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1"/>
  </p:notesMasterIdLst>
  <p:handoutMasterIdLst>
    <p:handoutMasterId r:id="rId12"/>
  </p:handoutMasterIdLst>
  <p:sldIdLst>
    <p:sldId id="491" r:id="rId5"/>
    <p:sldId id="515" r:id="rId6"/>
    <p:sldId id="513" r:id="rId7"/>
    <p:sldId id="514" r:id="rId8"/>
    <p:sldId id="506" r:id="rId9"/>
    <p:sldId id="509" r:id="rId10"/>
  </p:sldIdLst>
  <p:sldSz cx="9906000" cy="6858000" type="A4"/>
  <p:notesSz cx="7010400" cy="9296400"/>
  <p:kinsoku lang="ja-JP" invalStChars="、。，．・：；？！゛゜ヽヾゝゞ々ー’”）〕］｝〉》」』】°‰′″℃￠％ぁぃぅぇぉっゃゅょゎァィゥェォッャュョヮヵヶ!%),.:;?]}｡｣､･ｧｨｩｪｫｬｭｮｯｰﾞﾟ" invalEndChars="‘“（〔［｛〈《「『【￥＄$([\{｢￡"/>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3B87605F-6347-4350-B173-1EE1CBAA3787}">
          <p14:sldIdLst>
            <p14:sldId id="491"/>
            <p14:sldId id="515"/>
            <p14:sldId id="513"/>
            <p14:sldId id="514"/>
            <p14:sldId id="506"/>
            <p14:sldId id="509"/>
          </p14:sldIdLst>
        </p14:section>
      </p14:sectionLst>
    </p:ext>
    <p:ext uri="{EFAFB233-063F-42B5-8137-9DF3F51BA10A}">
      <p15:sldGuideLst xmlns:p15="http://schemas.microsoft.com/office/powerpoint/2012/main">
        <p15:guide id="1" orient="horz" pos="527">
          <p15:clr>
            <a:srgbClr val="A4A3A4"/>
          </p15:clr>
        </p15:guide>
        <p15:guide id="2" orient="horz" pos="73">
          <p15:clr>
            <a:srgbClr val="A4A3A4"/>
          </p15:clr>
        </p15:guide>
        <p15:guide id="3" orient="horz" pos="4064">
          <p15:clr>
            <a:srgbClr val="A4A3A4"/>
          </p15:clr>
        </p15:guide>
        <p15:guide id="4" pos="3120">
          <p15:clr>
            <a:srgbClr val="A4A3A4"/>
          </p15:clr>
        </p15:guide>
        <p15:guide id="5" pos="122">
          <p15:clr>
            <a:srgbClr val="A4A3A4"/>
          </p15:clr>
        </p15:guide>
        <p15:guide id="6" pos="611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B4"/>
    <a:srgbClr val="EB6E00"/>
    <a:srgbClr val="008000"/>
    <a:srgbClr val="009999"/>
    <a:srgbClr val="00CC99"/>
    <a:srgbClr val="FFCC00"/>
    <a:srgbClr val="00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5116" autoAdjust="0"/>
  </p:normalViewPr>
  <p:slideViewPr>
    <p:cSldViewPr snapToGrid="0" snapToObjects="1">
      <p:cViewPr varScale="1">
        <p:scale>
          <a:sx n="69" d="100"/>
          <a:sy n="69" d="100"/>
        </p:scale>
        <p:origin x="848" y="44"/>
      </p:cViewPr>
      <p:guideLst>
        <p:guide orient="horz" pos="527"/>
        <p:guide orient="horz" pos="73"/>
        <p:guide orient="horz" pos="4064"/>
        <p:guide pos="3120"/>
        <p:guide pos="122"/>
        <p:guide pos="611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192"/>
    </p:cViewPr>
  </p:sorterViewPr>
  <p:notesViewPr>
    <p:cSldViewPr snapToGrid="0" snapToObjects="1">
      <p:cViewPr varScale="1">
        <p:scale>
          <a:sx n="88" d="100"/>
          <a:sy n="88" d="100"/>
        </p:scale>
        <p:origin x="-3744" y="-108"/>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37840" cy="464820"/>
          </a:xfrm>
          <a:prstGeom prst="rect">
            <a:avLst/>
          </a:prstGeom>
        </p:spPr>
        <p:txBody>
          <a:bodyPr vert="horz" lIns="92228" tIns="46114" rIns="92228" bIns="46114" rtlCol="0"/>
          <a:lstStyle>
            <a:lvl1pPr algn="l">
              <a:defRPr sz="1200"/>
            </a:lvl1pPr>
          </a:lstStyle>
          <a:p>
            <a:endParaRPr kumimoji="1" lang="ja-JP" altLang="en-US" dirty="0">
              <a:ea typeface="メイリオ" panose="020B0604030504040204" pitchFamily="50" charset="-128"/>
            </a:endParaRPr>
          </a:p>
        </p:txBody>
      </p:sp>
      <p:sp>
        <p:nvSpPr>
          <p:cNvPr id="3" name="日付プレースホルダー 2"/>
          <p:cNvSpPr>
            <a:spLocks noGrp="1"/>
          </p:cNvSpPr>
          <p:nvPr>
            <p:ph type="dt" sz="quarter" idx="1"/>
          </p:nvPr>
        </p:nvSpPr>
        <p:spPr>
          <a:xfrm>
            <a:off x="3970938" y="1"/>
            <a:ext cx="3037840" cy="464820"/>
          </a:xfrm>
          <a:prstGeom prst="rect">
            <a:avLst/>
          </a:prstGeom>
        </p:spPr>
        <p:txBody>
          <a:bodyPr vert="horz" lIns="92228" tIns="46114" rIns="92228" bIns="46114" rtlCol="0"/>
          <a:lstStyle>
            <a:lvl1pPr algn="r">
              <a:defRPr sz="1200"/>
            </a:lvl1pPr>
          </a:lstStyle>
          <a:p>
            <a:fld id="{D829EBEE-5DBD-45D0-BA62-80122688BEB8}" type="datetimeFigureOut">
              <a:rPr kumimoji="1" lang="ja-JP" altLang="en-US" smtClean="0">
                <a:ea typeface="メイリオ" panose="020B0604030504040204" pitchFamily="50" charset="-128"/>
              </a:rPr>
              <a:pPr/>
              <a:t>2020/5/28</a:t>
            </a:fld>
            <a:endParaRPr kumimoji="1" lang="ja-JP" altLang="en-US" dirty="0">
              <a:ea typeface="メイリオ" panose="020B0604030504040204" pitchFamily="50" charset="-128"/>
            </a:endParaRPr>
          </a:p>
        </p:txBody>
      </p:sp>
      <p:sp>
        <p:nvSpPr>
          <p:cNvPr id="4" name="フッター プレースホルダー 3"/>
          <p:cNvSpPr>
            <a:spLocks noGrp="1"/>
          </p:cNvSpPr>
          <p:nvPr>
            <p:ph type="ftr" sz="quarter" idx="2"/>
          </p:nvPr>
        </p:nvSpPr>
        <p:spPr>
          <a:xfrm>
            <a:off x="2" y="8829968"/>
            <a:ext cx="3037840" cy="464820"/>
          </a:xfrm>
          <a:prstGeom prst="rect">
            <a:avLst/>
          </a:prstGeom>
        </p:spPr>
        <p:txBody>
          <a:bodyPr vert="horz" lIns="92228" tIns="46114" rIns="92228" bIns="46114" rtlCol="0" anchor="b"/>
          <a:lstStyle>
            <a:lvl1pPr algn="l">
              <a:defRPr sz="1200"/>
            </a:lvl1pPr>
          </a:lstStyle>
          <a:p>
            <a:endParaRPr kumimoji="1" lang="ja-JP" altLang="en-US" dirty="0">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970938" y="8829968"/>
            <a:ext cx="3037840" cy="464820"/>
          </a:xfrm>
          <a:prstGeom prst="rect">
            <a:avLst/>
          </a:prstGeom>
        </p:spPr>
        <p:txBody>
          <a:bodyPr vert="horz" lIns="92228" tIns="46114" rIns="92228" bIns="46114" rtlCol="0" anchor="b"/>
          <a:lstStyle>
            <a:lvl1pPr algn="r">
              <a:defRPr sz="1200"/>
            </a:lvl1pPr>
          </a:lstStyle>
          <a:p>
            <a:fld id="{6322DB22-2E22-491B-AA6C-F689DB200DBB}" type="slidenum">
              <a:rPr kumimoji="1" lang="ja-JP" altLang="en-US" smtClean="0">
                <a:ea typeface="メイリオ" panose="020B0604030504040204" pitchFamily="50" charset="-128"/>
              </a:rPr>
              <a:pPr/>
              <a:t>‹#›</a:t>
            </a:fld>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6310505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970938" y="1"/>
            <a:ext cx="3037840" cy="269370"/>
          </a:xfrm>
          <a:prstGeom prst="rect">
            <a:avLst/>
          </a:prstGeom>
        </p:spPr>
        <p:txBody>
          <a:bodyPr vert="horz" lIns="92228" tIns="46114" rIns="92228" bIns="46114" rtlCol="0"/>
          <a:lstStyle>
            <a:lvl1pPr algn="r">
              <a:defRPr sz="1000">
                <a:ea typeface="メイリオ" panose="020B0604030504040204" pitchFamily="50" charset="-128"/>
              </a:defRPr>
            </a:lvl1pPr>
          </a:lstStyle>
          <a:p>
            <a:fld id="{4B26993D-C081-44EB-B0F5-A9F467792B62}" type="datetimeFigureOut">
              <a:rPr lang="ja-JP" altLang="en-US" smtClean="0"/>
              <a:pPr/>
              <a:t>2020/5/28</a:t>
            </a:fld>
            <a:endParaRPr lang="ja-JP" altLang="en-US" dirty="0"/>
          </a:p>
        </p:txBody>
      </p:sp>
      <p:sp>
        <p:nvSpPr>
          <p:cNvPr id="7" name="スライド番号プレースホルダー 6"/>
          <p:cNvSpPr>
            <a:spLocks noGrp="1"/>
          </p:cNvSpPr>
          <p:nvPr>
            <p:ph type="sldNum" sz="quarter" idx="5"/>
          </p:nvPr>
        </p:nvSpPr>
        <p:spPr>
          <a:xfrm>
            <a:off x="3970938" y="9027789"/>
            <a:ext cx="3037840" cy="269370"/>
          </a:xfrm>
          <a:prstGeom prst="rect">
            <a:avLst/>
          </a:prstGeom>
        </p:spPr>
        <p:txBody>
          <a:bodyPr vert="horz" lIns="92228" tIns="46114" rIns="92228" bIns="46114" rtlCol="0" anchor="b"/>
          <a:lstStyle>
            <a:lvl1pPr algn="r">
              <a:defRPr sz="1000">
                <a:ea typeface="メイリオ" panose="020B0604030504040204" pitchFamily="50" charset="-128"/>
              </a:defRPr>
            </a:lvl1pPr>
          </a:lstStyle>
          <a:p>
            <a:fld id="{CFBBA293-708C-4261-9FD1-AE04041D5F79}" type="slidenum">
              <a:rPr lang="ja-JP" altLang="en-US" smtClean="0"/>
              <a:pPr/>
              <a:t>‹#›</a:t>
            </a:fld>
            <a:endParaRPr lang="ja-JP" altLang="en-US" dirty="0"/>
          </a:p>
        </p:txBody>
      </p:sp>
      <p:sp>
        <p:nvSpPr>
          <p:cNvPr id="8" name="スライド イメージ プレースホルダー 7"/>
          <p:cNvSpPr>
            <a:spLocks noGrp="1" noRot="1" noChangeAspect="1"/>
          </p:cNvSpPr>
          <p:nvPr>
            <p:ph type="sldImg" idx="2"/>
          </p:nvPr>
        </p:nvSpPr>
        <p:spPr>
          <a:xfrm>
            <a:off x="987425" y="403225"/>
            <a:ext cx="5035550" cy="348615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9" name="ノート プレースホルダー 8"/>
          <p:cNvSpPr>
            <a:spLocks noGrp="1"/>
          </p:cNvSpPr>
          <p:nvPr>
            <p:ph type="body" sz="quarter" idx="3"/>
          </p:nvPr>
        </p:nvSpPr>
        <p:spPr>
          <a:xfrm>
            <a:off x="94335" y="4040556"/>
            <a:ext cx="6821731" cy="4882338"/>
          </a:xfrm>
          <a:prstGeom prst="rect">
            <a:avLst/>
          </a:prstGeom>
        </p:spPr>
        <p:txBody>
          <a:bodyPr vert="horz" lIns="0" tIns="45720" rIns="0" bIns="45720" rtlCol="0"/>
          <a:lstStyle/>
          <a:p>
            <a:pPr lvl="0"/>
            <a:r>
              <a:rPr kumimoji="1" lang="ja-JP" altLang="en-US" dirty="0"/>
              <a:t>マスター テキストの書式設定</a:t>
            </a:r>
          </a:p>
        </p:txBody>
      </p:sp>
    </p:spTree>
    <p:extLst>
      <p:ext uri="{BB962C8B-B14F-4D97-AF65-F5344CB8AC3E}">
        <p14:creationId xmlns:p14="http://schemas.microsoft.com/office/powerpoint/2010/main" val="4525029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1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800" kern="1200">
        <a:solidFill>
          <a:schemeClr val="tx1"/>
        </a:solidFill>
        <a:latin typeface="+mn-lt"/>
        <a:ea typeface="メイリオ" panose="020B0604030504040204" pitchFamily="50" charset="-128"/>
        <a:cs typeface="+mn-cs"/>
      </a:defRPr>
    </a:lvl2pPr>
    <a:lvl3pPr marL="914400" algn="l" defTabSz="914400" rtl="0" eaLnBrk="1" latinLnBrk="0" hangingPunct="1">
      <a:defRPr kumimoji="1" sz="800" kern="1200">
        <a:solidFill>
          <a:schemeClr val="tx1"/>
        </a:solidFill>
        <a:latin typeface="+mn-lt"/>
        <a:ea typeface="メイリオ" panose="020B0604030504040204" pitchFamily="50" charset="-128"/>
        <a:cs typeface="+mn-cs"/>
      </a:defRPr>
    </a:lvl3pPr>
    <a:lvl4pPr marL="1371600" algn="l" defTabSz="914400" rtl="0" eaLnBrk="1" latinLnBrk="0" hangingPunct="1">
      <a:defRPr kumimoji="1" sz="800" kern="1200">
        <a:solidFill>
          <a:schemeClr val="tx1"/>
        </a:solidFill>
        <a:latin typeface="+mn-lt"/>
        <a:ea typeface="メイリオ" panose="020B0604030504040204" pitchFamily="50" charset="-128"/>
        <a:cs typeface="+mn-cs"/>
      </a:defRPr>
    </a:lvl4pPr>
    <a:lvl5pPr marL="1828800" algn="l" defTabSz="914400" rtl="0" eaLnBrk="1" latinLnBrk="0" hangingPunct="1">
      <a:defRPr kumimoji="1" sz="800" kern="1200">
        <a:solidFill>
          <a:schemeClr val="tx1"/>
        </a:solidFill>
        <a:latin typeface="+mn-lt"/>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Background_Tit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906000" cy="6858000"/>
          </a:xfrm>
          <a:prstGeom prst="rect">
            <a:avLst/>
          </a:prstGeom>
        </p:spPr>
      </p:pic>
      <p:sp>
        <p:nvSpPr>
          <p:cNvPr id="4" name="タイトル"/>
          <p:cNvSpPr>
            <a:spLocks noGrp="1"/>
          </p:cNvSpPr>
          <p:nvPr>
            <p:ph type="title" hasCustomPrompt="1"/>
          </p:nvPr>
        </p:nvSpPr>
        <p:spPr bwMode="gray">
          <a:xfrm>
            <a:off x="194472" y="3105369"/>
            <a:ext cx="9516000" cy="528794"/>
          </a:xfrm>
        </p:spPr>
        <p:txBody>
          <a:bodyPr anchor="b" anchorCtr="0">
            <a:spAutoFit/>
          </a:bodyPr>
          <a:lstStyle>
            <a:lvl1pPr>
              <a:defRPr sz="3200">
                <a:solidFill>
                  <a:schemeClr val="accent6"/>
                </a:solidFill>
                <a:effectLst/>
              </a:defRPr>
            </a:lvl1pPr>
          </a:lstStyle>
          <a:p>
            <a:r>
              <a:rPr kumimoji="1" lang="ja-JP" altLang="en-US" dirty="0"/>
              <a:t>タイトルを入力</a:t>
            </a:r>
          </a:p>
        </p:txBody>
      </p:sp>
      <p:sp>
        <p:nvSpPr>
          <p:cNvPr id="6" name="テキスト プレースホルダー"/>
          <p:cNvSpPr>
            <a:spLocks noGrp="1"/>
          </p:cNvSpPr>
          <p:nvPr>
            <p:ph type="body" sz="quarter" idx="11" hasCustomPrompt="1"/>
          </p:nvPr>
        </p:nvSpPr>
        <p:spPr>
          <a:xfrm>
            <a:off x="194336" y="1800000"/>
            <a:ext cx="6903000" cy="360000"/>
          </a:xfrm>
        </p:spPr>
        <p:txBody>
          <a:bodyPr>
            <a:noAutofit/>
          </a:bodyPr>
          <a:lstStyle>
            <a:lvl1pPr marL="0" indent="0">
              <a:buNone/>
              <a:defRPr sz="1800"/>
            </a:lvl1pPr>
          </a:lstStyle>
          <a:p>
            <a:r>
              <a:rPr lang="ja-JP" altLang="en-US" dirty="0"/>
              <a:t>宛先がある場合は入力</a:t>
            </a:r>
          </a:p>
        </p:txBody>
      </p:sp>
      <p:sp>
        <p:nvSpPr>
          <p:cNvPr id="5" name="テキスト プレースホルダー"/>
          <p:cNvSpPr>
            <a:spLocks noGrp="1"/>
          </p:cNvSpPr>
          <p:nvPr>
            <p:ph type="body" sz="quarter" idx="10" hasCustomPrompt="1"/>
          </p:nvPr>
        </p:nvSpPr>
        <p:spPr bwMode="gray">
          <a:xfrm>
            <a:off x="194473" y="4032000"/>
            <a:ext cx="7098788" cy="400110"/>
          </a:xfrm>
        </p:spPr>
        <p:txBody>
          <a:bodyPr wrap="square">
            <a:spAutoFit/>
          </a:bodyPr>
          <a:lstStyle>
            <a:lvl1pPr marL="0" indent="0">
              <a:buNone/>
              <a:defRPr sz="2000" baseline="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kumimoji="1" lang="ja-JP" altLang="en-US" dirty="0"/>
              <a:t>年月　部署名　氏名など　適宜改行</a:t>
            </a:r>
          </a:p>
        </p:txBody>
      </p:sp>
    </p:spTree>
    <p:extLst>
      <p:ext uri="{BB962C8B-B14F-4D97-AF65-F5344CB8AC3E}">
        <p14:creationId xmlns:p14="http://schemas.microsoft.com/office/powerpoint/2010/main" val="298871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Background_SectionHea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906000" cy="6858000"/>
          </a:xfrm>
          <a:prstGeom prst="rect">
            <a:avLst/>
          </a:prstGeom>
        </p:spPr>
      </p:pic>
      <p:sp>
        <p:nvSpPr>
          <p:cNvPr id="2" name="タイトル"/>
          <p:cNvSpPr>
            <a:spLocks noGrp="1"/>
          </p:cNvSpPr>
          <p:nvPr>
            <p:ph type="title" hasCustomPrompt="1"/>
          </p:nvPr>
        </p:nvSpPr>
        <p:spPr bwMode="gray">
          <a:xfrm>
            <a:off x="194337" y="3045073"/>
            <a:ext cx="9516000" cy="467239"/>
          </a:xfrm>
        </p:spPr>
        <p:txBody>
          <a:bodyPr wrap="square" anchor="b">
            <a:spAutoFit/>
          </a:bodyPr>
          <a:lstStyle>
            <a:lvl1pPr>
              <a:defRPr sz="2800" b="0">
                <a:solidFill>
                  <a:schemeClr val="bg1"/>
                </a:solidFill>
              </a:defRPr>
            </a:lvl1pPr>
          </a:lstStyle>
          <a:p>
            <a:r>
              <a:rPr kumimoji="1" lang="ja-JP" altLang="en-US" dirty="0"/>
              <a:t>タイトルを入力</a:t>
            </a:r>
          </a:p>
        </p:txBody>
      </p:sp>
      <p:sp>
        <p:nvSpPr>
          <p:cNvPr id="5" name="テキスト プレースホルダー"/>
          <p:cNvSpPr>
            <a:spLocks noGrp="1"/>
          </p:cNvSpPr>
          <p:nvPr>
            <p:ph type="body" sz="quarter" idx="10" hasCustomPrompt="1"/>
          </p:nvPr>
        </p:nvSpPr>
        <p:spPr bwMode="gray">
          <a:xfrm>
            <a:off x="194337" y="3852000"/>
            <a:ext cx="7800975" cy="1269578"/>
          </a:xfrm>
        </p:spPr>
        <p:txBody>
          <a:bodyPr>
            <a:spAutoFit/>
          </a:bodyPr>
          <a:lstStyle>
            <a:lvl1pPr marL="0" indent="0">
              <a:buNone/>
              <a:defRPr b="0"/>
            </a:lvl1pPr>
            <a:lvl2pPr marL="72000" indent="0">
              <a:buNone/>
              <a:defRPr sz="1800" b="0"/>
            </a:lvl2pPr>
            <a:lvl3pPr marL="222962" indent="0">
              <a:buNone/>
              <a:defRPr b="0"/>
            </a:lvl3pPr>
            <a:lvl4pPr marL="327787" indent="0">
              <a:buNone/>
              <a:defRPr b="0"/>
            </a:lvl4pPr>
            <a:lvl5pPr marL="311400" indent="0">
              <a:buNone/>
              <a:defRPr b="0"/>
            </a:lvl5pPr>
          </a:lstStyle>
          <a:p>
            <a:pPr lvl="0"/>
            <a:r>
              <a:rPr kumimoji="1" lang="ja-JP" altLang="en-US" dirty="0"/>
              <a:t>サブタイトルを入力</a:t>
            </a:r>
            <a:endParaRPr kumimoji="1" lang="en-US" altLang="ja-JP" dirty="0"/>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417625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3" name="Background_Cont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906000" cy="6858000"/>
          </a:xfrm>
          <a:prstGeom prst="rect">
            <a:avLst/>
          </a:prstGeom>
        </p:spPr>
      </p:pic>
      <p:sp>
        <p:nvSpPr>
          <p:cNvPr id="2" name="タイトル"/>
          <p:cNvSpPr>
            <a:spLocks noGrp="1"/>
          </p:cNvSpPr>
          <p:nvPr>
            <p:ph type="title" hasCustomPrompt="1"/>
          </p:nvPr>
        </p:nvSpPr>
        <p:spPr bwMode="gray">
          <a:xfrm>
            <a:off x="1754645" y="430930"/>
            <a:ext cx="7956000" cy="405683"/>
          </a:xfrm>
        </p:spPr>
        <p:txBody>
          <a:bodyPr wrap="square" anchor="b">
            <a:spAutoFit/>
          </a:bodyPr>
          <a:lstStyle>
            <a:lvl1pPr>
              <a:defRPr b="0">
                <a:solidFill>
                  <a:schemeClr val="tx2">
                    <a:lumMod val="65000"/>
                    <a:lumOff val="35000"/>
                  </a:schemeClr>
                </a:solidFill>
              </a:defRPr>
            </a:lvl1pPr>
          </a:lstStyle>
          <a:p>
            <a:r>
              <a:rPr kumimoji="1" lang="ja-JP" altLang="en-US" dirty="0"/>
              <a:t>目次 のタイトルを入力</a:t>
            </a:r>
          </a:p>
        </p:txBody>
      </p:sp>
      <p:sp>
        <p:nvSpPr>
          <p:cNvPr id="5" name="テキスト プレースホルダー"/>
          <p:cNvSpPr>
            <a:spLocks noGrp="1"/>
          </p:cNvSpPr>
          <p:nvPr>
            <p:ph type="body" sz="quarter" idx="10" hasCustomPrompt="1"/>
          </p:nvPr>
        </p:nvSpPr>
        <p:spPr bwMode="gray">
          <a:xfrm>
            <a:off x="1754645" y="1116000"/>
            <a:ext cx="7956000" cy="5112000"/>
          </a:xfrm>
        </p:spPr>
        <p:txBody>
          <a:bodyPr wrap="square">
            <a:noAutofit/>
          </a:bodyPr>
          <a:lstStyle>
            <a:lvl1pPr marL="0" indent="0">
              <a:lnSpc>
                <a:spcPct val="140000"/>
              </a:lnSpc>
              <a:spcBef>
                <a:spcPts val="500"/>
              </a:spcBef>
              <a:buNone/>
              <a:defRPr sz="2200" b="0">
                <a:solidFill>
                  <a:schemeClr val="tx1"/>
                </a:solidFill>
              </a:defRPr>
            </a:lvl1pPr>
            <a:lvl2pPr marL="180000" indent="0">
              <a:lnSpc>
                <a:spcPct val="100000"/>
              </a:lnSpc>
              <a:spcBef>
                <a:spcPts val="500"/>
              </a:spcBef>
              <a:buNone/>
              <a:defRPr sz="1800" b="0">
                <a:solidFill>
                  <a:schemeClr val="tx1"/>
                </a:solidFill>
              </a:defRPr>
            </a:lvl2pPr>
            <a:lvl3pPr marL="360000" indent="0">
              <a:lnSpc>
                <a:spcPct val="100000"/>
              </a:lnSpc>
              <a:spcBef>
                <a:spcPts val="500"/>
              </a:spcBef>
              <a:buNone/>
              <a:defRPr b="0">
                <a:solidFill>
                  <a:schemeClr val="tx1"/>
                </a:solidFill>
              </a:defRPr>
            </a:lvl3pPr>
            <a:lvl4pPr marL="540000" indent="0">
              <a:lnSpc>
                <a:spcPct val="100000"/>
              </a:lnSpc>
              <a:spcBef>
                <a:spcPts val="500"/>
              </a:spcBef>
              <a:buNone/>
              <a:defRPr b="0">
                <a:solidFill>
                  <a:schemeClr val="tx1"/>
                </a:solidFill>
              </a:defRPr>
            </a:lvl4pPr>
            <a:lvl5pPr marL="685800" indent="0">
              <a:buNone/>
              <a:defRPr b="0"/>
            </a:lvl5pPr>
          </a:lstStyle>
          <a:p>
            <a:pPr lvl="0"/>
            <a:r>
              <a:rPr kumimoji="1" lang="ja-JP" altLang="en-US" dirty="0"/>
              <a:t>項目を入力</a:t>
            </a:r>
            <a:endParaRPr kumimoji="1" lang="en-US" altLang="ja-JP" dirty="0"/>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08409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pic>
        <p:nvPicPr>
          <p:cNvPr id="6" name="Backgr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912879"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94472" y="115200"/>
            <a:ext cx="9516000" cy="468000"/>
          </a:xfrm>
        </p:spPr>
        <p:txBody>
          <a:bodyPr tIns="36000" bIns="0">
            <a:normAutofit/>
          </a:bodyPr>
          <a:lstStyle>
            <a:lvl1pPr>
              <a:defRPr sz="2800" b="0">
                <a:solidFill>
                  <a:schemeClr val="bg1"/>
                </a:solidFill>
              </a:defRPr>
            </a:lvl1pPr>
          </a:lstStyle>
          <a:p>
            <a:r>
              <a:rPr kumimoji="1" lang="ja-JP" altLang="en-US" dirty="0"/>
              <a:t>タイトルを入力</a:t>
            </a:r>
          </a:p>
        </p:txBody>
      </p:sp>
    </p:spTree>
    <p:extLst>
      <p:ext uri="{BB962C8B-B14F-4D97-AF65-F5344CB8AC3E}">
        <p14:creationId xmlns:p14="http://schemas.microsoft.com/office/powerpoint/2010/main" val="33990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rand Statement">
    <p:spTree>
      <p:nvGrpSpPr>
        <p:cNvPr id="1" name=""/>
        <p:cNvGrpSpPr/>
        <p:nvPr/>
      </p:nvGrpSpPr>
      <p:grpSpPr>
        <a:xfrm>
          <a:off x="0" y="0"/>
          <a:ext cx="0" cy="0"/>
          <a:chOff x="0" y="0"/>
          <a:chExt cx="0" cy="0"/>
        </a:xfrm>
      </p:grpSpPr>
      <p:pic>
        <p:nvPicPr>
          <p:cNvPr id="11" name="orchest_blue_bas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906000" cy="6858000"/>
          </a:xfrm>
          <a:prstGeom prst="rect">
            <a:avLst/>
          </a:prstGeom>
        </p:spPr>
      </p:pic>
      <p:pic>
        <p:nvPicPr>
          <p:cNvPr id="12" name="逆光"/>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gray">
          <a:xfrm>
            <a:off x="0" y="1"/>
            <a:ext cx="9906000" cy="6857999"/>
          </a:xfrm>
          <a:prstGeom prst="rect">
            <a:avLst/>
          </a:prstGeom>
        </p:spPr>
      </p:pic>
      <p:pic>
        <p:nvPicPr>
          <p:cNvPr id="13" name="縦ライン"/>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0" y="1"/>
            <a:ext cx="9906000" cy="6857999"/>
          </a:xfrm>
          <a:prstGeom prst="rect">
            <a:avLst/>
          </a:prstGeom>
        </p:spPr>
      </p:pic>
      <p:pic>
        <p:nvPicPr>
          <p:cNvPr id="14" name="右上へ"/>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0" y="1"/>
            <a:ext cx="9906000" cy="6857999"/>
          </a:xfrm>
          <a:prstGeom prst="rect">
            <a:avLst/>
          </a:prstGeom>
        </p:spPr>
      </p:pic>
      <p:pic>
        <p:nvPicPr>
          <p:cNvPr id="15" name="左下へ"/>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0" y="1"/>
            <a:ext cx="9906000" cy="6857999"/>
          </a:xfrm>
          <a:prstGeom prst="rect">
            <a:avLst/>
          </a:prstGeom>
        </p:spPr>
      </p:pic>
      <p:pic>
        <p:nvPicPr>
          <p:cNvPr id="16" name="最後右へ"/>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0" y="1"/>
            <a:ext cx="9906000" cy="6857999"/>
          </a:xfrm>
          <a:prstGeom prst="rect">
            <a:avLst/>
          </a:prstGeom>
        </p:spPr>
      </p:pic>
      <p:grpSp>
        <p:nvGrpSpPr>
          <p:cNvPr id="17" name="グループ化 16"/>
          <p:cNvGrpSpPr/>
          <p:nvPr userDrawn="1"/>
        </p:nvGrpSpPr>
        <p:grpSpPr>
          <a:xfrm>
            <a:off x="0" y="0"/>
            <a:ext cx="9906000" cy="6858000"/>
            <a:chOff x="0" y="0"/>
            <a:chExt cx="9144000" cy="6858000"/>
          </a:xfrm>
        </p:grpSpPr>
        <p:pic>
          <p:nvPicPr>
            <p:cNvPr id="25" name="white"/>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text"/>
            <p:cNvPicPr>
              <a:picLocks noChangeAspect="1" noChangeArrowheads="1"/>
            </p:cNvPicPr>
            <p:nvPr userDrawn="1"/>
          </p:nvPicPr>
          <p:blipFill>
            <a:blip r:embed="rId9">
              <a:biLevel thresh="75000"/>
              <a:extLst>
                <a:ext uri="{BEBA8EAE-BF5A-486C-A8C5-ECC9F3942E4B}">
                  <a14:imgProps xmlns:a14="http://schemas.microsoft.com/office/drawing/2010/main">
                    <a14:imgLayer r:embed="rId10">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4149" y="3598148"/>
              <a:ext cx="69135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brighter_logo_poj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6790" y="2146503"/>
              <a:ext cx="8466645" cy="993566"/>
            </a:xfrm>
            <a:prstGeom prst="rect">
              <a:avLst/>
            </a:prstGeom>
          </p:spPr>
        </p:pic>
      </p:grpSp>
    </p:spTree>
    <p:extLst>
      <p:ext uri="{BB962C8B-B14F-4D97-AF65-F5344CB8AC3E}">
        <p14:creationId xmlns:p14="http://schemas.microsoft.com/office/powerpoint/2010/main" val="3162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8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4" fill="hold" nodeType="withEffect">
                                  <p:stCondLst>
                                    <p:cond delay="19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22" presetClass="entr" presetSubtype="2" fill="hold" nodeType="withEffect">
                                  <p:stCondLst>
                                    <p:cond delay="260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1000"/>
                                        <p:tgtEl>
                                          <p:spTgt spid="15"/>
                                        </p:tgtEl>
                                      </p:cBhvr>
                                    </p:animEffect>
                                  </p:childTnLst>
                                </p:cTn>
                              </p:par>
                              <p:par>
                                <p:cTn id="14" presetID="22" presetClass="entr" presetSubtype="8" fill="hold" nodeType="withEffect">
                                  <p:stCondLst>
                                    <p:cond delay="35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xit" presetSubtype="0" fill="hold" nodeType="withEffect">
                                  <p:stCondLst>
                                    <p:cond delay="1000"/>
                                  </p:stCondLst>
                                  <p:childTnLst>
                                    <p:animEffect transition="out" filter="fade">
                                      <p:cBhvr>
                                        <p:cTn id="22" dur="800"/>
                                        <p:tgtEl>
                                          <p:spTgt spid="12"/>
                                        </p:tgtEl>
                                      </p:cBhvr>
                                    </p:animEffect>
                                    <p:set>
                                      <p:cBhvr>
                                        <p:cTn id="23" dur="1" fill="hold">
                                          <p:stCondLst>
                                            <p:cond delay="799"/>
                                          </p:stCondLst>
                                        </p:cTn>
                                        <p:tgtEl>
                                          <p:spTgt spid="1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ntr" presetSubtype="0" fill="hold" nodeType="with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porate Mark">
    <p:spTree>
      <p:nvGrpSpPr>
        <p:cNvPr id="1" name=""/>
        <p:cNvGrpSpPr/>
        <p:nvPr/>
      </p:nvGrpSpPr>
      <p:grpSpPr>
        <a:xfrm>
          <a:off x="0" y="0"/>
          <a:ext cx="0" cy="0"/>
          <a:chOff x="0" y="0"/>
          <a:chExt cx="0" cy="0"/>
        </a:xfrm>
      </p:grpSpPr>
      <p:pic>
        <p:nvPicPr>
          <p:cNvPr id="2"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94308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Content(white)">
    <p:spTree>
      <p:nvGrpSpPr>
        <p:cNvPr id="1" name=""/>
        <p:cNvGrpSpPr/>
        <p:nvPr/>
      </p:nvGrpSpPr>
      <p:grpSpPr>
        <a:xfrm>
          <a:off x="0" y="0"/>
          <a:ext cx="0" cy="0"/>
          <a:chOff x="0" y="0"/>
          <a:chExt cx="0" cy="0"/>
        </a:xfrm>
      </p:grpSpPr>
      <p:pic>
        <p:nvPicPr>
          <p:cNvPr id="6" name="Backgr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 y="0"/>
            <a:ext cx="9912879"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94472" y="115200"/>
            <a:ext cx="9516000" cy="468000"/>
          </a:xfrm>
        </p:spPr>
        <p:txBody>
          <a:bodyPr vert="horz" lIns="107284" tIns="53642" rIns="107284" bIns="53642" rtlCol="0" anchor="ctr">
            <a:normAutofit/>
          </a:bodyPr>
          <a:lstStyle>
            <a:lvl1pPr>
              <a:defRPr lang="ja-JP" altLang="en-US" dirty="0">
                <a:solidFill>
                  <a:schemeClr val="bg1"/>
                </a:solidFill>
                <a:latin typeface="Verdana" panose="020B0604030504040204" pitchFamily="34" charset="0"/>
                <a:cs typeface="Verdana" panose="020B0604030504040204" pitchFamily="34" charset="0"/>
              </a:defRPr>
            </a:lvl1pPr>
          </a:lstStyle>
          <a:p>
            <a:pPr lvl="0"/>
            <a:r>
              <a:rPr kumimoji="1" lang="en-US" altLang="ja-JP" dirty="0"/>
              <a:t>Enter the title.</a:t>
            </a:r>
            <a:endParaRPr kumimoji="1" lang="ja-JP" altLang="en-US" dirty="0"/>
          </a:p>
        </p:txBody>
      </p:sp>
      <p:sp>
        <p:nvSpPr>
          <p:cNvPr id="12" name="コンテンツ プレースホルダー"/>
          <p:cNvSpPr>
            <a:spLocks noGrp="1"/>
          </p:cNvSpPr>
          <p:nvPr>
            <p:ph sz="quarter" idx="10" hasCustomPrompt="1"/>
          </p:nvPr>
        </p:nvSpPr>
        <p:spPr bwMode="gray">
          <a:xfrm>
            <a:off x="194473" y="836715"/>
            <a:ext cx="9517057" cy="5616476"/>
          </a:xfrm>
        </p:spPr>
        <p:txBody>
          <a:bodyPr vert="horz" lIns="107284" tIns="53642" rIns="107284" bIns="53642" rtlCol="0">
            <a:normAutofit/>
          </a:bodyPr>
          <a:lstStyle>
            <a:lvl1pPr>
              <a:defRPr lang="ja-JP" altLang="en-US" baseline="0" noProof="0" dirty="0" smtClean="0">
                <a:latin typeface="Verdana" panose="020B0604030504040204" pitchFamily="34" charset="0"/>
                <a:cs typeface="Verdana" panose="020B0604030504040204" pitchFamily="34" charset="0"/>
              </a:defRPr>
            </a:lvl1pPr>
            <a:lvl2pPr>
              <a:defRPr lang="ja-JP" altLang="en-US" noProof="0" dirty="0" smtClean="0">
                <a:latin typeface="Verdana" panose="020B0604030504040204" pitchFamily="34" charset="0"/>
                <a:cs typeface="Verdana" panose="020B0604030504040204" pitchFamily="34" charset="0"/>
              </a:defRPr>
            </a:lvl2pPr>
            <a:lvl3pPr marL="547594" indent="-126655">
              <a:defRPr lang="ja-JP" altLang="en-US" noProof="0" dirty="0" smtClean="0">
                <a:latin typeface="Verdana" panose="020B0604030504040204" pitchFamily="34" charset="0"/>
                <a:cs typeface="Verdana" panose="020B0604030504040204" pitchFamily="34" charset="0"/>
              </a:defRPr>
            </a:lvl3pPr>
            <a:lvl4pPr>
              <a:defRPr lang="ja-JP" altLang="en-US" noProof="0" dirty="0" smtClean="0">
                <a:latin typeface="Verdana" panose="020B0604030504040204" pitchFamily="34" charset="0"/>
                <a:cs typeface="Verdana" panose="020B0604030504040204" pitchFamily="34" charset="0"/>
              </a:defRPr>
            </a:lvl4pPr>
          </a:lstStyle>
          <a:p>
            <a:pPr lvl="0"/>
            <a:r>
              <a:rPr kumimoji="1" lang="en-US" altLang="ja-JP" sz="2300" b="0" i="0" u="none" strike="noStrike" kern="0" cap="none" spc="0" normalizeH="0" baseline="0" noProof="0" dirty="0">
                <a:ln>
                  <a:noFill/>
                </a:ln>
                <a:solidFill>
                  <a:srgbClr val="000000"/>
                </a:solidFill>
                <a:effectLst/>
                <a:uLnTx/>
                <a:uFillTx/>
                <a:latin typeface="+mn-lt"/>
                <a:ea typeface="+mn-ea"/>
                <a:cs typeface="+mn-cs"/>
              </a:rPr>
              <a:t>Enter the text.</a:t>
            </a:r>
            <a:endParaRPr kumimoji="1" lang="ja-JP" altLang="en-US" sz="2300" b="0" i="0" u="none" strike="noStrike" kern="0" cap="none" spc="0" normalizeH="0" baseline="0" noProof="0" dirty="0">
              <a:ln>
                <a:noFill/>
              </a:ln>
              <a:solidFill>
                <a:srgbClr val="000000"/>
              </a:solidFill>
              <a:effectLst/>
              <a:uLnTx/>
              <a:uFillTx/>
              <a:latin typeface="+mn-lt"/>
              <a:ea typeface="+mn-ea"/>
              <a:cs typeface="+mn-cs"/>
            </a:endParaRPr>
          </a:p>
          <a:p>
            <a:pPr lvl="1"/>
            <a:r>
              <a:rPr kumimoji="1" lang="en-US" altLang="ja-JP" sz="1900" b="0" i="0" u="none" strike="noStrike" kern="0" cap="none" spc="0" normalizeH="0" baseline="0" noProof="0" dirty="0">
                <a:ln>
                  <a:noFill/>
                </a:ln>
                <a:solidFill>
                  <a:srgbClr val="000000"/>
                </a:solidFill>
                <a:effectLst/>
                <a:uLnTx/>
                <a:uFillTx/>
                <a:latin typeface="+mn-lt"/>
                <a:ea typeface="+mn-ea"/>
              </a:rPr>
              <a:t>Second level</a:t>
            </a:r>
            <a:endParaRPr kumimoji="1" lang="ja-JP" altLang="en-US" sz="1900" b="0" i="0" u="none" strike="noStrike" kern="0" cap="none" spc="0" normalizeH="0" baseline="0" noProof="0" dirty="0">
              <a:ln>
                <a:noFill/>
              </a:ln>
              <a:solidFill>
                <a:srgbClr val="000000"/>
              </a:solidFill>
              <a:effectLst/>
              <a:uLnTx/>
              <a:uFillTx/>
              <a:latin typeface="+mn-lt"/>
              <a:ea typeface="+mn-ea"/>
            </a:endParaRPr>
          </a:p>
          <a:p>
            <a:pPr lvl="2"/>
            <a:r>
              <a:rPr kumimoji="1" lang="en-US" altLang="ja-JP" sz="1600" b="0" i="0" u="none" strike="noStrike" kern="0" cap="none" spc="0" normalizeH="0" baseline="0" noProof="0" dirty="0">
                <a:ln>
                  <a:noFill/>
                </a:ln>
                <a:solidFill>
                  <a:srgbClr val="000000"/>
                </a:solidFill>
                <a:effectLst/>
                <a:uLnTx/>
                <a:uFillTx/>
                <a:latin typeface="+mn-lt"/>
                <a:ea typeface="+mn-ea"/>
              </a:rPr>
              <a:t>Third level</a:t>
            </a:r>
            <a:endParaRPr kumimoji="1" lang="ja-JP" altLang="en-US" sz="1600" b="0" i="0" u="none" strike="noStrike" kern="0" cap="none" spc="0" normalizeH="0" baseline="0" noProof="0" dirty="0">
              <a:ln>
                <a:noFill/>
              </a:ln>
              <a:solidFill>
                <a:srgbClr val="000000"/>
              </a:solidFill>
              <a:effectLst/>
              <a:uLnTx/>
              <a:uFillTx/>
              <a:latin typeface="+mn-lt"/>
              <a:ea typeface="+mn-ea"/>
            </a:endParaRPr>
          </a:p>
          <a:p>
            <a:pPr lvl="3"/>
            <a:r>
              <a:rPr kumimoji="1" lang="en-US" altLang="ja-JP" sz="1400" b="0" i="0" u="none" strike="noStrike" kern="0" cap="none" spc="0" normalizeH="0" baseline="0" noProof="0" dirty="0">
                <a:ln>
                  <a:noFill/>
                </a:ln>
                <a:solidFill>
                  <a:srgbClr val="000000"/>
                </a:solidFill>
                <a:effectLst/>
                <a:uLnTx/>
                <a:uFillTx/>
                <a:latin typeface="+mn-lt"/>
                <a:ea typeface="+mn-ea"/>
              </a:rPr>
              <a:t>Fourth level</a:t>
            </a:r>
            <a:endParaRPr kumimoji="1" lang="ja-JP" altLang="en-US" sz="1400" b="0" i="0" u="none" strike="noStrike" kern="0" cap="none" spc="0" normalizeH="0" baseline="0" noProof="0" dirty="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263427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4" name="Foote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1" y="6549392"/>
            <a:ext cx="9905999" cy="308609"/>
          </a:xfrm>
          <a:prstGeom prst="rect">
            <a:avLst/>
          </a:prstGeom>
        </p:spPr>
      </p:pic>
      <p:sp>
        <p:nvSpPr>
          <p:cNvPr id="2" name="タイトル プレースホルダー"/>
          <p:cNvSpPr>
            <a:spLocks noGrp="1"/>
          </p:cNvSpPr>
          <p:nvPr>
            <p:ph type="title"/>
          </p:nvPr>
        </p:nvSpPr>
        <p:spPr bwMode="gray">
          <a:xfrm>
            <a:off x="194337" y="108000"/>
            <a:ext cx="9517327" cy="468000"/>
          </a:xfrm>
          <a:prstGeom prst="rect">
            <a:avLst/>
          </a:prstGeom>
        </p:spPr>
        <p:txBody>
          <a:bodyPr vert="horz" lIns="91440" tIns="36000" rIns="91440" bIns="0" rtlCol="0" anchor="ctr">
            <a:noAutofit/>
          </a:bodyPr>
          <a:lstStyle/>
          <a:p>
            <a:r>
              <a:rPr kumimoji="1" lang="ja-JP" altLang="en-US" dirty="0"/>
              <a:t>マスター タイトルの書式設定</a:t>
            </a:r>
          </a:p>
        </p:txBody>
      </p:sp>
      <p:sp>
        <p:nvSpPr>
          <p:cNvPr id="3" name="テキスト プレースホルダー"/>
          <p:cNvSpPr>
            <a:spLocks noGrp="1"/>
          </p:cNvSpPr>
          <p:nvPr>
            <p:ph type="body" idx="1"/>
          </p:nvPr>
        </p:nvSpPr>
        <p:spPr bwMode="gray">
          <a:xfrm>
            <a:off x="194336" y="836614"/>
            <a:ext cx="9517328" cy="5616574"/>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p>
          <a:p>
            <a:pPr lvl="3"/>
            <a:r>
              <a:rPr kumimoji="1" lang="ja-JP" altLang="en-US" dirty="0"/>
              <a:t>第</a:t>
            </a:r>
            <a:r>
              <a:rPr kumimoji="1" lang="en-US" altLang="ja-JP" dirty="0"/>
              <a:t>4</a:t>
            </a:r>
            <a:r>
              <a:rPr kumimoji="1" lang="ja-JP" altLang="en-US" dirty="0"/>
              <a:t>レベル</a:t>
            </a:r>
          </a:p>
        </p:txBody>
      </p:sp>
      <p:sp>
        <p:nvSpPr>
          <p:cNvPr id="8" name="PageNumber"/>
          <p:cNvSpPr txBox="1"/>
          <p:nvPr userDrawn="1"/>
        </p:nvSpPr>
        <p:spPr bwMode="black">
          <a:xfrm>
            <a:off x="182877" y="6597840"/>
            <a:ext cx="741000" cy="21544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F5524-168B-428D-88E2-BCDC17194B25}" type="slidenum">
              <a:rPr kumimoji="1" lang="ja-JP" altLang="en-US" sz="9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Credit"/>
          <p:cNvSpPr txBox="1"/>
          <p:nvPr userDrawn="1"/>
        </p:nvSpPr>
        <p:spPr bwMode="black">
          <a:xfrm>
            <a:off x="1188263" y="6597840"/>
            <a:ext cx="1563276" cy="21544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mn-lt"/>
                <a:ea typeface="+mn-ea"/>
                <a:cs typeface="+mn-cs"/>
              </a:rPr>
              <a:t>© NEC Corporation 2018</a:t>
            </a:r>
          </a:p>
        </p:txBody>
      </p:sp>
      <p:sp>
        <p:nvSpPr>
          <p:cNvPr id="10" name="Confidential"/>
          <p:cNvSpPr txBox="1"/>
          <p:nvPr userDrawn="1"/>
        </p:nvSpPr>
        <p:spPr bwMode="black">
          <a:xfrm>
            <a:off x="4051530" y="6597840"/>
            <a:ext cx="1782084" cy="21544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mn-lt"/>
                <a:ea typeface="+mn-ea"/>
                <a:cs typeface="+mn-cs"/>
              </a:rPr>
              <a:t>NEC Confidential</a:t>
            </a:r>
          </a:p>
        </p:txBody>
      </p:sp>
    </p:spTree>
    <p:extLst>
      <p:ext uri="{BB962C8B-B14F-4D97-AF65-F5344CB8AC3E}">
        <p14:creationId xmlns:p14="http://schemas.microsoft.com/office/powerpoint/2010/main" val="654157217"/>
      </p:ext>
    </p:extLst>
  </p:cSld>
  <p:clrMap bg1="lt1" tx1="dk1" bg2="lt2" tx2="dk2" accent1="accent1" accent2="accent2" accent3="accent3" accent4="accent4" accent5="accent5" accent6="accent6" hlink="hlink" folHlink="folHlink"/>
  <p:sldLayoutIdLst>
    <p:sldLayoutId id="2147483690" r:id="rId1"/>
    <p:sldLayoutId id="2147483681" r:id="rId2"/>
    <p:sldLayoutId id="2147483700" r:id="rId3"/>
    <p:sldLayoutId id="2147483699" r:id="rId4"/>
    <p:sldLayoutId id="2147483685" r:id="rId5"/>
    <p:sldLayoutId id="2147483693" r:id="rId6"/>
    <p:sldLayoutId id="2147483701" r:id="rId7"/>
  </p:sldLayoutIdLst>
  <p:hf sldNum="0" hdr="0" ftr="0" dt="0"/>
  <p:txStyles>
    <p:titleStyle>
      <a:lvl1pPr algn="l" rtl="0" eaLnBrk="0" fontAlgn="base" hangingPunct="0">
        <a:spcBef>
          <a:spcPct val="0"/>
        </a:spcBef>
        <a:spcAft>
          <a:spcPct val="0"/>
        </a:spcAft>
        <a:defRPr kumimoji="1" sz="2800" b="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5pPr>
      <a:lvl6pPr marL="457200" algn="l" rtl="0" fontAlgn="base">
        <a:spcBef>
          <a:spcPct val="0"/>
        </a:spcBef>
        <a:spcAft>
          <a:spcPct val="0"/>
        </a:spcAft>
        <a:defRPr kumimoji="1" sz="2800">
          <a:solidFill>
            <a:schemeClr val="tx1"/>
          </a:solidFill>
          <a:latin typeface="HGP創英角ｺﾞｼｯｸUB" pitchFamily="50" charset="-128"/>
          <a:ea typeface="ＭＳ Ｐゴシック" charset="-128"/>
        </a:defRPr>
      </a:lvl6pPr>
      <a:lvl7pPr marL="914400" algn="l" rtl="0" fontAlgn="base">
        <a:spcBef>
          <a:spcPct val="0"/>
        </a:spcBef>
        <a:spcAft>
          <a:spcPct val="0"/>
        </a:spcAft>
        <a:defRPr kumimoji="1" sz="2800">
          <a:solidFill>
            <a:schemeClr val="tx1"/>
          </a:solidFill>
          <a:latin typeface="HGP創英角ｺﾞｼｯｸUB" pitchFamily="50" charset="-128"/>
          <a:ea typeface="ＭＳ Ｐゴシック" charset="-128"/>
        </a:defRPr>
      </a:lvl7pPr>
      <a:lvl8pPr marL="1371600" algn="l" rtl="0" fontAlgn="base">
        <a:spcBef>
          <a:spcPct val="0"/>
        </a:spcBef>
        <a:spcAft>
          <a:spcPct val="0"/>
        </a:spcAft>
        <a:defRPr kumimoji="1" sz="2800">
          <a:solidFill>
            <a:schemeClr val="tx1"/>
          </a:solidFill>
          <a:latin typeface="HGP創英角ｺﾞｼｯｸUB" pitchFamily="50" charset="-128"/>
          <a:ea typeface="ＭＳ Ｐゴシック" charset="-128"/>
        </a:defRPr>
      </a:lvl8pPr>
      <a:lvl9pPr marL="1828800" algn="l" rtl="0" fontAlgn="base">
        <a:spcBef>
          <a:spcPct val="0"/>
        </a:spcBef>
        <a:spcAft>
          <a:spcPct val="0"/>
        </a:spcAft>
        <a:defRPr kumimoji="1" sz="2800">
          <a:solidFill>
            <a:schemeClr val="tx1"/>
          </a:solidFill>
          <a:latin typeface="HGP創英角ｺﾞｼｯｸUB" pitchFamily="50" charset="-128"/>
          <a:ea typeface="ＭＳ Ｐゴシック" charset="-128"/>
        </a:defRPr>
      </a:lvl9pPr>
    </p:titleStyle>
    <p:body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400" b="0">
          <a:solidFill>
            <a:schemeClr val="tx1"/>
          </a:solidFill>
          <a:latin typeface="+mn-lt"/>
          <a:ea typeface="+mn-ea"/>
          <a:cs typeface="+mn-cs"/>
        </a:defRPr>
      </a:lvl1pPr>
      <a:lvl2pPr marL="360000" indent="-180000" algn="l" rtl="0" eaLnBrk="1" fontAlgn="base" hangingPunct="0">
        <a:spcBef>
          <a:spcPts val="500"/>
        </a:spcBef>
        <a:spcAft>
          <a:spcPct val="0"/>
        </a:spcAft>
        <a:buClr>
          <a:schemeClr val="accent6"/>
        </a:buClr>
        <a:buFont typeface="Wingdings" pitchFamily="2" charset="2"/>
        <a:buChar char="l"/>
        <a:defRPr kumimoji="1" sz="2400" b="0">
          <a:solidFill>
            <a:schemeClr val="tx1"/>
          </a:solidFill>
          <a:latin typeface="+mn-lt"/>
          <a:ea typeface="+mn-ea"/>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2400" b="0">
          <a:solidFill>
            <a:schemeClr val="tx1"/>
          </a:solidFill>
          <a:latin typeface="+mn-lt"/>
          <a:ea typeface="+mn-ea"/>
        </a:defRPr>
      </a:lvl3pPr>
      <a:lvl4pPr marL="576000" indent="-108000" algn="l" rtl="0" eaLnBrk="1" fontAlgn="base" hangingPunct="0">
        <a:spcBef>
          <a:spcPts val="500"/>
        </a:spcBef>
        <a:spcAft>
          <a:spcPct val="0"/>
        </a:spcAft>
        <a:buClr>
          <a:schemeClr val="accent6"/>
        </a:buClr>
        <a:buFont typeface="Tahoma" pitchFamily="34" charset="0"/>
        <a:buChar char="–"/>
        <a:defRPr kumimoji="1" sz="2400" b="0">
          <a:solidFill>
            <a:schemeClr val="tx1"/>
          </a:solidFill>
          <a:latin typeface="+mn-lt"/>
          <a:ea typeface="+mn-ea"/>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c.cdc.gov/eid/article/26/8/20-1274_article"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3045073"/>
            <a:ext cx="9516000" cy="467239"/>
          </a:xfrm>
        </p:spPr>
        <p:txBody>
          <a:bodyPr/>
          <a:lstStyle/>
          <a:p>
            <a:r>
              <a:rPr lang="en-US" b="1" dirty="0" smtClean="0">
                <a:latin typeface="Yu Gothic UI" panose="020B0500000000000000" pitchFamily="50" charset="-128"/>
                <a:ea typeface="Yu Gothic UI" panose="020B0500000000000000" pitchFamily="50" charset="-128"/>
                <a:cs typeface="Arial"/>
              </a:rPr>
              <a:t>NEC Reentry to Workplace </a:t>
            </a:r>
            <a:r>
              <a:rPr lang="en-US" altLang="ja-JP" b="1" dirty="0" smtClean="0">
                <a:solidFill>
                  <a:srgbClr val="FF0000"/>
                </a:solidFill>
                <a:latin typeface="Yu Gothic UI" panose="020B0500000000000000" pitchFamily="50" charset="-128"/>
                <a:ea typeface="Yu Gothic UI" panose="020B0500000000000000" pitchFamily="50" charset="-128"/>
                <a:cs typeface="Arial"/>
              </a:rPr>
              <a:t>(Irving)</a:t>
            </a:r>
            <a:r>
              <a:rPr lang="en-US" altLang="ja-JP" b="1" dirty="0" smtClean="0">
                <a:latin typeface="Yu Gothic UI" panose="020B0500000000000000" pitchFamily="50" charset="-128"/>
                <a:ea typeface="Yu Gothic UI" panose="020B0500000000000000" pitchFamily="50" charset="-128"/>
                <a:cs typeface="Arial"/>
              </a:rPr>
              <a:t> </a:t>
            </a:r>
            <a:endParaRPr lang="en-US" dirty="0">
              <a:latin typeface="Yu Gothic UI" panose="020B0500000000000000" pitchFamily="50" charset="-128"/>
              <a:ea typeface="Yu Gothic UI" panose="020B0500000000000000" pitchFamily="50" charset="-128"/>
            </a:endParaRPr>
          </a:p>
        </p:txBody>
      </p:sp>
      <p:sp>
        <p:nvSpPr>
          <p:cNvPr id="4" name="TextBox 3"/>
          <p:cNvSpPr txBox="1"/>
          <p:nvPr/>
        </p:nvSpPr>
        <p:spPr>
          <a:xfrm>
            <a:off x="5470902" y="5599828"/>
            <a:ext cx="3367204" cy="369332"/>
          </a:xfrm>
          <a:prstGeom prst="rect">
            <a:avLst/>
          </a:prstGeom>
          <a:noFill/>
        </p:spPr>
        <p:txBody>
          <a:bodyPr wrap="none" rtlCol="0">
            <a:spAutoFit/>
          </a:bodyPr>
          <a:lstStyle/>
          <a:p>
            <a:r>
              <a:rPr lang="en-US" dirty="0" smtClean="0"/>
              <a:t>3929 W. John Carpenter Frwy.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98" y="4043729"/>
            <a:ext cx="2828925" cy="1619250"/>
          </a:xfrm>
          <a:prstGeom prst="rect">
            <a:avLst/>
          </a:prstGeom>
        </p:spPr>
      </p:pic>
    </p:spTree>
    <p:extLst>
      <p:ext uri="{BB962C8B-B14F-4D97-AF65-F5344CB8AC3E}">
        <p14:creationId xmlns:p14="http://schemas.microsoft.com/office/powerpoint/2010/main" val="241440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a:t>
            </a:r>
            <a:endParaRPr lang="en-US" dirty="0"/>
          </a:p>
        </p:txBody>
      </p:sp>
      <p:sp>
        <p:nvSpPr>
          <p:cNvPr id="3" name="Content Placeholder 2"/>
          <p:cNvSpPr>
            <a:spLocks noGrp="1"/>
          </p:cNvSpPr>
          <p:nvPr>
            <p:ph sz="quarter" idx="10"/>
          </p:nvPr>
        </p:nvSpPr>
        <p:spPr/>
        <p:txBody>
          <a:bodyPr>
            <a:normAutofit fontScale="85000" lnSpcReduction="20000"/>
          </a:bodyPr>
          <a:lstStyle/>
          <a:p>
            <a:r>
              <a:rPr lang="en-US" dirty="0" smtClean="0"/>
              <a:t>Communication/ Training</a:t>
            </a:r>
          </a:p>
          <a:p>
            <a:pPr lvl="1"/>
            <a:r>
              <a:rPr lang="en-US" dirty="0" smtClean="0"/>
              <a:t>Fun Video “what you’ll find when you return”</a:t>
            </a:r>
          </a:p>
          <a:p>
            <a:pPr lvl="1"/>
            <a:r>
              <a:rPr lang="en-US" dirty="0" smtClean="0"/>
              <a:t>Signs everywhere</a:t>
            </a:r>
          </a:p>
          <a:p>
            <a:pPr lvl="1"/>
            <a:r>
              <a:rPr lang="en-US" dirty="0" smtClean="0"/>
              <a:t>Employees want to engage</a:t>
            </a:r>
          </a:p>
          <a:p>
            <a:pPr lvl="2"/>
            <a:r>
              <a:rPr lang="en-US" dirty="0" smtClean="0"/>
              <a:t>Weekly call with all managers (nationally)</a:t>
            </a:r>
          </a:p>
          <a:p>
            <a:pPr lvl="2"/>
            <a:r>
              <a:rPr lang="en-US" dirty="0" smtClean="0"/>
              <a:t>Food Drive for employee engagement</a:t>
            </a:r>
          </a:p>
          <a:p>
            <a:r>
              <a:rPr lang="en-US" dirty="0" smtClean="0"/>
              <a:t>Tiptoe into the water</a:t>
            </a:r>
          </a:p>
          <a:p>
            <a:pPr lvl="1"/>
            <a:r>
              <a:rPr lang="en-US" dirty="0" smtClean="0"/>
              <a:t>Try to avoid start-stop- 3 Phases – 12% Phase I</a:t>
            </a:r>
          </a:p>
          <a:p>
            <a:r>
              <a:rPr lang="en-US" dirty="0" smtClean="0"/>
              <a:t>Cleaning Protocols</a:t>
            </a:r>
          </a:p>
          <a:p>
            <a:pPr lvl="1"/>
            <a:r>
              <a:rPr lang="en-US" dirty="0" smtClean="0"/>
              <a:t>Fumigation</a:t>
            </a:r>
          </a:p>
          <a:p>
            <a:pPr lvl="1"/>
            <a:r>
              <a:rPr lang="en-US" dirty="0" smtClean="0"/>
              <a:t>Deep Cleaning</a:t>
            </a:r>
          </a:p>
          <a:p>
            <a:pPr lvl="1"/>
            <a:r>
              <a:rPr lang="en-US" dirty="0" smtClean="0"/>
              <a:t>Self-help in the workspace </a:t>
            </a:r>
          </a:p>
          <a:p>
            <a:r>
              <a:rPr lang="en-US" dirty="0" smtClean="0"/>
              <a:t>Social Distancing</a:t>
            </a:r>
          </a:p>
          <a:p>
            <a:pPr lvl="1"/>
            <a:r>
              <a:rPr lang="en-US" dirty="0" smtClean="0"/>
              <a:t>Office Layout</a:t>
            </a:r>
          </a:p>
          <a:p>
            <a:pPr lvl="1"/>
            <a:r>
              <a:rPr lang="en-US" dirty="0" smtClean="0"/>
              <a:t>Common Areas </a:t>
            </a:r>
          </a:p>
          <a:p>
            <a:pPr lvl="2"/>
            <a:r>
              <a:rPr lang="en-US" dirty="0" smtClean="0"/>
              <a:t>Elevators/ Restrooms/ Lunchrooms/ Dining/ Conf. Rooms</a:t>
            </a:r>
          </a:p>
          <a:p>
            <a:r>
              <a:rPr lang="en-US" dirty="0" smtClean="0"/>
              <a:t>Code of Conduct/ Policy for Reentry into Workplace</a:t>
            </a:r>
          </a:p>
          <a:p>
            <a:pPr marL="180000" lvl="1" indent="0">
              <a:buNone/>
            </a:pPr>
            <a:endParaRPr lang="en-US" dirty="0" smtClean="0"/>
          </a:p>
          <a:p>
            <a:endParaRPr lang="en-US" dirty="0"/>
          </a:p>
        </p:txBody>
      </p:sp>
    </p:spTree>
    <p:extLst>
      <p:ext uri="{BB962C8B-B14F-4D97-AF65-F5344CB8AC3E}">
        <p14:creationId xmlns:p14="http://schemas.microsoft.com/office/powerpoint/2010/main" val="140580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Korea – Office </a:t>
            </a:r>
            <a:r>
              <a:rPr lang="en-US" dirty="0" smtClean="0"/>
              <a:t>Contamination</a:t>
            </a:r>
            <a:endParaRPr lang="en-US" dirty="0"/>
          </a:p>
        </p:txBody>
      </p:sp>
      <p:sp>
        <p:nvSpPr>
          <p:cNvPr id="3" name="Content Placeholder 2"/>
          <p:cNvSpPr>
            <a:spLocks noGrp="1"/>
          </p:cNvSpPr>
          <p:nvPr>
            <p:ph sz="quarter" idx="10"/>
          </p:nvPr>
        </p:nvSpPr>
        <p:spPr/>
        <p:txBody>
          <a:bodyPr>
            <a:normAutofit/>
          </a:bodyPr>
          <a:lstStyle/>
          <a:p>
            <a:r>
              <a:rPr lang="en-US" altLang="en-US" sz="2000" dirty="0" smtClean="0"/>
              <a:t>Floor contained 216 employees; 1 employee infected 94 of which 2 never showed symptoms. 216:1:94</a:t>
            </a:r>
          </a:p>
          <a:p>
            <a:endParaRPr lang="en-US" dirty="0"/>
          </a:p>
        </p:txBody>
      </p:sp>
      <p:pic>
        <p:nvPicPr>
          <p:cNvPr id="5" name="Picture 4"/>
          <p:cNvPicPr>
            <a:picLocks noChangeAspect="1"/>
          </p:cNvPicPr>
          <p:nvPr/>
        </p:nvPicPr>
        <p:blipFill>
          <a:blip r:embed="rId2"/>
          <a:stretch>
            <a:fillRect/>
          </a:stretch>
        </p:blipFill>
        <p:spPr>
          <a:xfrm>
            <a:off x="1405628" y="1662151"/>
            <a:ext cx="8024700" cy="3243998"/>
          </a:xfrm>
          <a:prstGeom prst="rect">
            <a:avLst/>
          </a:prstGeom>
        </p:spPr>
      </p:pic>
      <p:sp>
        <p:nvSpPr>
          <p:cNvPr id="6" name="Rectangle 5"/>
          <p:cNvSpPr/>
          <p:nvPr/>
        </p:nvSpPr>
        <p:spPr>
          <a:xfrm>
            <a:off x="340973" y="4941006"/>
            <a:ext cx="8849032" cy="1477328"/>
          </a:xfrm>
          <a:prstGeom prst="rect">
            <a:avLst/>
          </a:prstGeom>
        </p:spPr>
        <p:txBody>
          <a:bodyPr wrap="square">
            <a:spAutoFit/>
          </a:bodyPr>
          <a:lstStyle/>
          <a:p>
            <a:r>
              <a:rPr lang="en-US" altLang="en-US" sz="1000" b="1" i="1" dirty="0"/>
              <a:t>Workplaces</a:t>
            </a:r>
            <a:r>
              <a:rPr lang="en-US" altLang="en-US" sz="1000" dirty="0"/>
              <a:t>: Another great example is the outbreak in a call center (see below). A single infected employee came to work on the 11th floor of a building. That floor had 216 employees. Over the period of a week, 94 of those people became infected (43.5%: the blue chairs). 92 of those 94 people became sick (only 2 remained asymptomatic). Notice how one side of the office is primarily infected, while there are very few people infected on the other side. While exact number of people infected by respiratory droplets / respiratory exposure versus fomite transmission (door handles, shared water coolers, elevator buttons etc.) is unknown. It serves to highlight that being in an enclosed space, sharing the same air for a prolonged period increases your chances of exposure and infection. Another 3 people on other floors of the building were infected, but the authors were not able to trace the infection to the primary cluster on the 11th floor. Interestingly, even though there were considerable interaction between workers on different floors of the building in elevators and the lobby, the outbreak was mostly limited to a single floor (</a:t>
            </a:r>
            <a:r>
              <a:rPr lang="en-US" altLang="en-US" sz="1000" u="sng" dirty="0">
                <a:hlinkClick r:id="rId3"/>
              </a:rPr>
              <a:t>ref</a:t>
            </a:r>
            <a:r>
              <a:rPr lang="en-US" altLang="en-US" sz="1000" dirty="0"/>
              <a:t>). This highlights the importance of exposure and time in the spreading of SARS-CoV2. </a:t>
            </a:r>
          </a:p>
        </p:txBody>
      </p:sp>
      <p:sp>
        <p:nvSpPr>
          <p:cNvPr id="7" name="TextBox 6"/>
          <p:cNvSpPr txBox="1"/>
          <p:nvPr/>
        </p:nvSpPr>
        <p:spPr>
          <a:xfrm>
            <a:off x="2874921" y="6298887"/>
            <a:ext cx="6638356" cy="215444"/>
          </a:xfrm>
          <a:prstGeom prst="rect">
            <a:avLst/>
          </a:prstGeom>
          <a:noFill/>
        </p:spPr>
        <p:txBody>
          <a:bodyPr wrap="none" rtlCol="0">
            <a:spAutoFit/>
          </a:bodyPr>
          <a:lstStyle/>
          <a:p>
            <a:r>
              <a:rPr lang="en-US" sz="800" b="1" i="1" dirty="0"/>
              <a:t>EDITOR'S NOTE: </a:t>
            </a:r>
            <a:r>
              <a:rPr lang="en-US" sz="800" i="1" dirty="0"/>
              <a:t>Erin S. </a:t>
            </a:r>
            <a:r>
              <a:rPr lang="en-US" sz="800" i="1" dirty="0" err="1"/>
              <a:t>Bromage</a:t>
            </a:r>
            <a:r>
              <a:rPr lang="en-US" sz="800" i="1" dirty="0"/>
              <a:t>, Ph.D., is an Associate Professor of Biology at the University of Massachusetts Dartmouth.</a:t>
            </a:r>
            <a:endParaRPr lang="en-US" sz="800" dirty="0"/>
          </a:p>
        </p:txBody>
      </p:sp>
    </p:spTree>
    <p:extLst>
      <p:ext uri="{BB962C8B-B14F-4D97-AF65-F5344CB8AC3E}">
        <p14:creationId xmlns:p14="http://schemas.microsoft.com/office/powerpoint/2010/main" val="180287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sz="quarter" idx="10"/>
          </p:nvPr>
        </p:nvPicPr>
        <p:blipFill>
          <a:blip r:embed="rId2"/>
          <a:stretch>
            <a:fillRect/>
          </a:stretch>
        </p:blipFill>
        <p:spPr>
          <a:xfrm>
            <a:off x="194472" y="2631642"/>
            <a:ext cx="5162550" cy="2562225"/>
          </a:xfrm>
          <a:prstGeom prst="rect">
            <a:avLst/>
          </a:prstGeom>
        </p:spPr>
      </p:pic>
      <p:pic>
        <p:nvPicPr>
          <p:cNvPr id="5" name="Picture 4"/>
          <p:cNvPicPr>
            <a:picLocks noChangeAspect="1"/>
          </p:cNvPicPr>
          <p:nvPr/>
        </p:nvPicPr>
        <p:blipFill>
          <a:blip r:embed="rId3"/>
          <a:stretch>
            <a:fillRect/>
          </a:stretch>
        </p:blipFill>
        <p:spPr>
          <a:xfrm>
            <a:off x="0" y="0"/>
            <a:ext cx="9906000" cy="1890216"/>
          </a:xfrm>
          <a:prstGeom prst="rect">
            <a:avLst/>
          </a:prstGeom>
        </p:spPr>
      </p:pic>
      <p:pic>
        <p:nvPicPr>
          <p:cNvPr id="6" name="Picture 5"/>
          <p:cNvPicPr>
            <a:picLocks noChangeAspect="1"/>
          </p:cNvPicPr>
          <p:nvPr/>
        </p:nvPicPr>
        <p:blipFill>
          <a:blip r:embed="rId4"/>
          <a:stretch>
            <a:fillRect/>
          </a:stretch>
        </p:blipFill>
        <p:spPr>
          <a:xfrm>
            <a:off x="6420415" y="2023167"/>
            <a:ext cx="3096070" cy="4147704"/>
          </a:xfrm>
          <a:prstGeom prst="rect">
            <a:avLst/>
          </a:prstGeom>
        </p:spPr>
      </p:pic>
    </p:spTree>
    <p:extLst>
      <p:ext uri="{BB962C8B-B14F-4D97-AF65-F5344CB8AC3E}">
        <p14:creationId xmlns:p14="http://schemas.microsoft.com/office/powerpoint/2010/main" val="80089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Offices and Cubicle Areas</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554693" y="4073800"/>
            <a:ext cx="2530231" cy="1897673"/>
          </a:xfrm>
          <a:prstGeom prst="rect">
            <a:avLst/>
          </a:prstGeom>
          <a:ln w="38100">
            <a:solidFill>
              <a:schemeClr val="tx1"/>
            </a:solidFill>
          </a:ln>
          <a:effectLst/>
        </p:spPr>
      </p:pic>
      <p:pic>
        <p:nvPicPr>
          <p:cNvPr id="7" name="Picture 6"/>
          <p:cNvPicPr>
            <a:picLocks noChangeAspect="1"/>
          </p:cNvPicPr>
          <p:nvPr/>
        </p:nvPicPr>
        <p:blipFill>
          <a:blip r:embed="rId4"/>
          <a:stretch>
            <a:fillRect/>
          </a:stretch>
        </p:blipFill>
        <p:spPr>
          <a:xfrm>
            <a:off x="685233" y="1115273"/>
            <a:ext cx="5134910" cy="2825032"/>
          </a:xfrm>
          <a:prstGeom prst="rect">
            <a:avLst/>
          </a:prstGeom>
        </p:spPr>
      </p:pic>
      <p:pic>
        <p:nvPicPr>
          <p:cNvPr id="8" name="Picture 7"/>
          <p:cNvPicPr>
            <a:picLocks noChangeAspect="1"/>
          </p:cNvPicPr>
          <p:nvPr/>
        </p:nvPicPr>
        <p:blipFill>
          <a:blip r:embed="rId5"/>
          <a:stretch>
            <a:fillRect/>
          </a:stretch>
        </p:blipFill>
        <p:spPr>
          <a:xfrm>
            <a:off x="6280728" y="4004026"/>
            <a:ext cx="2935612" cy="1924269"/>
          </a:xfrm>
          <a:prstGeom prst="rect">
            <a:avLst/>
          </a:prstGeom>
        </p:spPr>
      </p:pic>
      <p:sp>
        <p:nvSpPr>
          <p:cNvPr id="11" name="Rectangle 10"/>
          <p:cNvSpPr/>
          <p:nvPr/>
        </p:nvSpPr>
        <p:spPr>
          <a:xfrm>
            <a:off x="1025235" y="2544422"/>
            <a:ext cx="505053" cy="584775"/>
          </a:xfrm>
          <a:prstGeom prst="rect">
            <a:avLst/>
          </a:prstGeom>
        </p:spPr>
        <p:txBody>
          <a:bodyPr wrap="square">
            <a:spAutoFit/>
          </a:bodyPr>
          <a:lstStyle/>
          <a:p>
            <a:r>
              <a:rPr lang="en-US" sz="3200" b="1" dirty="0">
                <a:solidFill>
                  <a:srgbClr val="C00000"/>
                </a:solidFill>
              </a:rPr>
              <a:t>x</a:t>
            </a:r>
          </a:p>
        </p:txBody>
      </p:sp>
      <p:sp>
        <p:nvSpPr>
          <p:cNvPr id="10" name="Rectangle 9"/>
          <p:cNvSpPr/>
          <p:nvPr/>
        </p:nvSpPr>
        <p:spPr>
          <a:xfrm flipH="1" flipV="1">
            <a:off x="925378" y="1590901"/>
            <a:ext cx="478548" cy="584775"/>
          </a:xfrm>
          <a:prstGeom prst="rect">
            <a:avLst/>
          </a:prstGeom>
        </p:spPr>
        <p:txBody>
          <a:bodyPr wrap="square">
            <a:spAutoFit/>
          </a:bodyPr>
          <a:lstStyle/>
          <a:p>
            <a:r>
              <a:rPr lang="en-US" sz="3200" b="1" dirty="0">
                <a:solidFill>
                  <a:srgbClr val="C00000"/>
                </a:solidFill>
              </a:rPr>
              <a:t>x</a:t>
            </a:r>
            <a:endParaRPr lang="en-US" sz="3200" b="1" dirty="0">
              <a:solidFill>
                <a:srgbClr val="C00000"/>
              </a:solidFill>
            </a:endParaRPr>
          </a:p>
        </p:txBody>
      </p:sp>
      <p:sp>
        <p:nvSpPr>
          <p:cNvPr id="12" name="TextBox 11"/>
          <p:cNvSpPr txBox="1"/>
          <p:nvPr/>
        </p:nvSpPr>
        <p:spPr>
          <a:xfrm>
            <a:off x="4084924" y="801918"/>
            <a:ext cx="1334661" cy="369332"/>
          </a:xfrm>
          <a:prstGeom prst="rect">
            <a:avLst/>
          </a:prstGeom>
          <a:noFill/>
        </p:spPr>
        <p:txBody>
          <a:bodyPr wrap="none" rtlCol="0">
            <a:spAutoFit/>
          </a:bodyPr>
          <a:lstStyle/>
          <a:p>
            <a:r>
              <a:rPr lang="en-US" dirty="0" smtClean="0"/>
              <a:t>Workspace</a:t>
            </a:r>
            <a:endParaRPr lang="en-US" dirty="0"/>
          </a:p>
        </p:txBody>
      </p:sp>
      <p:sp>
        <p:nvSpPr>
          <p:cNvPr id="13" name="Rectangle 12"/>
          <p:cNvSpPr/>
          <p:nvPr/>
        </p:nvSpPr>
        <p:spPr>
          <a:xfrm>
            <a:off x="2158172" y="5971473"/>
            <a:ext cx="783228" cy="369332"/>
          </a:xfrm>
          <a:prstGeom prst="rect">
            <a:avLst/>
          </a:prstGeom>
        </p:spPr>
        <p:txBody>
          <a:bodyPr wrap="none">
            <a:spAutoFit/>
          </a:bodyPr>
          <a:lstStyle/>
          <a:p>
            <a:r>
              <a:rPr lang="en-US" dirty="0" smtClean="0"/>
              <a:t>Office</a:t>
            </a:r>
            <a:endParaRPr lang="en-US" dirty="0"/>
          </a:p>
        </p:txBody>
      </p:sp>
      <p:sp>
        <p:nvSpPr>
          <p:cNvPr id="14" name="Rectangle 13"/>
          <p:cNvSpPr/>
          <p:nvPr/>
        </p:nvSpPr>
        <p:spPr>
          <a:xfrm>
            <a:off x="7432795" y="5939207"/>
            <a:ext cx="1338828" cy="369332"/>
          </a:xfrm>
          <a:prstGeom prst="rect">
            <a:avLst/>
          </a:prstGeom>
        </p:spPr>
        <p:txBody>
          <a:bodyPr wrap="none">
            <a:spAutoFit/>
          </a:bodyPr>
          <a:lstStyle/>
          <a:p>
            <a:r>
              <a:rPr lang="en-US" dirty="0" smtClean="0"/>
              <a:t>Call Center</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352" y="1455728"/>
            <a:ext cx="2231292" cy="1673469"/>
          </a:xfrm>
          <a:prstGeom prst="rect">
            <a:avLst/>
          </a:prstGeom>
        </p:spPr>
      </p:pic>
      <p:sp>
        <p:nvSpPr>
          <p:cNvPr id="16" name="Rectangle 15"/>
          <p:cNvSpPr/>
          <p:nvPr/>
        </p:nvSpPr>
        <p:spPr>
          <a:xfrm>
            <a:off x="6996714" y="3138179"/>
            <a:ext cx="1774909" cy="369332"/>
          </a:xfrm>
          <a:prstGeom prst="rect">
            <a:avLst/>
          </a:prstGeom>
        </p:spPr>
        <p:txBody>
          <a:bodyPr wrap="none">
            <a:spAutoFit/>
          </a:bodyPr>
          <a:lstStyle/>
          <a:p>
            <a:r>
              <a:rPr lang="en-US" dirty="0" smtClean="0"/>
              <a:t>Common Areas</a:t>
            </a:r>
            <a:endParaRPr lang="en-US" dirty="0"/>
          </a:p>
        </p:txBody>
      </p:sp>
    </p:spTree>
    <p:extLst>
      <p:ext uri="{BB962C8B-B14F-4D97-AF65-F5344CB8AC3E}">
        <p14:creationId xmlns:p14="http://schemas.microsoft.com/office/powerpoint/2010/main" val="1037966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831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C_standard4_3">
  <a:themeElements>
    <a:clrScheme name="orchestratedcolor_2015">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orchestratedfont_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kumimoji="1" sz="2000" dirty="0" smtClean="0">
            <a:solidFill>
              <a:schemeClr val="bg1"/>
            </a:solidFill>
            <a:latin typeface="+mn-ea"/>
          </a:defRPr>
        </a:defPPr>
      </a:lstStyle>
      <a:style>
        <a:lnRef idx="3">
          <a:schemeClr val="lt1"/>
        </a:lnRef>
        <a:fillRef idx="1">
          <a:schemeClr val="accent5"/>
        </a:fillRef>
        <a:effectRef idx="1">
          <a:schemeClr val="accent5"/>
        </a:effectRef>
        <a:fontRef idx="minor">
          <a:schemeClr val="lt1"/>
        </a:fontRef>
      </a: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31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stream_st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eam_st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eam_st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eam_st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eam_st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eam_st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eam_st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eam_st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eam_st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eam_st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eam_st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eam_st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ream_stn 13">
        <a:dk1>
          <a:srgbClr val="000000"/>
        </a:dk1>
        <a:lt1>
          <a:srgbClr val="FFFFFF"/>
        </a:lt1>
        <a:dk2>
          <a:srgbClr val="000000"/>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
      <a:clrScheme name="1_stream_stn 14">
        <a:dk1>
          <a:srgbClr val="000000"/>
        </a:dk1>
        <a:lt1>
          <a:srgbClr val="FFFFFF"/>
        </a:lt1>
        <a:dk2>
          <a:srgbClr val="000066"/>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rchestratedcolor_2015">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orchestratedfont_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 ??"/>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 ??"/>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5CADB5414E34BAF247DD802DD92DD" ma:contentTypeVersion="4" ma:contentTypeDescription="Create a new document." ma:contentTypeScope="" ma:versionID="f4d2b879ebd2fe30d0c01c33b020e237">
  <xsd:schema xmlns:xsd="http://www.w3.org/2001/XMLSchema" xmlns:xs="http://www.w3.org/2001/XMLSchema" xmlns:p="http://schemas.microsoft.com/office/2006/metadata/properties" xmlns:ns3="3609d998-3c00-47ce-bf93-e099cdb55a78" targetNamespace="http://schemas.microsoft.com/office/2006/metadata/properties" ma:root="true" ma:fieldsID="c3ac16c5d700c35d42bbfd756d282780" ns3:_="">
    <xsd:import namespace="3609d998-3c00-47ce-bf93-e099cdb55a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9d998-3c00-47ce-bf93-e099cdb55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2B32E-D445-4D64-A026-3EDA3F9C8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9d998-3c00-47ce-bf93-e099cdb55a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4E6E8F-C383-4CCD-A835-039974B7E006}">
  <ds:schemaRef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3609d998-3c00-47ce-bf93-e099cdb55a78"/>
  </ds:schemaRefs>
</ds:datastoreItem>
</file>

<file path=customXml/itemProps3.xml><?xml version="1.0" encoding="utf-8"?>
<ds:datastoreItem xmlns:ds="http://schemas.openxmlformats.org/officeDocument/2006/customXml" ds:itemID="{B284EB3C-F6BB-4D87-86C4-07AA0D13F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37869</TotalTime>
  <Words>383</Words>
  <Application>Microsoft Office PowerPoint</Application>
  <PresentationFormat>A4 Paper (210x297 mm)</PresentationFormat>
  <Paragraphs>31</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ＭＳ Ｐゴシック</vt:lpstr>
      <vt:lpstr>Yu Gothic UI</vt:lpstr>
      <vt:lpstr>Arial</vt:lpstr>
      <vt:lpstr>Calibri</vt:lpstr>
      <vt:lpstr>HGP創英角ｺﾞｼｯｸUB</vt:lpstr>
      <vt:lpstr>メイリオ</vt:lpstr>
      <vt:lpstr>Tahoma</vt:lpstr>
      <vt:lpstr>Verdana</vt:lpstr>
      <vt:lpstr>Wingdings</vt:lpstr>
      <vt:lpstr>NEC_standard4_3</vt:lpstr>
      <vt:lpstr>NEC Reentry to Workplace (Irving) </vt:lpstr>
      <vt:lpstr>Strategies</vt:lpstr>
      <vt:lpstr>South Korea – Office Contamination</vt:lpstr>
      <vt:lpstr>PowerPoint Presentation</vt:lpstr>
      <vt:lpstr>Offices and Cubicle Areas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0000011039074</dc:creator>
  <cp:lastModifiedBy>Holston, Carter</cp:lastModifiedBy>
  <cp:revision>929</cp:revision>
  <cp:lastPrinted>2020-05-21T18:07:37Z</cp:lastPrinted>
  <dcterms:created xsi:type="dcterms:W3CDTF">2015-04-16T03:28:40Z</dcterms:created>
  <dcterms:modified xsi:type="dcterms:W3CDTF">2020-05-28T14:22:29Z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0x010100E7D5CADB5414E34BAF247DD802DD92DD</vt:lpwstr>
  </property>
</Properties>
</file>