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  <p:sldMasterId id="2147484390" r:id="rId2"/>
    <p:sldMasterId id="2147484396" r:id="rId3"/>
  </p:sldMasterIdLst>
  <p:notesMasterIdLst>
    <p:notesMasterId r:id="rId32"/>
  </p:notesMasterIdLst>
  <p:handoutMasterIdLst>
    <p:handoutMasterId r:id="rId33"/>
  </p:handoutMasterIdLst>
  <p:sldIdLst>
    <p:sldId id="1376" r:id="rId4"/>
    <p:sldId id="1214" r:id="rId5"/>
    <p:sldId id="1352" r:id="rId6"/>
    <p:sldId id="1358" r:id="rId7"/>
    <p:sldId id="1359" r:id="rId8"/>
    <p:sldId id="1337" r:id="rId9"/>
    <p:sldId id="1343" r:id="rId10"/>
    <p:sldId id="1345" r:id="rId11"/>
    <p:sldId id="1347" r:id="rId12"/>
    <p:sldId id="1348" r:id="rId13"/>
    <p:sldId id="1349" r:id="rId14"/>
    <p:sldId id="1360" r:id="rId15"/>
    <p:sldId id="1361" r:id="rId16"/>
    <p:sldId id="1372" r:id="rId17"/>
    <p:sldId id="1366" r:id="rId18"/>
    <p:sldId id="1367" r:id="rId19"/>
    <p:sldId id="1363" r:id="rId20"/>
    <p:sldId id="1354" r:id="rId21"/>
    <p:sldId id="1373" r:id="rId22"/>
    <p:sldId id="1364" r:id="rId23"/>
    <p:sldId id="1365" r:id="rId24"/>
    <p:sldId id="1368" r:id="rId25"/>
    <p:sldId id="1370" r:id="rId26"/>
    <p:sldId id="1369" r:id="rId27"/>
    <p:sldId id="1362" r:id="rId28"/>
    <p:sldId id="1382" r:id="rId29"/>
    <p:sldId id="1383" r:id="rId30"/>
    <p:sldId id="1384" r:id="rId31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án López Beneitez" initials="JLB" lastIdx="2" clrIdx="0"/>
  <p:cmAuthor id="1" name="Ayelen Mill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B22"/>
    <a:srgbClr val="DA1414"/>
    <a:srgbClr val="EF4C52"/>
    <a:srgbClr val="DD1B3D"/>
    <a:srgbClr val="404040"/>
    <a:srgbClr val="92D050"/>
    <a:srgbClr val="FFFF00"/>
    <a:srgbClr val="7030A0"/>
    <a:srgbClr val="2388D3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973" autoAdjust="0"/>
    <p:restoredTop sz="99879" autoAdjust="0"/>
  </p:normalViewPr>
  <p:slideViewPr>
    <p:cSldViewPr snapToGrid="0">
      <p:cViewPr varScale="1">
        <p:scale>
          <a:sx n="78" d="100"/>
          <a:sy n="78" d="100"/>
        </p:scale>
        <p:origin x="984" y="108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70026"/>
    </p:cViewPr>
  </p:sorterViewPr>
  <p:notesViewPr>
    <p:cSldViewPr snapToGrid="0">
      <p:cViewPr varScale="1">
        <p:scale>
          <a:sx n="49" d="100"/>
          <a:sy n="49" d="100"/>
        </p:scale>
        <p:origin x="2133" y="3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NAFTA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39-48C4-9199-B4EAA8AB22D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39-48C4-9199-B4EAA8AB22D7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35.700000000000003</c:v>
                </c:pt>
                <c:pt idx="1">
                  <c:v>64.3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39-48C4-9199-B4EAA8AB2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T-TIP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8100">
              <a:solidFill>
                <a:srgbClr val="F6F8FA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40-46FE-9093-701B72A2AAB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40-46FE-9093-701B72A2AAB4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40-46FE-9093-701B72A2A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7"/>
        <c:holeSize val="7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Computer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8100">
              <a:solidFill>
                <a:srgbClr val="F6F8FA"/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BF-4612-8DB4-FF70BFC0CF5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BF-4612-8DB4-FF70BFC0CF5E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26.5</c:v>
                </c:pt>
                <c:pt idx="1">
                  <c:v>73.5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8BF-4612-8DB4-FF70BFC0C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7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Equipments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8100">
              <a:solidFill>
                <a:srgbClr val="F6F8FA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CE-475D-9545-FA02CB78047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CE-475D-9545-FA02CB780470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17.2</c:v>
                </c:pt>
                <c:pt idx="1">
                  <c:v>82.8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6CE-475D-9545-FA02CB780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17"/>
        <c:holeSize val="7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Machinery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8100">
              <a:solidFill>
                <a:srgbClr val="F6F8FA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F8-494D-A205-94E0FB48F62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F8-494D-A205-94E0FB48F629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13.6</c:v>
                </c:pt>
                <c:pt idx="1">
                  <c:v>86.4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2F8-494D-A205-94E0FB48F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1"/>
        <c:holeSize val="7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Chemicals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8100">
              <a:solidFill>
                <a:srgbClr val="F6F8FA"/>
              </a:solidFill>
            </a:ln>
          </c:spPr>
          <c:dPt>
            <c:idx val="0"/>
            <c:bubble3D val="0"/>
            <c:spPr>
              <a:solidFill>
                <a:srgbClr val="7030A0"/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19-4D2E-80B1-26C5D9233CC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rgbClr val="F6F8FA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19-4D2E-80B1-26C5D9233CC6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12.1</c:v>
                </c:pt>
                <c:pt idx="1">
                  <c:v>87.9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19-4D2E-80B1-26C5D9233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30"/>
        <c:holeSize val="7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0.33688</cdr:x>
      <cdr:y>0.36601</cdr:y>
    </cdr:from>
    <cdr:to>
      <cdr:x>0.67558</cdr:x>
      <cdr:y>0.63399</cdr:y>
    </cdr:to>
    <cdr:sp macro="" textlink="">
      <cdr:nvSpPr>
        <cdr:cNvPr id="2" name="Прямоугольник 69"/>
        <cdr:cNvSpPr/>
      </cdr:nvSpPr>
      <cdr:spPr>
        <a:xfrm xmlns:a="http://schemas.openxmlformats.org/drawingml/2006/main">
          <a:off x="1625008" y="1177013"/>
          <a:ext cx="1633781" cy="861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687617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1375235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2062852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275047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3438086" algn="l" defTabSz="1375235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4125703" algn="l" defTabSz="1375235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4813320" algn="l" defTabSz="1375235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5500937" algn="l" defTabSz="1375235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5000" b="1" spc="-150" dirty="0" smtClean="0">
              <a:solidFill>
                <a:srgbClr val="404040"/>
              </a:solidFill>
              <a:latin typeface="+mn-lt"/>
              <a:ea typeface="Roboto Condensed Light" panose="02000000000000000000" pitchFamily="2" charset="0"/>
              <a:cs typeface="Arial" panose="020B0604020202020204" pitchFamily="34" charset="0"/>
            </a:rPr>
            <a:t>26,5 </a:t>
          </a:r>
          <a:r>
            <a:rPr lang="ru-RU" sz="2800" b="1" spc="-150" dirty="0">
              <a:solidFill>
                <a:srgbClr val="404040"/>
              </a:solidFill>
              <a:latin typeface="+mn-lt"/>
              <a:ea typeface="Roboto Condensed Light" panose="02000000000000000000" pitchFamily="2" charset="0"/>
              <a:cs typeface="Arial" panose="020B0604020202020204" pitchFamily="34" charset="0"/>
            </a:rPr>
            <a:t>%</a:t>
          </a:r>
          <a:endParaRPr lang="ru-RU" sz="5000" b="1" spc="-150" dirty="0">
            <a:solidFill>
              <a:srgbClr val="404040"/>
            </a:solidFill>
            <a:latin typeface="+mn-lt"/>
            <a:ea typeface="Roboto Condensed Light" panose="02000000000000000000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02.06.2017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6/2/2017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SOURCE : US International Trade Administration, 2015; USA Trade Online, US Census Bureau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3FDB-E1FF-41D5-9DDE-74331BAB0AAA}" type="slidenum">
              <a:rPr kumimoji="0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2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20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1254094" y="3171462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11" name="Freeform 6"/>
          <p:cNvSpPr>
            <a:spLocks noGrp="1"/>
          </p:cNvSpPr>
          <p:nvPr>
            <p:ph type="pic" sz="quarter" idx="14"/>
          </p:nvPr>
        </p:nvSpPr>
        <p:spPr bwMode="auto">
          <a:xfrm>
            <a:off x="6761177" y="2860910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12" name="Freeform 6"/>
          <p:cNvSpPr>
            <a:spLocks noGrp="1"/>
          </p:cNvSpPr>
          <p:nvPr>
            <p:ph type="pic" sz="quarter" idx="15"/>
          </p:nvPr>
        </p:nvSpPr>
        <p:spPr bwMode="auto">
          <a:xfrm>
            <a:off x="12269221" y="2555349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34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713142" y="3217068"/>
            <a:ext cx="2887451" cy="3183731"/>
          </a:xfrm>
          <a:custGeom>
            <a:avLst/>
            <a:gdLst>
              <a:gd name="connsiteX0" fmla="*/ 0 w 2887451"/>
              <a:gd name="connsiteY0" fmla="*/ 0 h 3181350"/>
              <a:gd name="connsiteX1" fmla="*/ 2887451 w 2887451"/>
              <a:gd name="connsiteY1" fmla="*/ 0 h 3181350"/>
              <a:gd name="connsiteX2" fmla="*/ 2887451 w 2887451"/>
              <a:gd name="connsiteY2" fmla="*/ 3181350 h 3181350"/>
              <a:gd name="connsiteX3" fmla="*/ 0 w 2887451"/>
              <a:gd name="connsiteY3" fmla="*/ 3181350 h 3181350"/>
              <a:gd name="connsiteX4" fmla="*/ 0 w 2887451"/>
              <a:gd name="connsiteY4" fmla="*/ 0 h 3181350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51 w 2887451"/>
              <a:gd name="connsiteY3" fmla="*/ 3183731 h 3183731"/>
              <a:gd name="connsiteX4" fmla="*/ 0 w 2887451"/>
              <a:gd name="connsiteY4" fmla="*/ 3183731 h 3183731"/>
              <a:gd name="connsiteX5" fmla="*/ 0 w 2887451"/>
              <a:gd name="connsiteY5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680282 w 2887451"/>
              <a:gd name="connsiteY2" fmla="*/ 216694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7451" h="3183731">
                <a:moveTo>
                  <a:pt x="0" y="2381"/>
                </a:moveTo>
                <a:lnTo>
                  <a:pt x="2480239" y="0"/>
                </a:lnTo>
                <a:lnTo>
                  <a:pt x="2680282" y="216694"/>
                </a:lnTo>
                <a:lnTo>
                  <a:pt x="2887433" y="407195"/>
                </a:lnTo>
                <a:lnTo>
                  <a:pt x="2887451" y="3183731"/>
                </a:lnTo>
                <a:lnTo>
                  <a:pt x="0" y="318373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709176" y="3217068"/>
            <a:ext cx="2887451" cy="3183731"/>
          </a:xfrm>
          <a:custGeom>
            <a:avLst/>
            <a:gdLst>
              <a:gd name="connsiteX0" fmla="*/ 0 w 2887451"/>
              <a:gd name="connsiteY0" fmla="*/ 0 h 3181350"/>
              <a:gd name="connsiteX1" fmla="*/ 2887451 w 2887451"/>
              <a:gd name="connsiteY1" fmla="*/ 0 h 3181350"/>
              <a:gd name="connsiteX2" fmla="*/ 2887451 w 2887451"/>
              <a:gd name="connsiteY2" fmla="*/ 3181350 h 3181350"/>
              <a:gd name="connsiteX3" fmla="*/ 0 w 2887451"/>
              <a:gd name="connsiteY3" fmla="*/ 3181350 h 3181350"/>
              <a:gd name="connsiteX4" fmla="*/ 0 w 2887451"/>
              <a:gd name="connsiteY4" fmla="*/ 0 h 3181350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51 w 2887451"/>
              <a:gd name="connsiteY3" fmla="*/ 3183731 h 3183731"/>
              <a:gd name="connsiteX4" fmla="*/ 0 w 2887451"/>
              <a:gd name="connsiteY4" fmla="*/ 3183731 h 3183731"/>
              <a:gd name="connsiteX5" fmla="*/ 0 w 2887451"/>
              <a:gd name="connsiteY5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680282 w 2887451"/>
              <a:gd name="connsiteY2" fmla="*/ 216694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7451" h="3183731">
                <a:moveTo>
                  <a:pt x="0" y="2381"/>
                </a:moveTo>
                <a:lnTo>
                  <a:pt x="2480239" y="0"/>
                </a:lnTo>
                <a:lnTo>
                  <a:pt x="2680282" y="216694"/>
                </a:lnTo>
                <a:lnTo>
                  <a:pt x="2887433" y="407195"/>
                </a:lnTo>
                <a:lnTo>
                  <a:pt x="2887451" y="3183731"/>
                </a:lnTo>
                <a:lnTo>
                  <a:pt x="0" y="318373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708878" y="3217068"/>
            <a:ext cx="2887451" cy="3183731"/>
          </a:xfrm>
          <a:custGeom>
            <a:avLst/>
            <a:gdLst>
              <a:gd name="connsiteX0" fmla="*/ 0 w 2887451"/>
              <a:gd name="connsiteY0" fmla="*/ 0 h 3181350"/>
              <a:gd name="connsiteX1" fmla="*/ 2887451 w 2887451"/>
              <a:gd name="connsiteY1" fmla="*/ 0 h 3181350"/>
              <a:gd name="connsiteX2" fmla="*/ 2887451 w 2887451"/>
              <a:gd name="connsiteY2" fmla="*/ 3181350 h 3181350"/>
              <a:gd name="connsiteX3" fmla="*/ 0 w 2887451"/>
              <a:gd name="connsiteY3" fmla="*/ 3181350 h 3181350"/>
              <a:gd name="connsiteX4" fmla="*/ 0 w 2887451"/>
              <a:gd name="connsiteY4" fmla="*/ 0 h 3181350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51 w 2887451"/>
              <a:gd name="connsiteY3" fmla="*/ 3183731 h 3183731"/>
              <a:gd name="connsiteX4" fmla="*/ 0 w 2887451"/>
              <a:gd name="connsiteY4" fmla="*/ 3183731 h 3183731"/>
              <a:gd name="connsiteX5" fmla="*/ 0 w 2887451"/>
              <a:gd name="connsiteY5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680282 w 2887451"/>
              <a:gd name="connsiteY2" fmla="*/ 216694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7451" h="3183731">
                <a:moveTo>
                  <a:pt x="0" y="2381"/>
                </a:moveTo>
                <a:lnTo>
                  <a:pt x="2480239" y="0"/>
                </a:lnTo>
                <a:lnTo>
                  <a:pt x="2680282" y="216694"/>
                </a:lnTo>
                <a:lnTo>
                  <a:pt x="2887433" y="407195"/>
                </a:lnTo>
                <a:lnTo>
                  <a:pt x="2887451" y="3183731"/>
                </a:lnTo>
                <a:lnTo>
                  <a:pt x="0" y="318373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3722092" y="3217068"/>
            <a:ext cx="2887451" cy="3183731"/>
          </a:xfrm>
          <a:custGeom>
            <a:avLst/>
            <a:gdLst>
              <a:gd name="connsiteX0" fmla="*/ 0 w 2887451"/>
              <a:gd name="connsiteY0" fmla="*/ 0 h 3181350"/>
              <a:gd name="connsiteX1" fmla="*/ 2887451 w 2887451"/>
              <a:gd name="connsiteY1" fmla="*/ 0 h 3181350"/>
              <a:gd name="connsiteX2" fmla="*/ 2887451 w 2887451"/>
              <a:gd name="connsiteY2" fmla="*/ 3181350 h 3181350"/>
              <a:gd name="connsiteX3" fmla="*/ 0 w 2887451"/>
              <a:gd name="connsiteY3" fmla="*/ 3181350 h 3181350"/>
              <a:gd name="connsiteX4" fmla="*/ 0 w 2887451"/>
              <a:gd name="connsiteY4" fmla="*/ 0 h 3181350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51 w 2887451"/>
              <a:gd name="connsiteY3" fmla="*/ 3183731 h 3183731"/>
              <a:gd name="connsiteX4" fmla="*/ 0 w 2887451"/>
              <a:gd name="connsiteY4" fmla="*/ 3183731 h 3183731"/>
              <a:gd name="connsiteX5" fmla="*/ 0 w 2887451"/>
              <a:gd name="connsiteY5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887451 w 2887451"/>
              <a:gd name="connsiteY2" fmla="*/ 2381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  <a:gd name="connsiteX0" fmla="*/ 0 w 2887451"/>
              <a:gd name="connsiteY0" fmla="*/ 2381 h 3183731"/>
              <a:gd name="connsiteX1" fmla="*/ 2480239 w 2887451"/>
              <a:gd name="connsiteY1" fmla="*/ 0 h 3183731"/>
              <a:gd name="connsiteX2" fmla="*/ 2680282 w 2887451"/>
              <a:gd name="connsiteY2" fmla="*/ 216694 h 3183731"/>
              <a:gd name="connsiteX3" fmla="*/ 2887433 w 2887451"/>
              <a:gd name="connsiteY3" fmla="*/ 407195 h 3183731"/>
              <a:gd name="connsiteX4" fmla="*/ 2887451 w 2887451"/>
              <a:gd name="connsiteY4" fmla="*/ 3183731 h 3183731"/>
              <a:gd name="connsiteX5" fmla="*/ 0 w 2887451"/>
              <a:gd name="connsiteY5" fmla="*/ 3183731 h 3183731"/>
              <a:gd name="connsiteX6" fmla="*/ 0 w 2887451"/>
              <a:gd name="connsiteY6" fmla="*/ 2381 h 318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7451" h="3183731">
                <a:moveTo>
                  <a:pt x="0" y="2381"/>
                </a:moveTo>
                <a:lnTo>
                  <a:pt x="2480239" y="0"/>
                </a:lnTo>
                <a:lnTo>
                  <a:pt x="2680282" y="216694"/>
                </a:lnTo>
                <a:lnTo>
                  <a:pt x="2887433" y="407195"/>
                </a:lnTo>
                <a:lnTo>
                  <a:pt x="2887451" y="3183731"/>
                </a:lnTo>
                <a:lnTo>
                  <a:pt x="0" y="318373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3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03064" y="3040856"/>
            <a:ext cx="4873899" cy="4020344"/>
          </a:xfrm>
          <a:custGeom>
            <a:avLst/>
            <a:gdLst>
              <a:gd name="connsiteX0" fmla="*/ 0 w 4865796"/>
              <a:gd name="connsiteY0" fmla="*/ 0 h 4013200"/>
              <a:gd name="connsiteX1" fmla="*/ 4865796 w 4865796"/>
              <a:gd name="connsiteY1" fmla="*/ 0 h 4013200"/>
              <a:gd name="connsiteX2" fmla="*/ 4865796 w 4865796"/>
              <a:gd name="connsiteY2" fmla="*/ 4013200 h 4013200"/>
              <a:gd name="connsiteX3" fmla="*/ 0 w 4865796"/>
              <a:gd name="connsiteY3" fmla="*/ 4013200 h 4013200"/>
              <a:gd name="connsiteX4" fmla="*/ 0 w 4865796"/>
              <a:gd name="connsiteY4" fmla="*/ 0 h 4013200"/>
              <a:gd name="connsiteX0" fmla="*/ 0 w 4865796"/>
              <a:gd name="connsiteY0" fmla="*/ 4762 h 4017962"/>
              <a:gd name="connsiteX1" fmla="*/ 4454799 w 4865796"/>
              <a:gd name="connsiteY1" fmla="*/ 0 h 4017962"/>
              <a:gd name="connsiteX2" fmla="*/ 4865796 w 4865796"/>
              <a:gd name="connsiteY2" fmla="*/ 4762 h 4017962"/>
              <a:gd name="connsiteX3" fmla="*/ 4865796 w 4865796"/>
              <a:gd name="connsiteY3" fmla="*/ 4017962 h 4017962"/>
              <a:gd name="connsiteX4" fmla="*/ 0 w 4865796"/>
              <a:gd name="connsiteY4" fmla="*/ 4017962 h 4017962"/>
              <a:gd name="connsiteX5" fmla="*/ 0 w 4865796"/>
              <a:gd name="connsiteY5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865796 w 4873899"/>
              <a:gd name="connsiteY2" fmla="*/ 4762 h 4017962"/>
              <a:gd name="connsiteX3" fmla="*/ 4873899 w 4873899"/>
              <a:gd name="connsiteY3" fmla="*/ 4048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048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683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13524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683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7144 h 4020344"/>
              <a:gd name="connsiteX1" fmla="*/ 4408762 w 4873899"/>
              <a:gd name="connsiteY1" fmla="*/ 0 h 4020344"/>
              <a:gd name="connsiteX2" fmla="*/ 4618146 w 4873899"/>
              <a:gd name="connsiteY2" fmla="*/ 254794 h 4020344"/>
              <a:gd name="connsiteX3" fmla="*/ 4873899 w 4873899"/>
              <a:gd name="connsiteY3" fmla="*/ 470694 h 4020344"/>
              <a:gd name="connsiteX4" fmla="*/ 4865796 w 4873899"/>
              <a:gd name="connsiteY4" fmla="*/ 4020344 h 4020344"/>
              <a:gd name="connsiteX5" fmla="*/ 0 w 4873899"/>
              <a:gd name="connsiteY5" fmla="*/ 4020344 h 4020344"/>
              <a:gd name="connsiteX6" fmla="*/ 0 w 4873899"/>
              <a:gd name="connsiteY6" fmla="*/ 7144 h 40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73899" h="4020344">
                <a:moveTo>
                  <a:pt x="0" y="7144"/>
                </a:moveTo>
                <a:lnTo>
                  <a:pt x="4408762" y="0"/>
                </a:lnTo>
                <a:lnTo>
                  <a:pt x="4618146" y="254794"/>
                </a:lnTo>
                <a:lnTo>
                  <a:pt x="4873899" y="470694"/>
                </a:lnTo>
                <a:lnTo>
                  <a:pt x="4865796" y="4020344"/>
                </a:lnTo>
                <a:lnTo>
                  <a:pt x="0" y="4020344"/>
                </a:lnTo>
                <a:lnTo>
                  <a:pt x="0" y="714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707704" y="3040856"/>
            <a:ext cx="4873899" cy="4020344"/>
          </a:xfrm>
          <a:custGeom>
            <a:avLst/>
            <a:gdLst>
              <a:gd name="connsiteX0" fmla="*/ 0 w 4865796"/>
              <a:gd name="connsiteY0" fmla="*/ 0 h 4013200"/>
              <a:gd name="connsiteX1" fmla="*/ 4865796 w 4865796"/>
              <a:gd name="connsiteY1" fmla="*/ 0 h 4013200"/>
              <a:gd name="connsiteX2" fmla="*/ 4865796 w 4865796"/>
              <a:gd name="connsiteY2" fmla="*/ 4013200 h 4013200"/>
              <a:gd name="connsiteX3" fmla="*/ 0 w 4865796"/>
              <a:gd name="connsiteY3" fmla="*/ 4013200 h 4013200"/>
              <a:gd name="connsiteX4" fmla="*/ 0 w 4865796"/>
              <a:gd name="connsiteY4" fmla="*/ 0 h 4013200"/>
              <a:gd name="connsiteX0" fmla="*/ 0 w 4865796"/>
              <a:gd name="connsiteY0" fmla="*/ 4762 h 4017962"/>
              <a:gd name="connsiteX1" fmla="*/ 4454799 w 4865796"/>
              <a:gd name="connsiteY1" fmla="*/ 0 h 4017962"/>
              <a:gd name="connsiteX2" fmla="*/ 4865796 w 4865796"/>
              <a:gd name="connsiteY2" fmla="*/ 4762 h 4017962"/>
              <a:gd name="connsiteX3" fmla="*/ 4865796 w 4865796"/>
              <a:gd name="connsiteY3" fmla="*/ 4017962 h 4017962"/>
              <a:gd name="connsiteX4" fmla="*/ 0 w 4865796"/>
              <a:gd name="connsiteY4" fmla="*/ 4017962 h 4017962"/>
              <a:gd name="connsiteX5" fmla="*/ 0 w 4865796"/>
              <a:gd name="connsiteY5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865796 w 4873899"/>
              <a:gd name="connsiteY2" fmla="*/ 4762 h 4017962"/>
              <a:gd name="connsiteX3" fmla="*/ 4873899 w 4873899"/>
              <a:gd name="connsiteY3" fmla="*/ 4048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048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683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13524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683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7144 h 4020344"/>
              <a:gd name="connsiteX1" fmla="*/ 4408762 w 4873899"/>
              <a:gd name="connsiteY1" fmla="*/ 0 h 4020344"/>
              <a:gd name="connsiteX2" fmla="*/ 4618146 w 4873899"/>
              <a:gd name="connsiteY2" fmla="*/ 254794 h 4020344"/>
              <a:gd name="connsiteX3" fmla="*/ 4873899 w 4873899"/>
              <a:gd name="connsiteY3" fmla="*/ 470694 h 4020344"/>
              <a:gd name="connsiteX4" fmla="*/ 4865796 w 4873899"/>
              <a:gd name="connsiteY4" fmla="*/ 4020344 h 4020344"/>
              <a:gd name="connsiteX5" fmla="*/ 0 w 4873899"/>
              <a:gd name="connsiteY5" fmla="*/ 4020344 h 4020344"/>
              <a:gd name="connsiteX6" fmla="*/ 0 w 4873899"/>
              <a:gd name="connsiteY6" fmla="*/ 7144 h 40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73899" h="4020344">
                <a:moveTo>
                  <a:pt x="0" y="7144"/>
                </a:moveTo>
                <a:lnTo>
                  <a:pt x="4408762" y="0"/>
                </a:lnTo>
                <a:lnTo>
                  <a:pt x="4618146" y="254794"/>
                </a:lnTo>
                <a:lnTo>
                  <a:pt x="4873899" y="470694"/>
                </a:lnTo>
                <a:lnTo>
                  <a:pt x="4865796" y="4020344"/>
                </a:lnTo>
                <a:lnTo>
                  <a:pt x="0" y="4020344"/>
                </a:lnTo>
                <a:lnTo>
                  <a:pt x="0" y="714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115685" y="3040856"/>
            <a:ext cx="4873899" cy="4020344"/>
          </a:xfrm>
          <a:custGeom>
            <a:avLst/>
            <a:gdLst>
              <a:gd name="connsiteX0" fmla="*/ 0 w 4865796"/>
              <a:gd name="connsiteY0" fmla="*/ 0 h 4013200"/>
              <a:gd name="connsiteX1" fmla="*/ 4865796 w 4865796"/>
              <a:gd name="connsiteY1" fmla="*/ 0 h 4013200"/>
              <a:gd name="connsiteX2" fmla="*/ 4865796 w 4865796"/>
              <a:gd name="connsiteY2" fmla="*/ 4013200 h 4013200"/>
              <a:gd name="connsiteX3" fmla="*/ 0 w 4865796"/>
              <a:gd name="connsiteY3" fmla="*/ 4013200 h 4013200"/>
              <a:gd name="connsiteX4" fmla="*/ 0 w 4865796"/>
              <a:gd name="connsiteY4" fmla="*/ 0 h 4013200"/>
              <a:gd name="connsiteX0" fmla="*/ 0 w 4865796"/>
              <a:gd name="connsiteY0" fmla="*/ 4762 h 4017962"/>
              <a:gd name="connsiteX1" fmla="*/ 4454799 w 4865796"/>
              <a:gd name="connsiteY1" fmla="*/ 0 h 4017962"/>
              <a:gd name="connsiteX2" fmla="*/ 4865796 w 4865796"/>
              <a:gd name="connsiteY2" fmla="*/ 4762 h 4017962"/>
              <a:gd name="connsiteX3" fmla="*/ 4865796 w 4865796"/>
              <a:gd name="connsiteY3" fmla="*/ 4017962 h 4017962"/>
              <a:gd name="connsiteX4" fmla="*/ 0 w 4865796"/>
              <a:gd name="connsiteY4" fmla="*/ 4017962 h 4017962"/>
              <a:gd name="connsiteX5" fmla="*/ 0 w 4865796"/>
              <a:gd name="connsiteY5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865796 w 4873899"/>
              <a:gd name="connsiteY2" fmla="*/ 4762 h 4017962"/>
              <a:gd name="connsiteX3" fmla="*/ 4873899 w 4873899"/>
              <a:gd name="connsiteY3" fmla="*/ 4048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048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54799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683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4762 h 4017962"/>
              <a:gd name="connsiteX1" fmla="*/ 4413524 w 4873899"/>
              <a:gd name="connsiteY1" fmla="*/ 0 h 4017962"/>
              <a:gd name="connsiteX2" fmla="*/ 4618146 w 4873899"/>
              <a:gd name="connsiteY2" fmla="*/ 252412 h 4017962"/>
              <a:gd name="connsiteX3" fmla="*/ 4873899 w 4873899"/>
              <a:gd name="connsiteY3" fmla="*/ 468312 h 4017962"/>
              <a:gd name="connsiteX4" fmla="*/ 4865796 w 4873899"/>
              <a:gd name="connsiteY4" fmla="*/ 4017962 h 4017962"/>
              <a:gd name="connsiteX5" fmla="*/ 0 w 4873899"/>
              <a:gd name="connsiteY5" fmla="*/ 4017962 h 4017962"/>
              <a:gd name="connsiteX6" fmla="*/ 0 w 4873899"/>
              <a:gd name="connsiteY6" fmla="*/ 4762 h 4017962"/>
              <a:gd name="connsiteX0" fmla="*/ 0 w 4873899"/>
              <a:gd name="connsiteY0" fmla="*/ 7144 h 4020344"/>
              <a:gd name="connsiteX1" fmla="*/ 4408762 w 4873899"/>
              <a:gd name="connsiteY1" fmla="*/ 0 h 4020344"/>
              <a:gd name="connsiteX2" fmla="*/ 4618146 w 4873899"/>
              <a:gd name="connsiteY2" fmla="*/ 254794 h 4020344"/>
              <a:gd name="connsiteX3" fmla="*/ 4873899 w 4873899"/>
              <a:gd name="connsiteY3" fmla="*/ 470694 h 4020344"/>
              <a:gd name="connsiteX4" fmla="*/ 4865796 w 4873899"/>
              <a:gd name="connsiteY4" fmla="*/ 4020344 h 4020344"/>
              <a:gd name="connsiteX5" fmla="*/ 0 w 4873899"/>
              <a:gd name="connsiteY5" fmla="*/ 4020344 h 4020344"/>
              <a:gd name="connsiteX6" fmla="*/ 0 w 4873899"/>
              <a:gd name="connsiteY6" fmla="*/ 7144 h 40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73899" h="4020344">
                <a:moveTo>
                  <a:pt x="0" y="7144"/>
                </a:moveTo>
                <a:lnTo>
                  <a:pt x="4408762" y="0"/>
                </a:lnTo>
                <a:lnTo>
                  <a:pt x="4618146" y="254794"/>
                </a:lnTo>
                <a:lnTo>
                  <a:pt x="4873899" y="470694"/>
                </a:lnTo>
                <a:lnTo>
                  <a:pt x="4865796" y="4020344"/>
                </a:lnTo>
                <a:lnTo>
                  <a:pt x="0" y="4020344"/>
                </a:lnTo>
                <a:lnTo>
                  <a:pt x="0" y="714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36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971550" y="2493168"/>
            <a:ext cx="9105900" cy="6041231"/>
          </a:xfrm>
          <a:custGeom>
            <a:avLst/>
            <a:gdLst>
              <a:gd name="connsiteX0" fmla="*/ 0 w 9105900"/>
              <a:gd name="connsiteY0" fmla="*/ 0 h 6038850"/>
              <a:gd name="connsiteX1" fmla="*/ 9105900 w 9105900"/>
              <a:gd name="connsiteY1" fmla="*/ 0 h 6038850"/>
              <a:gd name="connsiteX2" fmla="*/ 9105900 w 9105900"/>
              <a:gd name="connsiteY2" fmla="*/ 6038850 h 6038850"/>
              <a:gd name="connsiteX3" fmla="*/ 0 w 9105900"/>
              <a:gd name="connsiteY3" fmla="*/ 6038850 h 6038850"/>
              <a:gd name="connsiteX4" fmla="*/ 0 w 9105900"/>
              <a:gd name="connsiteY4" fmla="*/ 0 h 6038850"/>
              <a:gd name="connsiteX0" fmla="*/ 0 w 9105900"/>
              <a:gd name="connsiteY0" fmla="*/ 2381 h 6041231"/>
              <a:gd name="connsiteX1" fmla="*/ 8701088 w 9105900"/>
              <a:gd name="connsiteY1" fmla="*/ 0 h 6041231"/>
              <a:gd name="connsiteX2" fmla="*/ 9105900 w 9105900"/>
              <a:gd name="connsiteY2" fmla="*/ 2381 h 6041231"/>
              <a:gd name="connsiteX3" fmla="*/ 9105900 w 9105900"/>
              <a:gd name="connsiteY3" fmla="*/ 6041231 h 6041231"/>
              <a:gd name="connsiteX4" fmla="*/ 0 w 9105900"/>
              <a:gd name="connsiteY4" fmla="*/ 6041231 h 6041231"/>
              <a:gd name="connsiteX5" fmla="*/ 0 w 9105900"/>
              <a:gd name="connsiteY5" fmla="*/ 2381 h 6041231"/>
              <a:gd name="connsiteX0" fmla="*/ 0 w 9105900"/>
              <a:gd name="connsiteY0" fmla="*/ 2381 h 6041231"/>
              <a:gd name="connsiteX1" fmla="*/ 8701088 w 9105900"/>
              <a:gd name="connsiteY1" fmla="*/ 0 h 6041231"/>
              <a:gd name="connsiteX2" fmla="*/ 9105900 w 9105900"/>
              <a:gd name="connsiteY2" fmla="*/ 2381 h 6041231"/>
              <a:gd name="connsiteX3" fmla="*/ 9103519 w 9105900"/>
              <a:gd name="connsiteY3" fmla="*/ 409576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  <a:gd name="connsiteX0" fmla="*/ 0 w 9105900"/>
              <a:gd name="connsiteY0" fmla="*/ 2381 h 6041231"/>
              <a:gd name="connsiteX1" fmla="*/ 8701088 w 9105900"/>
              <a:gd name="connsiteY1" fmla="*/ 0 h 6041231"/>
              <a:gd name="connsiteX2" fmla="*/ 8841581 w 9105900"/>
              <a:gd name="connsiteY2" fmla="*/ 273843 h 6041231"/>
              <a:gd name="connsiteX3" fmla="*/ 9103519 w 9105900"/>
              <a:gd name="connsiteY3" fmla="*/ 409576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  <a:gd name="connsiteX0" fmla="*/ 0 w 9105900"/>
              <a:gd name="connsiteY0" fmla="*/ 2381 h 6041231"/>
              <a:gd name="connsiteX1" fmla="*/ 8701088 w 9105900"/>
              <a:gd name="connsiteY1" fmla="*/ 0 h 6041231"/>
              <a:gd name="connsiteX2" fmla="*/ 8841581 w 9105900"/>
              <a:gd name="connsiteY2" fmla="*/ 273843 h 6041231"/>
              <a:gd name="connsiteX3" fmla="*/ 9103519 w 9105900"/>
              <a:gd name="connsiteY3" fmla="*/ 409576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  <a:gd name="connsiteX0" fmla="*/ 0 w 9105900"/>
              <a:gd name="connsiteY0" fmla="*/ 2381 h 6041231"/>
              <a:gd name="connsiteX1" fmla="*/ 8701088 w 9105900"/>
              <a:gd name="connsiteY1" fmla="*/ 0 h 6041231"/>
              <a:gd name="connsiteX2" fmla="*/ 8841581 w 9105900"/>
              <a:gd name="connsiteY2" fmla="*/ 273843 h 6041231"/>
              <a:gd name="connsiteX3" fmla="*/ 9103519 w 9105900"/>
              <a:gd name="connsiteY3" fmla="*/ 409576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  <a:gd name="connsiteX0" fmla="*/ 0 w 9105900"/>
              <a:gd name="connsiteY0" fmla="*/ 2381 h 6041231"/>
              <a:gd name="connsiteX1" fmla="*/ 8491538 w 9105900"/>
              <a:gd name="connsiteY1" fmla="*/ 0 h 6041231"/>
              <a:gd name="connsiteX2" fmla="*/ 8841581 w 9105900"/>
              <a:gd name="connsiteY2" fmla="*/ 273843 h 6041231"/>
              <a:gd name="connsiteX3" fmla="*/ 9103519 w 9105900"/>
              <a:gd name="connsiteY3" fmla="*/ 409576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  <a:gd name="connsiteX0" fmla="*/ 0 w 9105900"/>
              <a:gd name="connsiteY0" fmla="*/ 2381 h 6041231"/>
              <a:gd name="connsiteX1" fmla="*/ 8491538 w 9105900"/>
              <a:gd name="connsiteY1" fmla="*/ 0 h 6041231"/>
              <a:gd name="connsiteX2" fmla="*/ 8841581 w 9105900"/>
              <a:gd name="connsiteY2" fmla="*/ 273843 h 6041231"/>
              <a:gd name="connsiteX3" fmla="*/ 9103519 w 9105900"/>
              <a:gd name="connsiteY3" fmla="*/ 614364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  <a:gd name="connsiteX0" fmla="*/ 0 w 9105900"/>
              <a:gd name="connsiteY0" fmla="*/ 2381 h 6041231"/>
              <a:gd name="connsiteX1" fmla="*/ 8491538 w 9105900"/>
              <a:gd name="connsiteY1" fmla="*/ 0 h 6041231"/>
              <a:gd name="connsiteX2" fmla="*/ 8727281 w 9105900"/>
              <a:gd name="connsiteY2" fmla="*/ 411955 h 6041231"/>
              <a:gd name="connsiteX3" fmla="*/ 9103519 w 9105900"/>
              <a:gd name="connsiteY3" fmla="*/ 614364 h 6041231"/>
              <a:gd name="connsiteX4" fmla="*/ 9105900 w 9105900"/>
              <a:gd name="connsiteY4" fmla="*/ 6041231 h 6041231"/>
              <a:gd name="connsiteX5" fmla="*/ 0 w 9105900"/>
              <a:gd name="connsiteY5" fmla="*/ 6041231 h 6041231"/>
              <a:gd name="connsiteX6" fmla="*/ 0 w 9105900"/>
              <a:gd name="connsiteY6" fmla="*/ 2381 h 60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5900" h="6041231">
                <a:moveTo>
                  <a:pt x="0" y="2381"/>
                </a:moveTo>
                <a:lnTo>
                  <a:pt x="8491538" y="0"/>
                </a:lnTo>
                <a:lnTo>
                  <a:pt x="8727281" y="411955"/>
                </a:lnTo>
                <a:lnTo>
                  <a:pt x="9103519" y="614364"/>
                </a:lnTo>
                <a:cubicBezTo>
                  <a:pt x="9104313" y="2491582"/>
                  <a:pt x="9105106" y="4164013"/>
                  <a:pt x="9105900" y="6041231"/>
                </a:cubicBezTo>
                <a:lnTo>
                  <a:pt x="0" y="604123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r>
              <a:rPr lang="ru-RU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44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4450" y="2381250"/>
            <a:ext cx="7410450" cy="5600700"/>
          </a:xfrm>
          <a:custGeom>
            <a:avLst/>
            <a:gdLst>
              <a:gd name="connsiteX0" fmla="*/ 0 w 7410450"/>
              <a:gd name="connsiteY0" fmla="*/ 0 h 5600700"/>
              <a:gd name="connsiteX1" fmla="*/ 7410450 w 7410450"/>
              <a:gd name="connsiteY1" fmla="*/ 0 h 5600700"/>
              <a:gd name="connsiteX2" fmla="*/ 7410450 w 7410450"/>
              <a:gd name="connsiteY2" fmla="*/ 5600700 h 5600700"/>
              <a:gd name="connsiteX3" fmla="*/ 0 w 7410450"/>
              <a:gd name="connsiteY3" fmla="*/ 5600700 h 5600700"/>
              <a:gd name="connsiteX4" fmla="*/ 0 w 7410450"/>
              <a:gd name="connsiteY4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5600700 h 5600700"/>
              <a:gd name="connsiteX4" fmla="*/ 0 w 7410450"/>
              <a:gd name="connsiteY4" fmla="*/ 5600700 h 5600700"/>
              <a:gd name="connsiteX5" fmla="*/ 0 w 7410450"/>
              <a:gd name="connsiteY5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060406 w 7410450"/>
              <a:gd name="connsiteY2" fmla="*/ 435768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10450" h="5600700">
                <a:moveTo>
                  <a:pt x="0" y="0"/>
                </a:moveTo>
                <a:lnTo>
                  <a:pt x="6796088" y="0"/>
                </a:lnTo>
                <a:lnTo>
                  <a:pt x="7060406" y="435768"/>
                </a:lnTo>
                <a:lnTo>
                  <a:pt x="7410450" y="619125"/>
                </a:lnTo>
                <a:lnTo>
                  <a:pt x="7410450" y="5600700"/>
                </a:lnTo>
                <a:lnTo>
                  <a:pt x="0" y="56007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571570" y="2381250"/>
            <a:ext cx="7410450" cy="5600700"/>
          </a:xfrm>
          <a:custGeom>
            <a:avLst/>
            <a:gdLst>
              <a:gd name="connsiteX0" fmla="*/ 0 w 7410450"/>
              <a:gd name="connsiteY0" fmla="*/ 0 h 5600700"/>
              <a:gd name="connsiteX1" fmla="*/ 7410450 w 7410450"/>
              <a:gd name="connsiteY1" fmla="*/ 0 h 5600700"/>
              <a:gd name="connsiteX2" fmla="*/ 7410450 w 7410450"/>
              <a:gd name="connsiteY2" fmla="*/ 5600700 h 5600700"/>
              <a:gd name="connsiteX3" fmla="*/ 0 w 7410450"/>
              <a:gd name="connsiteY3" fmla="*/ 5600700 h 5600700"/>
              <a:gd name="connsiteX4" fmla="*/ 0 w 7410450"/>
              <a:gd name="connsiteY4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5600700 h 5600700"/>
              <a:gd name="connsiteX4" fmla="*/ 0 w 7410450"/>
              <a:gd name="connsiteY4" fmla="*/ 5600700 h 5600700"/>
              <a:gd name="connsiteX5" fmla="*/ 0 w 7410450"/>
              <a:gd name="connsiteY5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060406 w 7410450"/>
              <a:gd name="connsiteY2" fmla="*/ 435768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10450" h="5600700">
                <a:moveTo>
                  <a:pt x="0" y="0"/>
                </a:moveTo>
                <a:lnTo>
                  <a:pt x="6796088" y="0"/>
                </a:lnTo>
                <a:lnTo>
                  <a:pt x="7060406" y="435768"/>
                </a:lnTo>
                <a:lnTo>
                  <a:pt x="7410450" y="619125"/>
                </a:lnTo>
                <a:lnTo>
                  <a:pt x="7410450" y="5600700"/>
                </a:lnTo>
                <a:lnTo>
                  <a:pt x="0" y="56007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6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8186" y="2726305"/>
            <a:ext cx="5054226" cy="2760095"/>
          </a:xfrm>
          <a:custGeom>
            <a:avLst/>
            <a:gdLst>
              <a:gd name="connsiteX0" fmla="*/ 0 w 7410450"/>
              <a:gd name="connsiteY0" fmla="*/ 0 h 5600700"/>
              <a:gd name="connsiteX1" fmla="*/ 7410450 w 7410450"/>
              <a:gd name="connsiteY1" fmla="*/ 0 h 5600700"/>
              <a:gd name="connsiteX2" fmla="*/ 7410450 w 7410450"/>
              <a:gd name="connsiteY2" fmla="*/ 5600700 h 5600700"/>
              <a:gd name="connsiteX3" fmla="*/ 0 w 7410450"/>
              <a:gd name="connsiteY3" fmla="*/ 5600700 h 5600700"/>
              <a:gd name="connsiteX4" fmla="*/ 0 w 7410450"/>
              <a:gd name="connsiteY4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5600700 h 5600700"/>
              <a:gd name="connsiteX4" fmla="*/ 0 w 7410450"/>
              <a:gd name="connsiteY4" fmla="*/ 5600700 h 5600700"/>
              <a:gd name="connsiteX5" fmla="*/ 0 w 7410450"/>
              <a:gd name="connsiteY5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060406 w 7410450"/>
              <a:gd name="connsiteY2" fmla="*/ 435768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3943"/>
              <a:gd name="connsiteY0" fmla="*/ 0 h 5600700"/>
              <a:gd name="connsiteX1" fmla="*/ 6796088 w 7413943"/>
              <a:gd name="connsiteY1" fmla="*/ 0 h 5600700"/>
              <a:gd name="connsiteX2" fmla="*/ 7060406 w 7413943"/>
              <a:gd name="connsiteY2" fmla="*/ 435768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  <a:gd name="connsiteX0" fmla="*/ 0 w 7413943"/>
              <a:gd name="connsiteY0" fmla="*/ 0 h 5600700"/>
              <a:gd name="connsiteX1" fmla="*/ 6750680 w 7413943"/>
              <a:gd name="connsiteY1" fmla="*/ 4831 h 5600700"/>
              <a:gd name="connsiteX2" fmla="*/ 7060406 w 7413943"/>
              <a:gd name="connsiteY2" fmla="*/ 435768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  <a:gd name="connsiteX0" fmla="*/ 0 w 7413943"/>
              <a:gd name="connsiteY0" fmla="*/ 0 h 5600700"/>
              <a:gd name="connsiteX1" fmla="*/ 6750680 w 7413943"/>
              <a:gd name="connsiteY1" fmla="*/ 4831 h 5600700"/>
              <a:gd name="connsiteX2" fmla="*/ 7018490 w 7413943"/>
              <a:gd name="connsiteY2" fmla="*/ 508246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13943" h="5600700">
                <a:moveTo>
                  <a:pt x="0" y="0"/>
                </a:moveTo>
                <a:lnTo>
                  <a:pt x="6750680" y="4831"/>
                </a:lnTo>
                <a:lnTo>
                  <a:pt x="7018490" y="508246"/>
                </a:lnTo>
                <a:lnTo>
                  <a:pt x="7413943" y="909043"/>
                </a:lnTo>
                <a:cubicBezTo>
                  <a:pt x="7412779" y="2472929"/>
                  <a:pt x="7411614" y="4036814"/>
                  <a:pt x="7410450" y="5600700"/>
                </a:cubicBezTo>
                <a:lnTo>
                  <a:pt x="0" y="56007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612987" y="2726305"/>
            <a:ext cx="5054226" cy="2760095"/>
          </a:xfrm>
          <a:custGeom>
            <a:avLst/>
            <a:gdLst>
              <a:gd name="connsiteX0" fmla="*/ 0 w 7410450"/>
              <a:gd name="connsiteY0" fmla="*/ 0 h 5600700"/>
              <a:gd name="connsiteX1" fmla="*/ 7410450 w 7410450"/>
              <a:gd name="connsiteY1" fmla="*/ 0 h 5600700"/>
              <a:gd name="connsiteX2" fmla="*/ 7410450 w 7410450"/>
              <a:gd name="connsiteY2" fmla="*/ 5600700 h 5600700"/>
              <a:gd name="connsiteX3" fmla="*/ 0 w 7410450"/>
              <a:gd name="connsiteY3" fmla="*/ 5600700 h 5600700"/>
              <a:gd name="connsiteX4" fmla="*/ 0 w 7410450"/>
              <a:gd name="connsiteY4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5600700 h 5600700"/>
              <a:gd name="connsiteX4" fmla="*/ 0 w 7410450"/>
              <a:gd name="connsiteY4" fmla="*/ 5600700 h 5600700"/>
              <a:gd name="connsiteX5" fmla="*/ 0 w 7410450"/>
              <a:gd name="connsiteY5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060406 w 7410450"/>
              <a:gd name="connsiteY2" fmla="*/ 435768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3943"/>
              <a:gd name="connsiteY0" fmla="*/ 0 h 5600700"/>
              <a:gd name="connsiteX1" fmla="*/ 6796088 w 7413943"/>
              <a:gd name="connsiteY1" fmla="*/ 0 h 5600700"/>
              <a:gd name="connsiteX2" fmla="*/ 7060406 w 7413943"/>
              <a:gd name="connsiteY2" fmla="*/ 435768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  <a:gd name="connsiteX0" fmla="*/ 0 w 7413943"/>
              <a:gd name="connsiteY0" fmla="*/ 0 h 5600700"/>
              <a:gd name="connsiteX1" fmla="*/ 6750680 w 7413943"/>
              <a:gd name="connsiteY1" fmla="*/ 4831 h 5600700"/>
              <a:gd name="connsiteX2" fmla="*/ 7060406 w 7413943"/>
              <a:gd name="connsiteY2" fmla="*/ 435768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  <a:gd name="connsiteX0" fmla="*/ 0 w 7413943"/>
              <a:gd name="connsiteY0" fmla="*/ 0 h 5600700"/>
              <a:gd name="connsiteX1" fmla="*/ 6750680 w 7413943"/>
              <a:gd name="connsiteY1" fmla="*/ 4831 h 5600700"/>
              <a:gd name="connsiteX2" fmla="*/ 7018490 w 7413943"/>
              <a:gd name="connsiteY2" fmla="*/ 508246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13943" h="5600700">
                <a:moveTo>
                  <a:pt x="0" y="0"/>
                </a:moveTo>
                <a:lnTo>
                  <a:pt x="6750680" y="4831"/>
                </a:lnTo>
                <a:lnTo>
                  <a:pt x="7018490" y="508246"/>
                </a:lnTo>
                <a:lnTo>
                  <a:pt x="7413943" y="909043"/>
                </a:lnTo>
                <a:cubicBezTo>
                  <a:pt x="7412779" y="2472929"/>
                  <a:pt x="7411614" y="4036814"/>
                  <a:pt x="7410450" y="5600700"/>
                </a:cubicBezTo>
                <a:lnTo>
                  <a:pt x="0" y="56007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997787" y="2726305"/>
            <a:ext cx="5054226" cy="2760095"/>
          </a:xfrm>
          <a:custGeom>
            <a:avLst/>
            <a:gdLst>
              <a:gd name="connsiteX0" fmla="*/ 0 w 7410450"/>
              <a:gd name="connsiteY0" fmla="*/ 0 h 5600700"/>
              <a:gd name="connsiteX1" fmla="*/ 7410450 w 7410450"/>
              <a:gd name="connsiteY1" fmla="*/ 0 h 5600700"/>
              <a:gd name="connsiteX2" fmla="*/ 7410450 w 7410450"/>
              <a:gd name="connsiteY2" fmla="*/ 5600700 h 5600700"/>
              <a:gd name="connsiteX3" fmla="*/ 0 w 7410450"/>
              <a:gd name="connsiteY3" fmla="*/ 5600700 h 5600700"/>
              <a:gd name="connsiteX4" fmla="*/ 0 w 7410450"/>
              <a:gd name="connsiteY4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5600700 h 5600700"/>
              <a:gd name="connsiteX4" fmla="*/ 0 w 7410450"/>
              <a:gd name="connsiteY4" fmla="*/ 5600700 h 5600700"/>
              <a:gd name="connsiteX5" fmla="*/ 0 w 7410450"/>
              <a:gd name="connsiteY5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410450 w 7410450"/>
              <a:gd name="connsiteY2" fmla="*/ 0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0450"/>
              <a:gd name="connsiteY0" fmla="*/ 0 h 5600700"/>
              <a:gd name="connsiteX1" fmla="*/ 6796088 w 7410450"/>
              <a:gd name="connsiteY1" fmla="*/ 0 h 5600700"/>
              <a:gd name="connsiteX2" fmla="*/ 7060406 w 7410450"/>
              <a:gd name="connsiteY2" fmla="*/ 435768 h 5600700"/>
              <a:gd name="connsiteX3" fmla="*/ 7410450 w 7410450"/>
              <a:gd name="connsiteY3" fmla="*/ 619125 h 5600700"/>
              <a:gd name="connsiteX4" fmla="*/ 7410450 w 7410450"/>
              <a:gd name="connsiteY4" fmla="*/ 5600700 h 5600700"/>
              <a:gd name="connsiteX5" fmla="*/ 0 w 7410450"/>
              <a:gd name="connsiteY5" fmla="*/ 5600700 h 5600700"/>
              <a:gd name="connsiteX6" fmla="*/ 0 w 7410450"/>
              <a:gd name="connsiteY6" fmla="*/ 0 h 5600700"/>
              <a:gd name="connsiteX0" fmla="*/ 0 w 7413943"/>
              <a:gd name="connsiteY0" fmla="*/ 0 h 5600700"/>
              <a:gd name="connsiteX1" fmla="*/ 6796088 w 7413943"/>
              <a:gd name="connsiteY1" fmla="*/ 0 h 5600700"/>
              <a:gd name="connsiteX2" fmla="*/ 7060406 w 7413943"/>
              <a:gd name="connsiteY2" fmla="*/ 435768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  <a:gd name="connsiteX0" fmla="*/ 0 w 7413943"/>
              <a:gd name="connsiteY0" fmla="*/ 0 h 5600700"/>
              <a:gd name="connsiteX1" fmla="*/ 6750680 w 7413943"/>
              <a:gd name="connsiteY1" fmla="*/ 4831 h 5600700"/>
              <a:gd name="connsiteX2" fmla="*/ 7060406 w 7413943"/>
              <a:gd name="connsiteY2" fmla="*/ 435768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  <a:gd name="connsiteX0" fmla="*/ 0 w 7413943"/>
              <a:gd name="connsiteY0" fmla="*/ 0 h 5600700"/>
              <a:gd name="connsiteX1" fmla="*/ 6750680 w 7413943"/>
              <a:gd name="connsiteY1" fmla="*/ 4831 h 5600700"/>
              <a:gd name="connsiteX2" fmla="*/ 7018490 w 7413943"/>
              <a:gd name="connsiteY2" fmla="*/ 508246 h 5600700"/>
              <a:gd name="connsiteX3" fmla="*/ 7413943 w 7413943"/>
              <a:gd name="connsiteY3" fmla="*/ 909043 h 5600700"/>
              <a:gd name="connsiteX4" fmla="*/ 7410450 w 7413943"/>
              <a:gd name="connsiteY4" fmla="*/ 5600700 h 5600700"/>
              <a:gd name="connsiteX5" fmla="*/ 0 w 7413943"/>
              <a:gd name="connsiteY5" fmla="*/ 5600700 h 5600700"/>
              <a:gd name="connsiteX6" fmla="*/ 0 w 7413943"/>
              <a:gd name="connsiteY6" fmla="*/ 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13943" h="5600700">
                <a:moveTo>
                  <a:pt x="0" y="0"/>
                </a:moveTo>
                <a:lnTo>
                  <a:pt x="6750680" y="4831"/>
                </a:lnTo>
                <a:lnTo>
                  <a:pt x="7018490" y="508246"/>
                </a:lnTo>
                <a:lnTo>
                  <a:pt x="7413943" y="909043"/>
                </a:lnTo>
                <a:cubicBezTo>
                  <a:pt x="7412779" y="2472929"/>
                  <a:pt x="7411614" y="4036814"/>
                  <a:pt x="7410450" y="5600700"/>
                </a:cubicBezTo>
                <a:lnTo>
                  <a:pt x="0" y="56007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3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206758" y="28461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35557" y="28461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864356" y="28461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206758" y="46749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035557" y="46749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864356" y="46749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2206758" y="6503772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4035557" y="6503772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864356" y="6503772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693156" y="28461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7693156" y="4674973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7693156" y="6503772"/>
            <a:ext cx="1828800" cy="18288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6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2374900"/>
            <a:ext cx="3661012" cy="27305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315201" y="2374900"/>
            <a:ext cx="3664424" cy="27305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4609026" y="2374900"/>
            <a:ext cx="3685798" cy="27305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976211" y="5105400"/>
            <a:ext cx="3661013" cy="27305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640088" y="5105400"/>
            <a:ext cx="3678523" cy="27305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49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2336800"/>
            <a:ext cx="4584700" cy="27940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584700" y="2336800"/>
            <a:ext cx="4584700" cy="27940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5130800"/>
            <a:ext cx="4584700" cy="27940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84700" y="5130800"/>
            <a:ext cx="4584700" cy="279400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1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9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489139" y="991394"/>
            <a:ext cx="11309722" cy="6362700"/>
          </a:xfrm>
          <a:custGeom>
            <a:avLst/>
            <a:gdLst>
              <a:gd name="T0" fmla="*/ 3242 w 6394"/>
              <a:gd name="T1" fmla="*/ 2452 h 3798"/>
              <a:gd name="T2" fmla="*/ 4410 w 6394"/>
              <a:gd name="T3" fmla="*/ 2056 h 3798"/>
              <a:gd name="T4" fmla="*/ 985 w 6394"/>
              <a:gd name="T5" fmla="*/ 809 h 3798"/>
              <a:gd name="T6" fmla="*/ 1890 w 6394"/>
              <a:gd name="T7" fmla="*/ 258 h 3798"/>
              <a:gd name="T8" fmla="*/ 3258 w 6394"/>
              <a:gd name="T9" fmla="*/ 13 h 3798"/>
              <a:gd name="T10" fmla="*/ 5611 w 6394"/>
              <a:gd name="T11" fmla="*/ 309 h 3798"/>
              <a:gd name="T12" fmla="*/ 5182 w 6394"/>
              <a:gd name="T13" fmla="*/ 1179 h 3798"/>
              <a:gd name="T14" fmla="*/ 5623 w 6394"/>
              <a:gd name="T15" fmla="*/ 1404 h 3798"/>
              <a:gd name="T16" fmla="*/ 5795 w 6394"/>
              <a:gd name="T17" fmla="*/ 1629 h 3798"/>
              <a:gd name="T18" fmla="*/ 5790 w 6394"/>
              <a:gd name="T19" fmla="*/ 1851 h 3798"/>
              <a:gd name="T20" fmla="*/ 6086 w 6394"/>
              <a:gd name="T21" fmla="*/ 2149 h 3798"/>
              <a:gd name="T22" fmla="*/ 5680 w 6394"/>
              <a:gd name="T23" fmla="*/ 2323 h 3798"/>
              <a:gd name="T24" fmla="*/ 5270 w 6394"/>
              <a:gd name="T25" fmla="*/ 2604 h 3798"/>
              <a:gd name="T26" fmla="*/ 3821 w 6394"/>
              <a:gd name="T27" fmla="*/ 2706 h 3798"/>
              <a:gd name="T28" fmla="*/ 3840 w 6394"/>
              <a:gd name="T29" fmla="*/ 2912 h 3798"/>
              <a:gd name="T30" fmla="*/ 4292 w 6394"/>
              <a:gd name="T31" fmla="*/ 3237 h 3798"/>
              <a:gd name="T32" fmla="*/ 4404 w 6394"/>
              <a:gd name="T33" fmla="*/ 3431 h 3798"/>
              <a:gd name="T34" fmla="*/ 4659 w 6394"/>
              <a:gd name="T35" fmla="*/ 3436 h 3798"/>
              <a:gd name="T36" fmla="*/ 4054 w 6394"/>
              <a:gd name="T37" fmla="*/ 3428 h 3798"/>
              <a:gd name="T38" fmla="*/ 3811 w 6394"/>
              <a:gd name="T39" fmla="*/ 3342 h 3798"/>
              <a:gd name="T40" fmla="*/ 3173 w 6394"/>
              <a:gd name="T41" fmla="*/ 3258 h 3798"/>
              <a:gd name="T42" fmla="*/ 2238 w 6394"/>
              <a:gd name="T43" fmla="*/ 2795 h 3798"/>
              <a:gd name="T44" fmla="*/ 1937 w 6394"/>
              <a:gd name="T45" fmla="*/ 2668 h 3798"/>
              <a:gd name="T46" fmla="*/ 1315 w 6394"/>
              <a:gd name="T47" fmla="*/ 2518 h 3798"/>
              <a:gd name="T48" fmla="*/ 146 w 6394"/>
              <a:gd name="T49" fmla="*/ 2401 h 3798"/>
              <a:gd name="T50" fmla="*/ 1022 w 6394"/>
              <a:gd name="T51" fmla="*/ 2285 h 3798"/>
              <a:gd name="T52" fmla="*/ 829 w 6394"/>
              <a:gd name="T53" fmla="*/ 2171 h 3798"/>
              <a:gd name="T54" fmla="*/ 1018 w 6394"/>
              <a:gd name="T55" fmla="*/ 1682 h 3798"/>
              <a:gd name="T56" fmla="*/ 1528 w 6394"/>
              <a:gd name="T57" fmla="*/ 1328 h 3798"/>
              <a:gd name="T58" fmla="*/ 1180 w 6394"/>
              <a:gd name="T59" fmla="*/ 996 h 3798"/>
              <a:gd name="T60" fmla="*/ 3504 w 6394"/>
              <a:gd name="T61" fmla="*/ 926 h 3798"/>
              <a:gd name="T62" fmla="*/ 2603 w 6394"/>
              <a:gd name="T63" fmla="*/ 2096 h 3798"/>
              <a:gd name="T64" fmla="*/ 2080 w 6394"/>
              <a:gd name="T65" fmla="*/ 2261 h 3798"/>
              <a:gd name="T66" fmla="*/ 1087 w 6394"/>
              <a:gd name="T67" fmla="*/ 2036 h 3798"/>
              <a:gd name="T68" fmla="*/ 5448 w 6394"/>
              <a:gd name="T69" fmla="*/ 1725 h 3798"/>
              <a:gd name="T70" fmla="*/ 4195 w 6394"/>
              <a:gd name="T71" fmla="*/ 3071 h 3798"/>
              <a:gd name="T72" fmla="*/ 2255 w 6394"/>
              <a:gd name="T73" fmla="*/ 2445 h 3798"/>
              <a:gd name="T74" fmla="*/ 3191 w 6394"/>
              <a:gd name="T75" fmla="*/ 2679 h 3798"/>
              <a:gd name="T76" fmla="*/ 1989 w 6394"/>
              <a:gd name="T77" fmla="*/ 2379 h 3798"/>
              <a:gd name="T78" fmla="*/ 1346 w 6394"/>
              <a:gd name="T79" fmla="*/ 2381 h 3798"/>
              <a:gd name="T80" fmla="*/ 1667 w 6394"/>
              <a:gd name="T81" fmla="*/ 1202 h 3798"/>
              <a:gd name="T82" fmla="*/ 2762 w 6394"/>
              <a:gd name="T83" fmla="*/ 2739 h 3798"/>
              <a:gd name="T84" fmla="*/ 3976 w 6394"/>
              <a:gd name="T85" fmla="*/ 3046 h 3798"/>
              <a:gd name="T86" fmla="*/ 3150 w 6394"/>
              <a:gd name="T87" fmla="*/ 2940 h 3798"/>
              <a:gd name="T88" fmla="*/ 5107 w 6394"/>
              <a:gd name="T89" fmla="*/ 2608 h 3798"/>
              <a:gd name="T90" fmla="*/ 3636 w 6394"/>
              <a:gd name="T91" fmla="*/ 2992 h 3798"/>
              <a:gd name="T92" fmla="*/ 4619 w 6394"/>
              <a:gd name="T93" fmla="*/ 3250 h 3798"/>
              <a:gd name="T94" fmla="*/ 5628 w 6394"/>
              <a:gd name="T95" fmla="*/ 1686 h 3798"/>
              <a:gd name="T96" fmla="*/ 2842 w 6394"/>
              <a:gd name="T97" fmla="*/ 209 h 3798"/>
              <a:gd name="T98" fmla="*/ 3605 w 6394"/>
              <a:gd name="T99" fmla="*/ 3348 h 3798"/>
              <a:gd name="T100" fmla="*/ 4209 w 6394"/>
              <a:gd name="T101" fmla="*/ 3299 h 3798"/>
              <a:gd name="T102" fmla="*/ 5405 w 6394"/>
              <a:gd name="T103" fmla="*/ 3637 h 3798"/>
              <a:gd name="T104" fmla="*/ 4918 w 6394"/>
              <a:gd name="T105" fmla="*/ 3614 h 3798"/>
              <a:gd name="T106" fmla="*/ 4012 w 6394"/>
              <a:gd name="T107" fmla="*/ 2782 h 3798"/>
              <a:gd name="T108" fmla="*/ 4536 w 6394"/>
              <a:gd name="T109" fmla="*/ 2752 h 3798"/>
              <a:gd name="T110" fmla="*/ 5047 w 6394"/>
              <a:gd name="T111" fmla="*/ 221 h 3798"/>
              <a:gd name="T112" fmla="*/ 5273 w 6394"/>
              <a:gd name="T113" fmla="*/ 1009 h 3798"/>
              <a:gd name="T114" fmla="*/ 3191 w 6394"/>
              <a:gd name="T115" fmla="*/ 3126 h 3798"/>
              <a:gd name="T116" fmla="*/ 4836 w 6394"/>
              <a:gd name="T117" fmla="*/ 3662 h 3798"/>
              <a:gd name="T118" fmla="*/ 5659 w 6394"/>
              <a:gd name="T119" fmla="*/ 3672 h 3798"/>
              <a:gd name="T120" fmla="*/ 766 w 6394"/>
              <a:gd name="T121" fmla="*/ 1267 h 3798"/>
              <a:gd name="T122" fmla="*/ 1962 w 6394"/>
              <a:gd name="T123" fmla="*/ 2971 h 3798"/>
              <a:gd name="T124" fmla="*/ 4228 w 6394"/>
              <a:gd name="T125" fmla="*/ 3597 h 3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394" h="3798">
                <a:moveTo>
                  <a:pt x="6169" y="3726"/>
                </a:moveTo>
                <a:lnTo>
                  <a:pt x="6152" y="3738"/>
                </a:lnTo>
                <a:lnTo>
                  <a:pt x="6135" y="3748"/>
                </a:lnTo>
                <a:lnTo>
                  <a:pt x="6126" y="3754"/>
                </a:lnTo>
                <a:lnTo>
                  <a:pt x="6118" y="3758"/>
                </a:lnTo>
                <a:lnTo>
                  <a:pt x="6108" y="3761"/>
                </a:lnTo>
                <a:lnTo>
                  <a:pt x="6099" y="3763"/>
                </a:lnTo>
                <a:lnTo>
                  <a:pt x="6097" y="3761"/>
                </a:lnTo>
                <a:lnTo>
                  <a:pt x="6096" y="3759"/>
                </a:lnTo>
                <a:lnTo>
                  <a:pt x="6095" y="3757"/>
                </a:lnTo>
                <a:lnTo>
                  <a:pt x="6096" y="3754"/>
                </a:lnTo>
                <a:lnTo>
                  <a:pt x="6097" y="3750"/>
                </a:lnTo>
                <a:lnTo>
                  <a:pt x="6099" y="3749"/>
                </a:lnTo>
                <a:lnTo>
                  <a:pt x="6108" y="3745"/>
                </a:lnTo>
                <a:lnTo>
                  <a:pt x="6118" y="3740"/>
                </a:lnTo>
                <a:lnTo>
                  <a:pt x="6126" y="3735"/>
                </a:lnTo>
                <a:lnTo>
                  <a:pt x="6135" y="3728"/>
                </a:lnTo>
                <a:lnTo>
                  <a:pt x="6142" y="3721"/>
                </a:lnTo>
                <a:lnTo>
                  <a:pt x="6151" y="3715"/>
                </a:lnTo>
                <a:lnTo>
                  <a:pt x="6159" y="3708"/>
                </a:lnTo>
                <a:lnTo>
                  <a:pt x="6169" y="3703"/>
                </a:lnTo>
                <a:lnTo>
                  <a:pt x="6169" y="3726"/>
                </a:lnTo>
                <a:close/>
                <a:moveTo>
                  <a:pt x="2486" y="1329"/>
                </a:moveTo>
                <a:lnTo>
                  <a:pt x="2486" y="1328"/>
                </a:lnTo>
                <a:lnTo>
                  <a:pt x="2486" y="1330"/>
                </a:lnTo>
                <a:lnTo>
                  <a:pt x="2486" y="1329"/>
                </a:lnTo>
                <a:close/>
                <a:moveTo>
                  <a:pt x="3050" y="1351"/>
                </a:moveTo>
                <a:lnTo>
                  <a:pt x="3050" y="1351"/>
                </a:lnTo>
                <a:lnTo>
                  <a:pt x="3050" y="1351"/>
                </a:lnTo>
                <a:lnTo>
                  <a:pt x="3050" y="1351"/>
                </a:lnTo>
                <a:lnTo>
                  <a:pt x="3050" y="1351"/>
                </a:lnTo>
                <a:close/>
                <a:moveTo>
                  <a:pt x="3823" y="1801"/>
                </a:moveTo>
                <a:lnTo>
                  <a:pt x="3824" y="1798"/>
                </a:lnTo>
                <a:lnTo>
                  <a:pt x="3821" y="1800"/>
                </a:lnTo>
                <a:lnTo>
                  <a:pt x="3822" y="1800"/>
                </a:lnTo>
                <a:lnTo>
                  <a:pt x="3822" y="1801"/>
                </a:lnTo>
                <a:lnTo>
                  <a:pt x="3823" y="1801"/>
                </a:lnTo>
                <a:close/>
                <a:moveTo>
                  <a:pt x="3617" y="1685"/>
                </a:moveTo>
                <a:lnTo>
                  <a:pt x="3617" y="1685"/>
                </a:lnTo>
                <a:lnTo>
                  <a:pt x="3617" y="1685"/>
                </a:lnTo>
                <a:lnTo>
                  <a:pt x="3617" y="1685"/>
                </a:lnTo>
                <a:lnTo>
                  <a:pt x="3617" y="1685"/>
                </a:lnTo>
                <a:close/>
                <a:moveTo>
                  <a:pt x="3899" y="1493"/>
                </a:moveTo>
                <a:lnTo>
                  <a:pt x="3899" y="1493"/>
                </a:lnTo>
                <a:lnTo>
                  <a:pt x="3899" y="1493"/>
                </a:lnTo>
                <a:lnTo>
                  <a:pt x="3899" y="1496"/>
                </a:lnTo>
                <a:lnTo>
                  <a:pt x="3899" y="1498"/>
                </a:lnTo>
                <a:lnTo>
                  <a:pt x="3899" y="1493"/>
                </a:lnTo>
                <a:close/>
                <a:moveTo>
                  <a:pt x="3941" y="1537"/>
                </a:moveTo>
                <a:lnTo>
                  <a:pt x="3941" y="1537"/>
                </a:lnTo>
                <a:lnTo>
                  <a:pt x="3941" y="1537"/>
                </a:lnTo>
                <a:lnTo>
                  <a:pt x="3941" y="1537"/>
                </a:lnTo>
                <a:close/>
                <a:moveTo>
                  <a:pt x="3408" y="1456"/>
                </a:moveTo>
                <a:lnTo>
                  <a:pt x="3409" y="1457"/>
                </a:lnTo>
                <a:lnTo>
                  <a:pt x="3410" y="1457"/>
                </a:lnTo>
                <a:lnTo>
                  <a:pt x="3411" y="1456"/>
                </a:lnTo>
                <a:lnTo>
                  <a:pt x="3410" y="1456"/>
                </a:lnTo>
                <a:lnTo>
                  <a:pt x="3409" y="1456"/>
                </a:lnTo>
                <a:lnTo>
                  <a:pt x="3408" y="1456"/>
                </a:lnTo>
                <a:close/>
                <a:moveTo>
                  <a:pt x="3398" y="1458"/>
                </a:moveTo>
                <a:lnTo>
                  <a:pt x="3398" y="1457"/>
                </a:lnTo>
                <a:lnTo>
                  <a:pt x="3397" y="1456"/>
                </a:lnTo>
                <a:lnTo>
                  <a:pt x="3397" y="1456"/>
                </a:lnTo>
                <a:lnTo>
                  <a:pt x="3397" y="1456"/>
                </a:lnTo>
                <a:lnTo>
                  <a:pt x="3397" y="1456"/>
                </a:lnTo>
                <a:lnTo>
                  <a:pt x="3396" y="1456"/>
                </a:lnTo>
                <a:lnTo>
                  <a:pt x="3395" y="1457"/>
                </a:lnTo>
                <a:lnTo>
                  <a:pt x="3397" y="1458"/>
                </a:lnTo>
                <a:lnTo>
                  <a:pt x="3398" y="1458"/>
                </a:lnTo>
                <a:close/>
                <a:moveTo>
                  <a:pt x="2578" y="1261"/>
                </a:moveTo>
                <a:lnTo>
                  <a:pt x="2578" y="1260"/>
                </a:lnTo>
                <a:lnTo>
                  <a:pt x="2577" y="1260"/>
                </a:lnTo>
                <a:lnTo>
                  <a:pt x="2577" y="1260"/>
                </a:lnTo>
                <a:lnTo>
                  <a:pt x="2578" y="1261"/>
                </a:lnTo>
                <a:close/>
                <a:moveTo>
                  <a:pt x="2866" y="1293"/>
                </a:moveTo>
                <a:lnTo>
                  <a:pt x="2866" y="1293"/>
                </a:lnTo>
                <a:lnTo>
                  <a:pt x="2866" y="1293"/>
                </a:lnTo>
                <a:lnTo>
                  <a:pt x="2866" y="1293"/>
                </a:lnTo>
                <a:lnTo>
                  <a:pt x="2867" y="1295"/>
                </a:lnTo>
                <a:lnTo>
                  <a:pt x="2867" y="1293"/>
                </a:lnTo>
                <a:lnTo>
                  <a:pt x="2866" y="1293"/>
                </a:lnTo>
                <a:lnTo>
                  <a:pt x="2866" y="1293"/>
                </a:lnTo>
                <a:close/>
                <a:moveTo>
                  <a:pt x="2681" y="1179"/>
                </a:moveTo>
                <a:lnTo>
                  <a:pt x="2680" y="1179"/>
                </a:lnTo>
                <a:lnTo>
                  <a:pt x="2679" y="1179"/>
                </a:lnTo>
                <a:lnTo>
                  <a:pt x="2680" y="1180"/>
                </a:lnTo>
                <a:lnTo>
                  <a:pt x="2680" y="1180"/>
                </a:lnTo>
                <a:lnTo>
                  <a:pt x="2681" y="1179"/>
                </a:lnTo>
                <a:close/>
                <a:moveTo>
                  <a:pt x="3477" y="2022"/>
                </a:moveTo>
                <a:lnTo>
                  <a:pt x="3478" y="2022"/>
                </a:lnTo>
                <a:lnTo>
                  <a:pt x="3478" y="2020"/>
                </a:lnTo>
                <a:lnTo>
                  <a:pt x="3477" y="2020"/>
                </a:lnTo>
                <a:lnTo>
                  <a:pt x="3477" y="2022"/>
                </a:lnTo>
                <a:close/>
                <a:moveTo>
                  <a:pt x="3726" y="2311"/>
                </a:moveTo>
                <a:lnTo>
                  <a:pt x="3726" y="2311"/>
                </a:lnTo>
                <a:lnTo>
                  <a:pt x="3729" y="2310"/>
                </a:lnTo>
                <a:lnTo>
                  <a:pt x="3730" y="2307"/>
                </a:lnTo>
                <a:lnTo>
                  <a:pt x="3731" y="2303"/>
                </a:lnTo>
                <a:lnTo>
                  <a:pt x="3731" y="2299"/>
                </a:lnTo>
                <a:lnTo>
                  <a:pt x="3731" y="2290"/>
                </a:lnTo>
                <a:lnTo>
                  <a:pt x="3730" y="2287"/>
                </a:lnTo>
                <a:lnTo>
                  <a:pt x="3726" y="2287"/>
                </a:lnTo>
                <a:lnTo>
                  <a:pt x="3724" y="2288"/>
                </a:lnTo>
                <a:lnTo>
                  <a:pt x="3726" y="2299"/>
                </a:lnTo>
                <a:lnTo>
                  <a:pt x="3726" y="2311"/>
                </a:lnTo>
                <a:close/>
                <a:moveTo>
                  <a:pt x="3706" y="2504"/>
                </a:moveTo>
                <a:lnTo>
                  <a:pt x="3705" y="2506"/>
                </a:lnTo>
                <a:lnTo>
                  <a:pt x="3704" y="2508"/>
                </a:lnTo>
                <a:lnTo>
                  <a:pt x="3702" y="2509"/>
                </a:lnTo>
                <a:lnTo>
                  <a:pt x="3701" y="2508"/>
                </a:lnTo>
                <a:lnTo>
                  <a:pt x="3700" y="2506"/>
                </a:lnTo>
                <a:lnTo>
                  <a:pt x="3700" y="2504"/>
                </a:lnTo>
                <a:lnTo>
                  <a:pt x="3701" y="2502"/>
                </a:lnTo>
                <a:lnTo>
                  <a:pt x="3703" y="2501"/>
                </a:lnTo>
                <a:lnTo>
                  <a:pt x="3704" y="2503"/>
                </a:lnTo>
                <a:lnTo>
                  <a:pt x="3706" y="2504"/>
                </a:lnTo>
                <a:close/>
                <a:moveTo>
                  <a:pt x="3720" y="2424"/>
                </a:moveTo>
                <a:lnTo>
                  <a:pt x="3704" y="2427"/>
                </a:lnTo>
                <a:lnTo>
                  <a:pt x="3690" y="2429"/>
                </a:lnTo>
                <a:lnTo>
                  <a:pt x="3682" y="2428"/>
                </a:lnTo>
                <a:lnTo>
                  <a:pt x="3675" y="2425"/>
                </a:lnTo>
                <a:lnTo>
                  <a:pt x="3672" y="2423"/>
                </a:lnTo>
                <a:lnTo>
                  <a:pt x="3668" y="2421"/>
                </a:lnTo>
                <a:lnTo>
                  <a:pt x="3665" y="2418"/>
                </a:lnTo>
                <a:lnTo>
                  <a:pt x="3662" y="2413"/>
                </a:lnTo>
                <a:lnTo>
                  <a:pt x="3648" y="2425"/>
                </a:lnTo>
                <a:lnTo>
                  <a:pt x="3637" y="2438"/>
                </a:lnTo>
                <a:lnTo>
                  <a:pt x="3635" y="2441"/>
                </a:lnTo>
                <a:lnTo>
                  <a:pt x="3634" y="2444"/>
                </a:lnTo>
                <a:lnTo>
                  <a:pt x="3633" y="2448"/>
                </a:lnTo>
                <a:lnTo>
                  <a:pt x="3633" y="2452"/>
                </a:lnTo>
                <a:lnTo>
                  <a:pt x="3634" y="2458"/>
                </a:lnTo>
                <a:lnTo>
                  <a:pt x="3636" y="2462"/>
                </a:lnTo>
                <a:lnTo>
                  <a:pt x="3639" y="2468"/>
                </a:lnTo>
                <a:lnTo>
                  <a:pt x="3643" y="2473"/>
                </a:lnTo>
                <a:lnTo>
                  <a:pt x="3644" y="2477"/>
                </a:lnTo>
                <a:lnTo>
                  <a:pt x="3644" y="2479"/>
                </a:lnTo>
                <a:lnTo>
                  <a:pt x="3642" y="2483"/>
                </a:lnTo>
                <a:lnTo>
                  <a:pt x="3639" y="2486"/>
                </a:lnTo>
                <a:lnTo>
                  <a:pt x="3632" y="2491"/>
                </a:lnTo>
                <a:lnTo>
                  <a:pt x="3623" y="2497"/>
                </a:lnTo>
                <a:lnTo>
                  <a:pt x="3616" y="2499"/>
                </a:lnTo>
                <a:lnTo>
                  <a:pt x="3608" y="2500"/>
                </a:lnTo>
                <a:lnTo>
                  <a:pt x="3599" y="2500"/>
                </a:lnTo>
                <a:lnTo>
                  <a:pt x="3589" y="2500"/>
                </a:lnTo>
                <a:lnTo>
                  <a:pt x="3580" y="2501"/>
                </a:lnTo>
                <a:lnTo>
                  <a:pt x="3570" y="2501"/>
                </a:lnTo>
                <a:lnTo>
                  <a:pt x="3565" y="2499"/>
                </a:lnTo>
                <a:lnTo>
                  <a:pt x="3560" y="2496"/>
                </a:lnTo>
                <a:lnTo>
                  <a:pt x="3555" y="2492"/>
                </a:lnTo>
                <a:lnTo>
                  <a:pt x="3549" y="2489"/>
                </a:lnTo>
                <a:lnTo>
                  <a:pt x="3540" y="2480"/>
                </a:lnTo>
                <a:lnTo>
                  <a:pt x="3531" y="2471"/>
                </a:lnTo>
                <a:lnTo>
                  <a:pt x="3522" y="2463"/>
                </a:lnTo>
                <a:lnTo>
                  <a:pt x="3511" y="2456"/>
                </a:lnTo>
                <a:lnTo>
                  <a:pt x="3506" y="2453"/>
                </a:lnTo>
                <a:lnTo>
                  <a:pt x="3500" y="2451"/>
                </a:lnTo>
                <a:lnTo>
                  <a:pt x="3494" y="2450"/>
                </a:lnTo>
                <a:lnTo>
                  <a:pt x="3486" y="2450"/>
                </a:lnTo>
                <a:lnTo>
                  <a:pt x="3480" y="2450"/>
                </a:lnTo>
                <a:lnTo>
                  <a:pt x="3476" y="2451"/>
                </a:lnTo>
                <a:lnTo>
                  <a:pt x="3471" y="2455"/>
                </a:lnTo>
                <a:lnTo>
                  <a:pt x="3469" y="2458"/>
                </a:lnTo>
                <a:lnTo>
                  <a:pt x="3464" y="2467"/>
                </a:lnTo>
                <a:lnTo>
                  <a:pt x="3458" y="2475"/>
                </a:lnTo>
                <a:lnTo>
                  <a:pt x="3451" y="2479"/>
                </a:lnTo>
                <a:lnTo>
                  <a:pt x="3444" y="2481"/>
                </a:lnTo>
                <a:lnTo>
                  <a:pt x="3436" y="2483"/>
                </a:lnTo>
                <a:lnTo>
                  <a:pt x="3426" y="2484"/>
                </a:lnTo>
                <a:lnTo>
                  <a:pt x="3418" y="2484"/>
                </a:lnTo>
                <a:lnTo>
                  <a:pt x="3409" y="2483"/>
                </a:lnTo>
                <a:lnTo>
                  <a:pt x="3389" y="2479"/>
                </a:lnTo>
                <a:lnTo>
                  <a:pt x="3368" y="2477"/>
                </a:lnTo>
                <a:lnTo>
                  <a:pt x="3347" y="2476"/>
                </a:lnTo>
                <a:lnTo>
                  <a:pt x="3327" y="2475"/>
                </a:lnTo>
                <a:lnTo>
                  <a:pt x="3311" y="2473"/>
                </a:lnTo>
                <a:lnTo>
                  <a:pt x="3298" y="2470"/>
                </a:lnTo>
                <a:lnTo>
                  <a:pt x="3290" y="2468"/>
                </a:lnTo>
                <a:lnTo>
                  <a:pt x="3284" y="2464"/>
                </a:lnTo>
                <a:lnTo>
                  <a:pt x="3279" y="2458"/>
                </a:lnTo>
                <a:lnTo>
                  <a:pt x="3274" y="2450"/>
                </a:lnTo>
                <a:lnTo>
                  <a:pt x="3273" y="2445"/>
                </a:lnTo>
                <a:lnTo>
                  <a:pt x="3273" y="2440"/>
                </a:lnTo>
                <a:lnTo>
                  <a:pt x="3267" y="2441"/>
                </a:lnTo>
                <a:lnTo>
                  <a:pt x="3261" y="2441"/>
                </a:lnTo>
                <a:lnTo>
                  <a:pt x="3254" y="2441"/>
                </a:lnTo>
                <a:lnTo>
                  <a:pt x="3248" y="2440"/>
                </a:lnTo>
                <a:lnTo>
                  <a:pt x="3237" y="2437"/>
                </a:lnTo>
                <a:lnTo>
                  <a:pt x="3225" y="2431"/>
                </a:lnTo>
                <a:lnTo>
                  <a:pt x="3226" y="2435"/>
                </a:lnTo>
                <a:lnTo>
                  <a:pt x="3227" y="2438"/>
                </a:lnTo>
                <a:lnTo>
                  <a:pt x="3227" y="2442"/>
                </a:lnTo>
                <a:lnTo>
                  <a:pt x="3225" y="2445"/>
                </a:lnTo>
                <a:lnTo>
                  <a:pt x="3226" y="2445"/>
                </a:lnTo>
                <a:lnTo>
                  <a:pt x="3227" y="2445"/>
                </a:lnTo>
                <a:lnTo>
                  <a:pt x="3232" y="2446"/>
                </a:lnTo>
                <a:lnTo>
                  <a:pt x="3238" y="2449"/>
                </a:lnTo>
                <a:lnTo>
                  <a:pt x="3242" y="2452"/>
                </a:lnTo>
                <a:lnTo>
                  <a:pt x="3245" y="2458"/>
                </a:lnTo>
                <a:lnTo>
                  <a:pt x="3250" y="2467"/>
                </a:lnTo>
                <a:lnTo>
                  <a:pt x="3255" y="2476"/>
                </a:lnTo>
                <a:lnTo>
                  <a:pt x="3261" y="2483"/>
                </a:lnTo>
                <a:lnTo>
                  <a:pt x="3267" y="2490"/>
                </a:lnTo>
                <a:lnTo>
                  <a:pt x="3272" y="2497"/>
                </a:lnTo>
                <a:lnTo>
                  <a:pt x="3280" y="2502"/>
                </a:lnTo>
                <a:lnTo>
                  <a:pt x="3286" y="2507"/>
                </a:lnTo>
                <a:lnTo>
                  <a:pt x="3293" y="2510"/>
                </a:lnTo>
                <a:lnTo>
                  <a:pt x="3301" y="2514"/>
                </a:lnTo>
                <a:lnTo>
                  <a:pt x="3308" y="2515"/>
                </a:lnTo>
                <a:lnTo>
                  <a:pt x="3317" y="2516"/>
                </a:lnTo>
                <a:lnTo>
                  <a:pt x="3325" y="2516"/>
                </a:lnTo>
                <a:lnTo>
                  <a:pt x="3334" y="2514"/>
                </a:lnTo>
                <a:lnTo>
                  <a:pt x="3344" y="2511"/>
                </a:lnTo>
                <a:lnTo>
                  <a:pt x="3353" y="2507"/>
                </a:lnTo>
                <a:lnTo>
                  <a:pt x="3364" y="2503"/>
                </a:lnTo>
                <a:lnTo>
                  <a:pt x="3369" y="2501"/>
                </a:lnTo>
                <a:lnTo>
                  <a:pt x="3373" y="2500"/>
                </a:lnTo>
                <a:lnTo>
                  <a:pt x="3379" y="2499"/>
                </a:lnTo>
                <a:lnTo>
                  <a:pt x="3384" y="2499"/>
                </a:lnTo>
                <a:lnTo>
                  <a:pt x="3393" y="2500"/>
                </a:lnTo>
                <a:lnTo>
                  <a:pt x="3404" y="2501"/>
                </a:lnTo>
                <a:lnTo>
                  <a:pt x="3419" y="2502"/>
                </a:lnTo>
                <a:lnTo>
                  <a:pt x="3434" y="2503"/>
                </a:lnTo>
                <a:lnTo>
                  <a:pt x="3441" y="2504"/>
                </a:lnTo>
                <a:lnTo>
                  <a:pt x="3448" y="2505"/>
                </a:lnTo>
                <a:lnTo>
                  <a:pt x="3456" y="2507"/>
                </a:lnTo>
                <a:lnTo>
                  <a:pt x="3462" y="2510"/>
                </a:lnTo>
                <a:lnTo>
                  <a:pt x="3466" y="2512"/>
                </a:lnTo>
                <a:lnTo>
                  <a:pt x="3468" y="2516"/>
                </a:lnTo>
                <a:lnTo>
                  <a:pt x="3470" y="2520"/>
                </a:lnTo>
                <a:lnTo>
                  <a:pt x="3471" y="2524"/>
                </a:lnTo>
                <a:lnTo>
                  <a:pt x="3471" y="2528"/>
                </a:lnTo>
                <a:lnTo>
                  <a:pt x="3488" y="2528"/>
                </a:lnTo>
                <a:lnTo>
                  <a:pt x="3505" y="2528"/>
                </a:lnTo>
                <a:lnTo>
                  <a:pt x="3522" y="2528"/>
                </a:lnTo>
                <a:lnTo>
                  <a:pt x="3539" y="2528"/>
                </a:lnTo>
                <a:lnTo>
                  <a:pt x="3548" y="2529"/>
                </a:lnTo>
                <a:lnTo>
                  <a:pt x="3556" y="2531"/>
                </a:lnTo>
                <a:lnTo>
                  <a:pt x="3560" y="2532"/>
                </a:lnTo>
                <a:lnTo>
                  <a:pt x="3563" y="2536"/>
                </a:lnTo>
                <a:lnTo>
                  <a:pt x="3565" y="2538"/>
                </a:lnTo>
                <a:lnTo>
                  <a:pt x="3567" y="2542"/>
                </a:lnTo>
                <a:lnTo>
                  <a:pt x="3573" y="2542"/>
                </a:lnTo>
                <a:lnTo>
                  <a:pt x="3577" y="2541"/>
                </a:lnTo>
                <a:lnTo>
                  <a:pt x="3596" y="2544"/>
                </a:lnTo>
                <a:lnTo>
                  <a:pt x="3614" y="2547"/>
                </a:lnTo>
                <a:lnTo>
                  <a:pt x="3622" y="2548"/>
                </a:lnTo>
                <a:lnTo>
                  <a:pt x="3632" y="2549"/>
                </a:lnTo>
                <a:lnTo>
                  <a:pt x="3641" y="2549"/>
                </a:lnTo>
                <a:lnTo>
                  <a:pt x="3649" y="2548"/>
                </a:lnTo>
                <a:lnTo>
                  <a:pt x="3653" y="2547"/>
                </a:lnTo>
                <a:lnTo>
                  <a:pt x="3656" y="2546"/>
                </a:lnTo>
                <a:lnTo>
                  <a:pt x="3653" y="2544"/>
                </a:lnTo>
                <a:lnTo>
                  <a:pt x="3648" y="2542"/>
                </a:lnTo>
                <a:lnTo>
                  <a:pt x="3644" y="2541"/>
                </a:lnTo>
                <a:lnTo>
                  <a:pt x="3639" y="2540"/>
                </a:lnTo>
                <a:lnTo>
                  <a:pt x="3641" y="2535"/>
                </a:lnTo>
                <a:lnTo>
                  <a:pt x="3643" y="2529"/>
                </a:lnTo>
                <a:lnTo>
                  <a:pt x="3645" y="2525"/>
                </a:lnTo>
                <a:lnTo>
                  <a:pt x="3647" y="2522"/>
                </a:lnTo>
                <a:lnTo>
                  <a:pt x="3651" y="2520"/>
                </a:lnTo>
                <a:lnTo>
                  <a:pt x="3653" y="2519"/>
                </a:lnTo>
                <a:lnTo>
                  <a:pt x="3656" y="2518"/>
                </a:lnTo>
                <a:lnTo>
                  <a:pt x="3659" y="2518"/>
                </a:lnTo>
                <a:lnTo>
                  <a:pt x="3665" y="2519"/>
                </a:lnTo>
                <a:lnTo>
                  <a:pt x="3672" y="2522"/>
                </a:lnTo>
                <a:lnTo>
                  <a:pt x="3679" y="2526"/>
                </a:lnTo>
                <a:lnTo>
                  <a:pt x="3686" y="2531"/>
                </a:lnTo>
                <a:lnTo>
                  <a:pt x="3685" y="2538"/>
                </a:lnTo>
                <a:lnTo>
                  <a:pt x="3687" y="2538"/>
                </a:lnTo>
                <a:lnTo>
                  <a:pt x="3691" y="2538"/>
                </a:lnTo>
                <a:lnTo>
                  <a:pt x="3693" y="2538"/>
                </a:lnTo>
                <a:lnTo>
                  <a:pt x="3695" y="2539"/>
                </a:lnTo>
                <a:lnTo>
                  <a:pt x="3697" y="2540"/>
                </a:lnTo>
                <a:lnTo>
                  <a:pt x="3702" y="2535"/>
                </a:lnTo>
                <a:lnTo>
                  <a:pt x="3708" y="2531"/>
                </a:lnTo>
                <a:lnTo>
                  <a:pt x="3715" y="2529"/>
                </a:lnTo>
                <a:lnTo>
                  <a:pt x="3721" y="2528"/>
                </a:lnTo>
                <a:lnTo>
                  <a:pt x="3735" y="2528"/>
                </a:lnTo>
                <a:lnTo>
                  <a:pt x="3747" y="2529"/>
                </a:lnTo>
                <a:lnTo>
                  <a:pt x="3753" y="2528"/>
                </a:lnTo>
                <a:lnTo>
                  <a:pt x="3758" y="2527"/>
                </a:lnTo>
                <a:lnTo>
                  <a:pt x="3763" y="2526"/>
                </a:lnTo>
                <a:lnTo>
                  <a:pt x="3766" y="2524"/>
                </a:lnTo>
                <a:lnTo>
                  <a:pt x="3771" y="2522"/>
                </a:lnTo>
                <a:lnTo>
                  <a:pt x="3774" y="2519"/>
                </a:lnTo>
                <a:lnTo>
                  <a:pt x="3776" y="2515"/>
                </a:lnTo>
                <a:lnTo>
                  <a:pt x="3777" y="2510"/>
                </a:lnTo>
                <a:lnTo>
                  <a:pt x="3776" y="2508"/>
                </a:lnTo>
                <a:lnTo>
                  <a:pt x="3775" y="2507"/>
                </a:lnTo>
                <a:lnTo>
                  <a:pt x="3772" y="2502"/>
                </a:lnTo>
                <a:lnTo>
                  <a:pt x="3772" y="2497"/>
                </a:lnTo>
                <a:lnTo>
                  <a:pt x="3772" y="2490"/>
                </a:lnTo>
                <a:lnTo>
                  <a:pt x="3774" y="2485"/>
                </a:lnTo>
                <a:lnTo>
                  <a:pt x="3776" y="2484"/>
                </a:lnTo>
                <a:lnTo>
                  <a:pt x="3778" y="2483"/>
                </a:lnTo>
                <a:lnTo>
                  <a:pt x="3777" y="2483"/>
                </a:lnTo>
                <a:lnTo>
                  <a:pt x="3767" y="2480"/>
                </a:lnTo>
                <a:lnTo>
                  <a:pt x="3758" y="2478"/>
                </a:lnTo>
                <a:lnTo>
                  <a:pt x="3751" y="2473"/>
                </a:lnTo>
                <a:lnTo>
                  <a:pt x="3743" y="2468"/>
                </a:lnTo>
                <a:lnTo>
                  <a:pt x="3737" y="2463"/>
                </a:lnTo>
                <a:lnTo>
                  <a:pt x="3732" y="2456"/>
                </a:lnTo>
                <a:lnTo>
                  <a:pt x="3727" y="2446"/>
                </a:lnTo>
                <a:lnTo>
                  <a:pt x="3725" y="2436"/>
                </a:lnTo>
                <a:lnTo>
                  <a:pt x="3726" y="2433"/>
                </a:lnTo>
                <a:lnTo>
                  <a:pt x="3727" y="2431"/>
                </a:lnTo>
                <a:lnTo>
                  <a:pt x="3720" y="2424"/>
                </a:lnTo>
                <a:close/>
                <a:moveTo>
                  <a:pt x="3703" y="2472"/>
                </a:moveTo>
                <a:lnTo>
                  <a:pt x="3700" y="2478"/>
                </a:lnTo>
                <a:lnTo>
                  <a:pt x="3695" y="2480"/>
                </a:lnTo>
                <a:lnTo>
                  <a:pt x="3693" y="2481"/>
                </a:lnTo>
                <a:lnTo>
                  <a:pt x="3691" y="2481"/>
                </a:lnTo>
                <a:lnTo>
                  <a:pt x="3687" y="2480"/>
                </a:lnTo>
                <a:lnTo>
                  <a:pt x="3684" y="2479"/>
                </a:lnTo>
                <a:lnTo>
                  <a:pt x="3680" y="2476"/>
                </a:lnTo>
                <a:lnTo>
                  <a:pt x="3677" y="2471"/>
                </a:lnTo>
                <a:lnTo>
                  <a:pt x="3676" y="2468"/>
                </a:lnTo>
                <a:lnTo>
                  <a:pt x="3676" y="2466"/>
                </a:lnTo>
                <a:lnTo>
                  <a:pt x="3676" y="2463"/>
                </a:lnTo>
                <a:lnTo>
                  <a:pt x="3677" y="2460"/>
                </a:lnTo>
                <a:lnTo>
                  <a:pt x="3678" y="2458"/>
                </a:lnTo>
                <a:lnTo>
                  <a:pt x="3680" y="2456"/>
                </a:lnTo>
                <a:lnTo>
                  <a:pt x="3682" y="2453"/>
                </a:lnTo>
                <a:lnTo>
                  <a:pt x="3684" y="2452"/>
                </a:lnTo>
                <a:lnTo>
                  <a:pt x="3686" y="2451"/>
                </a:lnTo>
                <a:lnTo>
                  <a:pt x="3688" y="2451"/>
                </a:lnTo>
                <a:lnTo>
                  <a:pt x="3692" y="2452"/>
                </a:lnTo>
                <a:lnTo>
                  <a:pt x="3695" y="2455"/>
                </a:lnTo>
                <a:lnTo>
                  <a:pt x="3699" y="2458"/>
                </a:lnTo>
                <a:lnTo>
                  <a:pt x="3702" y="2462"/>
                </a:lnTo>
                <a:lnTo>
                  <a:pt x="3703" y="2464"/>
                </a:lnTo>
                <a:lnTo>
                  <a:pt x="3704" y="2466"/>
                </a:lnTo>
                <a:lnTo>
                  <a:pt x="3704" y="2469"/>
                </a:lnTo>
                <a:lnTo>
                  <a:pt x="3703" y="2472"/>
                </a:lnTo>
                <a:close/>
                <a:moveTo>
                  <a:pt x="4286" y="2136"/>
                </a:moveTo>
                <a:lnTo>
                  <a:pt x="4286" y="2137"/>
                </a:lnTo>
                <a:lnTo>
                  <a:pt x="4286" y="2137"/>
                </a:lnTo>
                <a:lnTo>
                  <a:pt x="4286" y="2136"/>
                </a:lnTo>
                <a:close/>
                <a:moveTo>
                  <a:pt x="2319" y="1284"/>
                </a:moveTo>
                <a:lnTo>
                  <a:pt x="2318" y="1282"/>
                </a:lnTo>
                <a:lnTo>
                  <a:pt x="2318" y="1284"/>
                </a:lnTo>
                <a:lnTo>
                  <a:pt x="2319" y="1284"/>
                </a:lnTo>
                <a:close/>
                <a:moveTo>
                  <a:pt x="3353" y="1525"/>
                </a:moveTo>
                <a:lnTo>
                  <a:pt x="3350" y="1525"/>
                </a:lnTo>
                <a:lnTo>
                  <a:pt x="3351" y="1526"/>
                </a:lnTo>
                <a:lnTo>
                  <a:pt x="3353" y="1525"/>
                </a:lnTo>
                <a:close/>
                <a:moveTo>
                  <a:pt x="3181" y="1393"/>
                </a:moveTo>
                <a:lnTo>
                  <a:pt x="3179" y="1390"/>
                </a:lnTo>
                <a:lnTo>
                  <a:pt x="3175" y="1389"/>
                </a:lnTo>
                <a:lnTo>
                  <a:pt x="3171" y="1388"/>
                </a:lnTo>
                <a:lnTo>
                  <a:pt x="3168" y="1389"/>
                </a:lnTo>
                <a:lnTo>
                  <a:pt x="3174" y="1390"/>
                </a:lnTo>
                <a:lnTo>
                  <a:pt x="3181" y="1393"/>
                </a:lnTo>
                <a:close/>
                <a:moveTo>
                  <a:pt x="3500" y="1906"/>
                </a:moveTo>
                <a:lnTo>
                  <a:pt x="3500" y="1906"/>
                </a:lnTo>
                <a:lnTo>
                  <a:pt x="3500" y="1907"/>
                </a:lnTo>
                <a:lnTo>
                  <a:pt x="3500" y="1906"/>
                </a:lnTo>
                <a:lnTo>
                  <a:pt x="3500" y="1906"/>
                </a:lnTo>
                <a:close/>
                <a:moveTo>
                  <a:pt x="3481" y="1902"/>
                </a:moveTo>
                <a:lnTo>
                  <a:pt x="3480" y="1902"/>
                </a:lnTo>
                <a:lnTo>
                  <a:pt x="3478" y="1904"/>
                </a:lnTo>
                <a:lnTo>
                  <a:pt x="3478" y="1904"/>
                </a:lnTo>
                <a:lnTo>
                  <a:pt x="3478" y="1905"/>
                </a:lnTo>
                <a:lnTo>
                  <a:pt x="3479" y="1904"/>
                </a:lnTo>
                <a:lnTo>
                  <a:pt x="3480" y="1902"/>
                </a:lnTo>
                <a:lnTo>
                  <a:pt x="3481" y="1902"/>
                </a:lnTo>
                <a:close/>
                <a:moveTo>
                  <a:pt x="3531" y="1983"/>
                </a:moveTo>
                <a:lnTo>
                  <a:pt x="3537" y="1983"/>
                </a:lnTo>
                <a:lnTo>
                  <a:pt x="3537" y="1979"/>
                </a:lnTo>
                <a:lnTo>
                  <a:pt x="3535" y="1981"/>
                </a:lnTo>
                <a:lnTo>
                  <a:pt x="3531" y="1983"/>
                </a:lnTo>
                <a:close/>
                <a:moveTo>
                  <a:pt x="3526" y="2010"/>
                </a:moveTo>
                <a:lnTo>
                  <a:pt x="3524" y="2010"/>
                </a:lnTo>
                <a:lnTo>
                  <a:pt x="3526" y="2011"/>
                </a:lnTo>
                <a:lnTo>
                  <a:pt x="3526" y="2010"/>
                </a:lnTo>
                <a:close/>
                <a:moveTo>
                  <a:pt x="2844" y="1940"/>
                </a:moveTo>
                <a:lnTo>
                  <a:pt x="2844" y="1940"/>
                </a:lnTo>
                <a:lnTo>
                  <a:pt x="2844" y="1940"/>
                </a:lnTo>
                <a:lnTo>
                  <a:pt x="2844" y="1940"/>
                </a:lnTo>
                <a:lnTo>
                  <a:pt x="2844" y="1940"/>
                </a:lnTo>
                <a:lnTo>
                  <a:pt x="2844" y="1940"/>
                </a:lnTo>
                <a:lnTo>
                  <a:pt x="2844" y="1940"/>
                </a:lnTo>
                <a:lnTo>
                  <a:pt x="2841" y="1940"/>
                </a:lnTo>
                <a:lnTo>
                  <a:pt x="2844" y="1941"/>
                </a:lnTo>
                <a:lnTo>
                  <a:pt x="2844" y="1940"/>
                </a:lnTo>
                <a:close/>
                <a:moveTo>
                  <a:pt x="4464" y="2175"/>
                </a:moveTo>
                <a:lnTo>
                  <a:pt x="4467" y="2172"/>
                </a:lnTo>
                <a:lnTo>
                  <a:pt x="4464" y="2170"/>
                </a:lnTo>
                <a:lnTo>
                  <a:pt x="4462" y="2169"/>
                </a:lnTo>
                <a:lnTo>
                  <a:pt x="4463" y="2172"/>
                </a:lnTo>
                <a:lnTo>
                  <a:pt x="4464" y="2175"/>
                </a:lnTo>
                <a:close/>
                <a:moveTo>
                  <a:pt x="4411" y="2055"/>
                </a:moveTo>
                <a:lnTo>
                  <a:pt x="4408" y="2054"/>
                </a:lnTo>
                <a:lnTo>
                  <a:pt x="4409" y="2055"/>
                </a:lnTo>
                <a:lnTo>
                  <a:pt x="4410" y="2056"/>
                </a:lnTo>
                <a:lnTo>
                  <a:pt x="4412" y="2055"/>
                </a:lnTo>
                <a:lnTo>
                  <a:pt x="4411" y="2055"/>
                </a:lnTo>
                <a:close/>
                <a:moveTo>
                  <a:pt x="4202" y="1980"/>
                </a:moveTo>
                <a:lnTo>
                  <a:pt x="4201" y="1980"/>
                </a:lnTo>
                <a:lnTo>
                  <a:pt x="4201" y="1980"/>
                </a:lnTo>
                <a:lnTo>
                  <a:pt x="4202" y="1980"/>
                </a:lnTo>
                <a:close/>
                <a:moveTo>
                  <a:pt x="4173" y="1763"/>
                </a:moveTo>
                <a:lnTo>
                  <a:pt x="4172" y="1764"/>
                </a:lnTo>
                <a:lnTo>
                  <a:pt x="4165" y="1768"/>
                </a:lnTo>
                <a:lnTo>
                  <a:pt x="4158" y="1771"/>
                </a:lnTo>
                <a:lnTo>
                  <a:pt x="4156" y="1774"/>
                </a:lnTo>
                <a:lnTo>
                  <a:pt x="4155" y="1777"/>
                </a:lnTo>
                <a:lnTo>
                  <a:pt x="4155" y="1781"/>
                </a:lnTo>
                <a:lnTo>
                  <a:pt x="4156" y="1787"/>
                </a:lnTo>
                <a:lnTo>
                  <a:pt x="4157" y="1789"/>
                </a:lnTo>
                <a:lnTo>
                  <a:pt x="4157" y="1791"/>
                </a:lnTo>
                <a:lnTo>
                  <a:pt x="4166" y="1775"/>
                </a:lnTo>
                <a:lnTo>
                  <a:pt x="4173" y="1763"/>
                </a:lnTo>
                <a:close/>
                <a:moveTo>
                  <a:pt x="3223" y="1012"/>
                </a:moveTo>
                <a:lnTo>
                  <a:pt x="3223" y="1013"/>
                </a:lnTo>
                <a:lnTo>
                  <a:pt x="3225" y="1013"/>
                </a:lnTo>
                <a:lnTo>
                  <a:pt x="3228" y="1014"/>
                </a:lnTo>
                <a:lnTo>
                  <a:pt x="3226" y="1013"/>
                </a:lnTo>
                <a:lnTo>
                  <a:pt x="3223" y="1012"/>
                </a:lnTo>
                <a:close/>
                <a:moveTo>
                  <a:pt x="3387" y="1098"/>
                </a:moveTo>
                <a:lnTo>
                  <a:pt x="3386" y="1098"/>
                </a:lnTo>
                <a:lnTo>
                  <a:pt x="3385" y="1098"/>
                </a:lnTo>
                <a:lnTo>
                  <a:pt x="3386" y="1100"/>
                </a:lnTo>
                <a:lnTo>
                  <a:pt x="3387" y="1099"/>
                </a:lnTo>
                <a:lnTo>
                  <a:pt x="3387" y="1098"/>
                </a:lnTo>
                <a:close/>
                <a:moveTo>
                  <a:pt x="3375" y="1052"/>
                </a:moveTo>
                <a:lnTo>
                  <a:pt x="3373" y="1051"/>
                </a:lnTo>
                <a:lnTo>
                  <a:pt x="3372" y="1051"/>
                </a:lnTo>
                <a:lnTo>
                  <a:pt x="3371" y="1050"/>
                </a:lnTo>
                <a:lnTo>
                  <a:pt x="3371" y="1050"/>
                </a:lnTo>
                <a:lnTo>
                  <a:pt x="3372" y="1051"/>
                </a:lnTo>
                <a:lnTo>
                  <a:pt x="3375" y="1052"/>
                </a:lnTo>
                <a:close/>
                <a:moveTo>
                  <a:pt x="2500" y="1227"/>
                </a:moveTo>
                <a:lnTo>
                  <a:pt x="2502" y="1227"/>
                </a:lnTo>
                <a:lnTo>
                  <a:pt x="2505" y="1226"/>
                </a:lnTo>
                <a:lnTo>
                  <a:pt x="2502" y="1225"/>
                </a:lnTo>
                <a:lnTo>
                  <a:pt x="2500" y="1225"/>
                </a:lnTo>
                <a:lnTo>
                  <a:pt x="2500" y="1226"/>
                </a:lnTo>
                <a:lnTo>
                  <a:pt x="2500" y="1227"/>
                </a:lnTo>
                <a:close/>
                <a:moveTo>
                  <a:pt x="3142" y="899"/>
                </a:moveTo>
                <a:lnTo>
                  <a:pt x="3142" y="901"/>
                </a:lnTo>
                <a:lnTo>
                  <a:pt x="3142" y="901"/>
                </a:lnTo>
                <a:lnTo>
                  <a:pt x="3143" y="902"/>
                </a:lnTo>
                <a:lnTo>
                  <a:pt x="3142" y="904"/>
                </a:lnTo>
                <a:lnTo>
                  <a:pt x="3141" y="906"/>
                </a:lnTo>
                <a:lnTo>
                  <a:pt x="3139" y="907"/>
                </a:lnTo>
                <a:lnTo>
                  <a:pt x="3137" y="908"/>
                </a:lnTo>
                <a:lnTo>
                  <a:pt x="3133" y="907"/>
                </a:lnTo>
                <a:lnTo>
                  <a:pt x="3130" y="904"/>
                </a:lnTo>
                <a:lnTo>
                  <a:pt x="3130" y="904"/>
                </a:lnTo>
                <a:lnTo>
                  <a:pt x="3125" y="904"/>
                </a:lnTo>
                <a:lnTo>
                  <a:pt x="3121" y="903"/>
                </a:lnTo>
                <a:lnTo>
                  <a:pt x="3121" y="903"/>
                </a:lnTo>
                <a:lnTo>
                  <a:pt x="3117" y="903"/>
                </a:lnTo>
                <a:lnTo>
                  <a:pt x="3115" y="904"/>
                </a:lnTo>
                <a:lnTo>
                  <a:pt x="3113" y="904"/>
                </a:lnTo>
                <a:lnTo>
                  <a:pt x="3110" y="903"/>
                </a:lnTo>
                <a:lnTo>
                  <a:pt x="3109" y="904"/>
                </a:lnTo>
                <a:lnTo>
                  <a:pt x="3108" y="906"/>
                </a:lnTo>
                <a:lnTo>
                  <a:pt x="3102" y="909"/>
                </a:lnTo>
                <a:lnTo>
                  <a:pt x="3096" y="911"/>
                </a:lnTo>
                <a:lnTo>
                  <a:pt x="3090" y="912"/>
                </a:lnTo>
                <a:lnTo>
                  <a:pt x="3085" y="912"/>
                </a:lnTo>
                <a:lnTo>
                  <a:pt x="3078" y="911"/>
                </a:lnTo>
                <a:lnTo>
                  <a:pt x="3073" y="910"/>
                </a:lnTo>
                <a:lnTo>
                  <a:pt x="3067" y="907"/>
                </a:lnTo>
                <a:lnTo>
                  <a:pt x="3062" y="903"/>
                </a:lnTo>
                <a:lnTo>
                  <a:pt x="3050" y="902"/>
                </a:lnTo>
                <a:lnTo>
                  <a:pt x="3037" y="901"/>
                </a:lnTo>
                <a:lnTo>
                  <a:pt x="3032" y="899"/>
                </a:lnTo>
                <a:lnTo>
                  <a:pt x="3026" y="898"/>
                </a:lnTo>
                <a:lnTo>
                  <a:pt x="3021" y="895"/>
                </a:lnTo>
                <a:lnTo>
                  <a:pt x="3015" y="891"/>
                </a:lnTo>
                <a:lnTo>
                  <a:pt x="3015" y="891"/>
                </a:lnTo>
                <a:lnTo>
                  <a:pt x="3015" y="891"/>
                </a:lnTo>
                <a:lnTo>
                  <a:pt x="3001" y="890"/>
                </a:lnTo>
                <a:lnTo>
                  <a:pt x="2985" y="889"/>
                </a:lnTo>
                <a:lnTo>
                  <a:pt x="2970" y="890"/>
                </a:lnTo>
                <a:lnTo>
                  <a:pt x="2954" y="890"/>
                </a:lnTo>
                <a:lnTo>
                  <a:pt x="2939" y="890"/>
                </a:lnTo>
                <a:lnTo>
                  <a:pt x="2924" y="890"/>
                </a:lnTo>
                <a:lnTo>
                  <a:pt x="2909" y="888"/>
                </a:lnTo>
                <a:lnTo>
                  <a:pt x="2893" y="886"/>
                </a:lnTo>
                <a:lnTo>
                  <a:pt x="2883" y="887"/>
                </a:lnTo>
                <a:lnTo>
                  <a:pt x="2872" y="889"/>
                </a:lnTo>
                <a:lnTo>
                  <a:pt x="2859" y="891"/>
                </a:lnTo>
                <a:lnTo>
                  <a:pt x="2848" y="892"/>
                </a:lnTo>
                <a:lnTo>
                  <a:pt x="2835" y="892"/>
                </a:lnTo>
                <a:lnTo>
                  <a:pt x="2824" y="890"/>
                </a:lnTo>
                <a:lnTo>
                  <a:pt x="2818" y="888"/>
                </a:lnTo>
                <a:lnTo>
                  <a:pt x="2816" y="892"/>
                </a:lnTo>
                <a:lnTo>
                  <a:pt x="2813" y="895"/>
                </a:lnTo>
                <a:lnTo>
                  <a:pt x="2809" y="897"/>
                </a:lnTo>
                <a:lnTo>
                  <a:pt x="2805" y="899"/>
                </a:lnTo>
                <a:lnTo>
                  <a:pt x="2796" y="899"/>
                </a:lnTo>
                <a:lnTo>
                  <a:pt x="2787" y="898"/>
                </a:lnTo>
                <a:lnTo>
                  <a:pt x="2772" y="896"/>
                </a:lnTo>
                <a:lnTo>
                  <a:pt x="2757" y="896"/>
                </a:lnTo>
                <a:lnTo>
                  <a:pt x="2742" y="896"/>
                </a:lnTo>
                <a:lnTo>
                  <a:pt x="2728" y="896"/>
                </a:lnTo>
                <a:lnTo>
                  <a:pt x="2714" y="895"/>
                </a:lnTo>
                <a:lnTo>
                  <a:pt x="2699" y="893"/>
                </a:lnTo>
                <a:lnTo>
                  <a:pt x="2692" y="891"/>
                </a:lnTo>
                <a:lnTo>
                  <a:pt x="2685" y="889"/>
                </a:lnTo>
                <a:lnTo>
                  <a:pt x="2678" y="886"/>
                </a:lnTo>
                <a:lnTo>
                  <a:pt x="2672" y="882"/>
                </a:lnTo>
                <a:lnTo>
                  <a:pt x="2662" y="882"/>
                </a:lnTo>
                <a:lnTo>
                  <a:pt x="2654" y="881"/>
                </a:lnTo>
                <a:lnTo>
                  <a:pt x="2644" y="879"/>
                </a:lnTo>
                <a:lnTo>
                  <a:pt x="2636" y="876"/>
                </a:lnTo>
                <a:lnTo>
                  <a:pt x="2605" y="874"/>
                </a:lnTo>
                <a:lnTo>
                  <a:pt x="2575" y="871"/>
                </a:lnTo>
                <a:lnTo>
                  <a:pt x="2545" y="870"/>
                </a:lnTo>
                <a:lnTo>
                  <a:pt x="2515" y="868"/>
                </a:lnTo>
                <a:lnTo>
                  <a:pt x="2484" y="867"/>
                </a:lnTo>
                <a:lnTo>
                  <a:pt x="2454" y="866"/>
                </a:lnTo>
                <a:lnTo>
                  <a:pt x="2424" y="866"/>
                </a:lnTo>
                <a:lnTo>
                  <a:pt x="2394" y="865"/>
                </a:lnTo>
                <a:lnTo>
                  <a:pt x="2394" y="866"/>
                </a:lnTo>
                <a:lnTo>
                  <a:pt x="2378" y="867"/>
                </a:lnTo>
                <a:lnTo>
                  <a:pt x="2362" y="867"/>
                </a:lnTo>
                <a:lnTo>
                  <a:pt x="2355" y="867"/>
                </a:lnTo>
                <a:lnTo>
                  <a:pt x="2348" y="865"/>
                </a:lnTo>
                <a:lnTo>
                  <a:pt x="2341" y="862"/>
                </a:lnTo>
                <a:lnTo>
                  <a:pt x="2335" y="858"/>
                </a:lnTo>
                <a:lnTo>
                  <a:pt x="2324" y="859"/>
                </a:lnTo>
                <a:lnTo>
                  <a:pt x="2314" y="860"/>
                </a:lnTo>
                <a:lnTo>
                  <a:pt x="2278" y="860"/>
                </a:lnTo>
                <a:lnTo>
                  <a:pt x="2241" y="860"/>
                </a:lnTo>
                <a:lnTo>
                  <a:pt x="2204" y="860"/>
                </a:lnTo>
                <a:lnTo>
                  <a:pt x="2168" y="860"/>
                </a:lnTo>
                <a:lnTo>
                  <a:pt x="2131" y="860"/>
                </a:lnTo>
                <a:lnTo>
                  <a:pt x="2096" y="860"/>
                </a:lnTo>
                <a:lnTo>
                  <a:pt x="2059" y="859"/>
                </a:lnTo>
                <a:lnTo>
                  <a:pt x="2022" y="859"/>
                </a:lnTo>
                <a:lnTo>
                  <a:pt x="2007" y="858"/>
                </a:lnTo>
                <a:lnTo>
                  <a:pt x="1992" y="855"/>
                </a:lnTo>
                <a:lnTo>
                  <a:pt x="1983" y="850"/>
                </a:lnTo>
                <a:lnTo>
                  <a:pt x="1974" y="847"/>
                </a:lnTo>
                <a:lnTo>
                  <a:pt x="1965" y="844"/>
                </a:lnTo>
                <a:lnTo>
                  <a:pt x="1954" y="842"/>
                </a:lnTo>
                <a:lnTo>
                  <a:pt x="1935" y="839"/>
                </a:lnTo>
                <a:lnTo>
                  <a:pt x="1915" y="838"/>
                </a:lnTo>
                <a:lnTo>
                  <a:pt x="1895" y="838"/>
                </a:lnTo>
                <a:lnTo>
                  <a:pt x="1875" y="838"/>
                </a:lnTo>
                <a:lnTo>
                  <a:pt x="1866" y="837"/>
                </a:lnTo>
                <a:lnTo>
                  <a:pt x="1855" y="836"/>
                </a:lnTo>
                <a:lnTo>
                  <a:pt x="1846" y="835"/>
                </a:lnTo>
                <a:lnTo>
                  <a:pt x="1836" y="832"/>
                </a:lnTo>
                <a:lnTo>
                  <a:pt x="1828" y="831"/>
                </a:lnTo>
                <a:lnTo>
                  <a:pt x="1819" y="829"/>
                </a:lnTo>
                <a:lnTo>
                  <a:pt x="1815" y="828"/>
                </a:lnTo>
                <a:lnTo>
                  <a:pt x="1812" y="826"/>
                </a:lnTo>
                <a:lnTo>
                  <a:pt x="1808" y="824"/>
                </a:lnTo>
                <a:lnTo>
                  <a:pt x="1805" y="820"/>
                </a:lnTo>
                <a:lnTo>
                  <a:pt x="1768" y="819"/>
                </a:lnTo>
                <a:lnTo>
                  <a:pt x="1731" y="817"/>
                </a:lnTo>
                <a:lnTo>
                  <a:pt x="1694" y="816"/>
                </a:lnTo>
                <a:lnTo>
                  <a:pt x="1658" y="816"/>
                </a:lnTo>
                <a:lnTo>
                  <a:pt x="1639" y="816"/>
                </a:lnTo>
                <a:lnTo>
                  <a:pt x="1621" y="815"/>
                </a:lnTo>
                <a:lnTo>
                  <a:pt x="1604" y="812"/>
                </a:lnTo>
                <a:lnTo>
                  <a:pt x="1586" y="809"/>
                </a:lnTo>
                <a:lnTo>
                  <a:pt x="1586" y="809"/>
                </a:lnTo>
                <a:lnTo>
                  <a:pt x="1574" y="808"/>
                </a:lnTo>
                <a:lnTo>
                  <a:pt x="1562" y="807"/>
                </a:lnTo>
                <a:lnTo>
                  <a:pt x="1551" y="806"/>
                </a:lnTo>
                <a:lnTo>
                  <a:pt x="1551" y="806"/>
                </a:lnTo>
                <a:lnTo>
                  <a:pt x="1546" y="808"/>
                </a:lnTo>
                <a:lnTo>
                  <a:pt x="1539" y="809"/>
                </a:lnTo>
                <a:lnTo>
                  <a:pt x="1528" y="809"/>
                </a:lnTo>
                <a:lnTo>
                  <a:pt x="1516" y="809"/>
                </a:lnTo>
                <a:lnTo>
                  <a:pt x="1504" y="809"/>
                </a:lnTo>
                <a:lnTo>
                  <a:pt x="1493" y="809"/>
                </a:lnTo>
                <a:lnTo>
                  <a:pt x="1493" y="809"/>
                </a:lnTo>
                <a:lnTo>
                  <a:pt x="1493" y="809"/>
                </a:lnTo>
                <a:lnTo>
                  <a:pt x="1455" y="810"/>
                </a:lnTo>
                <a:lnTo>
                  <a:pt x="1418" y="811"/>
                </a:lnTo>
                <a:lnTo>
                  <a:pt x="1380" y="812"/>
                </a:lnTo>
                <a:lnTo>
                  <a:pt x="1343" y="813"/>
                </a:lnTo>
                <a:lnTo>
                  <a:pt x="1305" y="814"/>
                </a:lnTo>
                <a:lnTo>
                  <a:pt x="1267" y="814"/>
                </a:lnTo>
                <a:lnTo>
                  <a:pt x="1231" y="813"/>
                </a:lnTo>
                <a:lnTo>
                  <a:pt x="1193" y="810"/>
                </a:lnTo>
                <a:lnTo>
                  <a:pt x="1193" y="810"/>
                </a:lnTo>
                <a:lnTo>
                  <a:pt x="1167" y="813"/>
                </a:lnTo>
                <a:lnTo>
                  <a:pt x="1141" y="815"/>
                </a:lnTo>
                <a:lnTo>
                  <a:pt x="1115" y="815"/>
                </a:lnTo>
                <a:lnTo>
                  <a:pt x="1089" y="814"/>
                </a:lnTo>
                <a:lnTo>
                  <a:pt x="1063" y="813"/>
                </a:lnTo>
                <a:lnTo>
                  <a:pt x="1037" y="812"/>
                </a:lnTo>
                <a:lnTo>
                  <a:pt x="1011" y="810"/>
                </a:lnTo>
                <a:lnTo>
                  <a:pt x="985" y="809"/>
                </a:lnTo>
                <a:lnTo>
                  <a:pt x="985" y="809"/>
                </a:lnTo>
                <a:lnTo>
                  <a:pt x="893" y="810"/>
                </a:lnTo>
                <a:lnTo>
                  <a:pt x="893" y="815"/>
                </a:lnTo>
                <a:lnTo>
                  <a:pt x="893" y="820"/>
                </a:lnTo>
                <a:lnTo>
                  <a:pt x="882" y="820"/>
                </a:lnTo>
                <a:lnTo>
                  <a:pt x="871" y="822"/>
                </a:lnTo>
                <a:lnTo>
                  <a:pt x="866" y="820"/>
                </a:lnTo>
                <a:lnTo>
                  <a:pt x="862" y="819"/>
                </a:lnTo>
                <a:lnTo>
                  <a:pt x="860" y="818"/>
                </a:lnTo>
                <a:lnTo>
                  <a:pt x="859" y="816"/>
                </a:lnTo>
                <a:lnTo>
                  <a:pt x="858" y="814"/>
                </a:lnTo>
                <a:lnTo>
                  <a:pt x="858" y="811"/>
                </a:lnTo>
                <a:lnTo>
                  <a:pt x="858" y="808"/>
                </a:lnTo>
                <a:lnTo>
                  <a:pt x="859" y="806"/>
                </a:lnTo>
                <a:lnTo>
                  <a:pt x="860" y="804"/>
                </a:lnTo>
                <a:lnTo>
                  <a:pt x="861" y="801"/>
                </a:lnTo>
                <a:lnTo>
                  <a:pt x="865" y="799"/>
                </a:lnTo>
                <a:lnTo>
                  <a:pt x="870" y="797"/>
                </a:lnTo>
                <a:lnTo>
                  <a:pt x="882" y="797"/>
                </a:lnTo>
                <a:lnTo>
                  <a:pt x="893" y="798"/>
                </a:lnTo>
                <a:lnTo>
                  <a:pt x="901" y="797"/>
                </a:lnTo>
                <a:lnTo>
                  <a:pt x="908" y="794"/>
                </a:lnTo>
                <a:lnTo>
                  <a:pt x="914" y="791"/>
                </a:lnTo>
                <a:lnTo>
                  <a:pt x="921" y="787"/>
                </a:lnTo>
                <a:lnTo>
                  <a:pt x="928" y="781"/>
                </a:lnTo>
                <a:lnTo>
                  <a:pt x="934" y="778"/>
                </a:lnTo>
                <a:lnTo>
                  <a:pt x="941" y="775"/>
                </a:lnTo>
                <a:lnTo>
                  <a:pt x="949" y="773"/>
                </a:lnTo>
                <a:lnTo>
                  <a:pt x="948" y="771"/>
                </a:lnTo>
                <a:lnTo>
                  <a:pt x="945" y="768"/>
                </a:lnTo>
                <a:lnTo>
                  <a:pt x="942" y="766"/>
                </a:lnTo>
                <a:lnTo>
                  <a:pt x="940" y="764"/>
                </a:lnTo>
                <a:lnTo>
                  <a:pt x="937" y="760"/>
                </a:lnTo>
                <a:lnTo>
                  <a:pt x="937" y="757"/>
                </a:lnTo>
                <a:lnTo>
                  <a:pt x="939" y="753"/>
                </a:lnTo>
                <a:lnTo>
                  <a:pt x="943" y="749"/>
                </a:lnTo>
                <a:lnTo>
                  <a:pt x="962" y="732"/>
                </a:lnTo>
                <a:lnTo>
                  <a:pt x="980" y="714"/>
                </a:lnTo>
                <a:lnTo>
                  <a:pt x="989" y="706"/>
                </a:lnTo>
                <a:lnTo>
                  <a:pt x="999" y="697"/>
                </a:lnTo>
                <a:lnTo>
                  <a:pt x="1009" y="689"/>
                </a:lnTo>
                <a:lnTo>
                  <a:pt x="1020" y="682"/>
                </a:lnTo>
                <a:lnTo>
                  <a:pt x="1025" y="676"/>
                </a:lnTo>
                <a:lnTo>
                  <a:pt x="1030" y="671"/>
                </a:lnTo>
                <a:lnTo>
                  <a:pt x="1036" y="667"/>
                </a:lnTo>
                <a:lnTo>
                  <a:pt x="1042" y="665"/>
                </a:lnTo>
                <a:lnTo>
                  <a:pt x="1047" y="665"/>
                </a:lnTo>
                <a:lnTo>
                  <a:pt x="1054" y="667"/>
                </a:lnTo>
                <a:lnTo>
                  <a:pt x="1059" y="672"/>
                </a:lnTo>
                <a:lnTo>
                  <a:pt x="1065" y="678"/>
                </a:lnTo>
                <a:lnTo>
                  <a:pt x="1066" y="668"/>
                </a:lnTo>
                <a:lnTo>
                  <a:pt x="1068" y="656"/>
                </a:lnTo>
                <a:lnTo>
                  <a:pt x="1073" y="647"/>
                </a:lnTo>
                <a:lnTo>
                  <a:pt x="1078" y="636"/>
                </a:lnTo>
                <a:lnTo>
                  <a:pt x="1083" y="636"/>
                </a:lnTo>
                <a:lnTo>
                  <a:pt x="1088" y="636"/>
                </a:lnTo>
                <a:lnTo>
                  <a:pt x="1088" y="636"/>
                </a:lnTo>
                <a:lnTo>
                  <a:pt x="1088" y="636"/>
                </a:lnTo>
                <a:lnTo>
                  <a:pt x="1097" y="628"/>
                </a:lnTo>
                <a:lnTo>
                  <a:pt x="1105" y="622"/>
                </a:lnTo>
                <a:lnTo>
                  <a:pt x="1114" y="617"/>
                </a:lnTo>
                <a:lnTo>
                  <a:pt x="1123" y="613"/>
                </a:lnTo>
                <a:lnTo>
                  <a:pt x="1133" y="609"/>
                </a:lnTo>
                <a:lnTo>
                  <a:pt x="1142" y="603"/>
                </a:lnTo>
                <a:lnTo>
                  <a:pt x="1150" y="598"/>
                </a:lnTo>
                <a:lnTo>
                  <a:pt x="1159" y="591"/>
                </a:lnTo>
                <a:lnTo>
                  <a:pt x="1164" y="591"/>
                </a:lnTo>
                <a:lnTo>
                  <a:pt x="1169" y="590"/>
                </a:lnTo>
                <a:lnTo>
                  <a:pt x="1172" y="589"/>
                </a:lnTo>
                <a:lnTo>
                  <a:pt x="1173" y="588"/>
                </a:lnTo>
                <a:lnTo>
                  <a:pt x="1178" y="582"/>
                </a:lnTo>
                <a:lnTo>
                  <a:pt x="1182" y="578"/>
                </a:lnTo>
                <a:lnTo>
                  <a:pt x="1186" y="572"/>
                </a:lnTo>
                <a:lnTo>
                  <a:pt x="1189" y="567"/>
                </a:lnTo>
                <a:lnTo>
                  <a:pt x="1196" y="555"/>
                </a:lnTo>
                <a:lnTo>
                  <a:pt x="1204" y="543"/>
                </a:lnTo>
                <a:lnTo>
                  <a:pt x="1204" y="543"/>
                </a:lnTo>
                <a:lnTo>
                  <a:pt x="1204" y="543"/>
                </a:lnTo>
                <a:lnTo>
                  <a:pt x="1198" y="532"/>
                </a:lnTo>
                <a:lnTo>
                  <a:pt x="1193" y="520"/>
                </a:lnTo>
                <a:lnTo>
                  <a:pt x="1193" y="520"/>
                </a:lnTo>
                <a:lnTo>
                  <a:pt x="1199" y="515"/>
                </a:lnTo>
                <a:lnTo>
                  <a:pt x="1206" y="510"/>
                </a:lnTo>
                <a:lnTo>
                  <a:pt x="1222" y="510"/>
                </a:lnTo>
                <a:lnTo>
                  <a:pt x="1239" y="509"/>
                </a:lnTo>
                <a:lnTo>
                  <a:pt x="1256" y="509"/>
                </a:lnTo>
                <a:lnTo>
                  <a:pt x="1273" y="508"/>
                </a:lnTo>
                <a:lnTo>
                  <a:pt x="1273" y="509"/>
                </a:lnTo>
                <a:lnTo>
                  <a:pt x="1273" y="508"/>
                </a:lnTo>
                <a:lnTo>
                  <a:pt x="1276" y="504"/>
                </a:lnTo>
                <a:lnTo>
                  <a:pt x="1280" y="502"/>
                </a:lnTo>
                <a:lnTo>
                  <a:pt x="1285" y="500"/>
                </a:lnTo>
                <a:lnTo>
                  <a:pt x="1290" y="499"/>
                </a:lnTo>
                <a:lnTo>
                  <a:pt x="1295" y="498"/>
                </a:lnTo>
                <a:lnTo>
                  <a:pt x="1299" y="498"/>
                </a:lnTo>
                <a:lnTo>
                  <a:pt x="1304" y="496"/>
                </a:lnTo>
                <a:lnTo>
                  <a:pt x="1309" y="494"/>
                </a:lnTo>
                <a:lnTo>
                  <a:pt x="1303" y="489"/>
                </a:lnTo>
                <a:lnTo>
                  <a:pt x="1298" y="486"/>
                </a:lnTo>
                <a:lnTo>
                  <a:pt x="1293" y="485"/>
                </a:lnTo>
                <a:lnTo>
                  <a:pt x="1287" y="485"/>
                </a:lnTo>
                <a:lnTo>
                  <a:pt x="1276" y="486"/>
                </a:lnTo>
                <a:lnTo>
                  <a:pt x="1264" y="486"/>
                </a:lnTo>
                <a:lnTo>
                  <a:pt x="1255" y="484"/>
                </a:lnTo>
                <a:lnTo>
                  <a:pt x="1251" y="482"/>
                </a:lnTo>
                <a:lnTo>
                  <a:pt x="1250" y="480"/>
                </a:lnTo>
                <a:lnTo>
                  <a:pt x="1250" y="479"/>
                </a:lnTo>
                <a:lnTo>
                  <a:pt x="1251" y="477"/>
                </a:lnTo>
                <a:lnTo>
                  <a:pt x="1252" y="476"/>
                </a:lnTo>
                <a:lnTo>
                  <a:pt x="1258" y="470"/>
                </a:lnTo>
                <a:lnTo>
                  <a:pt x="1262" y="463"/>
                </a:lnTo>
                <a:lnTo>
                  <a:pt x="1267" y="459"/>
                </a:lnTo>
                <a:lnTo>
                  <a:pt x="1273" y="455"/>
                </a:lnTo>
                <a:lnTo>
                  <a:pt x="1279" y="453"/>
                </a:lnTo>
                <a:lnTo>
                  <a:pt x="1285" y="451"/>
                </a:lnTo>
                <a:lnTo>
                  <a:pt x="1291" y="437"/>
                </a:lnTo>
                <a:lnTo>
                  <a:pt x="1298" y="425"/>
                </a:lnTo>
                <a:lnTo>
                  <a:pt x="1301" y="420"/>
                </a:lnTo>
                <a:lnTo>
                  <a:pt x="1305" y="415"/>
                </a:lnTo>
                <a:lnTo>
                  <a:pt x="1311" y="411"/>
                </a:lnTo>
                <a:lnTo>
                  <a:pt x="1315" y="407"/>
                </a:lnTo>
                <a:lnTo>
                  <a:pt x="1320" y="403"/>
                </a:lnTo>
                <a:lnTo>
                  <a:pt x="1325" y="401"/>
                </a:lnTo>
                <a:lnTo>
                  <a:pt x="1332" y="398"/>
                </a:lnTo>
                <a:lnTo>
                  <a:pt x="1338" y="396"/>
                </a:lnTo>
                <a:lnTo>
                  <a:pt x="1344" y="395"/>
                </a:lnTo>
                <a:lnTo>
                  <a:pt x="1351" y="394"/>
                </a:lnTo>
                <a:lnTo>
                  <a:pt x="1358" y="394"/>
                </a:lnTo>
                <a:lnTo>
                  <a:pt x="1366" y="395"/>
                </a:lnTo>
                <a:lnTo>
                  <a:pt x="1372" y="394"/>
                </a:lnTo>
                <a:lnTo>
                  <a:pt x="1377" y="393"/>
                </a:lnTo>
                <a:lnTo>
                  <a:pt x="1381" y="391"/>
                </a:lnTo>
                <a:lnTo>
                  <a:pt x="1384" y="391"/>
                </a:lnTo>
                <a:lnTo>
                  <a:pt x="1388" y="391"/>
                </a:lnTo>
                <a:lnTo>
                  <a:pt x="1392" y="393"/>
                </a:lnTo>
                <a:lnTo>
                  <a:pt x="1392" y="394"/>
                </a:lnTo>
                <a:lnTo>
                  <a:pt x="1393" y="395"/>
                </a:lnTo>
                <a:lnTo>
                  <a:pt x="1410" y="393"/>
                </a:lnTo>
                <a:lnTo>
                  <a:pt x="1410" y="393"/>
                </a:lnTo>
                <a:lnTo>
                  <a:pt x="1410" y="392"/>
                </a:lnTo>
                <a:lnTo>
                  <a:pt x="1412" y="386"/>
                </a:lnTo>
                <a:lnTo>
                  <a:pt x="1414" y="381"/>
                </a:lnTo>
                <a:lnTo>
                  <a:pt x="1417" y="378"/>
                </a:lnTo>
                <a:lnTo>
                  <a:pt x="1420" y="376"/>
                </a:lnTo>
                <a:lnTo>
                  <a:pt x="1429" y="373"/>
                </a:lnTo>
                <a:lnTo>
                  <a:pt x="1438" y="371"/>
                </a:lnTo>
                <a:lnTo>
                  <a:pt x="1447" y="371"/>
                </a:lnTo>
                <a:lnTo>
                  <a:pt x="1456" y="368"/>
                </a:lnTo>
                <a:lnTo>
                  <a:pt x="1460" y="367"/>
                </a:lnTo>
                <a:lnTo>
                  <a:pt x="1464" y="366"/>
                </a:lnTo>
                <a:lnTo>
                  <a:pt x="1468" y="363"/>
                </a:lnTo>
                <a:lnTo>
                  <a:pt x="1471" y="360"/>
                </a:lnTo>
                <a:lnTo>
                  <a:pt x="1494" y="359"/>
                </a:lnTo>
                <a:lnTo>
                  <a:pt x="1517" y="357"/>
                </a:lnTo>
                <a:lnTo>
                  <a:pt x="1539" y="354"/>
                </a:lnTo>
                <a:lnTo>
                  <a:pt x="1562" y="351"/>
                </a:lnTo>
                <a:lnTo>
                  <a:pt x="1586" y="348"/>
                </a:lnTo>
                <a:lnTo>
                  <a:pt x="1609" y="346"/>
                </a:lnTo>
                <a:lnTo>
                  <a:pt x="1631" y="346"/>
                </a:lnTo>
                <a:lnTo>
                  <a:pt x="1654" y="347"/>
                </a:lnTo>
                <a:lnTo>
                  <a:pt x="1664" y="345"/>
                </a:lnTo>
                <a:lnTo>
                  <a:pt x="1672" y="342"/>
                </a:lnTo>
                <a:lnTo>
                  <a:pt x="1680" y="339"/>
                </a:lnTo>
                <a:lnTo>
                  <a:pt x="1689" y="336"/>
                </a:lnTo>
                <a:lnTo>
                  <a:pt x="1704" y="335"/>
                </a:lnTo>
                <a:lnTo>
                  <a:pt x="1718" y="333"/>
                </a:lnTo>
                <a:lnTo>
                  <a:pt x="1732" y="329"/>
                </a:lnTo>
                <a:lnTo>
                  <a:pt x="1747" y="326"/>
                </a:lnTo>
                <a:lnTo>
                  <a:pt x="1775" y="319"/>
                </a:lnTo>
                <a:lnTo>
                  <a:pt x="1803" y="311"/>
                </a:lnTo>
                <a:lnTo>
                  <a:pt x="1783" y="312"/>
                </a:lnTo>
                <a:lnTo>
                  <a:pt x="1763" y="312"/>
                </a:lnTo>
                <a:lnTo>
                  <a:pt x="1753" y="311"/>
                </a:lnTo>
                <a:lnTo>
                  <a:pt x="1744" y="308"/>
                </a:lnTo>
                <a:lnTo>
                  <a:pt x="1733" y="305"/>
                </a:lnTo>
                <a:lnTo>
                  <a:pt x="1724" y="301"/>
                </a:lnTo>
                <a:lnTo>
                  <a:pt x="1717" y="297"/>
                </a:lnTo>
                <a:lnTo>
                  <a:pt x="1710" y="294"/>
                </a:lnTo>
                <a:lnTo>
                  <a:pt x="1703" y="292"/>
                </a:lnTo>
                <a:lnTo>
                  <a:pt x="1695" y="291"/>
                </a:lnTo>
                <a:lnTo>
                  <a:pt x="1678" y="288"/>
                </a:lnTo>
                <a:lnTo>
                  <a:pt x="1663" y="285"/>
                </a:lnTo>
                <a:lnTo>
                  <a:pt x="1666" y="279"/>
                </a:lnTo>
                <a:lnTo>
                  <a:pt x="1670" y="274"/>
                </a:lnTo>
                <a:lnTo>
                  <a:pt x="1674" y="270"/>
                </a:lnTo>
                <a:lnTo>
                  <a:pt x="1678" y="268"/>
                </a:lnTo>
                <a:lnTo>
                  <a:pt x="1689" y="267"/>
                </a:lnTo>
                <a:lnTo>
                  <a:pt x="1699" y="266"/>
                </a:lnTo>
                <a:lnTo>
                  <a:pt x="1732" y="266"/>
                </a:lnTo>
                <a:lnTo>
                  <a:pt x="1766" y="266"/>
                </a:lnTo>
                <a:lnTo>
                  <a:pt x="1798" y="265"/>
                </a:lnTo>
                <a:lnTo>
                  <a:pt x="1831" y="265"/>
                </a:lnTo>
                <a:lnTo>
                  <a:pt x="1852" y="265"/>
                </a:lnTo>
                <a:lnTo>
                  <a:pt x="1872" y="264"/>
                </a:lnTo>
                <a:lnTo>
                  <a:pt x="1876" y="263"/>
                </a:lnTo>
                <a:lnTo>
                  <a:pt x="1882" y="262"/>
                </a:lnTo>
                <a:lnTo>
                  <a:pt x="1886" y="260"/>
                </a:lnTo>
                <a:lnTo>
                  <a:pt x="1890" y="258"/>
                </a:lnTo>
                <a:lnTo>
                  <a:pt x="1894" y="255"/>
                </a:lnTo>
                <a:lnTo>
                  <a:pt x="1898" y="250"/>
                </a:lnTo>
                <a:lnTo>
                  <a:pt x="1902" y="245"/>
                </a:lnTo>
                <a:lnTo>
                  <a:pt x="1906" y="239"/>
                </a:lnTo>
                <a:lnTo>
                  <a:pt x="1909" y="236"/>
                </a:lnTo>
                <a:lnTo>
                  <a:pt x="1913" y="233"/>
                </a:lnTo>
                <a:lnTo>
                  <a:pt x="1919" y="232"/>
                </a:lnTo>
                <a:lnTo>
                  <a:pt x="1925" y="232"/>
                </a:lnTo>
                <a:lnTo>
                  <a:pt x="1936" y="233"/>
                </a:lnTo>
                <a:lnTo>
                  <a:pt x="1949" y="233"/>
                </a:lnTo>
                <a:lnTo>
                  <a:pt x="1966" y="230"/>
                </a:lnTo>
                <a:lnTo>
                  <a:pt x="1981" y="225"/>
                </a:lnTo>
                <a:lnTo>
                  <a:pt x="1988" y="222"/>
                </a:lnTo>
                <a:lnTo>
                  <a:pt x="1993" y="217"/>
                </a:lnTo>
                <a:lnTo>
                  <a:pt x="1995" y="213"/>
                </a:lnTo>
                <a:lnTo>
                  <a:pt x="1998" y="208"/>
                </a:lnTo>
                <a:lnTo>
                  <a:pt x="1999" y="204"/>
                </a:lnTo>
                <a:lnTo>
                  <a:pt x="2000" y="199"/>
                </a:lnTo>
                <a:lnTo>
                  <a:pt x="1955" y="198"/>
                </a:lnTo>
                <a:lnTo>
                  <a:pt x="1911" y="198"/>
                </a:lnTo>
                <a:lnTo>
                  <a:pt x="1867" y="197"/>
                </a:lnTo>
                <a:lnTo>
                  <a:pt x="1823" y="197"/>
                </a:lnTo>
                <a:lnTo>
                  <a:pt x="1778" y="197"/>
                </a:lnTo>
                <a:lnTo>
                  <a:pt x="1734" y="196"/>
                </a:lnTo>
                <a:lnTo>
                  <a:pt x="1690" y="196"/>
                </a:lnTo>
                <a:lnTo>
                  <a:pt x="1645" y="195"/>
                </a:lnTo>
                <a:lnTo>
                  <a:pt x="1641" y="191"/>
                </a:lnTo>
                <a:lnTo>
                  <a:pt x="1633" y="181"/>
                </a:lnTo>
                <a:lnTo>
                  <a:pt x="1647" y="178"/>
                </a:lnTo>
                <a:lnTo>
                  <a:pt x="1659" y="176"/>
                </a:lnTo>
                <a:lnTo>
                  <a:pt x="1673" y="175"/>
                </a:lnTo>
                <a:lnTo>
                  <a:pt x="1686" y="175"/>
                </a:lnTo>
                <a:lnTo>
                  <a:pt x="1711" y="175"/>
                </a:lnTo>
                <a:lnTo>
                  <a:pt x="1735" y="175"/>
                </a:lnTo>
                <a:lnTo>
                  <a:pt x="1747" y="171"/>
                </a:lnTo>
                <a:lnTo>
                  <a:pt x="1758" y="169"/>
                </a:lnTo>
                <a:lnTo>
                  <a:pt x="1770" y="168"/>
                </a:lnTo>
                <a:lnTo>
                  <a:pt x="1782" y="168"/>
                </a:lnTo>
                <a:lnTo>
                  <a:pt x="1793" y="168"/>
                </a:lnTo>
                <a:lnTo>
                  <a:pt x="1805" y="169"/>
                </a:lnTo>
                <a:lnTo>
                  <a:pt x="1816" y="171"/>
                </a:lnTo>
                <a:lnTo>
                  <a:pt x="1828" y="175"/>
                </a:lnTo>
                <a:lnTo>
                  <a:pt x="1853" y="175"/>
                </a:lnTo>
                <a:lnTo>
                  <a:pt x="1880" y="175"/>
                </a:lnTo>
                <a:lnTo>
                  <a:pt x="1905" y="175"/>
                </a:lnTo>
                <a:lnTo>
                  <a:pt x="1931" y="175"/>
                </a:lnTo>
                <a:lnTo>
                  <a:pt x="1935" y="179"/>
                </a:lnTo>
                <a:lnTo>
                  <a:pt x="1940" y="181"/>
                </a:lnTo>
                <a:lnTo>
                  <a:pt x="1943" y="183"/>
                </a:lnTo>
                <a:lnTo>
                  <a:pt x="1947" y="185"/>
                </a:lnTo>
                <a:lnTo>
                  <a:pt x="1956" y="186"/>
                </a:lnTo>
                <a:lnTo>
                  <a:pt x="1965" y="187"/>
                </a:lnTo>
                <a:lnTo>
                  <a:pt x="1983" y="186"/>
                </a:lnTo>
                <a:lnTo>
                  <a:pt x="2001" y="186"/>
                </a:lnTo>
                <a:lnTo>
                  <a:pt x="2027" y="186"/>
                </a:lnTo>
                <a:lnTo>
                  <a:pt x="2053" y="186"/>
                </a:lnTo>
                <a:lnTo>
                  <a:pt x="2067" y="187"/>
                </a:lnTo>
                <a:lnTo>
                  <a:pt x="2080" y="188"/>
                </a:lnTo>
                <a:lnTo>
                  <a:pt x="2092" y="189"/>
                </a:lnTo>
                <a:lnTo>
                  <a:pt x="2106" y="191"/>
                </a:lnTo>
                <a:lnTo>
                  <a:pt x="2116" y="190"/>
                </a:lnTo>
                <a:lnTo>
                  <a:pt x="2125" y="188"/>
                </a:lnTo>
                <a:lnTo>
                  <a:pt x="2134" y="187"/>
                </a:lnTo>
                <a:lnTo>
                  <a:pt x="2144" y="186"/>
                </a:lnTo>
                <a:lnTo>
                  <a:pt x="2158" y="185"/>
                </a:lnTo>
                <a:lnTo>
                  <a:pt x="2170" y="185"/>
                </a:lnTo>
                <a:lnTo>
                  <a:pt x="2138" y="183"/>
                </a:lnTo>
                <a:lnTo>
                  <a:pt x="2104" y="181"/>
                </a:lnTo>
                <a:lnTo>
                  <a:pt x="2070" y="180"/>
                </a:lnTo>
                <a:lnTo>
                  <a:pt x="2037" y="178"/>
                </a:lnTo>
                <a:lnTo>
                  <a:pt x="2027" y="177"/>
                </a:lnTo>
                <a:lnTo>
                  <a:pt x="2016" y="175"/>
                </a:lnTo>
                <a:lnTo>
                  <a:pt x="2012" y="173"/>
                </a:lnTo>
                <a:lnTo>
                  <a:pt x="2008" y="170"/>
                </a:lnTo>
                <a:lnTo>
                  <a:pt x="2004" y="167"/>
                </a:lnTo>
                <a:lnTo>
                  <a:pt x="2001" y="164"/>
                </a:lnTo>
                <a:lnTo>
                  <a:pt x="1989" y="163"/>
                </a:lnTo>
                <a:lnTo>
                  <a:pt x="1979" y="162"/>
                </a:lnTo>
                <a:lnTo>
                  <a:pt x="1972" y="158"/>
                </a:lnTo>
                <a:lnTo>
                  <a:pt x="1966" y="155"/>
                </a:lnTo>
                <a:lnTo>
                  <a:pt x="1960" y="152"/>
                </a:lnTo>
                <a:lnTo>
                  <a:pt x="1952" y="151"/>
                </a:lnTo>
                <a:lnTo>
                  <a:pt x="1946" y="151"/>
                </a:lnTo>
                <a:lnTo>
                  <a:pt x="1940" y="150"/>
                </a:lnTo>
                <a:lnTo>
                  <a:pt x="1934" y="149"/>
                </a:lnTo>
                <a:lnTo>
                  <a:pt x="1929" y="146"/>
                </a:lnTo>
                <a:lnTo>
                  <a:pt x="1926" y="141"/>
                </a:lnTo>
                <a:lnTo>
                  <a:pt x="1923" y="137"/>
                </a:lnTo>
                <a:lnTo>
                  <a:pt x="1922" y="132"/>
                </a:lnTo>
                <a:lnTo>
                  <a:pt x="1922" y="129"/>
                </a:lnTo>
                <a:lnTo>
                  <a:pt x="1922" y="126"/>
                </a:lnTo>
                <a:lnTo>
                  <a:pt x="1923" y="124"/>
                </a:lnTo>
                <a:lnTo>
                  <a:pt x="1925" y="122"/>
                </a:lnTo>
                <a:lnTo>
                  <a:pt x="1926" y="121"/>
                </a:lnTo>
                <a:lnTo>
                  <a:pt x="1932" y="119"/>
                </a:lnTo>
                <a:lnTo>
                  <a:pt x="1939" y="118"/>
                </a:lnTo>
                <a:lnTo>
                  <a:pt x="1945" y="117"/>
                </a:lnTo>
                <a:lnTo>
                  <a:pt x="1951" y="117"/>
                </a:lnTo>
                <a:lnTo>
                  <a:pt x="1966" y="117"/>
                </a:lnTo>
                <a:lnTo>
                  <a:pt x="1982" y="120"/>
                </a:lnTo>
                <a:lnTo>
                  <a:pt x="1996" y="123"/>
                </a:lnTo>
                <a:lnTo>
                  <a:pt x="2012" y="124"/>
                </a:lnTo>
                <a:lnTo>
                  <a:pt x="2007" y="122"/>
                </a:lnTo>
                <a:lnTo>
                  <a:pt x="2002" y="122"/>
                </a:lnTo>
                <a:lnTo>
                  <a:pt x="1994" y="122"/>
                </a:lnTo>
                <a:lnTo>
                  <a:pt x="1989" y="122"/>
                </a:lnTo>
                <a:lnTo>
                  <a:pt x="1986" y="121"/>
                </a:lnTo>
                <a:lnTo>
                  <a:pt x="1983" y="121"/>
                </a:lnTo>
                <a:lnTo>
                  <a:pt x="1981" y="119"/>
                </a:lnTo>
                <a:lnTo>
                  <a:pt x="1979" y="117"/>
                </a:lnTo>
                <a:lnTo>
                  <a:pt x="1978" y="115"/>
                </a:lnTo>
                <a:lnTo>
                  <a:pt x="1976" y="111"/>
                </a:lnTo>
                <a:lnTo>
                  <a:pt x="1976" y="107"/>
                </a:lnTo>
                <a:lnTo>
                  <a:pt x="1976" y="102"/>
                </a:lnTo>
                <a:lnTo>
                  <a:pt x="1983" y="95"/>
                </a:lnTo>
                <a:lnTo>
                  <a:pt x="1990" y="89"/>
                </a:lnTo>
                <a:lnTo>
                  <a:pt x="1998" y="85"/>
                </a:lnTo>
                <a:lnTo>
                  <a:pt x="2005" y="82"/>
                </a:lnTo>
                <a:lnTo>
                  <a:pt x="1987" y="82"/>
                </a:lnTo>
                <a:lnTo>
                  <a:pt x="1968" y="82"/>
                </a:lnTo>
                <a:lnTo>
                  <a:pt x="1950" y="82"/>
                </a:lnTo>
                <a:lnTo>
                  <a:pt x="1931" y="82"/>
                </a:lnTo>
                <a:lnTo>
                  <a:pt x="1931" y="77"/>
                </a:lnTo>
                <a:lnTo>
                  <a:pt x="1932" y="71"/>
                </a:lnTo>
                <a:lnTo>
                  <a:pt x="2120" y="71"/>
                </a:lnTo>
                <a:lnTo>
                  <a:pt x="2130" y="66"/>
                </a:lnTo>
                <a:lnTo>
                  <a:pt x="2142" y="60"/>
                </a:lnTo>
                <a:lnTo>
                  <a:pt x="2120" y="61"/>
                </a:lnTo>
                <a:lnTo>
                  <a:pt x="2098" y="61"/>
                </a:lnTo>
                <a:lnTo>
                  <a:pt x="2077" y="62"/>
                </a:lnTo>
                <a:lnTo>
                  <a:pt x="2054" y="63"/>
                </a:lnTo>
                <a:lnTo>
                  <a:pt x="2032" y="63"/>
                </a:lnTo>
                <a:lnTo>
                  <a:pt x="2010" y="63"/>
                </a:lnTo>
                <a:lnTo>
                  <a:pt x="1988" y="64"/>
                </a:lnTo>
                <a:lnTo>
                  <a:pt x="1966" y="64"/>
                </a:lnTo>
                <a:lnTo>
                  <a:pt x="1928" y="68"/>
                </a:lnTo>
                <a:lnTo>
                  <a:pt x="1891" y="75"/>
                </a:lnTo>
                <a:lnTo>
                  <a:pt x="1882" y="76"/>
                </a:lnTo>
                <a:lnTo>
                  <a:pt x="1872" y="77"/>
                </a:lnTo>
                <a:lnTo>
                  <a:pt x="1863" y="76"/>
                </a:lnTo>
                <a:lnTo>
                  <a:pt x="1853" y="75"/>
                </a:lnTo>
                <a:lnTo>
                  <a:pt x="1844" y="72"/>
                </a:lnTo>
                <a:lnTo>
                  <a:pt x="1834" y="69"/>
                </a:lnTo>
                <a:lnTo>
                  <a:pt x="1825" y="65"/>
                </a:lnTo>
                <a:lnTo>
                  <a:pt x="1816" y="59"/>
                </a:lnTo>
                <a:lnTo>
                  <a:pt x="1819" y="51"/>
                </a:lnTo>
                <a:lnTo>
                  <a:pt x="1825" y="46"/>
                </a:lnTo>
                <a:lnTo>
                  <a:pt x="1830" y="42"/>
                </a:lnTo>
                <a:lnTo>
                  <a:pt x="1836" y="40"/>
                </a:lnTo>
                <a:lnTo>
                  <a:pt x="1843" y="38"/>
                </a:lnTo>
                <a:lnTo>
                  <a:pt x="1849" y="37"/>
                </a:lnTo>
                <a:lnTo>
                  <a:pt x="1856" y="37"/>
                </a:lnTo>
                <a:lnTo>
                  <a:pt x="1864" y="37"/>
                </a:lnTo>
                <a:lnTo>
                  <a:pt x="1909" y="36"/>
                </a:lnTo>
                <a:lnTo>
                  <a:pt x="1955" y="33"/>
                </a:lnTo>
                <a:lnTo>
                  <a:pt x="2001" y="29"/>
                </a:lnTo>
                <a:lnTo>
                  <a:pt x="2046" y="25"/>
                </a:lnTo>
                <a:lnTo>
                  <a:pt x="2091" y="20"/>
                </a:lnTo>
                <a:lnTo>
                  <a:pt x="2137" y="14"/>
                </a:lnTo>
                <a:lnTo>
                  <a:pt x="2182" y="9"/>
                </a:lnTo>
                <a:lnTo>
                  <a:pt x="2227" y="4"/>
                </a:lnTo>
                <a:lnTo>
                  <a:pt x="2265" y="2"/>
                </a:lnTo>
                <a:lnTo>
                  <a:pt x="2303" y="0"/>
                </a:lnTo>
                <a:lnTo>
                  <a:pt x="2341" y="0"/>
                </a:lnTo>
                <a:lnTo>
                  <a:pt x="2379" y="0"/>
                </a:lnTo>
                <a:lnTo>
                  <a:pt x="2417" y="1"/>
                </a:lnTo>
                <a:lnTo>
                  <a:pt x="2456" y="1"/>
                </a:lnTo>
                <a:lnTo>
                  <a:pt x="2494" y="2"/>
                </a:lnTo>
                <a:lnTo>
                  <a:pt x="2532" y="2"/>
                </a:lnTo>
                <a:lnTo>
                  <a:pt x="2532" y="2"/>
                </a:lnTo>
                <a:lnTo>
                  <a:pt x="2567" y="2"/>
                </a:lnTo>
                <a:lnTo>
                  <a:pt x="2603" y="2"/>
                </a:lnTo>
                <a:lnTo>
                  <a:pt x="2639" y="2"/>
                </a:lnTo>
                <a:lnTo>
                  <a:pt x="2676" y="2"/>
                </a:lnTo>
                <a:lnTo>
                  <a:pt x="2712" y="2"/>
                </a:lnTo>
                <a:lnTo>
                  <a:pt x="2748" y="1"/>
                </a:lnTo>
                <a:lnTo>
                  <a:pt x="2783" y="1"/>
                </a:lnTo>
                <a:lnTo>
                  <a:pt x="2819" y="1"/>
                </a:lnTo>
                <a:lnTo>
                  <a:pt x="2819" y="1"/>
                </a:lnTo>
                <a:lnTo>
                  <a:pt x="2849" y="2"/>
                </a:lnTo>
                <a:lnTo>
                  <a:pt x="2877" y="2"/>
                </a:lnTo>
                <a:lnTo>
                  <a:pt x="2906" y="2"/>
                </a:lnTo>
                <a:lnTo>
                  <a:pt x="2935" y="2"/>
                </a:lnTo>
                <a:lnTo>
                  <a:pt x="2944" y="2"/>
                </a:lnTo>
                <a:lnTo>
                  <a:pt x="2953" y="3"/>
                </a:lnTo>
                <a:lnTo>
                  <a:pt x="2962" y="3"/>
                </a:lnTo>
                <a:lnTo>
                  <a:pt x="2971" y="3"/>
                </a:lnTo>
                <a:lnTo>
                  <a:pt x="3002" y="1"/>
                </a:lnTo>
                <a:lnTo>
                  <a:pt x="3032" y="0"/>
                </a:lnTo>
                <a:lnTo>
                  <a:pt x="3063" y="1"/>
                </a:lnTo>
                <a:lnTo>
                  <a:pt x="3093" y="2"/>
                </a:lnTo>
                <a:lnTo>
                  <a:pt x="3123" y="4"/>
                </a:lnTo>
                <a:lnTo>
                  <a:pt x="3153" y="6"/>
                </a:lnTo>
                <a:lnTo>
                  <a:pt x="3184" y="9"/>
                </a:lnTo>
                <a:lnTo>
                  <a:pt x="3214" y="13"/>
                </a:lnTo>
                <a:lnTo>
                  <a:pt x="3229" y="14"/>
                </a:lnTo>
                <a:lnTo>
                  <a:pt x="3244" y="14"/>
                </a:lnTo>
                <a:lnTo>
                  <a:pt x="3258" y="13"/>
                </a:lnTo>
                <a:lnTo>
                  <a:pt x="3272" y="12"/>
                </a:lnTo>
                <a:lnTo>
                  <a:pt x="3287" y="11"/>
                </a:lnTo>
                <a:lnTo>
                  <a:pt x="3302" y="10"/>
                </a:lnTo>
                <a:lnTo>
                  <a:pt x="3317" y="10"/>
                </a:lnTo>
                <a:lnTo>
                  <a:pt x="3331" y="10"/>
                </a:lnTo>
                <a:lnTo>
                  <a:pt x="3359" y="12"/>
                </a:lnTo>
                <a:lnTo>
                  <a:pt x="3386" y="16"/>
                </a:lnTo>
                <a:lnTo>
                  <a:pt x="3413" y="20"/>
                </a:lnTo>
                <a:lnTo>
                  <a:pt x="3441" y="23"/>
                </a:lnTo>
                <a:lnTo>
                  <a:pt x="3468" y="25"/>
                </a:lnTo>
                <a:lnTo>
                  <a:pt x="3496" y="25"/>
                </a:lnTo>
                <a:lnTo>
                  <a:pt x="3509" y="24"/>
                </a:lnTo>
                <a:lnTo>
                  <a:pt x="3524" y="22"/>
                </a:lnTo>
                <a:lnTo>
                  <a:pt x="3538" y="19"/>
                </a:lnTo>
                <a:lnTo>
                  <a:pt x="3552" y="14"/>
                </a:lnTo>
                <a:lnTo>
                  <a:pt x="3560" y="13"/>
                </a:lnTo>
                <a:lnTo>
                  <a:pt x="3568" y="14"/>
                </a:lnTo>
                <a:lnTo>
                  <a:pt x="3578" y="16"/>
                </a:lnTo>
                <a:lnTo>
                  <a:pt x="3586" y="18"/>
                </a:lnTo>
                <a:lnTo>
                  <a:pt x="3596" y="19"/>
                </a:lnTo>
                <a:lnTo>
                  <a:pt x="3605" y="18"/>
                </a:lnTo>
                <a:lnTo>
                  <a:pt x="3609" y="17"/>
                </a:lnTo>
                <a:lnTo>
                  <a:pt x="3614" y="16"/>
                </a:lnTo>
                <a:lnTo>
                  <a:pt x="3618" y="12"/>
                </a:lnTo>
                <a:lnTo>
                  <a:pt x="3622" y="9"/>
                </a:lnTo>
                <a:lnTo>
                  <a:pt x="3627" y="9"/>
                </a:lnTo>
                <a:lnTo>
                  <a:pt x="3637" y="10"/>
                </a:lnTo>
                <a:lnTo>
                  <a:pt x="3639" y="11"/>
                </a:lnTo>
                <a:lnTo>
                  <a:pt x="3640" y="12"/>
                </a:lnTo>
                <a:lnTo>
                  <a:pt x="3641" y="14"/>
                </a:lnTo>
                <a:lnTo>
                  <a:pt x="3641" y="17"/>
                </a:lnTo>
                <a:lnTo>
                  <a:pt x="3640" y="19"/>
                </a:lnTo>
                <a:lnTo>
                  <a:pt x="3638" y="22"/>
                </a:lnTo>
                <a:lnTo>
                  <a:pt x="3635" y="25"/>
                </a:lnTo>
                <a:lnTo>
                  <a:pt x="3631" y="29"/>
                </a:lnTo>
                <a:lnTo>
                  <a:pt x="3629" y="30"/>
                </a:lnTo>
                <a:lnTo>
                  <a:pt x="3629" y="32"/>
                </a:lnTo>
                <a:lnTo>
                  <a:pt x="3631" y="33"/>
                </a:lnTo>
                <a:lnTo>
                  <a:pt x="3634" y="33"/>
                </a:lnTo>
                <a:lnTo>
                  <a:pt x="3639" y="34"/>
                </a:lnTo>
                <a:lnTo>
                  <a:pt x="3644" y="34"/>
                </a:lnTo>
                <a:lnTo>
                  <a:pt x="3663" y="34"/>
                </a:lnTo>
                <a:lnTo>
                  <a:pt x="3682" y="34"/>
                </a:lnTo>
                <a:lnTo>
                  <a:pt x="3701" y="34"/>
                </a:lnTo>
                <a:lnTo>
                  <a:pt x="3719" y="33"/>
                </a:lnTo>
                <a:lnTo>
                  <a:pt x="3719" y="33"/>
                </a:lnTo>
                <a:lnTo>
                  <a:pt x="3719" y="33"/>
                </a:lnTo>
                <a:lnTo>
                  <a:pt x="3731" y="30"/>
                </a:lnTo>
                <a:lnTo>
                  <a:pt x="3741" y="27"/>
                </a:lnTo>
                <a:lnTo>
                  <a:pt x="3753" y="25"/>
                </a:lnTo>
                <a:lnTo>
                  <a:pt x="3764" y="24"/>
                </a:lnTo>
                <a:lnTo>
                  <a:pt x="3786" y="22"/>
                </a:lnTo>
                <a:lnTo>
                  <a:pt x="3810" y="21"/>
                </a:lnTo>
                <a:lnTo>
                  <a:pt x="3832" y="22"/>
                </a:lnTo>
                <a:lnTo>
                  <a:pt x="3855" y="24"/>
                </a:lnTo>
                <a:lnTo>
                  <a:pt x="3877" y="26"/>
                </a:lnTo>
                <a:lnTo>
                  <a:pt x="3899" y="28"/>
                </a:lnTo>
                <a:lnTo>
                  <a:pt x="3938" y="32"/>
                </a:lnTo>
                <a:lnTo>
                  <a:pt x="3977" y="34"/>
                </a:lnTo>
                <a:lnTo>
                  <a:pt x="4015" y="36"/>
                </a:lnTo>
                <a:lnTo>
                  <a:pt x="4054" y="36"/>
                </a:lnTo>
                <a:lnTo>
                  <a:pt x="4075" y="34"/>
                </a:lnTo>
                <a:lnTo>
                  <a:pt x="4096" y="34"/>
                </a:lnTo>
                <a:lnTo>
                  <a:pt x="4108" y="34"/>
                </a:lnTo>
                <a:lnTo>
                  <a:pt x="4117" y="37"/>
                </a:lnTo>
                <a:lnTo>
                  <a:pt x="4128" y="41"/>
                </a:lnTo>
                <a:lnTo>
                  <a:pt x="4137" y="46"/>
                </a:lnTo>
                <a:lnTo>
                  <a:pt x="4137" y="46"/>
                </a:lnTo>
                <a:lnTo>
                  <a:pt x="4137" y="46"/>
                </a:lnTo>
                <a:lnTo>
                  <a:pt x="4172" y="47"/>
                </a:lnTo>
                <a:lnTo>
                  <a:pt x="4208" y="46"/>
                </a:lnTo>
                <a:lnTo>
                  <a:pt x="4225" y="46"/>
                </a:lnTo>
                <a:lnTo>
                  <a:pt x="4243" y="48"/>
                </a:lnTo>
                <a:lnTo>
                  <a:pt x="4251" y="49"/>
                </a:lnTo>
                <a:lnTo>
                  <a:pt x="4259" y="51"/>
                </a:lnTo>
                <a:lnTo>
                  <a:pt x="4268" y="55"/>
                </a:lnTo>
                <a:lnTo>
                  <a:pt x="4276" y="58"/>
                </a:lnTo>
                <a:lnTo>
                  <a:pt x="4276" y="58"/>
                </a:lnTo>
                <a:lnTo>
                  <a:pt x="4292" y="56"/>
                </a:lnTo>
                <a:lnTo>
                  <a:pt x="4308" y="56"/>
                </a:lnTo>
                <a:lnTo>
                  <a:pt x="4323" y="57"/>
                </a:lnTo>
                <a:lnTo>
                  <a:pt x="4339" y="58"/>
                </a:lnTo>
                <a:lnTo>
                  <a:pt x="4369" y="60"/>
                </a:lnTo>
                <a:lnTo>
                  <a:pt x="4401" y="61"/>
                </a:lnTo>
                <a:lnTo>
                  <a:pt x="4401" y="61"/>
                </a:lnTo>
                <a:lnTo>
                  <a:pt x="4431" y="62"/>
                </a:lnTo>
                <a:lnTo>
                  <a:pt x="4462" y="63"/>
                </a:lnTo>
                <a:lnTo>
                  <a:pt x="4492" y="64"/>
                </a:lnTo>
                <a:lnTo>
                  <a:pt x="4524" y="66"/>
                </a:lnTo>
                <a:lnTo>
                  <a:pt x="4554" y="68"/>
                </a:lnTo>
                <a:lnTo>
                  <a:pt x="4585" y="72"/>
                </a:lnTo>
                <a:lnTo>
                  <a:pt x="4616" y="76"/>
                </a:lnTo>
                <a:lnTo>
                  <a:pt x="4645" y="81"/>
                </a:lnTo>
                <a:lnTo>
                  <a:pt x="4672" y="85"/>
                </a:lnTo>
                <a:lnTo>
                  <a:pt x="4700" y="88"/>
                </a:lnTo>
                <a:lnTo>
                  <a:pt x="4726" y="90"/>
                </a:lnTo>
                <a:lnTo>
                  <a:pt x="4754" y="91"/>
                </a:lnTo>
                <a:lnTo>
                  <a:pt x="4781" y="91"/>
                </a:lnTo>
                <a:lnTo>
                  <a:pt x="4808" y="92"/>
                </a:lnTo>
                <a:lnTo>
                  <a:pt x="4836" y="92"/>
                </a:lnTo>
                <a:lnTo>
                  <a:pt x="4862" y="95"/>
                </a:lnTo>
                <a:lnTo>
                  <a:pt x="4862" y="95"/>
                </a:lnTo>
                <a:lnTo>
                  <a:pt x="4862" y="95"/>
                </a:lnTo>
                <a:lnTo>
                  <a:pt x="4888" y="93"/>
                </a:lnTo>
                <a:lnTo>
                  <a:pt x="4915" y="95"/>
                </a:lnTo>
                <a:lnTo>
                  <a:pt x="4927" y="97"/>
                </a:lnTo>
                <a:lnTo>
                  <a:pt x="4941" y="99"/>
                </a:lnTo>
                <a:lnTo>
                  <a:pt x="4954" y="102"/>
                </a:lnTo>
                <a:lnTo>
                  <a:pt x="4966" y="105"/>
                </a:lnTo>
                <a:lnTo>
                  <a:pt x="4966" y="105"/>
                </a:lnTo>
                <a:lnTo>
                  <a:pt x="4971" y="104"/>
                </a:lnTo>
                <a:lnTo>
                  <a:pt x="4976" y="104"/>
                </a:lnTo>
                <a:lnTo>
                  <a:pt x="4976" y="104"/>
                </a:lnTo>
                <a:lnTo>
                  <a:pt x="4980" y="101"/>
                </a:lnTo>
                <a:lnTo>
                  <a:pt x="4984" y="99"/>
                </a:lnTo>
                <a:lnTo>
                  <a:pt x="4989" y="97"/>
                </a:lnTo>
                <a:lnTo>
                  <a:pt x="4993" y="96"/>
                </a:lnTo>
                <a:lnTo>
                  <a:pt x="5002" y="93"/>
                </a:lnTo>
                <a:lnTo>
                  <a:pt x="5012" y="92"/>
                </a:lnTo>
                <a:lnTo>
                  <a:pt x="5024" y="92"/>
                </a:lnTo>
                <a:lnTo>
                  <a:pt x="5036" y="93"/>
                </a:lnTo>
                <a:lnTo>
                  <a:pt x="5048" y="95"/>
                </a:lnTo>
                <a:lnTo>
                  <a:pt x="5059" y="95"/>
                </a:lnTo>
                <a:lnTo>
                  <a:pt x="5059" y="95"/>
                </a:lnTo>
                <a:lnTo>
                  <a:pt x="5070" y="95"/>
                </a:lnTo>
                <a:lnTo>
                  <a:pt x="5081" y="95"/>
                </a:lnTo>
                <a:lnTo>
                  <a:pt x="5117" y="95"/>
                </a:lnTo>
                <a:lnTo>
                  <a:pt x="5127" y="93"/>
                </a:lnTo>
                <a:lnTo>
                  <a:pt x="5136" y="93"/>
                </a:lnTo>
                <a:lnTo>
                  <a:pt x="5141" y="93"/>
                </a:lnTo>
                <a:lnTo>
                  <a:pt x="5146" y="95"/>
                </a:lnTo>
                <a:lnTo>
                  <a:pt x="5197" y="95"/>
                </a:lnTo>
                <a:lnTo>
                  <a:pt x="5197" y="95"/>
                </a:lnTo>
                <a:lnTo>
                  <a:pt x="5197" y="85"/>
                </a:lnTo>
                <a:lnTo>
                  <a:pt x="5198" y="77"/>
                </a:lnTo>
                <a:lnTo>
                  <a:pt x="5200" y="69"/>
                </a:lnTo>
                <a:lnTo>
                  <a:pt x="5203" y="63"/>
                </a:lnTo>
                <a:lnTo>
                  <a:pt x="5209" y="59"/>
                </a:lnTo>
                <a:lnTo>
                  <a:pt x="5215" y="55"/>
                </a:lnTo>
                <a:lnTo>
                  <a:pt x="5222" y="52"/>
                </a:lnTo>
                <a:lnTo>
                  <a:pt x="5232" y="51"/>
                </a:lnTo>
                <a:lnTo>
                  <a:pt x="5236" y="52"/>
                </a:lnTo>
                <a:lnTo>
                  <a:pt x="5240" y="52"/>
                </a:lnTo>
                <a:lnTo>
                  <a:pt x="5244" y="55"/>
                </a:lnTo>
                <a:lnTo>
                  <a:pt x="5246" y="56"/>
                </a:lnTo>
                <a:lnTo>
                  <a:pt x="5249" y="61"/>
                </a:lnTo>
                <a:lnTo>
                  <a:pt x="5250" y="67"/>
                </a:lnTo>
                <a:lnTo>
                  <a:pt x="5250" y="73"/>
                </a:lnTo>
                <a:lnTo>
                  <a:pt x="5251" y="81"/>
                </a:lnTo>
                <a:lnTo>
                  <a:pt x="5251" y="87"/>
                </a:lnTo>
                <a:lnTo>
                  <a:pt x="5254" y="92"/>
                </a:lnTo>
                <a:lnTo>
                  <a:pt x="5257" y="91"/>
                </a:lnTo>
                <a:lnTo>
                  <a:pt x="5260" y="90"/>
                </a:lnTo>
                <a:lnTo>
                  <a:pt x="5264" y="91"/>
                </a:lnTo>
                <a:lnTo>
                  <a:pt x="5267" y="93"/>
                </a:lnTo>
                <a:lnTo>
                  <a:pt x="5275" y="96"/>
                </a:lnTo>
                <a:lnTo>
                  <a:pt x="5285" y="98"/>
                </a:lnTo>
                <a:lnTo>
                  <a:pt x="5294" y="100"/>
                </a:lnTo>
                <a:lnTo>
                  <a:pt x="5304" y="101"/>
                </a:lnTo>
                <a:lnTo>
                  <a:pt x="5323" y="101"/>
                </a:lnTo>
                <a:lnTo>
                  <a:pt x="5341" y="101"/>
                </a:lnTo>
                <a:lnTo>
                  <a:pt x="5360" y="100"/>
                </a:lnTo>
                <a:lnTo>
                  <a:pt x="5379" y="100"/>
                </a:lnTo>
                <a:lnTo>
                  <a:pt x="5389" y="101"/>
                </a:lnTo>
                <a:lnTo>
                  <a:pt x="5398" y="101"/>
                </a:lnTo>
                <a:lnTo>
                  <a:pt x="5408" y="103"/>
                </a:lnTo>
                <a:lnTo>
                  <a:pt x="5416" y="105"/>
                </a:lnTo>
                <a:lnTo>
                  <a:pt x="5428" y="105"/>
                </a:lnTo>
                <a:lnTo>
                  <a:pt x="5439" y="105"/>
                </a:lnTo>
                <a:lnTo>
                  <a:pt x="5458" y="106"/>
                </a:lnTo>
                <a:lnTo>
                  <a:pt x="5476" y="108"/>
                </a:lnTo>
                <a:lnTo>
                  <a:pt x="5494" y="111"/>
                </a:lnTo>
                <a:lnTo>
                  <a:pt x="5512" y="116"/>
                </a:lnTo>
                <a:lnTo>
                  <a:pt x="5529" y="122"/>
                </a:lnTo>
                <a:lnTo>
                  <a:pt x="5545" y="129"/>
                </a:lnTo>
                <a:lnTo>
                  <a:pt x="5561" y="139"/>
                </a:lnTo>
                <a:lnTo>
                  <a:pt x="5576" y="150"/>
                </a:lnTo>
                <a:lnTo>
                  <a:pt x="5582" y="156"/>
                </a:lnTo>
                <a:lnTo>
                  <a:pt x="5586" y="161"/>
                </a:lnTo>
                <a:lnTo>
                  <a:pt x="5588" y="167"/>
                </a:lnTo>
                <a:lnTo>
                  <a:pt x="5590" y="175"/>
                </a:lnTo>
                <a:lnTo>
                  <a:pt x="5590" y="175"/>
                </a:lnTo>
                <a:lnTo>
                  <a:pt x="5590" y="175"/>
                </a:lnTo>
                <a:lnTo>
                  <a:pt x="5594" y="179"/>
                </a:lnTo>
                <a:lnTo>
                  <a:pt x="5596" y="183"/>
                </a:lnTo>
                <a:lnTo>
                  <a:pt x="5593" y="191"/>
                </a:lnTo>
                <a:lnTo>
                  <a:pt x="5591" y="200"/>
                </a:lnTo>
                <a:lnTo>
                  <a:pt x="5590" y="207"/>
                </a:lnTo>
                <a:lnTo>
                  <a:pt x="5589" y="216"/>
                </a:lnTo>
                <a:lnTo>
                  <a:pt x="5589" y="224"/>
                </a:lnTo>
                <a:lnTo>
                  <a:pt x="5589" y="232"/>
                </a:lnTo>
                <a:lnTo>
                  <a:pt x="5590" y="240"/>
                </a:lnTo>
                <a:lnTo>
                  <a:pt x="5591" y="247"/>
                </a:lnTo>
                <a:lnTo>
                  <a:pt x="5595" y="262"/>
                </a:lnTo>
                <a:lnTo>
                  <a:pt x="5601" y="277"/>
                </a:lnTo>
                <a:lnTo>
                  <a:pt x="5608" y="292"/>
                </a:lnTo>
                <a:lnTo>
                  <a:pt x="5616" y="305"/>
                </a:lnTo>
                <a:lnTo>
                  <a:pt x="5611" y="309"/>
                </a:lnTo>
                <a:lnTo>
                  <a:pt x="5606" y="312"/>
                </a:lnTo>
                <a:lnTo>
                  <a:pt x="5600" y="314"/>
                </a:lnTo>
                <a:lnTo>
                  <a:pt x="5594" y="315"/>
                </a:lnTo>
                <a:lnTo>
                  <a:pt x="5588" y="316"/>
                </a:lnTo>
                <a:lnTo>
                  <a:pt x="5583" y="319"/>
                </a:lnTo>
                <a:lnTo>
                  <a:pt x="5581" y="320"/>
                </a:lnTo>
                <a:lnTo>
                  <a:pt x="5579" y="323"/>
                </a:lnTo>
                <a:lnTo>
                  <a:pt x="5576" y="325"/>
                </a:lnTo>
                <a:lnTo>
                  <a:pt x="5574" y="329"/>
                </a:lnTo>
                <a:lnTo>
                  <a:pt x="5590" y="338"/>
                </a:lnTo>
                <a:lnTo>
                  <a:pt x="5606" y="347"/>
                </a:lnTo>
                <a:lnTo>
                  <a:pt x="5614" y="353"/>
                </a:lnTo>
                <a:lnTo>
                  <a:pt x="5622" y="358"/>
                </a:lnTo>
                <a:lnTo>
                  <a:pt x="5629" y="364"/>
                </a:lnTo>
                <a:lnTo>
                  <a:pt x="5635" y="371"/>
                </a:lnTo>
                <a:lnTo>
                  <a:pt x="5645" y="376"/>
                </a:lnTo>
                <a:lnTo>
                  <a:pt x="5653" y="381"/>
                </a:lnTo>
                <a:lnTo>
                  <a:pt x="5658" y="384"/>
                </a:lnTo>
                <a:lnTo>
                  <a:pt x="5661" y="388"/>
                </a:lnTo>
                <a:lnTo>
                  <a:pt x="5663" y="393"/>
                </a:lnTo>
                <a:lnTo>
                  <a:pt x="5663" y="398"/>
                </a:lnTo>
                <a:lnTo>
                  <a:pt x="5664" y="409"/>
                </a:lnTo>
                <a:lnTo>
                  <a:pt x="5665" y="420"/>
                </a:lnTo>
                <a:lnTo>
                  <a:pt x="5667" y="432"/>
                </a:lnTo>
                <a:lnTo>
                  <a:pt x="5670" y="442"/>
                </a:lnTo>
                <a:lnTo>
                  <a:pt x="5677" y="463"/>
                </a:lnTo>
                <a:lnTo>
                  <a:pt x="5684" y="484"/>
                </a:lnTo>
                <a:lnTo>
                  <a:pt x="5693" y="504"/>
                </a:lnTo>
                <a:lnTo>
                  <a:pt x="5702" y="524"/>
                </a:lnTo>
                <a:lnTo>
                  <a:pt x="5710" y="545"/>
                </a:lnTo>
                <a:lnTo>
                  <a:pt x="5718" y="567"/>
                </a:lnTo>
                <a:lnTo>
                  <a:pt x="5718" y="567"/>
                </a:lnTo>
                <a:lnTo>
                  <a:pt x="5722" y="571"/>
                </a:lnTo>
                <a:lnTo>
                  <a:pt x="5726" y="576"/>
                </a:lnTo>
                <a:lnTo>
                  <a:pt x="5727" y="581"/>
                </a:lnTo>
                <a:lnTo>
                  <a:pt x="5728" y="588"/>
                </a:lnTo>
                <a:lnTo>
                  <a:pt x="5728" y="600"/>
                </a:lnTo>
                <a:lnTo>
                  <a:pt x="5729" y="612"/>
                </a:lnTo>
                <a:lnTo>
                  <a:pt x="5729" y="612"/>
                </a:lnTo>
                <a:lnTo>
                  <a:pt x="5736" y="623"/>
                </a:lnTo>
                <a:lnTo>
                  <a:pt x="5740" y="633"/>
                </a:lnTo>
                <a:lnTo>
                  <a:pt x="5745" y="639"/>
                </a:lnTo>
                <a:lnTo>
                  <a:pt x="5749" y="645"/>
                </a:lnTo>
                <a:lnTo>
                  <a:pt x="5753" y="648"/>
                </a:lnTo>
                <a:lnTo>
                  <a:pt x="5760" y="650"/>
                </a:lnTo>
                <a:lnTo>
                  <a:pt x="5767" y="652"/>
                </a:lnTo>
                <a:lnTo>
                  <a:pt x="5777" y="653"/>
                </a:lnTo>
                <a:lnTo>
                  <a:pt x="5778" y="657"/>
                </a:lnTo>
                <a:lnTo>
                  <a:pt x="5778" y="660"/>
                </a:lnTo>
                <a:lnTo>
                  <a:pt x="5776" y="663"/>
                </a:lnTo>
                <a:lnTo>
                  <a:pt x="5775" y="667"/>
                </a:lnTo>
                <a:lnTo>
                  <a:pt x="5769" y="672"/>
                </a:lnTo>
                <a:lnTo>
                  <a:pt x="5766" y="677"/>
                </a:lnTo>
                <a:lnTo>
                  <a:pt x="5760" y="691"/>
                </a:lnTo>
                <a:lnTo>
                  <a:pt x="5757" y="702"/>
                </a:lnTo>
                <a:lnTo>
                  <a:pt x="5756" y="708"/>
                </a:lnTo>
                <a:lnTo>
                  <a:pt x="5756" y="713"/>
                </a:lnTo>
                <a:lnTo>
                  <a:pt x="5757" y="718"/>
                </a:lnTo>
                <a:lnTo>
                  <a:pt x="5758" y="724"/>
                </a:lnTo>
                <a:lnTo>
                  <a:pt x="5760" y="728"/>
                </a:lnTo>
                <a:lnTo>
                  <a:pt x="5763" y="732"/>
                </a:lnTo>
                <a:lnTo>
                  <a:pt x="5766" y="735"/>
                </a:lnTo>
                <a:lnTo>
                  <a:pt x="5770" y="739"/>
                </a:lnTo>
                <a:lnTo>
                  <a:pt x="5776" y="742"/>
                </a:lnTo>
                <a:lnTo>
                  <a:pt x="5781" y="746"/>
                </a:lnTo>
                <a:lnTo>
                  <a:pt x="5787" y="748"/>
                </a:lnTo>
                <a:lnTo>
                  <a:pt x="5795" y="750"/>
                </a:lnTo>
                <a:lnTo>
                  <a:pt x="5804" y="753"/>
                </a:lnTo>
                <a:lnTo>
                  <a:pt x="5809" y="757"/>
                </a:lnTo>
                <a:lnTo>
                  <a:pt x="5813" y="760"/>
                </a:lnTo>
                <a:lnTo>
                  <a:pt x="5815" y="765"/>
                </a:lnTo>
                <a:lnTo>
                  <a:pt x="5815" y="770"/>
                </a:lnTo>
                <a:lnTo>
                  <a:pt x="5813" y="774"/>
                </a:lnTo>
                <a:lnTo>
                  <a:pt x="5811" y="780"/>
                </a:lnTo>
                <a:lnTo>
                  <a:pt x="5808" y="786"/>
                </a:lnTo>
                <a:lnTo>
                  <a:pt x="5808" y="792"/>
                </a:lnTo>
                <a:lnTo>
                  <a:pt x="5807" y="798"/>
                </a:lnTo>
                <a:lnTo>
                  <a:pt x="5807" y="798"/>
                </a:lnTo>
                <a:lnTo>
                  <a:pt x="5808" y="832"/>
                </a:lnTo>
                <a:lnTo>
                  <a:pt x="5800" y="836"/>
                </a:lnTo>
                <a:lnTo>
                  <a:pt x="5792" y="842"/>
                </a:lnTo>
                <a:lnTo>
                  <a:pt x="5786" y="849"/>
                </a:lnTo>
                <a:lnTo>
                  <a:pt x="5780" y="855"/>
                </a:lnTo>
                <a:lnTo>
                  <a:pt x="5773" y="863"/>
                </a:lnTo>
                <a:lnTo>
                  <a:pt x="5767" y="869"/>
                </a:lnTo>
                <a:lnTo>
                  <a:pt x="5760" y="874"/>
                </a:lnTo>
                <a:lnTo>
                  <a:pt x="5751" y="878"/>
                </a:lnTo>
                <a:lnTo>
                  <a:pt x="5751" y="878"/>
                </a:lnTo>
                <a:lnTo>
                  <a:pt x="5750" y="878"/>
                </a:lnTo>
                <a:lnTo>
                  <a:pt x="5750" y="878"/>
                </a:lnTo>
                <a:lnTo>
                  <a:pt x="5749" y="883"/>
                </a:lnTo>
                <a:lnTo>
                  <a:pt x="5747" y="886"/>
                </a:lnTo>
                <a:lnTo>
                  <a:pt x="5744" y="888"/>
                </a:lnTo>
                <a:lnTo>
                  <a:pt x="5740" y="890"/>
                </a:lnTo>
                <a:lnTo>
                  <a:pt x="5740" y="890"/>
                </a:lnTo>
                <a:lnTo>
                  <a:pt x="5736" y="891"/>
                </a:lnTo>
                <a:lnTo>
                  <a:pt x="5731" y="892"/>
                </a:lnTo>
                <a:lnTo>
                  <a:pt x="5731" y="892"/>
                </a:lnTo>
                <a:lnTo>
                  <a:pt x="5723" y="902"/>
                </a:lnTo>
                <a:lnTo>
                  <a:pt x="5714" y="911"/>
                </a:lnTo>
                <a:lnTo>
                  <a:pt x="5706" y="921"/>
                </a:lnTo>
                <a:lnTo>
                  <a:pt x="5697" y="929"/>
                </a:lnTo>
                <a:lnTo>
                  <a:pt x="5681" y="941"/>
                </a:lnTo>
                <a:lnTo>
                  <a:pt x="5665" y="951"/>
                </a:lnTo>
                <a:lnTo>
                  <a:pt x="5655" y="956"/>
                </a:lnTo>
                <a:lnTo>
                  <a:pt x="5647" y="961"/>
                </a:lnTo>
                <a:lnTo>
                  <a:pt x="5638" y="964"/>
                </a:lnTo>
                <a:lnTo>
                  <a:pt x="5627" y="967"/>
                </a:lnTo>
                <a:lnTo>
                  <a:pt x="5599" y="973"/>
                </a:lnTo>
                <a:lnTo>
                  <a:pt x="5570" y="980"/>
                </a:lnTo>
                <a:lnTo>
                  <a:pt x="5556" y="985"/>
                </a:lnTo>
                <a:lnTo>
                  <a:pt x="5543" y="990"/>
                </a:lnTo>
                <a:lnTo>
                  <a:pt x="5530" y="997"/>
                </a:lnTo>
                <a:lnTo>
                  <a:pt x="5516" y="1006"/>
                </a:lnTo>
                <a:lnTo>
                  <a:pt x="5511" y="1009"/>
                </a:lnTo>
                <a:lnTo>
                  <a:pt x="5505" y="1012"/>
                </a:lnTo>
                <a:lnTo>
                  <a:pt x="5500" y="1014"/>
                </a:lnTo>
                <a:lnTo>
                  <a:pt x="5493" y="1016"/>
                </a:lnTo>
                <a:lnTo>
                  <a:pt x="5481" y="1016"/>
                </a:lnTo>
                <a:lnTo>
                  <a:pt x="5468" y="1016"/>
                </a:lnTo>
                <a:lnTo>
                  <a:pt x="5442" y="1012"/>
                </a:lnTo>
                <a:lnTo>
                  <a:pt x="5415" y="1008"/>
                </a:lnTo>
                <a:lnTo>
                  <a:pt x="5415" y="1008"/>
                </a:lnTo>
                <a:lnTo>
                  <a:pt x="5386" y="1003"/>
                </a:lnTo>
                <a:lnTo>
                  <a:pt x="5356" y="996"/>
                </a:lnTo>
                <a:lnTo>
                  <a:pt x="5327" y="990"/>
                </a:lnTo>
                <a:lnTo>
                  <a:pt x="5297" y="985"/>
                </a:lnTo>
                <a:lnTo>
                  <a:pt x="5297" y="985"/>
                </a:lnTo>
                <a:lnTo>
                  <a:pt x="5267" y="983"/>
                </a:lnTo>
                <a:lnTo>
                  <a:pt x="5267" y="983"/>
                </a:lnTo>
                <a:lnTo>
                  <a:pt x="5256" y="984"/>
                </a:lnTo>
                <a:lnTo>
                  <a:pt x="5246" y="984"/>
                </a:lnTo>
                <a:lnTo>
                  <a:pt x="5235" y="983"/>
                </a:lnTo>
                <a:lnTo>
                  <a:pt x="5226" y="982"/>
                </a:lnTo>
                <a:lnTo>
                  <a:pt x="5206" y="976"/>
                </a:lnTo>
                <a:lnTo>
                  <a:pt x="5186" y="970"/>
                </a:lnTo>
                <a:lnTo>
                  <a:pt x="5181" y="972"/>
                </a:lnTo>
                <a:lnTo>
                  <a:pt x="5177" y="973"/>
                </a:lnTo>
                <a:lnTo>
                  <a:pt x="5178" y="977"/>
                </a:lnTo>
                <a:lnTo>
                  <a:pt x="5179" y="982"/>
                </a:lnTo>
                <a:lnTo>
                  <a:pt x="5179" y="986"/>
                </a:lnTo>
                <a:lnTo>
                  <a:pt x="5178" y="989"/>
                </a:lnTo>
                <a:lnTo>
                  <a:pt x="5176" y="991"/>
                </a:lnTo>
                <a:lnTo>
                  <a:pt x="5173" y="993"/>
                </a:lnTo>
                <a:lnTo>
                  <a:pt x="5169" y="994"/>
                </a:lnTo>
                <a:lnTo>
                  <a:pt x="5163" y="994"/>
                </a:lnTo>
                <a:lnTo>
                  <a:pt x="5163" y="994"/>
                </a:lnTo>
                <a:lnTo>
                  <a:pt x="5163" y="994"/>
                </a:lnTo>
                <a:lnTo>
                  <a:pt x="5162" y="1002"/>
                </a:lnTo>
                <a:lnTo>
                  <a:pt x="5162" y="1008"/>
                </a:lnTo>
                <a:lnTo>
                  <a:pt x="5163" y="1014"/>
                </a:lnTo>
                <a:lnTo>
                  <a:pt x="5164" y="1021"/>
                </a:lnTo>
                <a:lnTo>
                  <a:pt x="5167" y="1027"/>
                </a:lnTo>
                <a:lnTo>
                  <a:pt x="5170" y="1032"/>
                </a:lnTo>
                <a:lnTo>
                  <a:pt x="5175" y="1039"/>
                </a:lnTo>
                <a:lnTo>
                  <a:pt x="5181" y="1044"/>
                </a:lnTo>
                <a:lnTo>
                  <a:pt x="5192" y="1054"/>
                </a:lnTo>
                <a:lnTo>
                  <a:pt x="5200" y="1062"/>
                </a:lnTo>
                <a:lnTo>
                  <a:pt x="5202" y="1065"/>
                </a:lnTo>
                <a:lnTo>
                  <a:pt x="5205" y="1068"/>
                </a:lnTo>
                <a:lnTo>
                  <a:pt x="5205" y="1071"/>
                </a:lnTo>
                <a:lnTo>
                  <a:pt x="5205" y="1074"/>
                </a:lnTo>
                <a:lnTo>
                  <a:pt x="5205" y="1076"/>
                </a:lnTo>
                <a:lnTo>
                  <a:pt x="5202" y="1080"/>
                </a:lnTo>
                <a:lnTo>
                  <a:pt x="5199" y="1083"/>
                </a:lnTo>
                <a:lnTo>
                  <a:pt x="5196" y="1086"/>
                </a:lnTo>
                <a:lnTo>
                  <a:pt x="5187" y="1094"/>
                </a:lnTo>
                <a:lnTo>
                  <a:pt x="5174" y="1104"/>
                </a:lnTo>
                <a:lnTo>
                  <a:pt x="5160" y="1115"/>
                </a:lnTo>
                <a:lnTo>
                  <a:pt x="5148" y="1127"/>
                </a:lnTo>
                <a:lnTo>
                  <a:pt x="5140" y="1132"/>
                </a:lnTo>
                <a:lnTo>
                  <a:pt x="5134" y="1138"/>
                </a:lnTo>
                <a:lnTo>
                  <a:pt x="5126" y="1142"/>
                </a:lnTo>
                <a:lnTo>
                  <a:pt x="5117" y="1145"/>
                </a:lnTo>
                <a:lnTo>
                  <a:pt x="5114" y="1147"/>
                </a:lnTo>
                <a:lnTo>
                  <a:pt x="5111" y="1148"/>
                </a:lnTo>
                <a:lnTo>
                  <a:pt x="5111" y="1149"/>
                </a:lnTo>
                <a:lnTo>
                  <a:pt x="5113" y="1153"/>
                </a:lnTo>
                <a:lnTo>
                  <a:pt x="5115" y="1155"/>
                </a:lnTo>
                <a:lnTo>
                  <a:pt x="5117" y="1158"/>
                </a:lnTo>
                <a:lnTo>
                  <a:pt x="5120" y="1160"/>
                </a:lnTo>
                <a:lnTo>
                  <a:pt x="5128" y="1161"/>
                </a:lnTo>
                <a:lnTo>
                  <a:pt x="5135" y="1162"/>
                </a:lnTo>
                <a:lnTo>
                  <a:pt x="5142" y="1163"/>
                </a:lnTo>
                <a:lnTo>
                  <a:pt x="5149" y="1165"/>
                </a:lnTo>
                <a:lnTo>
                  <a:pt x="5152" y="1167"/>
                </a:lnTo>
                <a:lnTo>
                  <a:pt x="5154" y="1169"/>
                </a:lnTo>
                <a:lnTo>
                  <a:pt x="5155" y="1173"/>
                </a:lnTo>
                <a:lnTo>
                  <a:pt x="5156" y="1178"/>
                </a:lnTo>
                <a:lnTo>
                  <a:pt x="5156" y="1179"/>
                </a:lnTo>
                <a:lnTo>
                  <a:pt x="5159" y="1179"/>
                </a:lnTo>
                <a:lnTo>
                  <a:pt x="5162" y="1180"/>
                </a:lnTo>
                <a:lnTo>
                  <a:pt x="5162" y="1180"/>
                </a:lnTo>
                <a:lnTo>
                  <a:pt x="5168" y="1180"/>
                </a:lnTo>
                <a:lnTo>
                  <a:pt x="5174" y="1180"/>
                </a:lnTo>
                <a:lnTo>
                  <a:pt x="5174" y="1180"/>
                </a:lnTo>
                <a:lnTo>
                  <a:pt x="5174" y="1180"/>
                </a:lnTo>
                <a:lnTo>
                  <a:pt x="5182" y="1179"/>
                </a:lnTo>
                <a:lnTo>
                  <a:pt x="5191" y="1179"/>
                </a:lnTo>
                <a:lnTo>
                  <a:pt x="5198" y="1178"/>
                </a:lnTo>
                <a:lnTo>
                  <a:pt x="5207" y="1178"/>
                </a:lnTo>
                <a:lnTo>
                  <a:pt x="5207" y="1178"/>
                </a:lnTo>
                <a:lnTo>
                  <a:pt x="5207" y="1178"/>
                </a:lnTo>
                <a:lnTo>
                  <a:pt x="5214" y="1172"/>
                </a:lnTo>
                <a:lnTo>
                  <a:pt x="5220" y="1168"/>
                </a:lnTo>
                <a:lnTo>
                  <a:pt x="5220" y="1168"/>
                </a:lnTo>
                <a:lnTo>
                  <a:pt x="5225" y="1167"/>
                </a:lnTo>
                <a:lnTo>
                  <a:pt x="5230" y="1166"/>
                </a:lnTo>
                <a:lnTo>
                  <a:pt x="5230" y="1166"/>
                </a:lnTo>
                <a:lnTo>
                  <a:pt x="5230" y="1166"/>
                </a:lnTo>
                <a:lnTo>
                  <a:pt x="5231" y="1161"/>
                </a:lnTo>
                <a:lnTo>
                  <a:pt x="5232" y="1155"/>
                </a:lnTo>
                <a:lnTo>
                  <a:pt x="5232" y="1155"/>
                </a:lnTo>
                <a:lnTo>
                  <a:pt x="5232" y="1155"/>
                </a:lnTo>
                <a:lnTo>
                  <a:pt x="5227" y="1154"/>
                </a:lnTo>
                <a:lnTo>
                  <a:pt x="5221" y="1153"/>
                </a:lnTo>
                <a:lnTo>
                  <a:pt x="5219" y="1153"/>
                </a:lnTo>
                <a:lnTo>
                  <a:pt x="5217" y="1151"/>
                </a:lnTo>
                <a:lnTo>
                  <a:pt x="5217" y="1149"/>
                </a:lnTo>
                <a:lnTo>
                  <a:pt x="5217" y="1146"/>
                </a:lnTo>
                <a:lnTo>
                  <a:pt x="5219" y="1142"/>
                </a:lnTo>
                <a:lnTo>
                  <a:pt x="5221" y="1139"/>
                </a:lnTo>
                <a:lnTo>
                  <a:pt x="5225" y="1135"/>
                </a:lnTo>
                <a:lnTo>
                  <a:pt x="5228" y="1133"/>
                </a:lnTo>
                <a:lnTo>
                  <a:pt x="5232" y="1132"/>
                </a:lnTo>
                <a:lnTo>
                  <a:pt x="5236" y="1132"/>
                </a:lnTo>
                <a:lnTo>
                  <a:pt x="5239" y="1133"/>
                </a:lnTo>
                <a:lnTo>
                  <a:pt x="5244" y="1137"/>
                </a:lnTo>
                <a:lnTo>
                  <a:pt x="5245" y="1139"/>
                </a:lnTo>
                <a:lnTo>
                  <a:pt x="5245" y="1141"/>
                </a:lnTo>
                <a:lnTo>
                  <a:pt x="5242" y="1143"/>
                </a:lnTo>
                <a:lnTo>
                  <a:pt x="5240" y="1146"/>
                </a:lnTo>
                <a:lnTo>
                  <a:pt x="5237" y="1148"/>
                </a:lnTo>
                <a:lnTo>
                  <a:pt x="5235" y="1150"/>
                </a:lnTo>
                <a:lnTo>
                  <a:pt x="5233" y="1152"/>
                </a:lnTo>
                <a:lnTo>
                  <a:pt x="5231" y="1155"/>
                </a:lnTo>
                <a:lnTo>
                  <a:pt x="5231" y="1155"/>
                </a:lnTo>
                <a:lnTo>
                  <a:pt x="5231" y="1155"/>
                </a:lnTo>
                <a:lnTo>
                  <a:pt x="5237" y="1157"/>
                </a:lnTo>
                <a:lnTo>
                  <a:pt x="5244" y="1157"/>
                </a:lnTo>
                <a:lnTo>
                  <a:pt x="5244" y="1157"/>
                </a:lnTo>
                <a:lnTo>
                  <a:pt x="5252" y="1157"/>
                </a:lnTo>
                <a:lnTo>
                  <a:pt x="5260" y="1155"/>
                </a:lnTo>
                <a:lnTo>
                  <a:pt x="5269" y="1155"/>
                </a:lnTo>
                <a:lnTo>
                  <a:pt x="5277" y="1154"/>
                </a:lnTo>
                <a:lnTo>
                  <a:pt x="5277" y="1154"/>
                </a:lnTo>
                <a:lnTo>
                  <a:pt x="5289" y="1152"/>
                </a:lnTo>
                <a:lnTo>
                  <a:pt x="5298" y="1150"/>
                </a:lnTo>
                <a:lnTo>
                  <a:pt x="5301" y="1150"/>
                </a:lnTo>
                <a:lnTo>
                  <a:pt x="5305" y="1151"/>
                </a:lnTo>
                <a:lnTo>
                  <a:pt x="5308" y="1152"/>
                </a:lnTo>
                <a:lnTo>
                  <a:pt x="5310" y="1153"/>
                </a:lnTo>
                <a:lnTo>
                  <a:pt x="5311" y="1155"/>
                </a:lnTo>
                <a:lnTo>
                  <a:pt x="5312" y="1159"/>
                </a:lnTo>
                <a:lnTo>
                  <a:pt x="5313" y="1162"/>
                </a:lnTo>
                <a:lnTo>
                  <a:pt x="5313" y="1166"/>
                </a:lnTo>
                <a:lnTo>
                  <a:pt x="5313" y="1175"/>
                </a:lnTo>
                <a:lnTo>
                  <a:pt x="5312" y="1189"/>
                </a:lnTo>
                <a:lnTo>
                  <a:pt x="5312" y="1189"/>
                </a:lnTo>
                <a:lnTo>
                  <a:pt x="5310" y="1191"/>
                </a:lnTo>
                <a:lnTo>
                  <a:pt x="5309" y="1193"/>
                </a:lnTo>
                <a:lnTo>
                  <a:pt x="5309" y="1196"/>
                </a:lnTo>
                <a:lnTo>
                  <a:pt x="5309" y="1198"/>
                </a:lnTo>
                <a:lnTo>
                  <a:pt x="5311" y="1201"/>
                </a:lnTo>
                <a:lnTo>
                  <a:pt x="5312" y="1202"/>
                </a:lnTo>
                <a:lnTo>
                  <a:pt x="5312" y="1202"/>
                </a:lnTo>
                <a:lnTo>
                  <a:pt x="5318" y="1213"/>
                </a:lnTo>
                <a:lnTo>
                  <a:pt x="5325" y="1224"/>
                </a:lnTo>
                <a:lnTo>
                  <a:pt x="5329" y="1225"/>
                </a:lnTo>
                <a:lnTo>
                  <a:pt x="5334" y="1225"/>
                </a:lnTo>
                <a:lnTo>
                  <a:pt x="5335" y="1229"/>
                </a:lnTo>
                <a:lnTo>
                  <a:pt x="5335" y="1232"/>
                </a:lnTo>
                <a:lnTo>
                  <a:pt x="5335" y="1236"/>
                </a:lnTo>
                <a:lnTo>
                  <a:pt x="5334" y="1238"/>
                </a:lnTo>
                <a:lnTo>
                  <a:pt x="5331" y="1241"/>
                </a:lnTo>
                <a:lnTo>
                  <a:pt x="5328" y="1242"/>
                </a:lnTo>
                <a:lnTo>
                  <a:pt x="5323" y="1242"/>
                </a:lnTo>
                <a:lnTo>
                  <a:pt x="5317" y="1243"/>
                </a:lnTo>
                <a:lnTo>
                  <a:pt x="5313" y="1244"/>
                </a:lnTo>
                <a:lnTo>
                  <a:pt x="5311" y="1247"/>
                </a:lnTo>
                <a:lnTo>
                  <a:pt x="5307" y="1246"/>
                </a:lnTo>
                <a:lnTo>
                  <a:pt x="5303" y="1247"/>
                </a:lnTo>
                <a:lnTo>
                  <a:pt x="5296" y="1244"/>
                </a:lnTo>
                <a:lnTo>
                  <a:pt x="5290" y="1242"/>
                </a:lnTo>
                <a:lnTo>
                  <a:pt x="5285" y="1242"/>
                </a:lnTo>
                <a:lnTo>
                  <a:pt x="5278" y="1241"/>
                </a:lnTo>
                <a:lnTo>
                  <a:pt x="5267" y="1243"/>
                </a:lnTo>
                <a:lnTo>
                  <a:pt x="5254" y="1245"/>
                </a:lnTo>
                <a:lnTo>
                  <a:pt x="5242" y="1247"/>
                </a:lnTo>
                <a:lnTo>
                  <a:pt x="5230" y="1249"/>
                </a:lnTo>
                <a:lnTo>
                  <a:pt x="5225" y="1249"/>
                </a:lnTo>
                <a:lnTo>
                  <a:pt x="5218" y="1249"/>
                </a:lnTo>
                <a:lnTo>
                  <a:pt x="5212" y="1248"/>
                </a:lnTo>
                <a:lnTo>
                  <a:pt x="5207" y="1245"/>
                </a:lnTo>
                <a:lnTo>
                  <a:pt x="5201" y="1239"/>
                </a:lnTo>
                <a:lnTo>
                  <a:pt x="5198" y="1233"/>
                </a:lnTo>
                <a:lnTo>
                  <a:pt x="5197" y="1234"/>
                </a:lnTo>
                <a:lnTo>
                  <a:pt x="5192" y="1236"/>
                </a:lnTo>
                <a:lnTo>
                  <a:pt x="5187" y="1237"/>
                </a:lnTo>
                <a:lnTo>
                  <a:pt x="5187" y="1248"/>
                </a:lnTo>
                <a:lnTo>
                  <a:pt x="5186" y="1259"/>
                </a:lnTo>
                <a:lnTo>
                  <a:pt x="5196" y="1259"/>
                </a:lnTo>
                <a:lnTo>
                  <a:pt x="5206" y="1260"/>
                </a:lnTo>
                <a:lnTo>
                  <a:pt x="5211" y="1262"/>
                </a:lnTo>
                <a:lnTo>
                  <a:pt x="5215" y="1264"/>
                </a:lnTo>
                <a:lnTo>
                  <a:pt x="5219" y="1266"/>
                </a:lnTo>
                <a:lnTo>
                  <a:pt x="5223" y="1269"/>
                </a:lnTo>
                <a:lnTo>
                  <a:pt x="5228" y="1273"/>
                </a:lnTo>
                <a:lnTo>
                  <a:pt x="5233" y="1277"/>
                </a:lnTo>
                <a:lnTo>
                  <a:pt x="5237" y="1280"/>
                </a:lnTo>
                <a:lnTo>
                  <a:pt x="5242" y="1281"/>
                </a:lnTo>
                <a:lnTo>
                  <a:pt x="5254" y="1283"/>
                </a:lnTo>
                <a:lnTo>
                  <a:pt x="5266" y="1283"/>
                </a:lnTo>
                <a:lnTo>
                  <a:pt x="5267" y="1288"/>
                </a:lnTo>
                <a:lnTo>
                  <a:pt x="5267" y="1292"/>
                </a:lnTo>
                <a:lnTo>
                  <a:pt x="5267" y="1292"/>
                </a:lnTo>
                <a:lnTo>
                  <a:pt x="5271" y="1292"/>
                </a:lnTo>
                <a:lnTo>
                  <a:pt x="5276" y="1293"/>
                </a:lnTo>
                <a:lnTo>
                  <a:pt x="5280" y="1295"/>
                </a:lnTo>
                <a:lnTo>
                  <a:pt x="5285" y="1297"/>
                </a:lnTo>
                <a:lnTo>
                  <a:pt x="5293" y="1301"/>
                </a:lnTo>
                <a:lnTo>
                  <a:pt x="5300" y="1305"/>
                </a:lnTo>
                <a:lnTo>
                  <a:pt x="5303" y="1308"/>
                </a:lnTo>
                <a:lnTo>
                  <a:pt x="5305" y="1304"/>
                </a:lnTo>
                <a:lnTo>
                  <a:pt x="5307" y="1300"/>
                </a:lnTo>
                <a:lnTo>
                  <a:pt x="5326" y="1300"/>
                </a:lnTo>
                <a:lnTo>
                  <a:pt x="5345" y="1299"/>
                </a:lnTo>
                <a:lnTo>
                  <a:pt x="5354" y="1299"/>
                </a:lnTo>
                <a:lnTo>
                  <a:pt x="5364" y="1300"/>
                </a:lnTo>
                <a:lnTo>
                  <a:pt x="5372" y="1303"/>
                </a:lnTo>
                <a:lnTo>
                  <a:pt x="5382" y="1306"/>
                </a:lnTo>
                <a:lnTo>
                  <a:pt x="5394" y="1314"/>
                </a:lnTo>
                <a:lnTo>
                  <a:pt x="5407" y="1318"/>
                </a:lnTo>
                <a:lnTo>
                  <a:pt x="5421" y="1321"/>
                </a:lnTo>
                <a:lnTo>
                  <a:pt x="5434" y="1324"/>
                </a:lnTo>
                <a:lnTo>
                  <a:pt x="5448" y="1326"/>
                </a:lnTo>
                <a:lnTo>
                  <a:pt x="5461" y="1329"/>
                </a:lnTo>
                <a:lnTo>
                  <a:pt x="5474" y="1334"/>
                </a:lnTo>
                <a:lnTo>
                  <a:pt x="5487" y="1339"/>
                </a:lnTo>
                <a:lnTo>
                  <a:pt x="5555" y="1338"/>
                </a:lnTo>
                <a:lnTo>
                  <a:pt x="5572" y="1343"/>
                </a:lnTo>
                <a:lnTo>
                  <a:pt x="5589" y="1347"/>
                </a:lnTo>
                <a:lnTo>
                  <a:pt x="5606" y="1351"/>
                </a:lnTo>
                <a:lnTo>
                  <a:pt x="5624" y="1354"/>
                </a:lnTo>
                <a:lnTo>
                  <a:pt x="5659" y="1359"/>
                </a:lnTo>
                <a:lnTo>
                  <a:pt x="5693" y="1364"/>
                </a:lnTo>
                <a:lnTo>
                  <a:pt x="5693" y="1364"/>
                </a:lnTo>
                <a:lnTo>
                  <a:pt x="5693" y="1364"/>
                </a:lnTo>
                <a:lnTo>
                  <a:pt x="5713" y="1366"/>
                </a:lnTo>
                <a:lnTo>
                  <a:pt x="5733" y="1367"/>
                </a:lnTo>
                <a:lnTo>
                  <a:pt x="5754" y="1369"/>
                </a:lnTo>
                <a:lnTo>
                  <a:pt x="5775" y="1373"/>
                </a:lnTo>
                <a:lnTo>
                  <a:pt x="5795" y="1375"/>
                </a:lnTo>
                <a:lnTo>
                  <a:pt x="5815" y="1378"/>
                </a:lnTo>
                <a:lnTo>
                  <a:pt x="5835" y="1382"/>
                </a:lnTo>
                <a:lnTo>
                  <a:pt x="5855" y="1386"/>
                </a:lnTo>
                <a:lnTo>
                  <a:pt x="5855" y="1386"/>
                </a:lnTo>
                <a:lnTo>
                  <a:pt x="5855" y="1386"/>
                </a:lnTo>
                <a:lnTo>
                  <a:pt x="5863" y="1385"/>
                </a:lnTo>
                <a:lnTo>
                  <a:pt x="5871" y="1386"/>
                </a:lnTo>
                <a:lnTo>
                  <a:pt x="5880" y="1386"/>
                </a:lnTo>
                <a:lnTo>
                  <a:pt x="5888" y="1388"/>
                </a:lnTo>
                <a:lnTo>
                  <a:pt x="5891" y="1389"/>
                </a:lnTo>
                <a:lnTo>
                  <a:pt x="5895" y="1391"/>
                </a:lnTo>
                <a:lnTo>
                  <a:pt x="5895" y="1396"/>
                </a:lnTo>
                <a:lnTo>
                  <a:pt x="5895" y="1401"/>
                </a:lnTo>
                <a:lnTo>
                  <a:pt x="5893" y="1405"/>
                </a:lnTo>
                <a:lnTo>
                  <a:pt x="5889" y="1407"/>
                </a:lnTo>
                <a:lnTo>
                  <a:pt x="5886" y="1408"/>
                </a:lnTo>
                <a:lnTo>
                  <a:pt x="5882" y="1408"/>
                </a:lnTo>
                <a:lnTo>
                  <a:pt x="5874" y="1406"/>
                </a:lnTo>
                <a:lnTo>
                  <a:pt x="5865" y="1403"/>
                </a:lnTo>
                <a:lnTo>
                  <a:pt x="5860" y="1401"/>
                </a:lnTo>
                <a:lnTo>
                  <a:pt x="5856" y="1399"/>
                </a:lnTo>
                <a:lnTo>
                  <a:pt x="5856" y="1399"/>
                </a:lnTo>
                <a:lnTo>
                  <a:pt x="5821" y="1398"/>
                </a:lnTo>
                <a:lnTo>
                  <a:pt x="5786" y="1398"/>
                </a:lnTo>
                <a:lnTo>
                  <a:pt x="5751" y="1397"/>
                </a:lnTo>
                <a:lnTo>
                  <a:pt x="5718" y="1397"/>
                </a:lnTo>
                <a:lnTo>
                  <a:pt x="5713" y="1393"/>
                </a:lnTo>
                <a:lnTo>
                  <a:pt x="5708" y="1389"/>
                </a:lnTo>
                <a:lnTo>
                  <a:pt x="5703" y="1387"/>
                </a:lnTo>
                <a:lnTo>
                  <a:pt x="5697" y="1386"/>
                </a:lnTo>
                <a:lnTo>
                  <a:pt x="5692" y="1390"/>
                </a:lnTo>
                <a:lnTo>
                  <a:pt x="5688" y="1393"/>
                </a:lnTo>
                <a:lnTo>
                  <a:pt x="5683" y="1394"/>
                </a:lnTo>
                <a:lnTo>
                  <a:pt x="5677" y="1395"/>
                </a:lnTo>
                <a:lnTo>
                  <a:pt x="5670" y="1394"/>
                </a:lnTo>
                <a:lnTo>
                  <a:pt x="5663" y="1393"/>
                </a:lnTo>
                <a:lnTo>
                  <a:pt x="5655" y="1393"/>
                </a:lnTo>
                <a:lnTo>
                  <a:pt x="5648" y="1395"/>
                </a:lnTo>
                <a:lnTo>
                  <a:pt x="5640" y="1399"/>
                </a:lnTo>
                <a:lnTo>
                  <a:pt x="5632" y="1401"/>
                </a:lnTo>
                <a:lnTo>
                  <a:pt x="5625" y="1403"/>
                </a:lnTo>
                <a:lnTo>
                  <a:pt x="5616" y="1404"/>
                </a:lnTo>
                <a:lnTo>
                  <a:pt x="5623" y="1404"/>
                </a:lnTo>
                <a:lnTo>
                  <a:pt x="5629" y="1405"/>
                </a:lnTo>
                <a:lnTo>
                  <a:pt x="5644" y="1407"/>
                </a:lnTo>
                <a:lnTo>
                  <a:pt x="5658" y="1408"/>
                </a:lnTo>
                <a:lnTo>
                  <a:pt x="5664" y="1409"/>
                </a:lnTo>
                <a:lnTo>
                  <a:pt x="5670" y="1411"/>
                </a:lnTo>
                <a:lnTo>
                  <a:pt x="5677" y="1415"/>
                </a:lnTo>
                <a:lnTo>
                  <a:pt x="5683" y="1420"/>
                </a:lnTo>
                <a:lnTo>
                  <a:pt x="5717" y="1423"/>
                </a:lnTo>
                <a:lnTo>
                  <a:pt x="5750" y="1426"/>
                </a:lnTo>
                <a:lnTo>
                  <a:pt x="5784" y="1429"/>
                </a:lnTo>
                <a:lnTo>
                  <a:pt x="5818" y="1434"/>
                </a:lnTo>
                <a:lnTo>
                  <a:pt x="5820" y="1437"/>
                </a:lnTo>
                <a:lnTo>
                  <a:pt x="5820" y="1440"/>
                </a:lnTo>
                <a:lnTo>
                  <a:pt x="5820" y="1443"/>
                </a:lnTo>
                <a:lnTo>
                  <a:pt x="5820" y="1445"/>
                </a:lnTo>
                <a:lnTo>
                  <a:pt x="5817" y="1447"/>
                </a:lnTo>
                <a:lnTo>
                  <a:pt x="5812" y="1449"/>
                </a:lnTo>
                <a:lnTo>
                  <a:pt x="5807" y="1449"/>
                </a:lnTo>
                <a:lnTo>
                  <a:pt x="5803" y="1450"/>
                </a:lnTo>
                <a:lnTo>
                  <a:pt x="5799" y="1453"/>
                </a:lnTo>
                <a:lnTo>
                  <a:pt x="5797" y="1455"/>
                </a:lnTo>
                <a:lnTo>
                  <a:pt x="5797" y="1455"/>
                </a:lnTo>
                <a:lnTo>
                  <a:pt x="5795" y="1457"/>
                </a:lnTo>
                <a:lnTo>
                  <a:pt x="5791" y="1459"/>
                </a:lnTo>
                <a:lnTo>
                  <a:pt x="5788" y="1460"/>
                </a:lnTo>
                <a:lnTo>
                  <a:pt x="5786" y="1460"/>
                </a:lnTo>
                <a:lnTo>
                  <a:pt x="5783" y="1460"/>
                </a:lnTo>
                <a:lnTo>
                  <a:pt x="5780" y="1459"/>
                </a:lnTo>
                <a:lnTo>
                  <a:pt x="5777" y="1458"/>
                </a:lnTo>
                <a:lnTo>
                  <a:pt x="5775" y="1456"/>
                </a:lnTo>
                <a:lnTo>
                  <a:pt x="5763" y="1456"/>
                </a:lnTo>
                <a:lnTo>
                  <a:pt x="5751" y="1457"/>
                </a:lnTo>
                <a:lnTo>
                  <a:pt x="5739" y="1459"/>
                </a:lnTo>
                <a:lnTo>
                  <a:pt x="5727" y="1461"/>
                </a:lnTo>
                <a:lnTo>
                  <a:pt x="5714" y="1463"/>
                </a:lnTo>
                <a:lnTo>
                  <a:pt x="5702" y="1463"/>
                </a:lnTo>
                <a:lnTo>
                  <a:pt x="5678" y="1464"/>
                </a:lnTo>
                <a:lnTo>
                  <a:pt x="5652" y="1463"/>
                </a:lnTo>
                <a:lnTo>
                  <a:pt x="5628" y="1460"/>
                </a:lnTo>
                <a:lnTo>
                  <a:pt x="5604" y="1458"/>
                </a:lnTo>
                <a:lnTo>
                  <a:pt x="5579" y="1456"/>
                </a:lnTo>
                <a:lnTo>
                  <a:pt x="5554" y="1454"/>
                </a:lnTo>
                <a:lnTo>
                  <a:pt x="5543" y="1453"/>
                </a:lnTo>
                <a:lnTo>
                  <a:pt x="5531" y="1450"/>
                </a:lnTo>
                <a:lnTo>
                  <a:pt x="5521" y="1448"/>
                </a:lnTo>
                <a:lnTo>
                  <a:pt x="5509" y="1447"/>
                </a:lnTo>
                <a:lnTo>
                  <a:pt x="5500" y="1445"/>
                </a:lnTo>
                <a:lnTo>
                  <a:pt x="5491" y="1442"/>
                </a:lnTo>
                <a:lnTo>
                  <a:pt x="5485" y="1438"/>
                </a:lnTo>
                <a:lnTo>
                  <a:pt x="5480" y="1435"/>
                </a:lnTo>
                <a:lnTo>
                  <a:pt x="5472" y="1437"/>
                </a:lnTo>
                <a:lnTo>
                  <a:pt x="5464" y="1439"/>
                </a:lnTo>
                <a:lnTo>
                  <a:pt x="5456" y="1440"/>
                </a:lnTo>
                <a:lnTo>
                  <a:pt x="5449" y="1441"/>
                </a:lnTo>
                <a:lnTo>
                  <a:pt x="5433" y="1441"/>
                </a:lnTo>
                <a:lnTo>
                  <a:pt x="5417" y="1439"/>
                </a:lnTo>
                <a:lnTo>
                  <a:pt x="5403" y="1437"/>
                </a:lnTo>
                <a:lnTo>
                  <a:pt x="5387" y="1435"/>
                </a:lnTo>
                <a:lnTo>
                  <a:pt x="5372" y="1435"/>
                </a:lnTo>
                <a:lnTo>
                  <a:pt x="5356" y="1436"/>
                </a:lnTo>
                <a:lnTo>
                  <a:pt x="5336" y="1433"/>
                </a:lnTo>
                <a:lnTo>
                  <a:pt x="5317" y="1432"/>
                </a:lnTo>
                <a:lnTo>
                  <a:pt x="5297" y="1430"/>
                </a:lnTo>
                <a:lnTo>
                  <a:pt x="5277" y="1428"/>
                </a:lnTo>
                <a:lnTo>
                  <a:pt x="5280" y="1430"/>
                </a:lnTo>
                <a:lnTo>
                  <a:pt x="5282" y="1434"/>
                </a:lnTo>
                <a:lnTo>
                  <a:pt x="5300" y="1433"/>
                </a:lnTo>
                <a:lnTo>
                  <a:pt x="5306" y="1439"/>
                </a:lnTo>
                <a:lnTo>
                  <a:pt x="5312" y="1444"/>
                </a:lnTo>
                <a:lnTo>
                  <a:pt x="5312" y="1444"/>
                </a:lnTo>
                <a:lnTo>
                  <a:pt x="5318" y="1444"/>
                </a:lnTo>
                <a:lnTo>
                  <a:pt x="5324" y="1444"/>
                </a:lnTo>
                <a:lnTo>
                  <a:pt x="5324" y="1445"/>
                </a:lnTo>
                <a:lnTo>
                  <a:pt x="5324" y="1445"/>
                </a:lnTo>
                <a:lnTo>
                  <a:pt x="5324" y="1444"/>
                </a:lnTo>
                <a:lnTo>
                  <a:pt x="5347" y="1443"/>
                </a:lnTo>
                <a:lnTo>
                  <a:pt x="5370" y="1443"/>
                </a:lnTo>
                <a:lnTo>
                  <a:pt x="5393" y="1443"/>
                </a:lnTo>
                <a:lnTo>
                  <a:pt x="5416" y="1444"/>
                </a:lnTo>
                <a:lnTo>
                  <a:pt x="5439" y="1446"/>
                </a:lnTo>
                <a:lnTo>
                  <a:pt x="5463" y="1448"/>
                </a:lnTo>
                <a:lnTo>
                  <a:pt x="5486" y="1450"/>
                </a:lnTo>
                <a:lnTo>
                  <a:pt x="5509" y="1455"/>
                </a:lnTo>
                <a:lnTo>
                  <a:pt x="5508" y="1457"/>
                </a:lnTo>
                <a:lnTo>
                  <a:pt x="5508" y="1457"/>
                </a:lnTo>
                <a:lnTo>
                  <a:pt x="5520" y="1457"/>
                </a:lnTo>
                <a:lnTo>
                  <a:pt x="5520" y="1457"/>
                </a:lnTo>
                <a:lnTo>
                  <a:pt x="5520" y="1457"/>
                </a:lnTo>
                <a:lnTo>
                  <a:pt x="5526" y="1457"/>
                </a:lnTo>
                <a:lnTo>
                  <a:pt x="5532" y="1457"/>
                </a:lnTo>
                <a:lnTo>
                  <a:pt x="5532" y="1457"/>
                </a:lnTo>
                <a:lnTo>
                  <a:pt x="5562" y="1461"/>
                </a:lnTo>
                <a:lnTo>
                  <a:pt x="5592" y="1464"/>
                </a:lnTo>
                <a:lnTo>
                  <a:pt x="5623" y="1465"/>
                </a:lnTo>
                <a:lnTo>
                  <a:pt x="5653" y="1467"/>
                </a:lnTo>
                <a:lnTo>
                  <a:pt x="5684" y="1469"/>
                </a:lnTo>
                <a:lnTo>
                  <a:pt x="5714" y="1474"/>
                </a:lnTo>
                <a:lnTo>
                  <a:pt x="5729" y="1477"/>
                </a:lnTo>
                <a:lnTo>
                  <a:pt x="5744" y="1481"/>
                </a:lnTo>
                <a:lnTo>
                  <a:pt x="5759" y="1485"/>
                </a:lnTo>
                <a:lnTo>
                  <a:pt x="5773" y="1491"/>
                </a:lnTo>
                <a:lnTo>
                  <a:pt x="5773" y="1491"/>
                </a:lnTo>
                <a:lnTo>
                  <a:pt x="5773" y="1491"/>
                </a:lnTo>
                <a:lnTo>
                  <a:pt x="5785" y="1496"/>
                </a:lnTo>
                <a:lnTo>
                  <a:pt x="5796" y="1499"/>
                </a:lnTo>
                <a:lnTo>
                  <a:pt x="5802" y="1501"/>
                </a:lnTo>
                <a:lnTo>
                  <a:pt x="5807" y="1502"/>
                </a:lnTo>
                <a:lnTo>
                  <a:pt x="5813" y="1502"/>
                </a:lnTo>
                <a:lnTo>
                  <a:pt x="5820" y="1502"/>
                </a:lnTo>
                <a:lnTo>
                  <a:pt x="5826" y="1508"/>
                </a:lnTo>
                <a:lnTo>
                  <a:pt x="5832" y="1514"/>
                </a:lnTo>
                <a:lnTo>
                  <a:pt x="5840" y="1518"/>
                </a:lnTo>
                <a:lnTo>
                  <a:pt x="5848" y="1521"/>
                </a:lnTo>
                <a:lnTo>
                  <a:pt x="5857" y="1523"/>
                </a:lnTo>
                <a:lnTo>
                  <a:pt x="5864" y="1526"/>
                </a:lnTo>
                <a:lnTo>
                  <a:pt x="5871" y="1531"/>
                </a:lnTo>
                <a:lnTo>
                  <a:pt x="5879" y="1536"/>
                </a:lnTo>
                <a:lnTo>
                  <a:pt x="5879" y="1536"/>
                </a:lnTo>
                <a:lnTo>
                  <a:pt x="5879" y="1536"/>
                </a:lnTo>
                <a:lnTo>
                  <a:pt x="5883" y="1536"/>
                </a:lnTo>
                <a:lnTo>
                  <a:pt x="5887" y="1537"/>
                </a:lnTo>
                <a:lnTo>
                  <a:pt x="5891" y="1538"/>
                </a:lnTo>
                <a:lnTo>
                  <a:pt x="5896" y="1540"/>
                </a:lnTo>
                <a:lnTo>
                  <a:pt x="5904" y="1544"/>
                </a:lnTo>
                <a:lnTo>
                  <a:pt x="5913" y="1548"/>
                </a:lnTo>
                <a:lnTo>
                  <a:pt x="5924" y="1547"/>
                </a:lnTo>
                <a:lnTo>
                  <a:pt x="5936" y="1546"/>
                </a:lnTo>
                <a:lnTo>
                  <a:pt x="5962" y="1546"/>
                </a:lnTo>
                <a:lnTo>
                  <a:pt x="5987" y="1547"/>
                </a:lnTo>
                <a:lnTo>
                  <a:pt x="6014" y="1547"/>
                </a:lnTo>
                <a:lnTo>
                  <a:pt x="6039" y="1548"/>
                </a:lnTo>
                <a:lnTo>
                  <a:pt x="6045" y="1556"/>
                </a:lnTo>
                <a:lnTo>
                  <a:pt x="6051" y="1564"/>
                </a:lnTo>
                <a:lnTo>
                  <a:pt x="6054" y="1571"/>
                </a:lnTo>
                <a:lnTo>
                  <a:pt x="6054" y="1577"/>
                </a:lnTo>
                <a:lnTo>
                  <a:pt x="6054" y="1580"/>
                </a:lnTo>
                <a:lnTo>
                  <a:pt x="6052" y="1582"/>
                </a:lnTo>
                <a:lnTo>
                  <a:pt x="6049" y="1583"/>
                </a:lnTo>
                <a:lnTo>
                  <a:pt x="6046" y="1585"/>
                </a:lnTo>
                <a:lnTo>
                  <a:pt x="6042" y="1586"/>
                </a:lnTo>
                <a:lnTo>
                  <a:pt x="6037" y="1586"/>
                </a:lnTo>
                <a:lnTo>
                  <a:pt x="6031" y="1587"/>
                </a:lnTo>
                <a:lnTo>
                  <a:pt x="6023" y="1586"/>
                </a:lnTo>
                <a:lnTo>
                  <a:pt x="6013" y="1585"/>
                </a:lnTo>
                <a:lnTo>
                  <a:pt x="6001" y="1584"/>
                </a:lnTo>
                <a:lnTo>
                  <a:pt x="5995" y="1585"/>
                </a:lnTo>
                <a:lnTo>
                  <a:pt x="5987" y="1586"/>
                </a:lnTo>
                <a:lnTo>
                  <a:pt x="5979" y="1590"/>
                </a:lnTo>
                <a:lnTo>
                  <a:pt x="5970" y="1594"/>
                </a:lnTo>
                <a:lnTo>
                  <a:pt x="5975" y="1593"/>
                </a:lnTo>
                <a:lnTo>
                  <a:pt x="5980" y="1594"/>
                </a:lnTo>
                <a:lnTo>
                  <a:pt x="5982" y="1594"/>
                </a:lnTo>
                <a:lnTo>
                  <a:pt x="5984" y="1593"/>
                </a:lnTo>
                <a:lnTo>
                  <a:pt x="5984" y="1592"/>
                </a:lnTo>
                <a:lnTo>
                  <a:pt x="5983" y="1590"/>
                </a:lnTo>
                <a:lnTo>
                  <a:pt x="5982" y="1588"/>
                </a:lnTo>
                <a:lnTo>
                  <a:pt x="5982" y="1586"/>
                </a:lnTo>
                <a:lnTo>
                  <a:pt x="5984" y="1586"/>
                </a:lnTo>
                <a:lnTo>
                  <a:pt x="5986" y="1586"/>
                </a:lnTo>
                <a:lnTo>
                  <a:pt x="6002" y="1585"/>
                </a:lnTo>
                <a:lnTo>
                  <a:pt x="6018" y="1584"/>
                </a:lnTo>
                <a:lnTo>
                  <a:pt x="6022" y="1584"/>
                </a:lnTo>
                <a:lnTo>
                  <a:pt x="6025" y="1585"/>
                </a:lnTo>
                <a:lnTo>
                  <a:pt x="6028" y="1587"/>
                </a:lnTo>
                <a:lnTo>
                  <a:pt x="6031" y="1590"/>
                </a:lnTo>
                <a:lnTo>
                  <a:pt x="6033" y="1593"/>
                </a:lnTo>
                <a:lnTo>
                  <a:pt x="6035" y="1598"/>
                </a:lnTo>
                <a:lnTo>
                  <a:pt x="6036" y="1603"/>
                </a:lnTo>
                <a:lnTo>
                  <a:pt x="6036" y="1610"/>
                </a:lnTo>
                <a:lnTo>
                  <a:pt x="6024" y="1614"/>
                </a:lnTo>
                <a:lnTo>
                  <a:pt x="6012" y="1617"/>
                </a:lnTo>
                <a:lnTo>
                  <a:pt x="5999" y="1619"/>
                </a:lnTo>
                <a:lnTo>
                  <a:pt x="5987" y="1620"/>
                </a:lnTo>
                <a:lnTo>
                  <a:pt x="5975" y="1620"/>
                </a:lnTo>
                <a:lnTo>
                  <a:pt x="5962" y="1618"/>
                </a:lnTo>
                <a:lnTo>
                  <a:pt x="5950" y="1614"/>
                </a:lnTo>
                <a:lnTo>
                  <a:pt x="5938" y="1609"/>
                </a:lnTo>
                <a:lnTo>
                  <a:pt x="5930" y="1601"/>
                </a:lnTo>
                <a:lnTo>
                  <a:pt x="5921" y="1596"/>
                </a:lnTo>
                <a:lnTo>
                  <a:pt x="5878" y="1595"/>
                </a:lnTo>
                <a:lnTo>
                  <a:pt x="5866" y="1600"/>
                </a:lnTo>
                <a:lnTo>
                  <a:pt x="5855" y="1605"/>
                </a:lnTo>
                <a:lnTo>
                  <a:pt x="5843" y="1605"/>
                </a:lnTo>
                <a:lnTo>
                  <a:pt x="5831" y="1605"/>
                </a:lnTo>
                <a:lnTo>
                  <a:pt x="5808" y="1604"/>
                </a:lnTo>
                <a:lnTo>
                  <a:pt x="5784" y="1601"/>
                </a:lnTo>
                <a:lnTo>
                  <a:pt x="5761" y="1598"/>
                </a:lnTo>
                <a:lnTo>
                  <a:pt x="5737" y="1594"/>
                </a:lnTo>
                <a:lnTo>
                  <a:pt x="5744" y="1598"/>
                </a:lnTo>
                <a:lnTo>
                  <a:pt x="5750" y="1604"/>
                </a:lnTo>
                <a:lnTo>
                  <a:pt x="5758" y="1611"/>
                </a:lnTo>
                <a:lnTo>
                  <a:pt x="5764" y="1618"/>
                </a:lnTo>
                <a:lnTo>
                  <a:pt x="5766" y="1621"/>
                </a:lnTo>
                <a:lnTo>
                  <a:pt x="5769" y="1623"/>
                </a:lnTo>
                <a:lnTo>
                  <a:pt x="5772" y="1625"/>
                </a:lnTo>
                <a:lnTo>
                  <a:pt x="5777" y="1626"/>
                </a:lnTo>
                <a:lnTo>
                  <a:pt x="5785" y="1629"/>
                </a:lnTo>
                <a:lnTo>
                  <a:pt x="5795" y="1629"/>
                </a:lnTo>
                <a:lnTo>
                  <a:pt x="5815" y="1627"/>
                </a:lnTo>
                <a:lnTo>
                  <a:pt x="5835" y="1625"/>
                </a:lnTo>
                <a:lnTo>
                  <a:pt x="5848" y="1624"/>
                </a:lnTo>
                <a:lnTo>
                  <a:pt x="5862" y="1623"/>
                </a:lnTo>
                <a:lnTo>
                  <a:pt x="5869" y="1623"/>
                </a:lnTo>
                <a:lnTo>
                  <a:pt x="5876" y="1623"/>
                </a:lnTo>
                <a:lnTo>
                  <a:pt x="5883" y="1625"/>
                </a:lnTo>
                <a:lnTo>
                  <a:pt x="5889" y="1629"/>
                </a:lnTo>
                <a:lnTo>
                  <a:pt x="5924" y="1629"/>
                </a:lnTo>
                <a:lnTo>
                  <a:pt x="5959" y="1629"/>
                </a:lnTo>
                <a:lnTo>
                  <a:pt x="5993" y="1629"/>
                </a:lnTo>
                <a:lnTo>
                  <a:pt x="6027" y="1629"/>
                </a:lnTo>
                <a:lnTo>
                  <a:pt x="6033" y="1634"/>
                </a:lnTo>
                <a:lnTo>
                  <a:pt x="6039" y="1637"/>
                </a:lnTo>
                <a:lnTo>
                  <a:pt x="6044" y="1639"/>
                </a:lnTo>
                <a:lnTo>
                  <a:pt x="6051" y="1640"/>
                </a:lnTo>
                <a:lnTo>
                  <a:pt x="6063" y="1640"/>
                </a:lnTo>
                <a:lnTo>
                  <a:pt x="6076" y="1639"/>
                </a:lnTo>
                <a:lnTo>
                  <a:pt x="6083" y="1637"/>
                </a:lnTo>
                <a:lnTo>
                  <a:pt x="6090" y="1635"/>
                </a:lnTo>
                <a:lnTo>
                  <a:pt x="6100" y="1635"/>
                </a:lnTo>
                <a:lnTo>
                  <a:pt x="6111" y="1634"/>
                </a:lnTo>
                <a:lnTo>
                  <a:pt x="6116" y="1635"/>
                </a:lnTo>
                <a:lnTo>
                  <a:pt x="6121" y="1635"/>
                </a:lnTo>
                <a:lnTo>
                  <a:pt x="6126" y="1637"/>
                </a:lnTo>
                <a:lnTo>
                  <a:pt x="6132" y="1640"/>
                </a:lnTo>
                <a:lnTo>
                  <a:pt x="6132" y="1640"/>
                </a:lnTo>
                <a:lnTo>
                  <a:pt x="6137" y="1645"/>
                </a:lnTo>
                <a:lnTo>
                  <a:pt x="6143" y="1651"/>
                </a:lnTo>
                <a:lnTo>
                  <a:pt x="6150" y="1652"/>
                </a:lnTo>
                <a:lnTo>
                  <a:pt x="6155" y="1652"/>
                </a:lnTo>
                <a:lnTo>
                  <a:pt x="6161" y="1652"/>
                </a:lnTo>
                <a:lnTo>
                  <a:pt x="6167" y="1654"/>
                </a:lnTo>
                <a:lnTo>
                  <a:pt x="6174" y="1657"/>
                </a:lnTo>
                <a:lnTo>
                  <a:pt x="6179" y="1660"/>
                </a:lnTo>
                <a:lnTo>
                  <a:pt x="6190" y="1668"/>
                </a:lnTo>
                <a:lnTo>
                  <a:pt x="6201" y="1674"/>
                </a:lnTo>
                <a:lnTo>
                  <a:pt x="6228" y="1675"/>
                </a:lnTo>
                <a:lnTo>
                  <a:pt x="6254" y="1677"/>
                </a:lnTo>
                <a:lnTo>
                  <a:pt x="6268" y="1679"/>
                </a:lnTo>
                <a:lnTo>
                  <a:pt x="6281" y="1683"/>
                </a:lnTo>
                <a:lnTo>
                  <a:pt x="6294" y="1688"/>
                </a:lnTo>
                <a:lnTo>
                  <a:pt x="6308" y="1694"/>
                </a:lnTo>
                <a:lnTo>
                  <a:pt x="6298" y="1696"/>
                </a:lnTo>
                <a:lnTo>
                  <a:pt x="6288" y="1697"/>
                </a:lnTo>
                <a:lnTo>
                  <a:pt x="6278" y="1698"/>
                </a:lnTo>
                <a:lnTo>
                  <a:pt x="6269" y="1698"/>
                </a:lnTo>
                <a:lnTo>
                  <a:pt x="6249" y="1696"/>
                </a:lnTo>
                <a:lnTo>
                  <a:pt x="6230" y="1693"/>
                </a:lnTo>
                <a:lnTo>
                  <a:pt x="6211" y="1690"/>
                </a:lnTo>
                <a:lnTo>
                  <a:pt x="6193" y="1686"/>
                </a:lnTo>
                <a:lnTo>
                  <a:pt x="6183" y="1685"/>
                </a:lnTo>
                <a:lnTo>
                  <a:pt x="6174" y="1685"/>
                </a:lnTo>
                <a:lnTo>
                  <a:pt x="6164" y="1685"/>
                </a:lnTo>
                <a:lnTo>
                  <a:pt x="6155" y="1686"/>
                </a:lnTo>
                <a:lnTo>
                  <a:pt x="6152" y="1683"/>
                </a:lnTo>
                <a:lnTo>
                  <a:pt x="6149" y="1683"/>
                </a:lnTo>
                <a:lnTo>
                  <a:pt x="6146" y="1683"/>
                </a:lnTo>
                <a:lnTo>
                  <a:pt x="6143" y="1686"/>
                </a:lnTo>
                <a:lnTo>
                  <a:pt x="6143" y="1686"/>
                </a:lnTo>
                <a:lnTo>
                  <a:pt x="6137" y="1683"/>
                </a:lnTo>
                <a:lnTo>
                  <a:pt x="6131" y="1680"/>
                </a:lnTo>
                <a:lnTo>
                  <a:pt x="6124" y="1678"/>
                </a:lnTo>
                <a:lnTo>
                  <a:pt x="6118" y="1677"/>
                </a:lnTo>
                <a:lnTo>
                  <a:pt x="6105" y="1675"/>
                </a:lnTo>
                <a:lnTo>
                  <a:pt x="6092" y="1675"/>
                </a:lnTo>
                <a:lnTo>
                  <a:pt x="6065" y="1675"/>
                </a:lnTo>
                <a:lnTo>
                  <a:pt x="6040" y="1674"/>
                </a:lnTo>
                <a:lnTo>
                  <a:pt x="6040" y="1674"/>
                </a:lnTo>
                <a:lnTo>
                  <a:pt x="6040" y="1674"/>
                </a:lnTo>
                <a:lnTo>
                  <a:pt x="6009" y="1674"/>
                </a:lnTo>
                <a:lnTo>
                  <a:pt x="5979" y="1674"/>
                </a:lnTo>
                <a:lnTo>
                  <a:pt x="5948" y="1674"/>
                </a:lnTo>
                <a:lnTo>
                  <a:pt x="5918" y="1674"/>
                </a:lnTo>
                <a:lnTo>
                  <a:pt x="5888" y="1674"/>
                </a:lnTo>
                <a:lnTo>
                  <a:pt x="5858" y="1674"/>
                </a:lnTo>
                <a:lnTo>
                  <a:pt x="5827" y="1675"/>
                </a:lnTo>
                <a:lnTo>
                  <a:pt x="5797" y="1675"/>
                </a:lnTo>
                <a:lnTo>
                  <a:pt x="5789" y="1680"/>
                </a:lnTo>
                <a:lnTo>
                  <a:pt x="5781" y="1684"/>
                </a:lnTo>
                <a:lnTo>
                  <a:pt x="5772" y="1688"/>
                </a:lnTo>
                <a:lnTo>
                  <a:pt x="5765" y="1689"/>
                </a:lnTo>
                <a:lnTo>
                  <a:pt x="5756" y="1695"/>
                </a:lnTo>
                <a:lnTo>
                  <a:pt x="5746" y="1700"/>
                </a:lnTo>
                <a:lnTo>
                  <a:pt x="5737" y="1703"/>
                </a:lnTo>
                <a:lnTo>
                  <a:pt x="5727" y="1705"/>
                </a:lnTo>
                <a:lnTo>
                  <a:pt x="5709" y="1709"/>
                </a:lnTo>
                <a:lnTo>
                  <a:pt x="5690" y="1710"/>
                </a:lnTo>
                <a:lnTo>
                  <a:pt x="5671" y="1710"/>
                </a:lnTo>
                <a:lnTo>
                  <a:pt x="5651" y="1708"/>
                </a:lnTo>
                <a:lnTo>
                  <a:pt x="5642" y="1709"/>
                </a:lnTo>
                <a:lnTo>
                  <a:pt x="5632" y="1710"/>
                </a:lnTo>
                <a:lnTo>
                  <a:pt x="5627" y="1712"/>
                </a:lnTo>
                <a:lnTo>
                  <a:pt x="5623" y="1714"/>
                </a:lnTo>
                <a:lnTo>
                  <a:pt x="5618" y="1717"/>
                </a:lnTo>
                <a:lnTo>
                  <a:pt x="5613" y="1720"/>
                </a:lnTo>
                <a:lnTo>
                  <a:pt x="5636" y="1720"/>
                </a:lnTo>
                <a:lnTo>
                  <a:pt x="5659" y="1721"/>
                </a:lnTo>
                <a:lnTo>
                  <a:pt x="5682" y="1721"/>
                </a:lnTo>
                <a:lnTo>
                  <a:pt x="5704" y="1721"/>
                </a:lnTo>
                <a:lnTo>
                  <a:pt x="5704" y="1721"/>
                </a:lnTo>
                <a:lnTo>
                  <a:pt x="5722" y="1721"/>
                </a:lnTo>
                <a:lnTo>
                  <a:pt x="5739" y="1721"/>
                </a:lnTo>
                <a:lnTo>
                  <a:pt x="5757" y="1721"/>
                </a:lnTo>
                <a:lnTo>
                  <a:pt x="5773" y="1721"/>
                </a:lnTo>
                <a:lnTo>
                  <a:pt x="5773" y="1721"/>
                </a:lnTo>
                <a:lnTo>
                  <a:pt x="5785" y="1721"/>
                </a:lnTo>
                <a:lnTo>
                  <a:pt x="5797" y="1721"/>
                </a:lnTo>
                <a:lnTo>
                  <a:pt x="5797" y="1721"/>
                </a:lnTo>
                <a:lnTo>
                  <a:pt x="5797" y="1721"/>
                </a:lnTo>
                <a:lnTo>
                  <a:pt x="5804" y="1721"/>
                </a:lnTo>
                <a:lnTo>
                  <a:pt x="5810" y="1723"/>
                </a:lnTo>
                <a:lnTo>
                  <a:pt x="5813" y="1724"/>
                </a:lnTo>
                <a:lnTo>
                  <a:pt x="5816" y="1727"/>
                </a:lnTo>
                <a:lnTo>
                  <a:pt x="5818" y="1729"/>
                </a:lnTo>
                <a:lnTo>
                  <a:pt x="5820" y="1733"/>
                </a:lnTo>
                <a:lnTo>
                  <a:pt x="5802" y="1733"/>
                </a:lnTo>
                <a:lnTo>
                  <a:pt x="5802" y="1733"/>
                </a:lnTo>
                <a:lnTo>
                  <a:pt x="5800" y="1737"/>
                </a:lnTo>
                <a:lnTo>
                  <a:pt x="5797" y="1740"/>
                </a:lnTo>
                <a:lnTo>
                  <a:pt x="5804" y="1739"/>
                </a:lnTo>
                <a:lnTo>
                  <a:pt x="5812" y="1737"/>
                </a:lnTo>
                <a:lnTo>
                  <a:pt x="5818" y="1738"/>
                </a:lnTo>
                <a:lnTo>
                  <a:pt x="5822" y="1739"/>
                </a:lnTo>
                <a:lnTo>
                  <a:pt x="5827" y="1740"/>
                </a:lnTo>
                <a:lnTo>
                  <a:pt x="5831" y="1743"/>
                </a:lnTo>
                <a:lnTo>
                  <a:pt x="5847" y="1743"/>
                </a:lnTo>
                <a:lnTo>
                  <a:pt x="5855" y="1741"/>
                </a:lnTo>
                <a:lnTo>
                  <a:pt x="5861" y="1739"/>
                </a:lnTo>
                <a:lnTo>
                  <a:pt x="5864" y="1735"/>
                </a:lnTo>
                <a:lnTo>
                  <a:pt x="5867" y="1732"/>
                </a:lnTo>
                <a:lnTo>
                  <a:pt x="5869" y="1731"/>
                </a:lnTo>
                <a:lnTo>
                  <a:pt x="5872" y="1731"/>
                </a:lnTo>
                <a:lnTo>
                  <a:pt x="5875" y="1731"/>
                </a:lnTo>
                <a:lnTo>
                  <a:pt x="5878" y="1732"/>
                </a:lnTo>
                <a:lnTo>
                  <a:pt x="5882" y="1734"/>
                </a:lnTo>
                <a:lnTo>
                  <a:pt x="5887" y="1734"/>
                </a:lnTo>
                <a:lnTo>
                  <a:pt x="5893" y="1733"/>
                </a:lnTo>
                <a:lnTo>
                  <a:pt x="5898" y="1732"/>
                </a:lnTo>
                <a:lnTo>
                  <a:pt x="5901" y="1732"/>
                </a:lnTo>
                <a:lnTo>
                  <a:pt x="5903" y="1732"/>
                </a:lnTo>
                <a:lnTo>
                  <a:pt x="5905" y="1733"/>
                </a:lnTo>
                <a:lnTo>
                  <a:pt x="5907" y="1734"/>
                </a:lnTo>
                <a:lnTo>
                  <a:pt x="5909" y="1736"/>
                </a:lnTo>
                <a:lnTo>
                  <a:pt x="5910" y="1739"/>
                </a:lnTo>
                <a:lnTo>
                  <a:pt x="5911" y="1743"/>
                </a:lnTo>
                <a:lnTo>
                  <a:pt x="5913" y="1749"/>
                </a:lnTo>
                <a:lnTo>
                  <a:pt x="5914" y="1753"/>
                </a:lnTo>
                <a:lnTo>
                  <a:pt x="5916" y="1755"/>
                </a:lnTo>
                <a:lnTo>
                  <a:pt x="5920" y="1756"/>
                </a:lnTo>
                <a:lnTo>
                  <a:pt x="5924" y="1756"/>
                </a:lnTo>
                <a:lnTo>
                  <a:pt x="5933" y="1754"/>
                </a:lnTo>
                <a:lnTo>
                  <a:pt x="5941" y="1752"/>
                </a:lnTo>
                <a:lnTo>
                  <a:pt x="5957" y="1747"/>
                </a:lnTo>
                <a:lnTo>
                  <a:pt x="5974" y="1744"/>
                </a:lnTo>
                <a:lnTo>
                  <a:pt x="5981" y="1744"/>
                </a:lnTo>
                <a:lnTo>
                  <a:pt x="5988" y="1745"/>
                </a:lnTo>
                <a:lnTo>
                  <a:pt x="5997" y="1750"/>
                </a:lnTo>
                <a:lnTo>
                  <a:pt x="6004" y="1755"/>
                </a:lnTo>
                <a:lnTo>
                  <a:pt x="5988" y="1762"/>
                </a:lnTo>
                <a:lnTo>
                  <a:pt x="5973" y="1769"/>
                </a:lnTo>
                <a:lnTo>
                  <a:pt x="5956" y="1774"/>
                </a:lnTo>
                <a:lnTo>
                  <a:pt x="5940" y="1779"/>
                </a:lnTo>
                <a:lnTo>
                  <a:pt x="5923" y="1786"/>
                </a:lnTo>
                <a:lnTo>
                  <a:pt x="5907" y="1793"/>
                </a:lnTo>
                <a:lnTo>
                  <a:pt x="5900" y="1796"/>
                </a:lnTo>
                <a:lnTo>
                  <a:pt x="5893" y="1801"/>
                </a:lnTo>
                <a:lnTo>
                  <a:pt x="5885" y="1807"/>
                </a:lnTo>
                <a:lnTo>
                  <a:pt x="5879" y="1812"/>
                </a:lnTo>
                <a:lnTo>
                  <a:pt x="5906" y="1812"/>
                </a:lnTo>
                <a:lnTo>
                  <a:pt x="5934" y="1813"/>
                </a:lnTo>
                <a:lnTo>
                  <a:pt x="5948" y="1813"/>
                </a:lnTo>
                <a:lnTo>
                  <a:pt x="5962" y="1813"/>
                </a:lnTo>
                <a:lnTo>
                  <a:pt x="5976" y="1812"/>
                </a:lnTo>
                <a:lnTo>
                  <a:pt x="5989" y="1810"/>
                </a:lnTo>
                <a:lnTo>
                  <a:pt x="5995" y="1810"/>
                </a:lnTo>
                <a:lnTo>
                  <a:pt x="5998" y="1810"/>
                </a:lnTo>
                <a:lnTo>
                  <a:pt x="6000" y="1811"/>
                </a:lnTo>
                <a:lnTo>
                  <a:pt x="6001" y="1813"/>
                </a:lnTo>
                <a:lnTo>
                  <a:pt x="6000" y="1816"/>
                </a:lnTo>
                <a:lnTo>
                  <a:pt x="5999" y="1819"/>
                </a:lnTo>
                <a:lnTo>
                  <a:pt x="5996" y="1822"/>
                </a:lnTo>
                <a:lnTo>
                  <a:pt x="5994" y="1824"/>
                </a:lnTo>
                <a:lnTo>
                  <a:pt x="5983" y="1823"/>
                </a:lnTo>
                <a:lnTo>
                  <a:pt x="5973" y="1824"/>
                </a:lnTo>
                <a:lnTo>
                  <a:pt x="5962" y="1827"/>
                </a:lnTo>
                <a:lnTo>
                  <a:pt x="5953" y="1830"/>
                </a:lnTo>
                <a:lnTo>
                  <a:pt x="5942" y="1832"/>
                </a:lnTo>
                <a:lnTo>
                  <a:pt x="5933" y="1835"/>
                </a:lnTo>
                <a:lnTo>
                  <a:pt x="5922" y="1836"/>
                </a:lnTo>
                <a:lnTo>
                  <a:pt x="5911" y="1836"/>
                </a:lnTo>
                <a:lnTo>
                  <a:pt x="5911" y="1835"/>
                </a:lnTo>
                <a:lnTo>
                  <a:pt x="5911" y="1836"/>
                </a:lnTo>
                <a:lnTo>
                  <a:pt x="5887" y="1839"/>
                </a:lnTo>
                <a:lnTo>
                  <a:pt x="5863" y="1842"/>
                </a:lnTo>
                <a:lnTo>
                  <a:pt x="5839" y="1846"/>
                </a:lnTo>
                <a:lnTo>
                  <a:pt x="5815" y="1848"/>
                </a:lnTo>
                <a:lnTo>
                  <a:pt x="5790" y="1851"/>
                </a:lnTo>
                <a:lnTo>
                  <a:pt x="5766" y="1854"/>
                </a:lnTo>
                <a:lnTo>
                  <a:pt x="5742" y="1857"/>
                </a:lnTo>
                <a:lnTo>
                  <a:pt x="5718" y="1860"/>
                </a:lnTo>
                <a:lnTo>
                  <a:pt x="5718" y="1860"/>
                </a:lnTo>
                <a:lnTo>
                  <a:pt x="5718" y="1860"/>
                </a:lnTo>
                <a:lnTo>
                  <a:pt x="5711" y="1866"/>
                </a:lnTo>
                <a:lnTo>
                  <a:pt x="5704" y="1869"/>
                </a:lnTo>
                <a:lnTo>
                  <a:pt x="5698" y="1870"/>
                </a:lnTo>
                <a:lnTo>
                  <a:pt x="5690" y="1871"/>
                </a:lnTo>
                <a:lnTo>
                  <a:pt x="5675" y="1871"/>
                </a:lnTo>
                <a:lnTo>
                  <a:pt x="5661" y="1872"/>
                </a:lnTo>
                <a:lnTo>
                  <a:pt x="5663" y="1876"/>
                </a:lnTo>
                <a:lnTo>
                  <a:pt x="5664" y="1879"/>
                </a:lnTo>
                <a:lnTo>
                  <a:pt x="5667" y="1882"/>
                </a:lnTo>
                <a:lnTo>
                  <a:pt x="5669" y="1885"/>
                </a:lnTo>
                <a:lnTo>
                  <a:pt x="5672" y="1887"/>
                </a:lnTo>
                <a:lnTo>
                  <a:pt x="5677" y="1888"/>
                </a:lnTo>
                <a:lnTo>
                  <a:pt x="5681" y="1888"/>
                </a:lnTo>
                <a:lnTo>
                  <a:pt x="5686" y="1887"/>
                </a:lnTo>
                <a:lnTo>
                  <a:pt x="5707" y="1883"/>
                </a:lnTo>
                <a:lnTo>
                  <a:pt x="5729" y="1882"/>
                </a:lnTo>
                <a:lnTo>
                  <a:pt x="5751" y="1882"/>
                </a:lnTo>
                <a:lnTo>
                  <a:pt x="5773" y="1883"/>
                </a:lnTo>
                <a:lnTo>
                  <a:pt x="5773" y="1883"/>
                </a:lnTo>
                <a:lnTo>
                  <a:pt x="5773" y="1883"/>
                </a:lnTo>
                <a:lnTo>
                  <a:pt x="5784" y="1880"/>
                </a:lnTo>
                <a:lnTo>
                  <a:pt x="5793" y="1877"/>
                </a:lnTo>
                <a:lnTo>
                  <a:pt x="5803" y="1875"/>
                </a:lnTo>
                <a:lnTo>
                  <a:pt x="5813" y="1873"/>
                </a:lnTo>
                <a:lnTo>
                  <a:pt x="5834" y="1871"/>
                </a:lnTo>
                <a:lnTo>
                  <a:pt x="5854" y="1871"/>
                </a:lnTo>
                <a:lnTo>
                  <a:pt x="5874" y="1871"/>
                </a:lnTo>
                <a:lnTo>
                  <a:pt x="5895" y="1871"/>
                </a:lnTo>
                <a:lnTo>
                  <a:pt x="5915" y="1871"/>
                </a:lnTo>
                <a:lnTo>
                  <a:pt x="5935" y="1869"/>
                </a:lnTo>
                <a:lnTo>
                  <a:pt x="5935" y="1869"/>
                </a:lnTo>
                <a:lnTo>
                  <a:pt x="5940" y="1865"/>
                </a:lnTo>
                <a:lnTo>
                  <a:pt x="5946" y="1861"/>
                </a:lnTo>
                <a:lnTo>
                  <a:pt x="5953" y="1860"/>
                </a:lnTo>
                <a:lnTo>
                  <a:pt x="5959" y="1859"/>
                </a:lnTo>
                <a:lnTo>
                  <a:pt x="5965" y="1858"/>
                </a:lnTo>
                <a:lnTo>
                  <a:pt x="5972" y="1857"/>
                </a:lnTo>
                <a:lnTo>
                  <a:pt x="5975" y="1855"/>
                </a:lnTo>
                <a:lnTo>
                  <a:pt x="5978" y="1854"/>
                </a:lnTo>
                <a:lnTo>
                  <a:pt x="5980" y="1851"/>
                </a:lnTo>
                <a:lnTo>
                  <a:pt x="5982" y="1849"/>
                </a:lnTo>
                <a:lnTo>
                  <a:pt x="5994" y="1848"/>
                </a:lnTo>
                <a:lnTo>
                  <a:pt x="6005" y="1847"/>
                </a:lnTo>
                <a:lnTo>
                  <a:pt x="6009" y="1845"/>
                </a:lnTo>
                <a:lnTo>
                  <a:pt x="6015" y="1842"/>
                </a:lnTo>
                <a:lnTo>
                  <a:pt x="6020" y="1843"/>
                </a:lnTo>
                <a:lnTo>
                  <a:pt x="6025" y="1846"/>
                </a:lnTo>
                <a:lnTo>
                  <a:pt x="6025" y="1843"/>
                </a:lnTo>
                <a:lnTo>
                  <a:pt x="6025" y="1841"/>
                </a:lnTo>
                <a:lnTo>
                  <a:pt x="6027" y="1839"/>
                </a:lnTo>
                <a:lnTo>
                  <a:pt x="6029" y="1837"/>
                </a:lnTo>
                <a:lnTo>
                  <a:pt x="6037" y="1837"/>
                </a:lnTo>
                <a:lnTo>
                  <a:pt x="6045" y="1836"/>
                </a:lnTo>
                <a:lnTo>
                  <a:pt x="6053" y="1834"/>
                </a:lnTo>
                <a:lnTo>
                  <a:pt x="6060" y="1832"/>
                </a:lnTo>
                <a:lnTo>
                  <a:pt x="6066" y="1829"/>
                </a:lnTo>
                <a:lnTo>
                  <a:pt x="6074" y="1826"/>
                </a:lnTo>
                <a:lnTo>
                  <a:pt x="6080" y="1820"/>
                </a:lnTo>
                <a:lnTo>
                  <a:pt x="6086" y="1815"/>
                </a:lnTo>
                <a:lnTo>
                  <a:pt x="6092" y="1814"/>
                </a:lnTo>
                <a:lnTo>
                  <a:pt x="6097" y="1813"/>
                </a:lnTo>
                <a:lnTo>
                  <a:pt x="6110" y="1808"/>
                </a:lnTo>
                <a:lnTo>
                  <a:pt x="6122" y="1802"/>
                </a:lnTo>
                <a:lnTo>
                  <a:pt x="6133" y="1801"/>
                </a:lnTo>
                <a:lnTo>
                  <a:pt x="6143" y="1801"/>
                </a:lnTo>
                <a:lnTo>
                  <a:pt x="6154" y="1799"/>
                </a:lnTo>
                <a:lnTo>
                  <a:pt x="6161" y="1798"/>
                </a:lnTo>
                <a:lnTo>
                  <a:pt x="6164" y="1799"/>
                </a:lnTo>
                <a:lnTo>
                  <a:pt x="6166" y="1800"/>
                </a:lnTo>
                <a:lnTo>
                  <a:pt x="6169" y="1801"/>
                </a:lnTo>
                <a:lnTo>
                  <a:pt x="6170" y="1803"/>
                </a:lnTo>
                <a:lnTo>
                  <a:pt x="6172" y="1808"/>
                </a:lnTo>
                <a:lnTo>
                  <a:pt x="6171" y="1814"/>
                </a:lnTo>
                <a:lnTo>
                  <a:pt x="6170" y="1821"/>
                </a:lnTo>
                <a:lnTo>
                  <a:pt x="6166" y="1829"/>
                </a:lnTo>
                <a:lnTo>
                  <a:pt x="6162" y="1835"/>
                </a:lnTo>
                <a:lnTo>
                  <a:pt x="6157" y="1840"/>
                </a:lnTo>
                <a:lnTo>
                  <a:pt x="6162" y="1841"/>
                </a:lnTo>
                <a:lnTo>
                  <a:pt x="6167" y="1842"/>
                </a:lnTo>
                <a:lnTo>
                  <a:pt x="6173" y="1845"/>
                </a:lnTo>
                <a:lnTo>
                  <a:pt x="6178" y="1847"/>
                </a:lnTo>
                <a:lnTo>
                  <a:pt x="6185" y="1849"/>
                </a:lnTo>
                <a:lnTo>
                  <a:pt x="6192" y="1848"/>
                </a:lnTo>
                <a:lnTo>
                  <a:pt x="6199" y="1847"/>
                </a:lnTo>
                <a:lnTo>
                  <a:pt x="6206" y="1845"/>
                </a:lnTo>
                <a:lnTo>
                  <a:pt x="6213" y="1843"/>
                </a:lnTo>
                <a:lnTo>
                  <a:pt x="6220" y="1843"/>
                </a:lnTo>
                <a:lnTo>
                  <a:pt x="6223" y="1843"/>
                </a:lnTo>
                <a:lnTo>
                  <a:pt x="6228" y="1845"/>
                </a:lnTo>
                <a:lnTo>
                  <a:pt x="6231" y="1846"/>
                </a:lnTo>
                <a:lnTo>
                  <a:pt x="6234" y="1849"/>
                </a:lnTo>
                <a:lnTo>
                  <a:pt x="6237" y="1851"/>
                </a:lnTo>
                <a:lnTo>
                  <a:pt x="6239" y="1854"/>
                </a:lnTo>
                <a:lnTo>
                  <a:pt x="6240" y="1856"/>
                </a:lnTo>
                <a:lnTo>
                  <a:pt x="6240" y="1859"/>
                </a:lnTo>
                <a:lnTo>
                  <a:pt x="6240" y="1862"/>
                </a:lnTo>
                <a:lnTo>
                  <a:pt x="6239" y="1865"/>
                </a:lnTo>
                <a:lnTo>
                  <a:pt x="6237" y="1868"/>
                </a:lnTo>
                <a:lnTo>
                  <a:pt x="6235" y="1871"/>
                </a:lnTo>
                <a:lnTo>
                  <a:pt x="6230" y="1882"/>
                </a:lnTo>
                <a:lnTo>
                  <a:pt x="6226" y="1892"/>
                </a:lnTo>
                <a:lnTo>
                  <a:pt x="6225" y="1899"/>
                </a:lnTo>
                <a:lnTo>
                  <a:pt x="6226" y="1904"/>
                </a:lnTo>
                <a:lnTo>
                  <a:pt x="6228" y="1905"/>
                </a:lnTo>
                <a:lnTo>
                  <a:pt x="6229" y="1906"/>
                </a:lnTo>
                <a:lnTo>
                  <a:pt x="6232" y="1907"/>
                </a:lnTo>
                <a:lnTo>
                  <a:pt x="6234" y="1907"/>
                </a:lnTo>
                <a:lnTo>
                  <a:pt x="6242" y="1907"/>
                </a:lnTo>
                <a:lnTo>
                  <a:pt x="6254" y="1906"/>
                </a:lnTo>
                <a:lnTo>
                  <a:pt x="6268" y="1906"/>
                </a:lnTo>
                <a:lnTo>
                  <a:pt x="6281" y="1906"/>
                </a:lnTo>
                <a:lnTo>
                  <a:pt x="6281" y="1906"/>
                </a:lnTo>
                <a:lnTo>
                  <a:pt x="6288" y="1914"/>
                </a:lnTo>
                <a:lnTo>
                  <a:pt x="6294" y="1921"/>
                </a:lnTo>
                <a:lnTo>
                  <a:pt x="6298" y="1930"/>
                </a:lnTo>
                <a:lnTo>
                  <a:pt x="6302" y="1938"/>
                </a:lnTo>
                <a:lnTo>
                  <a:pt x="6310" y="1956"/>
                </a:lnTo>
                <a:lnTo>
                  <a:pt x="6316" y="1975"/>
                </a:lnTo>
                <a:lnTo>
                  <a:pt x="6318" y="1976"/>
                </a:lnTo>
                <a:lnTo>
                  <a:pt x="6319" y="1978"/>
                </a:lnTo>
                <a:lnTo>
                  <a:pt x="6319" y="1980"/>
                </a:lnTo>
                <a:lnTo>
                  <a:pt x="6319" y="1983"/>
                </a:lnTo>
                <a:lnTo>
                  <a:pt x="6317" y="1985"/>
                </a:lnTo>
                <a:lnTo>
                  <a:pt x="6316" y="1986"/>
                </a:lnTo>
                <a:lnTo>
                  <a:pt x="6310" y="1986"/>
                </a:lnTo>
                <a:lnTo>
                  <a:pt x="6304" y="1986"/>
                </a:lnTo>
                <a:lnTo>
                  <a:pt x="6304" y="1986"/>
                </a:lnTo>
                <a:lnTo>
                  <a:pt x="6304" y="1986"/>
                </a:lnTo>
                <a:lnTo>
                  <a:pt x="6304" y="1987"/>
                </a:lnTo>
                <a:lnTo>
                  <a:pt x="6299" y="1992"/>
                </a:lnTo>
                <a:lnTo>
                  <a:pt x="6293" y="1997"/>
                </a:lnTo>
                <a:lnTo>
                  <a:pt x="6293" y="1997"/>
                </a:lnTo>
                <a:lnTo>
                  <a:pt x="6288" y="2004"/>
                </a:lnTo>
                <a:lnTo>
                  <a:pt x="6280" y="2009"/>
                </a:lnTo>
                <a:lnTo>
                  <a:pt x="6275" y="2009"/>
                </a:lnTo>
                <a:lnTo>
                  <a:pt x="6271" y="2010"/>
                </a:lnTo>
                <a:lnTo>
                  <a:pt x="6264" y="2010"/>
                </a:lnTo>
                <a:lnTo>
                  <a:pt x="6259" y="2010"/>
                </a:lnTo>
                <a:lnTo>
                  <a:pt x="6259" y="2010"/>
                </a:lnTo>
                <a:lnTo>
                  <a:pt x="6245" y="2020"/>
                </a:lnTo>
                <a:lnTo>
                  <a:pt x="6233" y="2031"/>
                </a:lnTo>
                <a:lnTo>
                  <a:pt x="6225" y="2036"/>
                </a:lnTo>
                <a:lnTo>
                  <a:pt x="6218" y="2039"/>
                </a:lnTo>
                <a:lnTo>
                  <a:pt x="6210" y="2043"/>
                </a:lnTo>
                <a:lnTo>
                  <a:pt x="6201" y="2045"/>
                </a:lnTo>
                <a:lnTo>
                  <a:pt x="6201" y="2045"/>
                </a:lnTo>
                <a:lnTo>
                  <a:pt x="6197" y="2051"/>
                </a:lnTo>
                <a:lnTo>
                  <a:pt x="6193" y="2056"/>
                </a:lnTo>
                <a:lnTo>
                  <a:pt x="6186" y="2060"/>
                </a:lnTo>
                <a:lnTo>
                  <a:pt x="6181" y="2063"/>
                </a:lnTo>
                <a:lnTo>
                  <a:pt x="6169" y="2067"/>
                </a:lnTo>
                <a:lnTo>
                  <a:pt x="6155" y="2070"/>
                </a:lnTo>
                <a:lnTo>
                  <a:pt x="6140" y="2074"/>
                </a:lnTo>
                <a:lnTo>
                  <a:pt x="6125" y="2079"/>
                </a:lnTo>
                <a:lnTo>
                  <a:pt x="6112" y="2085"/>
                </a:lnTo>
                <a:lnTo>
                  <a:pt x="6097" y="2090"/>
                </a:lnTo>
                <a:lnTo>
                  <a:pt x="6097" y="2090"/>
                </a:lnTo>
                <a:lnTo>
                  <a:pt x="6097" y="2090"/>
                </a:lnTo>
                <a:lnTo>
                  <a:pt x="6094" y="2095"/>
                </a:lnTo>
                <a:lnTo>
                  <a:pt x="6092" y="2099"/>
                </a:lnTo>
                <a:lnTo>
                  <a:pt x="6087" y="2105"/>
                </a:lnTo>
                <a:lnTo>
                  <a:pt x="6084" y="2108"/>
                </a:lnTo>
                <a:lnTo>
                  <a:pt x="6080" y="2111"/>
                </a:lnTo>
                <a:lnTo>
                  <a:pt x="6075" y="2112"/>
                </a:lnTo>
                <a:lnTo>
                  <a:pt x="6068" y="2113"/>
                </a:lnTo>
                <a:lnTo>
                  <a:pt x="6062" y="2113"/>
                </a:lnTo>
                <a:lnTo>
                  <a:pt x="6049" y="2115"/>
                </a:lnTo>
                <a:lnTo>
                  <a:pt x="6037" y="2118"/>
                </a:lnTo>
                <a:lnTo>
                  <a:pt x="6024" y="2124"/>
                </a:lnTo>
                <a:lnTo>
                  <a:pt x="6012" y="2129"/>
                </a:lnTo>
                <a:lnTo>
                  <a:pt x="5999" y="2133"/>
                </a:lnTo>
                <a:lnTo>
                  <a:pt x="5986" y="2136"/>
                </a:lnTo>
                <a:lnTo>
                  <a:pt x="5979" y="2137"/>
                </a:lnTo>
                <a:lnTo>
                  <a:pt x="5973" y="2137"/>
                </a:lnTo>
                <a:lnTo>
                  <a:pt x="5965" y="2137"/>
                </a:lnTo>
                <a:lnTo>
                  <a:pt x="5959" y="2136"/>
                </a:lnTo>
                <a:lnTo>
                  <a:pt x="5961" y="2143"/>
                </a:lnTo>
                <a:lnTo>
                  <a:pt x="5963" y="2148"/>
                </a:lnTo>
                <a:lnTo>
                  <a:pt x="5967" y="2152"/>
                </a:lnTo>
                <a:lnTo>
                  <a:pt x="5972" y="2155"/>
                </a:lnTo>
                <a:lnTo>
                  <a:pt x="5977" y="2156"/>
                </a:lnTo>
                <a:lnTo>
                  <a:pt x="5981" y="2157"/>
                </a:lnTo>
                <a:lnTo>
                  <a:pt x="5986" y="2157"/>
                </a:lnTo>
                <a:lnTo>
                  <a:pt x="5992" y="2155"/>
                </a:lnTo>
                <a:lnTo>
                  <a:pt x="6002" y="2153"/>
                </a:lnTo>
                <a:lnTo>
                  <a:pt x="6010" y="2152"/>
                </a:lnTo>
                <a:lnTo>
                  <a:pt x="6019" y="2153"/>
                </a:lnTo>
                <a:lnTo>
                  <a:pt x="6027" y="2155"/>
                </a:lnTo>
                <a:lnTo>
                  <a:pt x="6044" y="2162"/>
                </a:lnTo>
                <a:lnTo>
                  <a:pt x="6060" y="2169"/>
                </a:lnTo>
                <a:lnTo>
                  <a:pt x="6060" y="2169"/>
                </a:lnTo>
                <a:lnTo>
                  <a:pt x="6086" y="2149"/>
                </a:lnTo>
                <a:lnTo>
                  <a:pt x="6086" y="2149"/>
                </a:lnTo>
                <a:lnTo>
                  <a:pt x="6086" y="2149"/>
                </a:lnTo>
                <a:lnTo>
                  <a:pt x="6097" y="2143"/>
                </a:lnTo>
                <a:lnTo>
                  <a:pt x="6106" y="2137"/>
                </a:lnTo>
                <a:lnTo>
                  <a:pt x="6117" y="2132"/>
                </a:lnTo>
                <a:lnTo>
                  <a:pt x="6127" y="2128"/>
                </a:lnTo>
                <a:lnTo>
                  <a:pt x="6149" y="2121"/>
                </a:lnTo>
                <a:lnTo>
                  <a:pt x="6171" y="2114"/>
                </a:lnTo>
                <a:lnTo>
                  <a:pt x="6193" y="2108"/>
                </a:lnTo>
                <a:lnTo>
                  <a:pt x="6215" y="2103"/>
                </a:lnTo>
                <a:lnTo>
                  <a:pt x="6236" y="2096"/>
                </a:lnTo>
                <a:lnTo>
                  <a:pt x="6257" y="2088"/>
                </a:lnTo>
                <a:lnTo>
                  <a:pt x="6276" y="2083"/>
                </a:lnTo>
                <a:lnTo>
                  <a:pt x="6295" y="2077"/>
                </a:lnTo>
                <a:lnTo>
                  <a:pt x="6299" y="2075"/>
                </a:lnTo>
                <a:lnTo>
                  <a:pt x="6303" y="2072"/>
                </a:lnTo>
                <a:lnTo>
                  <a:pt x="6307" y="2069"/>
                </a:lnTo>
                <a:lnTo>
                  <a:pt x="6310" y="2066"/>
                </a:lnTo>
                <a:lnTo>
                  <a:pt x="6312" y="2062"/>
                </a:lnTo>
                <a:lnTo>
                  <a:pt x="6314" y="2056"/>
                </a:lnTo>
                <a:lnTo>
                  <a:pt x="6316" y="2051"/>
                </a:lnTo>
                <a:lnTo>
                  <a:pt x="6317" y="2045"/>
                </a:lnTo>
                <a:lnTo>
                  <a:pt x="6322" y="2039"/>
                </a:lnTo>
                <a:lnTo>
                  <a:pt x="6329" y="2033"/>
                </a:lnTo>
                <a:lnTo>
                  <a:pt x="6334" y="2033"/>
                </a:lnTo>
                <a:lnTo>
                  <a:pt x="6339" y="2032"/>
                </a:lnTo>
                <a:lnTo>
                  <a:pt x="6352" y="2032"/>
                </a:lnTo>
                <a:lnTo>
                  <a:pt x="6364" y="2033"/>
                </a:lnTo>
                <a:lnTo>
                  <a:pt x="6378" y="2033"/>
                </a:lnTo>
                <a:lnTo>
                  <a:pt x="6394" y="2034"/>
                </a:lnTo>
                <a:lnTo>
                  <a:pt x="6388" y="2043"/>
                </a:lnTo>
                <a:lnTo>
                  <a:pt x="6380" y="2049"/>
                </a:lnTo>
                <a:lnTo>
                  <a:pt x="6374" y="2055"/>
                </a:lnTo>
                <a:lnTo>
                  <a:pt x="6367" y="2060"/>
                </a:lnTo>
                <a:lnTo>
                  <a:pt x="6353" y="2069"/>
                </a:lnTo>
                <a:lnTo>
                  <a:pt x="6339" y="2078"/>
                </a:lnTo>
                <a:lnTo>
                  <a:pt x="6339" y="2078"/>
                </a:lnTo>
                <a:lnTo>
                  <a:pt x="6339" y="2078"/>
                </a:lnTo>
                <a:lnTo>
                  <a:pt x="6342" y="2084"/>
                </a:lnTo>
                <a:lnTo>
                  <a:pt x="6344" y="2088"/>
                </a:lnTo>
                <a:lnTo>
                  <a:pt x="6344" y="2092"/>
                </a:lnTo>
                <a:lnTo>
                  <a:pt x="6344" y="2096"/>
                </a:lnTo>
                <a:lnTo>
                  <a:pt x="6343" y="2099"/>
                </a:lnTo>
                <a:lnTo>
                  <a:pt x="6342" y="2102"/>
                </a:lnTo>
                <a:lnTo>
                  <a:pt x="6340" y="2105"/>
                </a:lnTo>
                <a:lnTo>
                  <a:pt x="6338" y="2107"/>
                </a:lnTo>
                <a:lnTo>
                  <a:pt x="6332" y="2111"/>
                </a:lnTo>
                <a:lnTo>
                  <a:pt x="6326" y="2115"/>
                </a:lnTo>
                <a:lnTo>
                  <a:pt x="6320" y="2119"/>
                </a:lnTo>
                <a:lnTo>
                  <a:pt x="6316" y="2125"/>
                </a:lnTo>
                <a:lnTo>
                  <a:pt x="6299" y="2130"/>
                </a:lnTo>
                <a:lnTo>
                  <a:pt x="6281" y="2136"/>
                </a:lnTo>
                <a:lnTo>
                  <a:pt x="6264" y="2143"/>
                </a:lnTo>
                <a:lnTo>
                  <a:pt x="6248" y="2149"/>
                </a:lnTo>
                <a:lnTo>
                  <a:pt x="6231" y="2155"/>
                </a:lnTo>
                <a:lnTo>
                  <a:pt x="6213" y="2162"/>
                </a:lnTo>
                <a:lnTo>
                  <a:pt x="6195" y="2167"/>
                </a:lnTo>
                <a:lnTo>
                  <a:pt x="6177" y="2170"/>
                </a:lnTo>
                <a:lnTo>
                  <a:pt x="6177" y="2170"/>
                </a:lnTo>
                <a:lnTo>
                  <a:pt x="6172" y="2171"/>
                </a:lnTo>
                <a:lnTo>
                  <a:pt x="6166" y="2172"/>
                </a:lnTo>
                <a:lnTo>
                  <a:pt x="6166" y="2172"/>
                </a:lnTo>
                <a:lnTo>
                  <a:pt x="6155" y="2182"/>
                </a:lnTo>
                <a:lnTo>
                  <a:pt x="6155" y="2182"/>
                </a:lnTo>
                <a:lnTo>
                  <a:pt x="6155" y="2182"/>
                </a:lnTo>
                <a:lnTo>
                  <a:pt x="6155" y="2182"/>
                </a:lnTo>
                <a:lnTo>
                  <a:pt x="6155" y="2183"/>
                </a:lnTo>
                <a:lnTo>
                  <a:pt x="6155" y="2183"/>
                </a:lnTo>
                <a:lnTo>
                  <a:pt x="6155" y="2183"/>
                </a:lnTo>
                <a:lnTo>
                  <a:pt x="6155" y="2183"/>
                </a:lnTo>
                <a:lnTo>
                  <a:pt x="6155" y="2183"/>
                </a:lnTo>
                <a:lnTo>
                  <a:pt x="6154" y="2189"/>
                </a:lnTo>
                <a:lnTo>
                  <a:pt x="6153" y="2195"/>
                </a:lnTo>
                <a:lnTo>
                  <a:pt x="6151" y="2197"/>
                </a:lnTo>
                <a:lnTo>
                  <a:pt x="6150" y="2200"/>
                </a:lnTo>
                <a:lnTo>
                  <a:pt x="6146" y="2202"/>
                </a:lnTo>
                <a:lnTo>
                  <a:pt x="6143" y="2204"/>
                </a:lnTo>
                <a:lnTo>
                  <a:pt x="6142" y="2204"/>
                </a:lnTo>
                <a:lnTo>
                  <a:pt x="6141" y="2205"/>
                </a:lnTo>
                <a:lnTo>
                  <a:pt x="6128" y="2206"/>
                </a:lnTo>
                <a:lnTo>
                  <a:pt x="6116" y="2206"/>
                </a:lnTo>
                <a:lnTo>
                  <a:pt x="6111" y="2207"/>
                </a:lnTo>
                <a:lnTo>
                  <a:pt x="6104" y="2208"/>
                </a:lnTo>
                <a:lnTo>
                  <a:pt x="6098" y="2211"/>
                </a:lnTo>
                <a:lnTo>
                  <a:pt x="6093" y="2215"/>
                </a:lnTo>
                <a:lnTo>
                  <a:pt x="6086" y="2222"/>
                </a:lnTo>
                <a:lnTo>
                  <a:pt x="6078" y="2225"/>
                </a:lnTo>
                <a:lnTo>
                  <a:pt x="6071" y="2228"/>
                </a:lnTo>
                <a:lnTo>
                  <a:pt x="6062" y="2229"/>
                </a:lnTo>
                <a:lnTo>
                  <a:pt x="6045" y="2230"/>
                </a:lnTo>
                <a:lnTo>
                  <a:pt x="6028" y="2231"/>
                </a:lnTo>
                <a:lnTo>
                  <a:pt x="6028" y="2241"/>
                </a:lnTo>
                <a:lnTo>
                  <a:pt x="6028" y="2251"/>
                </a:lnTo>
                <a:lnTo>
                  <a:pt x="6028" y="2251"/>
                </a:lnTo>
                <a:lnTo>
                  <a:pt x="6028" y="2251"/>
                </a:lnTo>
                <a:lnTo>
                  <a:pt x="6044" y="2251"/>
                </a:lnTo>
                <a:lnTo>
                  <a:pt x="6060" y="2251"/>
                </a:lnTo>
                <a:lnTo>
                  <a:pt x="6069" y="2252"/>
                </a:lnTo>
                <a:lnTo>
                  <a:pt x="6078" y="2254"/>
                </a:lnTo>
                <a:lnTo>
                  <a:pt x="6087" y="2258"/>
                </a:lnTo>
                <a:lnTo>
                  <a:pt x="6098" y="2263"/>
                </a:lnTo>
                <a:lnTo>
                  <a:pt x="6086" y="2266"/>
                </a:lnTo>
                <a:lnTo>
                  <a:pt x="6076" y="2269"/>
                </a:lnTo>
                <a:lnTo>
                  <a:pt x="6067" y="2273"/>
                </a:lnTo>
                <a:lnTo>
                  <a:pt x="6060" y="2280"/>
                </a:lnTo>
                <a:lnTo>
                  <a:pt x="6054" y="2286"/>
                </a:lnTo>
                <a:lnTo>
                  <a:pt x="6048" y="2293"/>
                </a:lnTo>
                <a:lnTo>
                  <a:pt x="6043" y="2301"/>
                </a:lnTo>
                <a:lnTo>
                  <a:pt x="6038" y="2308"/>
                </a:lnTo>
                <a:lnTo>
                  <a:pt x="6038" y="2308"/>
                </a:lnTo>
                <a:lnTo>
                  <a:pt x="6041" y="2312"/>
                </a:lnTo>
                <a:lnTo>
                  <a:pt x="6044" y="2314"/>
                </a:lnTo>
                <a:lnTo>
                  <a:pt x="6047" y="2317"/>
                </a:lnTo>
                <a:lnTo>
                  <a:pt x="6049" y="2318"/>
                </a:lnTo>
                <a:lnTo>
                  <a:pt x="6056" y="2318"/>
                </a:lnTo>
                <a:lnTo>
                  <a:pt x="6062" y="2315"/>
                </a:lnTo>
                <a:lnTo>
                  <a:pt x="6067" y="2313"/>
                </a:lnTo>
                <a:lnTo>
                  <a:pt x="6074" y="2310"/>
                </a:lnTo>
                <a:lnTo>
                  <a:pt x="6079" y="2309"/>
                </a:lnTo>
                <a:lnTo>
                  <a:pt x="6085" y="2309"/>
                </a:lnTo>
                <a:lnTo>
                  <a:pt x="6114" y="2299"/>
                </a:lnTo>
                <a:lnTo>
                  <a:pt x="6142" y="2287"/>
                </a:lnTo>
                <a:lnTo>
                  <a:pt x="6157" y="2283"/>
                </a:lnTo>
                <a:lnTo>
                  <a:pt x="6173" y="2280"/>
                </a:lnTo>
                <a:lnTo>
                  <a:pt x="6189" y="2278"/>
                </a:lnTo>
                <a:lnTo>
                  <a:pt x="6204" y="2276"/>
                </a:lnTo>
                <a:lnTo>
                  <a:pt x="6192" y="2287"/>
                </a:lnTo>
                <a:lnTo>
                  <a:pt x="6179" y="2294"/>
                </a:lnTo>
                <a:lnTo>
                  <a:pt x="6166" y="2301"/>
                </a:lnTo>
                <a:lnTo>
                  <a:pt x="6153" y="2306"/>
                </a:lnTo>
                <a:lnTo>
                  <a:pt x="6139" y="2309"/>
                </a:lnTo>
                <a:lnTo>
                  <a:pt x="6125" y="2310"/>
                </a:lnTo>
                <a:lnTo>
                  <a:pt x="6111" y="2310"/>
                </a:lnTo>
                <a:lnTo>
                  <a:pt x="6096" y="2309"/>
                </a:lnTo>
                <a:lnTo>
                  <a:pt x="6096" y="2309"/>
                </a:lnTo>
                <a:lnTo>
                  <a:pt x="6096" y="2309"/>
                </a:lnTo>
                <a:lnTo>
                  <a:pt x="6094" y="2314"/>
                </a:lnTo>
                <a:lnTo>
                  <a:pt x="6091" y="2320"/>
                </a:lnTo>
                <a:lnTo>
                  <a:pt x="6087" y="2324"/>
                </a:lnTo>
                <a:lnTo>
                  <a:pt x="6084" y="2327"/>
                </a:lnTo>
                <a:lnTo>
                  <a:pt x="6080" y="2329"/>
                </a:lnTo>
                <a:lnTo>
                  <a:pt x="6076" y="2331"/>
                </a:lnTo>
                <a:lnTo>
                  <a:pt x="6072" y="2332"/>
                </a:lnTo>
                <a:lnTo>
                  <a:pt x="6067" y="2333"/>
                </a:lnTo>
                <a:lnTo>
                  <a:pt x="6048" y="2334"/>
                </a:lnTo>
                <a:lnTo>
                  <a:pt x="6031" y="2335"/>
                </a:lnTo>
                <a:lnTo>
                  <a:pt x="6026" y="2335"/>
                </a:lnTo>
                <a:lnTo>
                  <a:pt x="6023" y="2333"/>
                </a:lnTo>
                <a:lnTo>
                  <a:pt x="6021" y="2330"/>
                </a:lnTo>
                <a:lnTo>
                  <a:pt x="6020" y="2327"/>
                </a:lnTo>
                <a:lnTo>
                  <a:pt x="6018" y="2319"/>
                </a:lnTo>
                <a:lnTo>
                  <a:pt x="6017" y="2309"/>
                </a:lnTo>
                <a:lnTo>
                  <a:pt x="6007" y="2308"/>
                </a:lnTo>
                <a:lnTo>
                  <a:pt x="5999" y="2305"/>
                </a:lnTo>
                <a:lnTo>
                  <a:pt x="5995" y="2304"/>
                </a:lnTo>
                <a:lnTo>
                  <a:pt x="5990" y="2303"/>
                </a:lnTo>
                <a:lnTo>
                  <a:pt x="5985" y="2304"/>
                </a:lnTo>
                <a:lnTo>
                  <a:pt x="5981" y="2307"/>
                </a:lnTo>
                <a:lnTo>
                  <a:pt x="5969" y="2309"/>
                </a:lnTo>
                <a:lnTo>
                  <a:pt x="5959" y="2311"/>
                </a:lnTo>
                <a:lnTo>
                  <a:pt x="5947" y="2311"/>
                </a:lnTo>
                <a:lnTo>
                  <a:pt x="5937" y="2310"/>
                </a:lnTo>
                <a:lnTo>
                  <a:pt x="5914" y="2308"/>
                </a:lnTo>
                <a:lnTo>
                  <a:pt x="5891" y="2307"/>
                </a:lnTo>
                <a:lnTo>
                  <a:pt x="5891" y="2307"/>
                </a:lnTo>
                <a:lnTo>
                  <a:pt x="5891" y="2307"/>
                </a:lnTo>
                <a:lnTo>
                  <a:pt x="5884" y="2309"/>
                </a:lnTo>
                <a:lnTo>
                  <a:pt x="5878" y="2311"/>
                </a:lnTo>
                <a:lnTo>
                  <a:pt x="5875" y="2312"/>
                </a:lnTo>
                <a:lnTo>
                  <a:pt x="5871" y="2314"/>
                </a:lnTo>
                <a:lnTo>
                  <a:pt x="5868" y="2318"/>
                </a:lnTo>
                <a:lnTo>
                  <a:pt x="5866" y="2321"/>
                </a:lnTo>
                <a:lnTo>
                  <a:pt x="5866" y="2321"/>
                </a:lnTo>
                <a:lnTo>
                  <a:pt x="5870" y="2324"/>
                </a:lnTo>
                <a:lnTo>
                  <a:pt x="5876" y="2327"/>
                </a:lnTo>
                <a:lnTo>
                  <a:pt x="5879" y="2331"/>
                </a:lnTo>
                <a:lnTo>
                  <a:pt x="5881" y="2334"/>
                </a:lnTo>
                <a:lnTo>
                  <a:pt x="5881" y="2338"/>
                </a:lnTo>
                <a:lnTo>
                  <a:pt x="5880" y="2340"/>
                </a:lnTo>
                <a:lnTo>
                  <a:pt x="5879" y="2342"/>
                </a:lnTo>
                <a:lnTo>
                  <a:pt x="5877" y="2343"/>
                </a:lnTo>
                <a:lnTo>
                  <a:pt x="5871" y="2344"/>
                </a:lnTo>
                <a:lnTo>
                  <a:pt x="5866" y="2345"/>
                </a:lnTo>
                <a:lnTo>
                  <a:pt x="5849" y="2343"/>
                </a:lnTo>
                <a:lnTo>
                  <a:pt x="5832" y="2340"/>
                </a:lnTo>
                <a:lnTo>
                  <a:pt x="5815" y="2337"/>
                </a:lnTo>
                <a:lnTo>
                  <a:pt x="5798" y="2333"/>
                </a:lnTo>
                <a:lnTo>
                  <a:pt x="5781" y="2330"/>
                </a:lnTo>
                <a:lnTo>
                  <a:pt x="5764" y="2329"/>
                </a:lnTo>
                <a:lnTo>
                  <a:pt x="5756" y="2328"/>
                </a:lnTo>
                <a:lnTo>
                  <a:pt x="5746" y="2329"/>
                </a:lnTo>
                <a:lnTo>
                  <a:pt x="5738" y="2329"/>
                </a:lnTo>
                <a:lnTo>
                  <a:pt x="5728" y="2331"/>
                </a:lnTo>
                <a:lnTo>
                  <a:pt x="5717" y="2333"/>
                </a:lnTo>
                <a:lnTo>
                  <a:pt x="5704" y="2333"/>
                </a:lnTo>
                <a:lnTo>
                  <a:pt x="5698" y="2332"/>
                </a:lnTo>
                <a:lnTo>
                  <a:pt x="5691" y="2330"/>
                </a:lnTo>
                <a:lnTo>
                  <a:pt x="5686" y="2327"/>
                </a:lnTo>
                <a:lnTo>
                  <a:pt x="5680" y="2323"/>
                </a:lnTo>
                <a:lnTo>
                  <a:pt x="5651" y="2319"/>
                </a:lnTo>
                <a:lnTo>
                  <a:pt x="5624" y="2317"/>
                </a:lnTo>
                <a:lnTo>
                  <a:pt x="5595" y="2317"/>
                </a:lnTo>
                <a:lnTo>
                  <a:pt x="5567" y="2317"/>
                </a:lnTo>
                <a:lnTo>
                  <a:pt x="5540" y="2320"/>
                </a:lnTo>
                <a:lnTo>
                  <a:pt x="5511" y="2323"/>
                </a:lnTo>
                <a:lnTo>
                  <a:pt x="5484" y="2327"/>
                </a:lnTo>
                <a:lnTo>
                  <a:pt x="5455" y="2332"/>
                </a:lnTo>
                <a:lnTo>
                  <a:pt x="5447" y="2334"/>
                </a:lnTo>
                <a:lnTo>
                  <a:pt x="5437" y="2335"/>
                </a:lnTo>
                <a:lnTo>
                  <a:pt x="5428" y="2335"/>
                </a:lnTo>
                <a:lnTo>
                  <a:pt x="5418" y="2335"/>
                </a:lnTo>
                <a:lnTo>
                  <a:pt x="5400" y="2334"/>
                </a:lnTo>
                <a:lnTo>
                  <a:pt x="5382" y="2332"/>
                </a:lnTo>
                <a:lnTo>
                  <a:pt x="5382" y="2332"/>
                </a:lnTo>
                <a:lnTo>
                  <a:pt x="5374" y="2332"/>
                </a:lnTo>
                <a:lnTo>
                  <a:pt x="5367" y="2332"/>
                </a:lnTo>
                <a:lnTo>
                  <a:pt x="5360" y="2334"/>
                </a:lnTo>
                <a:lnTo>
                  <a:pt x="5353" y="2335"/>
                </a:lnTo>
                <a:lnTo>
                  <a:pt x="5346" y="2337"/>
                </a:lnTo>
                <a:lnTo>
                  <a:pt x="5338" y="2338"/>
                </a:lnTo>
                <a:lnTo>
                  <a:pt x="5331" y="2335"/>
                </a:lnTo>
                <a:lnTo>
                  <a:pt x="5324" y="2332"/>
                </a:lnTo>
                <a:lnTo>
                  <a:pt x="5317" y="2333"/>
                </a:lnTo>
                <a:lnTo>
                  <a:pt x="5311" y="2334"/>
                </a:lnTo>
                <a:lnTo>
                  <a:pt x="5308" y="2335"/>
                </a:lnTo>
                <a:lnTo>
                  <a:pt x="5305" y="2338"/>
                </a:lnTo>
                <a:lnTo>
                  <a:pt x="5303" y="2340"/>
                </a:lnTo>
                <a:lnTo>
                  <a:pt x="5300" y="2343"/>
                </a:lnTo>
                <a:lnTo>
                  <a:pt x="5291" y="2344"/>
                </a:lnTo>
                <a:lnTo>
                  <a:pt x="5282" y="2345"/>
                </a:lnTo>
                <a:lnTo>
                  <a:pt x="5273" y="2347"/>
                </a:lnTo>
                <a:lnTo>
                  <a:pt x="5264" y="2349"/>
                </a:lnTo>
                <a:lnTo>
                  <a:pt x="5247" y="2354"/>
                </a:lnTo>
                <a:lnTo>
                  <a:pt x="5229" y="2361"/>
                </a:lnTo>
                <a:lnTo>
                  <a:pt x="5211" y="2366"/>
                </a:lnTo>
                <a:lnTo>
                  <a:pt x="5193" y="2371"/>
                </a:lnTo>
                <a:lnTo>
                  <a:pt x="5185" y="2373"/>
                </a:lnTo>
                <a:lnTo>
                  <a:pt x="5175" y="2374"/>
                </a:lnTo>
                <a:lnTo>
                  <a:pt x="5166" y="2376"/>
                </a:lnTo>
                <a:lnTo>
                  <a:pt x="5156" y="2376"/>
                </a:lnTo>
                <a:lnTo>
                  <a:pt x="5152" y="2371"/>
                </a:lnTo>
                <a:lnTo>
                  <a:pt x="5148" y="2367"/>
                </a:lnTo>
                <a:lnTo>
                  <a:pt x="5136" y="2367"/>
                </a:lnTo>
                <a:lnTo>
                  <a:pt x="5124" y="2368"/>
                </a:lnTo>
                <a:lnTo>
                  <a:pt x="5113" y="2370"/>
                </a:lnTo>
                <a:lnTo>
                  <a:pt x="5102" y="2373"/>
                </a:lnTo>
                <a:lnTo>
                  <a:pt x="5092" y="2377"/>
                </a:lnTo>
                <a:lnTo>
                  <a:pt x="5080" y="2381"/>
                </a:lnTo>
                <a:lnTo>
                  <a:pt x="5070" y="2386"/>
                </a:lnTo>
                <a:lnTo>
                  <a:pt x="5059" y="2391"/>
                </a:lnTo>
                <a:lnTo>
                  <a:pt x="5059" y="2391"/>
                </a:lnTo>
                <a:lnTo>
                  <a:pt x="5059" y="2401"/>
                </a:lnTo>
                <a:lnTo>
                  <a:pt x="5059" y="2411"/>
                </a:lnTo>
                <a:lnTo>
                  <a:pt x="5059" y="2411"/>
                </a:lnTo>
                <a:lnTo>
                  <a:pt x="5064" y="2412"/>
                </a:lnTo>
                <a:lnTo>
                  <a:pt x="5070" y="2412"/>
                </a:lnTo>
                <a:lnTo>
                  <a:pt x="5070" y="2412"/>
                </a:lnTo>
                <a:lnTo>
                  <a:pt x="5070" y="2412"/>
                </a:lnTo>
                <a:lnTo>
                  <a:pt x="5073" y="2408"/>
                </a:lnTo>
                <a:lnTo>
                  <a:pt x="5077" y="2405"/>
                </a:lnTo>
                <a:lnTo>
                  <a:pt x="5081" y="2404"/>
                </a:lnTo>
                <a:lnTo>
                  <a:pt x="5087" y="2403"/>
                </a:lnTo>
                <a:lnTo>
                  <a:pt x="5096" y="2402"/>
                </a:lnTo>
                <a:lnTo>
                  <a:pt x="5105" y="2403"/>
                </a:lnTo>
                <a:lnTo>
                  <a:pt x="5105" y="2403"/>
                </a:lnTo>
                <a:lnTo>
                  <a:pt x="5105" y="2403"/>
                </a:lnTo>
                <a:lnTo>
                  <a:pt x="5131" y="2403"/>
                </a:lnTo>
                <a:lnTo>
                  <a:pt x="5156" y="2402"/>
                </a:lnTo>
                <a:lnTo>
                  <a:pt x="5182" y="2402"/>
                </a:lnTo>
                <a:lnTo>
                  <a:pt x="5208" y="2401"/>
                </a:lnTo>
                <a:lnTo>
                  <a:pt x="5208" y="2401"/>
                </a:lnTo>
                <a:lnTo>
                  <a:pt x="5208" y="2401"/>
                </a:lnTo>
                <a:lnTo>
                  <a:pt x="5214" y="2397"/>
                </a:lnTo>
                <a:lnTo>
                  <a:pt x="5220" y="2392"/>
                </a:lnTo>
                <a:lnTo>
                  <a:pt x="5220" y="2392"/>
                </a:lnTo>
                <a:lnTo>
                  <a:pt x="5220" y="2392"/>
                </a:lnTo>
                <a:lnTo>
                  <a:pt x="5220" y="2392"/>
                </a:lnTo>
                <a:lnTo>
                  <a:pt x="5226" y="2391"/>
                </a:lnTo>
                <a:lnTo>
                  <a:pt x="5232" y="2391"/>
                </a:lnTo>
                <a:lnTo>
                  <a:pt x="5233" y="2393"/>
                </a:lnTo>
                <a:lnTo>
                  <a:pt x="5234" y="2388"/>
                </a:lnTo>
                <a:lnTo>
                  <a:pt x="5237" y="2383"/>
                </a:lnTo>
                <a:lnTo>
                  <a:pt x="5242" y="2381"/>
                </a:lnTo>
                <a:lnTo>
                  <a:pt x="5247" y="2380"/>
                </a:lnTo>
                <a:lnTo>
                  <a:pt x="5251" y="2379"/>
                </a:lnTo>
                <a:lnTo>
                  <a:pt x="5256" y="2379"/>
                </a:lnTo>
                <a:lnTo>
                  <a:pt x="5266" y="2379"/>
                </a:lnTo>
                <a:lnTo>
                  <a:pt x="5274" y="2381"/>
                </a:lnTo>
                <a:lnTo>
                  <a:pt x="5284" y="2383"/>
                </a:lnTo>
                <a:lnTo>
                  <a:pt x="5293" y="2385"/>
                </a:lnTo>
                <a:lnTo>
                  <a:pt x="5303" y="2385"/>
                </a:lnTo>
                <a:lnTo>
                  <a:pt x="5312" y="2385"/>
                </a:lnTo>
                <a:lnTo>
                  <a:pt x="5317" y="2385"/>
                </a:lnTo>
                <a:lnTo>
                  <a:pt x="5324" y="2384"/>
                </a:lnTo>
                <a:lnTo>
                  <a:pt x="5324" y="2379"/>
                </a:lnTo>
                <a:lnTo>
                  <a:pt x="5330" y="2379"/>
                </a:lnTo>
                <a:lnTo>
                  <a:pt x="5336" y="2380"/>
                </a:lnTo>
                <a:lnTo>
                  <a:pt x="5341" y="2380"/>
                </a:lnTo>
                <a:lnTo>
                  <a:pt x="5347" y="2380"/>
                </a:lnTo>
                <a:lnTo>
                  <a:pt x="5347" y="2380"/>
                </a:lnTo>
                <a:lnTo>
                  <a:pt x="5384" y="2373"/>
                </a:lnTo>
                <a:lnTo>
                  <a:pt x="5422" y="2367"/>
                </a:lnTo>
                <a:lnTo>
                  <a:pt x="5458" y="2362"/>
                </a:lnTo>
                <a:lnTo>
                  <a:pt x="5495" y="2355"/>
                </a:lnTo>
                <a:lnTo>
                  <a:pt x="5498" y="2359"/>
                </a:lnTo>
                <a:lnTo>
                  <a:pt x="5501" y="2363"/>
                </a:lnTo>
                <a:lnTo>
                  <a:pt x="5502" y="2366"/>
                </a:lnTo>
                <a:lnTo>
                  <a:pt x="5502" y="2369"/>
                </a:lnTo>
                <a:lnTo>
                  <a:pt x="5502" y="2376"/>
                </a:lnTo>
                <a:lnTo>
                  <a:pt x="5500" y="2381"/>
                </a:lnTo>
                <a:lnTo>
                  <a:pt x="5496" y="2387"/>
                </a:lnTo>
                <a:lnTo>
                  <a:pt x="5494" y="2392"/>
                </a:lnTo>
                <a:lnTo>
                  <a:pt x="5492" y="2399"/>
                </a:lnTo>
                <a:lnTo>
                  <a:pt x="5492" y="2405"/>
                </a:lnTo>
                <a:lnTo>
                  <a:pt x="5492" y="2414"/>
                </a:lnTo>
                <a:lnTo>
                  <a:pt x="5491" y="2423"/>
                </a:lnTo>
                <a:lnTo>
                  <a:pt x="5488" y="2430"/>
                </a:lnTo>
                <a:lnTo>
                  <a:pt x="5483" y="2438"/>
                </a:lnTo>
                <a:lnTo>
                  <a:pt x="5480" y="2441"/>
                </a:lnTo>
                <a:lnTo>
                  <a:pt x="5476" y="2443"/>
                </a:lnTo>
                <a:lnTo>
                  <a:pt x="5472" y="2445"/>
                </a:lnTo>
                <a:lnTo>
                  <a:pt x="5468" y="2446"/>
                </a:lnTo>
                <a:lnTo>
                  <a:pt x="5463" y="2448"/>
                </a:lnTo>
                <a:lnTo>
                  <a:pt x="5458" y="2448"/>
                </a:lnTo>
                <a:lnTo>
                  <a:pt x="5452" y="2448"/>
                </a:lnTo>
                <a:lnTo>
                  <a:pt x="5447" y="2448"/>
                </a:lnTo>
                <a:lnTo>
                  <a:pt x="5441" y="2448"/>
                </a:lnTo>
                <a:lnTo>
                  <a:pt x="5436" y="2448"/>
                </a:lnTo>
                <a:lnTo>
                  <a:pt x="5433" y="2449"/>
                </a:lnTo>
                <a:lnTo>
                  <a:pt x="5430" y="2450"/>
                </a:lnTo>
                <a:lnTo>
                  <a:pt x="5428" y="2451"/>
                </a:lnTo>
                <a:lnTo>
                  <a:pt x="5427" y="2453"/>
                </a:lnTo>
                <a:lnTo>
                  <a:pt x="5426" y="2456"/>
                </a:lnTo>
                <a:lnTo>
                  <a:pt x="5426" y="2459"/>
                </a:lnTo>
                <a:lnTo>
                  <a:pt x="5427" y="2470"/>
                </a:lnTo>
                <a:lnTo>
                  <a:pt x="5428" y="2482"/>
                </a:lnTo>
                <a:lnTo>
                  <a:pt x="5436" y="2482"/>
                </a:lnTo>
                <a:lnTo>
                  <a:pt x="5445" y="2483"/>
                </a:lnTo>
                <a:lnTo>
                  <a:pt x="5453" y="2483"/>
                </a:lnTo>
                <a:lnTo>
                  <a:pt x="5462" y="2483"/>
                </a:lnTo>
                <a:lnTo>
                  <a:pt x="5456" y="2494"/>
                </a:lnTo>
                <a:lnTo>
                  <a:pt x="5449" y="2504"/>
                </a:lnTo>
                <a:lnTo>
                  <a:pt x="5448" y="2506"/>
                </a:lnTo>
                <a:lnTo>
                  <a:pt x="5447" y="2508"/>
                </a:lnTo>
                <a:lnTo>
                  <a:pt x="5448" y="2511"/>
                </a:lnTo>
                <a:lnTo>
                  <a:pt x="5449" y="2514"/>
                </a:lnTo>
                <a:lnTo>
                  <a:pt x="5452" y="2516"/>
                </a:lnTo>
                <a:lnTo>
                  <a:pt x="5456" y="2517"/>
                </a:lnTo>
                <a:lnTo>
                  <a:pt x="5462" y="2519"/>
                </a:lnTo>
                <a:lnTo>
                  <a:pt x="5469" y="2520"/>
                </a:lnTo>
                <a:lnTo>
                  <a:pt x="5473" y="2521"/>
                </a:lnTo>
                <a:lnTo>
                  <a:pt x="5475" y="2522"/>
                </a:lnTo>
                <a:lnTo>
                  <a:pt x="5475" y="2523"/>
                </a:lnTo>
                <a:lnTo>
                  <a:pt x="5474" y="2525"/>
                </a:lnTo>
                <a:lnTo>
                  <a:pt x="5470" y="2529"/>
                </a:lnTo>
                <a:lnTo>
                  <a:pt x="5466" y="2532"/>
                </a:lnTo>
                <a:lnTo>
                  <a:pt x="5462" y="2536"/>
                </a:lnTo>
                <a:lnTo>
                  <a:pt x="5456" y="2539"/>
                </a:lnTo>
                <a:lnTo>
                  <a:pt x="5454" y="2540"/>
                </a:lnTo>
                <a:lnTo>
                  <a:pt x="5453" y="2542"/>
                </a:lnTo>
                <a:lnTo>
                  <a:pt x="5452" y="2545"/>
                </a:lnTo>
                <a:lnTo>
                  <a:pt x="5451" y="2548"/>
                </a:lnTo>
                <a:lnTo>
                  <a:pt x="5459" y="2551"/>
                </a:lnTo>
                <a:lnTo>
                  <a:pt x="5468" y="2553"/>
                </a:lnTo>
                <a:lnTo>
                  <a:pt x="5477" y="2553"/>
                </a:lnTo>
                <a:lnTo>
                  <a:pt x="5486" y="2553"/>
                </a:lnTo>
                <a:lnTo>
                  <a:pt x="5494" y="2553"/>
                </a:lnTo>
                <a:lnTo>
                  <a:pt x="5504" y="2554"/>
                </a:lnTo>
                <a:lnTo>
                  <a:pt x="5508" y="2555"/>
                </a:lnTo>
                <a:lnTo>
                  <a:pt x="5512" y="2556"/>
                </a:lnTo>
                <a:lnTo>
                  <a:pt x="5516" y="2558"/>
                </a:lnTo>
                <a:lnTo>
                  <a:pt x="5521" y="2561"/>
                </a:lnTo>
                <a:lnTo>
                  <a:pt x="5509" y="2560"/>
                </a:lnTo>
                <a:lnTo>
                  <a:pt x="5498" y="2559"/>
                </a:lnTo>
                <a:lnTo>
                  <a:pt x="5488" y="2559"/>
                </a:lnTo>
                <a:lnTo>
                  <a:pt x="5477" y="2560"/>
                </a:lnTo>
                <a:lnTo>
                  <a:pt x="5457" y="2564"/>
                </a:lnTo>
                <a:lnTo>
                  <a:pt x="5437" y="2569"/>
                </a:lnTo>
                <a:lnTo>
                  <a:pt x="5417" y="2577"/>
                </a:lnTo>
                <a:lnTo>
                  <a:pt x="5397" y="2584"/>
                </a:lnTo>
                <a:lnTo>
                  <a:pt x="5377" y="2590"/>
                </a:lnTo>
                <a:lnTo>
                  <a:pt x="5357" y="2597"/>
                </a:lnTo>
                <a:lnTo>
                  <a:pt x="5357" y="2597"/>
                </a:lnTo>
                <a:lnTo>
                  <a:pt x="5351" y="2598"/>
                </a:lnTo>
                <a:lnTo>
                  <a:pt x="5345" y="2600"/>
                </a:lnTo>
                <a:lnTo>
                  <a:pt x="5343" y="2601"/>
                </a:lnTo>
                <a:lnTo>
                  <a:pt x="5339" y="2603"/>
                </a:lnTo>
                <a:lnTo>
                  <a:pt x="5337" y="2605"/>
                </a:lnTo>
                <a:lnTo>
                  <a:pt x="5335" y="2608"/>
                </a:lnTo>
                <a:lnTo>
                  <a:pt x="5324" y="2608"/>
                </a:lnTo>
                <a:lnTo>
                  <a:pt x="5312" y="2608"/>
                </a:lnTo>
                <a:lnTo>
                  <a:pt x="5300" y="2608"/>
                </a:lnTo>
                <a:lnTo>
                  <a:pt x="5289" y="2609"/>
                </a:lnTo>
                <a:lnTo>
                  <a:pt x="5282" y="2608"/>
                </a:lnTo>
                <a:lnTo>
                  <a:pt x="5276" y="2607"/>
                </a:lnTo>
                <a:lnTo>
                  <a:pt x="5273" y="2606"/>
                </a:lnTo>
                <a:lnTo>
                  <a:pt x="5270" y="2604"/>
                </a:lnTo>
                <a:lnTo>
                  <a:pt x="5268" y="2602"/>
                </a:lnTo>
                <a:lnTo>
                  <a:pt x="5266" y="2599"/>
                </a:lnTo>
                <a:lnTo>
                  <a:pt x="5266" y="2599"/>
                </a:lnTo>
                <a:lnTo>
                  <a:pt x="5254" y="2600"/>
                </a:lnTo>
                <a:lnTo>
                  <a:pt x="5242" y="2603"/>
                </a:lnTo>
                <a:lnTo>
                  <a:pt x="5237" y="2603"/>
                </a:lnTo>
                <a:lnTo>
                  <a:pt x="5232" y="2603"/>
                </a:lnTo>
                <a:lnTo>
                  <a:pt x="5226" y="2601"/>
                </a:lnTo>
                <a:lnTo>
                  <a:pt x="5220" y="2598"/>
                </a:lnTo>
                <a:lnTo>
                  <a:pt x="5220" y="2598"/>
                </a:lnTo>
                <a:lnTo>
                  <a:pt x="5212" y="2604"/>
                </a:lnTo>
                <a:lnTo>
                  <a:pt x="5202" y="2607"/>
                </a:lnTo>
                <a:lnTo>
                  <a:pt x="5194" y="2609"/>
                </a:lnTo>
                <a:lnTo>
                  <a:pt x="5185" y="2610"/>
                </a:lnTo>
                <a:lnTo>
                  <a:pt x="5209" y="2615"/>
                </a:lnTo>
                <a:lnTo>
                  <a:pt x="5233" y="2620"/>
                </a:lnTo>
                <a:lnTo>
                  <a:pt x="5257" y="2624"/>
                </a:lnTo>
                <a:lnTo>
                  <a:pt x="5282" y="2627"/>
                </a:lnTo>
                <a:lnTo>
                  <a:pt x="5307" y="2630"/>
                </a:lnTo>
                <a:lnTo>
                  <a:pt x="5332" y="2632"/>
                </a:lnTo>
                <a:lnTo>
                  <a:pt x="5356" y="2633"/>
                </a:lnTo>
                <a:lnTo>
                  <a:pt x="5382" y="2633"/>
                </a:lnTo>
                <a:lnTo>
                  <a:pt x="5396" y="2632"/>
                </a:lnTo>
                <a:lnTo>
                  <a:pt x="5410" y="2632"/>
                </a:lnTo>
                <a:lnTo>
                  <a:pt x="5425" y="2632"/>
                </a:lnTo>
                <a:lnTo>
                  <a:pt x="5439" y="2632"/>
                </a:lnTo>
                <a:lnTo>
                  <a:pt x="5446" y="2627"/>
                </a:lnTo>
                <a:lnTo>
                  <a:pt x="5453" y="2625"/>
                </a:lnTo>
                <a:lnTo>
                  <a:pt x="5461" y="2623"/>
                </a:lnTo>
                <a:lnTo>
                  <a:pt x="5467" y="2621"/>
                </a:lnTo>
                <a:lnTo>
                  <a:pt x="5482" y="2619"/>
                </a:lnTo>
                <a:lnTo>
                  <a:pt x="5496" y="2618"/>
                </a:lnTo>
                <a:lnTo>
                  <a:pt x="5511" y="2617"/>
                </a:lnTo>
                <a:lnTo>
                  <a:pt x="5526" y="2616"/>
                </a:lnTo>
                <a:lnTo>
                  <a:pt x="5541" y="2614"/>
                </a:lnTo>
                <a:lnTo>
                  <a:pt x="5555" y="2609"/>
                </a:lnTo>
                <a:lnTo>
                  <a:pt x="5561" y="2609"/>
                </a:lnTo>
                <a:lnTo>
                  <a:pt x="5565" y="2610"/>
                </a:lnTo>
                <a:lnTo>
                  <a:pt x="5567" y="2613"/>
                </a:lnTo>
                <a:lnTo>
                  <a:pt x="5570" y="2615"/>
                </a:lnTo>
                <a:lnTo>
                  <a:pt x="5573" y="2617"/>
                </a:lnTo>
                <a:lnTo>
                  <a:pt x="5576" y="2619"/>
                </a:lnTo>
                <a:lnTo>
                  <a:pt x="5585" y="2621"/>
                </a:lnTo>
                <a:lnTo>
                  <a:pt x="5592" y="2624"/>
                </a:lnTo>
                <a:lnTo>
                  <a:pt x="5595" y="2626"/>
                </a:lnTo>
                <a:lnTo>
                  <a:pt x="5599" y="2628"/>
                </a:lnTo>
                <a:lnTo>
                  <a:pt x="5601" y="2632"/>
                </a:lnTo>
                <a:lnTo>
                  <a:pt x="5601" y="2635"/>
                </a:lnTo>
                <a:lnTo>
                  <a:pt x="5601" y="2639"/>
                </a:lnTo>
                <a:lnTo>
                  <a:pt x="5599" y="2643"/>
                </a:lnTo>
                <a:lnTo>
                  <a:pt x="5594" y="2649"/>
                </a:lnTo>
                <a:lnTo>
                  <a:pt x="5589" y="2656"/>
                </a:lnTo>
                <a:lnTo>
                  <a:pt x="5581" y="2662"/>
                </a:lnTo>
                <a:lnTo>
                  <a:pt x="5572" y="2666"/>
                </a:lnTo>
                <a:lnTo>
                  <a:pt x="5563" y="2669"/>
                </a:lnTo>
                <a:lnTo>
                  <a:pt x="5553" y="2673"/>
                </a:lnTo>
                <a:lnTo>
                  <a:pt x="5533" y="2676"/>
                </a:lnTo>
                <a:lnTo>
                  <a:pt x="5514" y="2681"/>
                </a:lnTo>
                <a:lnTo>
                  <a:pt x="5503" y="2682"/>
                </a:lnTo>
                <a:lnTo>
                  <a:pt x="5492" y="2684"/>
                </a:lnTo>
                <a:lnTo>
                  <a:pt x="5481" y="2686"/>
                </a:lnTo>
                <a:lnTo>
                  <a:pt x="5470" y="2689"/>
                </a:lnTo>
                <a:lnTo>
                  <a:pt x="5456" y="2692"/>
                </a:lnTo>
                <a:lnTo>
                  <a:pt x="5444" y="2694"/>
                </a:lnTo>
                <a:lnTo>
                  <a:pt x="5430" y="2695"/>
                </a:lnTo>
                <a:lnTo>
                  <a:pt x="5416" y="2697"/>
                </a:lnTo>
                <a:lnTo>
                  <a:pt x="5405" y="2700"/>
                </a:lnTo>
                <a:lnTo>
                  <a:pt x="5392" y="2702"/>
                </a:lnTo>
                <a:lnTo>
                  <a:pt x="5380" y="2703"/>
                </a:lnTo>
                <a:lnTo>
                  <a:pt x="5369" y="2704"/>
                </a:lnTo>
                <a:lnTo>
                  <a:pt x="5345" y="2705"/>
                </a:lnTo>
                <a:lnTo>
                  <a:pt x="5320" y="2705"/>
                </a:lnTo>
                <a:lnTo>
                  <a:pt x="5296" y="2706"/>
                </a:lnTo>
                <a:lnTo>
                  <a:pt x="5272" y="2707"/>
                </a:lnTo>
                <a:lnTo>
                  <a:pt x="5259" y="2708"/>
                </a:lnTo>
                <a:lnTo>
                  <a:pt x="5248" y="2711"/>
                </a:lnTo>
                <a:lnTo>
                  <a:pt x="5236" y="2714"/>
                </a:lnTo>
                <a:lnTo>
                  <a:pt x="5225" y="2718"/>
                </a:lnTo>
                <a:lnTo>
                  <a:pt x="5230" y="2723"/>
                </a:lnTo>
                <a:lnTo>
                  <a:pt x="5225" y="2718"/>
                </a:lnTo>
                <a:lnTo>
                  <a:pt x="5223" y="2718"/>
                </a:lnTo>
                <a:lnTo>
                  <a:pt x="5217" y="2719"/>
                </a:lnTo>
                <a:lnTo>
                  <a:pt x="5210" y="2719"/>
                </a:lnTo>
                <a:lnTo>
                  <a:pt x="5203" y="2717"/>
                </a:lnTo>
                <a:lnTo>
                  <a:pt x="5197" y="2714"/>
                </a:lnTo>
                <a:lnTo>
                  <a:pt x="5191" y="2714"/>
                </a:lnTo>
                <a:lnTo>
                  <a:pt x="5186" y="2714"/>
                </a:lnTo>
                <a:lnTo>
                  <a:pt x="5179" y="2713"/>
                </a:lnTo>
                <a:lnTo>
                  <a:pt x="5173" y="2713"/>
                </a:lnTo>
                <a:lnTo>
                  <a:pt x="5167" y="2714"/>
                </a:lnTo>
                <a:lnTo>
                  <a:pt x="5160" y="2715"/>
                </a:lnTo>
                <a:lnTo>
                  <a:pt x="5148" y="2719"/>
                </a:lnTo>
                <a:lnTo>
                  <a:pt x="5134" y="2722"/>
                </a:lnTo>
                <a:lnTo>
                  <a:pt x="5128" y="2723"/>
                </a:lnTo>
                <a:lnTo>
                  <a:pt x="5121" y="2723"/>
                </a:lnTo>
                <a:lnTo>
                  <a:pt x="5116" y="2722"/>
                </a:lnTo>
                <a:lnTo>
                  <a:pt x="5110" y="2720"/>
                </a:lnTo>
                <a:lnTo>
                  <a:pt x="5104" y="2716"/>
                </a:lnTo>
                <a:lnTo>
                  <a:pt x="5099" y="2711"/>
                </a:lnTo>
                <a:lnTo>
                  <a:pt x="5094" y="2704"/>
                </a:lnTo>
                <a:lnTo>
                  <a:pt x="5090" y="2695"/>
                </a:lnTo>
                <a:lnTo>
                  <a:pt x="5091" y="2693"/>
                </a:lnTo>
                <a:lnTo>
                  <a:pt x="5092" y="2691"/>
                </a:lnTo>
                <a:lnTo>
                  <a:pt x="5075" y="2686"/>
                </a:lnTo>
                <a:lnTo>
                  <a:pt x="5058" y="2683"/>
                </a:lnTo>
                <a:lnTo>
                  <a:pt x="5040" y="2681"/>
                </a:lnTo>
                <a:lnTo>
                  <a:pt x="5023" y="2681"/>
                </a:lnTo>
                <a:lnTo>
                  <a:pt x="5006" y="2681"/>
                </a:lnTo>
                <a:lnTo>
                  <a:pt x="4989" y="2683"/>
                </a:lnTo>
                <a:lnTo>
                  <a:pt x="4972" y="2686"/>
                </a:lnTo>
                <a:lnTo>
                  <a:pt x="4955" y="2691"/>
                </a:lnTo>
                <a:lnTo>
                  <a:pt x="4939" y="2686"/>
                </a:lnTo>
                <a:lnTo>
                  <a:pt x="4922" y="2682"/>
                </a:lnTo>
                <a:lnTo>
                  <a:pt x="4906" y="2680"/>
                </a:lnTo>
                <a:lnTo>
                  <a:pt x="4891" y="2679"/>
                </a:lnTo>
                <a:lnTo>
                  <a:pt x="4874" y="2678"/>
                </a:lnTo>
                <a:lnTo>
                  <a:pt x="4858" y="2679"/>
                </a:lnTo>
                <a:lnTo>
                  <a:pt x="4841" y="2681"/>
                </a:lnTo>
                <a:lnTo>
                  <a:pt x="4825" y="2683"/>
                </a:lnTo>
                <a:lnTo>
                  <a:pt x="4814" y="2684"/>
                </a:lnTo>
                <a:lnTo>
                  <a:pt x="4802" y="2685"/>
                </a:lnTo>
                <a:lnTo>
                  <a:pt x="4797" y="2684"/>
                </a:lnTo>
                <a:lnTo>
                  <a:pt x="4792" y="2683"/>
                </a:lnTo>
                <a:lnTo>
                  <a:pt x="4787" y="2681"/>
                </a:lnTo>
                <a:lnTo>
                  <a:pt x="4782" y="2679"/>
                </a:lnTo>
                <a:lnTo>
                  <a:pt x="4782" y="2679"/>
                </a:lnTo>
                <a:lnTo>
                  <a:pt x="4761" y="2683"/>
                </a:lnTo>
                <a:lnTo>
                  <a:pt x="4740" y="2687"/>
                </a:lnTo>
                <a:lnTo>
                  <a:pt x="4720" y="2691"/>
                </a:lnTo>
                <a:lnTo>
                  <a:pt x="4699" y="2694"/>
                </a:lnTo>
                <a:lnTo>
                  <a:pt x="4678" y="2696"/>
                </a:lnTo>
                <a:lnTo>
                  <a:pt x="4657" y="2699"/>
                </a:lnTo>
                <a:lnTo>
                  <a:pt x="4636" y="2703"/>
                </a:lnTo>
                <a:lnTo>
                  <a:pt x="4616" y="2709"/>
                </a:lnTo>
                <a:lnTo>
                  <a:pt x="4611" y="2711"/>
                </a:lnTo>
                <a:lnTo>
                  <a:pt x="4607" y="2711"/>
                </a:lnTo>
                <a:lnTo>
                  <a:pt x="4603" y="2709"/>
                </a:lnTo>
                <a:lnTo>
                  <a:pt x="4599" y="2708"/>
                </a:lnTo>
                <a:lnTo>
                  <a:pt x="4590" y="2705"/>
                </a:lnTo>
                <a:lnTo>
                  <a:pt x="4583" y="2701"/>
                </a:lnTo>
                <a:lnTo>
                  <a:pt x="4577" y="2697"/>
                </a:lnTo>
                <a:lnTo>
                  <a:pt x="4570" y="2695"/>
                </a:lnTo>
                <a:lnTo>
                  <a:pt x="4563" y="2693"/>
                </a:lnTo>
                <a:lnTo>
                  <a:pt x="4557" y="2692"/>
                </a:lnTo>
                <a:lnTo>
                  <a:pt x="4542" y="2691"/>
                </a:lnTo>
                <a:lnTo>
                  <a:pt x="4528" y="2689"/>
                </a:lnTo>
                <a:lnTo>
                  <a:pt x="4519" y="2686"/>
                </a:lnTo>
                <a:lnTo>
                  <a:pt x="4509" y="2684"/>
                </a:lnTo>
                <a:lnTo>
                  <a:pt x="4501" y="2681"/>
                </a:lnTo>
                <a:lnTo>
                  <a:pt x="4494" y="2677"/>
                </a:lnTo>
                <a:lnTo>
                  <a:pt x="4492" y="2675"/>
                </a:lnTo>
                <a:lnTo>
                  <a:pt x="4490" y="2672"/>
                </a:lnTo>
                <a:lnTo>
                  <a:pt x="4490" y="2669"/>
                </a:lnTo>
                <a:lnTo>
                  <a:pt x="4491" y="2665"/>
                </a:lnTo>
                <a:lnTo>
                  <a:pt x="4494" y="2661"/>
                </a:lnTo>
                <a:lnTo>
                  <a:pt x="4498" y="2657"/>
                </a:lnTo>
                <a:lnTo>
                  <a:pt x="4504" y="2652"/>
                </a:lnTo>
                <a:lnTo>
                  <a:pt x="4511" y="2645"/>
                </a:lnTo>
                <a:lnTo>
                  <a:pt x="4523" y="2642"/>
                </a:lnTo>
                <a:lnTo>
                  <a:pt x="4534" y="2641"/>
                </a:lnTo>
                <a:lnTo>
                  <a:pt x="4503" y="2639"/>
                </a:lnTo>
                <a:lnTo>
                  <a:pt x="4471" y="2636"/>
                </a:lnTo>
                <a:lnTo>
                  <a:pt x="4440" y="2630"/>
                </a:lnTo>
                <a:lnTo>
                  <a:pt x="4408" y="2623"/>
                </a:lnTo>
                <a:lnTo>
                  <a:pt x="4416" y="2633"/>
                </a:lnTo>
                <a:lnTo>
                  <a:pt x="4424" y="2643"/>
                </a:lnTo>
                <a:lnTo>
                  <a:pt x="4429" y="2654"/>
                </a:lnTo>
                <a:lnTo>
                  <a:pt x="4432" y="2666"/>
                </a:lnTo>
                <a:lnTo>
                  <a:pt x="4432" y="2673"/>
                </a:lnTo>
                <a:lnTo>
                  <a:pt x="4431" y="2679"/>
                </a:lnTo>
                <a:lnTo>
                  <a:pt x="4428" y="2685"/>
                </a:lnTo>
                <a:lnTo>
                  <a:pt x="4424" y="2691"/>
                </a:lnTo>
                <a:lnTo>
                  <a:pt x="4413" y="2696"/>
                </a:lnTo>
                <a:lnTo>
                  <a:pt x="4403" y="2699"/>
                </a:lnTo>
                <a:lnTo>
                  <a:pt x="4391" y="2701"/>
                </a:lnTo>
                <a:lnTo>
                  <a:pt x="4381" y="2702"/>
                </a:lnTo>
                <a:lnTo>
                  <a:pt x="4357" y="2701"/>
                </a:lnTo>
                <a:lnTo>
                  <a:pt x="4335" y="2700"/>
                </a:lnTo>
                <a:lnTo>
                  <a:pt x="4300" y="2702"/>
                </a:lnTo>
                <a:lnTo>
                  <a:pt x="4263" y="2703"/>
                </a:lnTo>
                <a:lnTo>
                  <a:pt x="4226" y="2703"/>
                </a:lnTo>
                <a:lnTo>
                  <a:pt x="4189" y="2704"/>
                </a:lnTo>
                <a:lnTo>
                  <a:pt x="4152" y="2704"/>
                </a:lnTo>
                <a:lnTo>
                  <a:pt x="4115" y="2704"/>
                </a:lnTo>
                <a:lnTo>
                  <a:pt x="4078" y="2705"/>
                </a:lnTo>
                <a:lnTo>
                  <a:pt x="4041" y="2705"/>
                </a:lnTo>
                <a:lnTo>
                  <a:pt x="4036" y="2704"/>
                </a:lnTo>
                <a:lnTo>
                  <a:pt x="4031" y="2701"/>
                </a:lnTo>
                <a:lnTo>
                  <a:pt x="3870" y="2702"/>
                </a:lnTo>
                <a:lnTo>
                  <a:pt x="3867" y="2706"/>
                </a:lnTo>
                <a:lnTo>
                  <a:pt x="3862" y="2709"/>
                </a:lnTo>
                <a:lnTo>
                  <a:pt x="3858" y="2712"/>
                </a:lnTo>
                <a:lnTo>
                  <a:pt x="3854" y="2713"/>
                </a:lnTo>
                <a:lnTo>
                  <a:pt x="3849" y="2714"/>
                </a:lnTo>
                <a:lnTo>
                  <a:pt x="3844" y="2714"/>
                </a:lnTo>
                <a:lnTo>
                  <a:pt x="3839" y="2713"/>
                </a:lnTo>
                <a:lnTo>
                  <a:pt x="3835" y="2712"/>
                </a:lnTo>
                <a:lnTo>
                  <a:pt x="3821" y="2706"/>
                </a:lnTo>
                <a:lnTo>
                  <a:pt x="3809" y="2703"/>
                </a:lnTo>
                <a:lnTo>
                  <a:pt x="3796" y="2702"/>
                </a:lnTo>
                <a:lnTo>
                  <a:pt x="3783" y="2702"/>
                </a:lnTo>
                <a:lnTo>
                  <a:pt x="3770" y="2704"/>
                </a:lnTo>
                <a:lnTo>
                  <a:pt x="3757" y="2706"/>
                </a:lnTo>
                <a:lnTo>
                  <a:pt x="3744" y="2711"/>
                </a:lnTo>
                <a:lnTo>
                  <a:pt x="3732" y="2714"/>
                </a:lnTo>
                <a:lnTo>
                  <a:pt x="3706" y="2711"/>
                </a:lnTo>
                <a:lnTo>
                  <a:pt x="3682" y="2706"/>
                </a:lnTo>
                <a:lnTo>
                  <a:pt x="3670" y="2705"/>
                </a:lnTo>
                <a:lnTo>
                  <a:pt x="3657" y="2706"/>
                </a:lnTo>
                <a:lnTo>
                  <a:pt x="3644" y="2707"/>
                </a:lnTo>
                <a:lnTo>
                  <a:pt x="3631" y="2712"/>
                </a:lnTo>
                <a:lnTo>
                  <a:pt x="3626" y="2713"/>
                </a:lnTo>
                <a:lnTo>
                  <a:pt x="3621" y="2714"/>
                </a:lnTo>
                <a:lnTo>
                  <a:pt x="3616" y="2714"/>
                </a:lnTo>
                <a:lnTo>
                  <a:pt x="3611" y="2714"/>
                </a:lnTo>
                <a:lnTo>
                  <a:pt x="3600" y="2712"/>
                </a:lnTo>
                <a:lnTo>
                  <a:pt x="3589" y="2708"/>
                </a:lnTo>
                <a:lnTo>
                  <a:pt x="3579" y="2705"/>
                </a:lnTo>
                <a:lnTo>
                  <a:pt x="3568" y="2702"/>
                </a:lnTo>
                <a:lnTo>
                  <a:pt x="3558" y="2701"/>
                </a:lnTo>
                <a:lnTo>
                  <a:pt x="3547" y="2702"/>
                </a:lnTo>
                <a:lnTo>
                  <a:pt x="3539" y="2705"/>
                </a:lnTo>
                <a:lnTo>
                  <a:pt x="3530" y="2708"/>
                </a:lnTo>
                <a:lnTo>
                  <a:pt x="3522" y="2711"/>
                </a:lnTo>
                <a:lnTo>
                  <a:pt x="3513" y="2712"/>
                </a:lnTo>
                <a:lnTo>
                  <a:pt x="3496" y="2714"/>
                </a:lnTo>
                <a:lnTo>
                  <a:pt x="3479" y="2714"/>
                </a:lnTo>
                <a:lnTo>
                  <a:pt x="3461" y="2714"/>
                </a:lnTo>
                <a:lnTo>
                  <a:pt x="3443" y="2713"/>
                </a:lnTo>
                <a:lnTo>
                  <a:pt x="3426" y="2713"/>
                </a:lnTo>
                <a:lnTo>
                  <a:pt x="3408" y="2715"/>
                </a:lnTo>
                <a:lnTo>
                  <a:pt x="3398" y="2720"/>
                </a:lnTo>
                <a:lnTo>
                  <a:pt x="3387" y="2724"/>
                </a:lnTo>
                <a:lnTo>
                  <a:pt x="3376" y="2728"/>
                </a:lnTo>
                <a:lnTo>
                  <a:pt x="3365" y="2732"/>
                </a:lnTo>
                <a:lnTo>
                  <a:pt x="3355" y="2734"/>
                </a:lnTo>
                <a:lnTo>
                  <a:pt x="3343" y="2735"/>
                </a:lnTo>
                <a:lnTo>
                  <a:pt x="3332" y="2736"/>
                </a:lnTo>
                <a:lnTo>
                  <a:pt x="3321" y="2736"/>
                </a:lnTo>
                <a:lnTo>
                  <a:pt x="3299" y="2734"/>
                </a:lnTo>
                <a:lnTo>
                  <a:pt x="3277" y="2731"/>
                </a:lnTo>
                <a:lnTo>
                  <a:pt x="3254" y="2726"/>
                </a:lnTo>
                <a:lnTo>
                  <a:pt x="3232" y="2720"/>
                </a:lnTo>
                <a:lnTo>
                  <a:pt x="3232" y="2718"/>
                </a:lnTo>
                <a:lnTo>
                  <a:pt x="3232" y="2715"/>
                </a:lnTo>
                <a:lnTo>
                  <a:pt x="3216" y="2720"/>
                </a:lnTo>
                <a:lnTo>
                  <a:pt x="3201" y="2724"/>
                </a:lnTo>
                <a:lnTo>
                  <a:pt x="3195" y="2726"/>
                </a:lnTo>
                <a:lnTo>
                  <a:pt x="3190" y="2727"/>
                </a:lnTo>
                <a:lnTo>
                  <a:pt x="3185" y="2728"/>
                </a:lnTo>
                <a:lnTo>
                  <a:pt x="3180" y="2728"/>
                </a:lnTo>
                <a:lnTo>
                  <a:pt x="3174" y="2726"/>
                </a:lnTo>
                <a:lnTo>
                  <a:pt x="3171" y="2723"/>
                </a:lnTo>
                <a:lnTo>
                  <a:pt x="3168" y="2718"/>
                </a:lnTo>
                <a:lnTo>
                  <a:pt x="3166" y="2713"/>
                </a:lnTo>
                <a:lnTo>
                  <a:pt x="3166" y="2713"/>
                </a:lnTo>
                <a:lnTo>
                  <a:pt x="3160" y="2716"/>
                </a:lnTo>
                <a:lnTo>
                  <a:pt x="3153" y="2718"/>
                </a:lnTo>
                <a:lnTo>
                  <a:pt x="3147" y="2720"/>
                </a:lnTo>
                <a:lnTo>
                  <a:pt x="3141" y="2721"/>
                </a:lnTo>
                <a:lnTo>
                  <a:pt x="3128" y="2722"/>
                </a:lnTo>
                <a:lnTo>
                  <a:pt x="3115" y="2721"/>
                </a:lnTo>
                <a:lnTo>
                  <a:pt x="3089" y="2720"/>
                </a:lnTo>
                <a:lnTo>
                  <a:pt x="3064" y="2719"/>
                </a:lnTo>
                <a:lnTo>
                  <a:pt x="3062" y="2718"/>
                </a:lnTo>
                <a:lnTo>
                  <a:pt x="3060" y="2717"/>
                </a:lnTo>
                <a:lnTo>
                  <a:pt x="3058" y="2721"/>
                </a:lnTo>
                <a:lnTo>
                  <a:pt x="3060" y="2725"/>
                </a:lnTo>
                <a:lnTo>
                  <a:pt x="3060" y="2730"/>
                </a:lnTo>
                <a:lnTo>
                  <a:pt x="3062" y="2734"/>
                </a:lnTo>
                <a:lnTo>
                  <a:pt x="3063" y="2734"/>
                </a:lnTo>
                <a:lnTo>
                  <a:pt x="3065" y="2733"/>
                </a:lnTo>
                <a:lnTo>
                  <a:pt x="3086" y="2736"/>
                </a:lnTo>
                <a:lnTo>
                  <a:pt x="3107" y="2740"/>
                </a:lnTo>
                <a:lnTo>
                  <a:pt x="3128" y="2744"/>
                </a:lnTo>
                <a:lnTo>
                  <a:pt x="3148" y="2750"/>
                </a:lnTo>
                <a:lnTo>
                  <a:pt x="3163" y="2758"/>
                </a:lnTo>
                <a:lnTo>
                  <a:pt x="3178" y="2764"/>
                </a:lnTo>
                <a:lnTo>
                  <a:pt x="3186" y="2767"/>
                </a:lnTo>
                <a:lnTo>
                  <a:pt x="3194" y="2768"/>
                </a:lnTo>
                <a:lnTo>
                  <a:pt x="3203" y="2770"/>
                </a:lnTo>
                <a:lnTo>
                  <a:pt x="3211" y="2768"/>
                </a:lnTo>
                <a:lnTo>
                  <a:pt x="3225" y="2768"/>
                </a:lnTo>
                <a:lnTo>
                  <a:pt x="3239" y="2766"/>
                </a:lnTo>
                <a:lnTo>
                  <a:pt x="3242" y="2765"/>
                </a:lnTo>
                <a:lnTo>
                  <a:pt x="3245" y="2765"/>
                </a:lnTo>
                <a:lnTo>
                  <a:pt x="3249" y="2764"/>
                </a:lnTo>
                <a:lnTo>
                  <a:pt x="3252" y="2765"/>
                </a:lnTo>
                <a:lnTo>
                  <a:pt x="3258" y="2760"/>
                </a:lnTo>
                <a:lnTo>
                  <a:pt x="3259" y="2763"/>
                </a:lnTo>
                <a:lnTo>
                  <a:pt x="3259" y="2766"/>
                </a:lnTo>
                <a:lnTo>
                  <a:pt x="3263" y="2772"/>
                </a:lnTo>
                <a:lnTo>
                  <a:pt x="3266" y="2777"/>
                </a:lnTo>
                <a:lnTo>
                  <a:pt x="3269" y="2773"/>
                </a:lnTo>
                <a:lnTo>
                  <a:pt x="3271" y="2770"/>
                </a:lnTo>
                <a:lnTo>
                  <a:pt x="3274" y="2767"/>
                </a:lnTo>
                <a:lnTo>
                  <a:pt x="3278" y="2766"/>
                </a:lnTo>
                <a:lnTo>
                  <a:pt x="3281" y="2766"/>
                </a:lnTo>
                <a:lnTo>
                  <a:pt x="3285" y="2766"/>
                </a:lnTo>
                <a:lnTo>
                  <a:pt x="3289" y="2768"/>
                </a:lnTo>
                <a:lnTo>
                  <a:pt x="3293" y="2771"/>
                </a:lnTo>
                <a:lnTo>
                  <a:pt x="3302" y="2775"/>
                </a:lnTo>
                <a:lnTo>
                  <a:pt x="3310" y="2778"/>
                </a:lnTo>
                <a:lnTo>
                  <a:pt x="3320" y="2781"/>
                </a:lnTo>
                <a:lnTo>
                  <a:pt x="3329" y="2782"/>
                </a:lnTo>
                <a:lnTo>
                  <a:pt x="3340" y="2783"/>
                </a:lnTo>
                <a:lnTo>
                  <a:pt x="3348" y="2783"/>
                </a:lnTo>
                <a:lnTo>
                  <a:pt x="3358" y="2782"/>
                </a:lnTo>
                <a:lnTo>
                  <a:pt x="3366" y="2780"/>
                </a:lnTo>
                <a:lnTo>
                  <a:pt x="3369" y="2779"/>
                </a:lnTo>
                <a:lnTo>
                  <a:pt x="3372" y="2777"/>
                </a:lnTo>
                <a:lnTo>
                  <a:pt x="3376" y="2774"/>
                </a:lnTo>
                <a:lnTo>
                  <a:pt x="3379" y="2771"/>
                </a:lnTo>
                <a:lnTo>
                  <a:pt x="3381" y="2767"/>
                </a:lnTo>
                <a:lnTo>
                  <a:pt x="3383" y="2762"/>
                </a:lnTo>
                <a:lnTo>
                  <a:pt x="3385" y="2757"/>
                </a:lnTo>
                <a:lnTo>
                  <a:pt x="3386" y="2751"/>
                </a:lnTo>
                <a:lnTo>
                  <a:pt x="3386" y="2746"/>
                </a:lnTo>
                <a:lnTo>
                  <a:pt x="3388" y="2744"/>
                </a:lnTo>
                <a:lnTo>
                  <a:pt x="3390" y="2742"/>
                </a:lnTo>
                <a:lnTo>
                  <a:pt x="3393" y="2740"/>
                </a:lnTo>
                <a:lnTo>
                  <a:pt x="3401" y="2738"/>
                </a:lnTo>
                <a:lnTo>
                  <a:pt x="3408" y="2738"/>
                </a:lnTo>
                <a:lnTo>
                  <a:pt x="3409" y="2742"/>
                </a:lnTo>
                <a:lnTo>
                  <a:pt x="3410" y="2747"/>
                </a:lnTo>
                <a:lnTo>
                  <a:pt x="3412" y="2751"/>
                </a:lnTo>
                <a:lnTo>
                  <a:pt x="3416" y="2754"/>
                </a:lnTo>
                <a:lnTo>
                  <a:pt x="3419" y="2756"/>
                </a:lnTo>
                <a:lnTo>
                  <a:pt x="3423" y="2758"/>
                </a:lnTo>
                <a:lnTo>
                  <a:pt x="3427" y="2759"/>
                </a:lnTo>
                <a:lnTo>
                  <a:pt x="3432" y="2759"/>
                </a:lnTo>
                <a:lnTo>
                  <a:pt x="3439" y="2760"/>
                </a:lnTo>
                <a:lnTo>
                  <a:pt x="3445" y="2762"/>
                </a:lnTo>
                <a:lnTo>
                  <a:pt x="3450" y="2765"/>
                </a:lnTo>
                <a:lnTo>
                  <a:pt x="3456" y="2771"/>
                </a:lnTo>
                <a:lnTo>
                  <a:pt x="3456" y="2771"/>
                </a:lnTo>
                <a:lnTo>
                  <a:pt x="3472" y="2776"/>
                </a:lnTo>
                <a:lnTo>
                  <a:pt x="3490" y="2781"/>
                </a:lnTo>
                <a:lnTo>
                  <a:pt x="3507" y="2787"/>
                </a:lnTo>
                <a:lnTo>
                  <a:pt x="3524" y="2795"/>
                </a:lnTo>
                <a:lnTo>
                  <a:pt x="3528" y="2797"/>
                </a:lnTo>
                <a:lnTo>
                  <a:pt x="3531" y="2797"/>
                </a:lnTo>
                <a:lnTo>
                  <a:pt x="3535" y="2797"/>
                </a:lnTo>
                <a:lnTo>
                  <a:pt x="3538" y="2797"/>
                </a:lnTo>
                <a:lnTo>
                  <a:pt x="3543" y="2795"/>
                </a:lnTo>
                <a:lnTo>
                  <a:pt x="3548" y="2792"/>
                </a:lnTo>
                <a:lnTo>
                  <a:pt x="3554" y="2787"/>
                </a:lnTo>
                <a:lnTo>
                  <a:pt x="3559" y="2784"/>
                </a:lnTo>
                <a:lnTo>
                  <a:pt x="3564" y="2782"/>
                </a:lnTo>
                <a:lnTo>
                  <a:pt x="3570" y="2782"/>
                </a:lnTo>
                <a:lnTo>
                  <a:pt x="3573" y="2779"/>
                </a:lnTo>
                <a:lnTo>
                  <a:pt x="3576" y="2777"/>
                </a:lnTo>
                <a:lnTo>
                  <a:pt x="3582" y="2772"/>
                </a:lnTo>
                <a:lnTo>
                  <a:pt x="3582" y="2772"/>
                </a:lnTo>
                <a:lnTo>
                  <a:pt x="3585" y="2775"/>
                </a:lnTo>
                <a:lnTo>
                  <a:pt x="3588" y="2778"/>
                </a:lnTo>
                <a:lnTo>
                  <a:pt x="3590" y="2781"/>
                </a:lnTo>
                <a:lnTo>
                  <a:pt x="3592" y="2784"/>
                </a:lnTo>
                <a:lnTo>
                  <a:pt x="3592" y="2793"/>
                </a:lnTo>
                <a:lnTo>
                  <a:pt x="3590" y="2801"/>
                </a:lnTo>
                <a:lnTo>
                  <a:pt x="3589" y="2805"/>
                </a:lnTo>
                <a:lnTo>
                  <a:pt x="3589" y="2809"/>
                </a:lnTo>
                <a:lnTo>
                  <a:pt x="3590" y="2812"/>
                </a:lnTo>
                <a:lnTo>
                  <a:pt x="3592" y="2814"/>
                </a:lnTo>
                <a:lnTo>
                  <a:pt x="3598" y="2816"/>
                </a:lnTo>
                <a:lnTo>
                  <a:pt x="3605" y="2817"/>
                </a:lnTo>
                <a:lnTo>
                  <a:pt x="3635" y="2830"/>
                </a:lnTo>
                <a:lnTo>
                  <a:pt x="3666" y="2839"/>
                </a:lnTo>
                <a:lnTo>
                  <a:pt x="3697" y="2848"/>
                </a:lnTo>
                <a:lnTo>
                  <a:pt x="3729" y="2854"/>
                </a:lnTo>
                <a:lnTo>
                  <a:pt x="3744" y="2856"/>
                </a:lnTo>
                <a:lnTo>
                  <a:pt x="3761" y="2857"/>
                </a:lnTo>
                <a:lnTo>
                  <a:pt x="3777" y="2858"/>
                </a:lnTo>
                <a:lnTo>
                  <a:pt x="3793" y="2859"/>
                </a:lnTo>
                <a:lnTo>
                  <a:pt x="3809" y="2859"/>
                </a:lnTo>
                <a:lnTo>
                  <a:pt x="3825" y="2859"/>
                </a:lnTo>
                <a:lnTo>
                  <a:pt x="3841" y="2858"/>
                </a:lnTo>
                <a:lnTo>
                  <a:pt x="3858" y="2856"/>
                </a:lnTo>
                <a:lnTo>
                  <a:pt x="3868" y="2856"/>
                </a:lnTo>
                <a:lnTo>
                  <a:pt x="3877" y="2856"/>
                </a:lnTo>
                <a:lnTo>
                  <a:pt x="3887" y="2858"/>
                </a:lnTo>
                <a:lnTo>
                  <a:pt x="3894" y="2860"/>
                </a:lnTo>
                <a:lnTo>
                  <a:pt x="3910" y="2868"/>
                </a:lnTo>
                <a:lnTo>
                  <a:pt x="3926" y="2875"/>
                </a:lnTo>
                <a:lnTo>
                  <a:pt x="3930" y="2882"/>
                </a:lnTo>
                <a:lnTo>
                  <a:pt x="3932" y="2889"/>
                </a:lnTo>
                <a:lnTo>
                  <a:pt x="3932" y="2893"/>
                </a:lnTo>
                <a:lnTo>
                  <a:pt x="3930" y="2896"/>
                </a:lnTo>
                <a:lnTo>
                  <a:pt x="3926" y="2899"/>
                </a:lnTo>
                <a:lnTo>
                  <a:pt x="3921" y="2901"/>
                </a:lnTo>
                <a:lnTo>
                  <a:pt x="3916" y="2902"/>
                </a:lnTo>
                <a:lnTo>
                  <a:pt x="3910" y="2903"/>
                </a:lnTo>
                <a:lnTo>
                  <a:pt x="3887" y="2907"/>
                </a:lnTo>
                <a:lnTo>
                  <a:pt x="3863" y="2910"/>
                </a:lnTo>
                <a:lnTo>
                  <a:pt x="3852" y="2911"/>
                </a:lnTo>
                <a:lnTo>
                  <a:pt x="3840" y="2912"/>
                </a:lnTo>
                <a:lnTo>
                  <a:pt x="3829" y="2912"/>
                </a:lnTo>
                <a:lnTo>
                  <a:pt x="3816" y="2911"/>
                </a:lnTo>
                <a:lnTo>
                  <a:pt x="3794" y="2908"/>
                </a:lnTo>
                <a:lnTo>
                  <a:pt x="3772" y="2904"/>
                </a:lnTo>
                <a:lnTo>
                  <a:pt x="3750" y="2900"/>
                </a:lnTo>
                <a:lnTo>
                  <a:pt x="3729" y="2897"/>
                </a:lnTo>
                <a:lnTo>
                  <a:pt x="3738" y="2903"/>
                </a:lnTo>
                <a:lnTo>
                  <a:pt x="3747" y="2911"/>
                </a:lnTo>
                <a:lnTo>
                  <a:pt x="3756" y="2919"/>
                </a:lnTo>
                <a:lnTo>
                  <a:pt x="3764" y="2929"/>
                </a:lnTo>
                <a:lnTo>
                  <a:pt x="3765" y="2929"/>
                </a:lnTo>
                <a:lnTo>
                  <a:pt x="3772" y="2922"/>
                </a:lnTo>
                <a:lnTo>
                  <a:pt x="3778" y="2919"/>
                </a:lnTo>
                <a:lnTo>
                  <a:pt x="3783" y="2918"/>
                </a:lnTo>
                <a:lnTo>
                  <a:pt x="3790" y="2918"/>
                </a:lnTo>
                <a:lnTo>
                  <a:pt x="3796" y="2920"/>
                </a:lnTo>
                <a:lnTo>
                  <a:pt x="3801" y="2922"/>
                </a:lnTo>
                <a:lnTo>
                  <a:pt x="3806" y="2927"/>
                </a:lnTo>
                <a:lnTo>
                  <a:pt x="3813" y="2932"/>
                </a:lnTo>
                <a:lnTo>
                  <a:pt x="3841" y="2940"/>
                </a:lnTo>
                <a:lnTo>
                  <a:pt x="3871" y="2947"/>
                </a:lnTo>
                <a:lnTo>
                  <a:pt x="3885" y="2951"/>
                </a:lnTo>
                <a:lnTo>
                  <a:pt x="3900" y="2956"/>
                </a:lnTo>
                <a:lnTo>
                  <a:pt x="3914" y="2961"/>
                </a:lnTo>
                <a:lnTo>
                  <a:pt x="3928" y="2968"/>
                </a:lnTo>
                <a:lnTo>
                  <a:pt x="3942" y="2968"/>
                </a:lnTo>
                <a:lnTo>
                  <a:pt x="3958" y="2967"/>
                </a:lnTo>
                <a:lnTo>
                  <a:pt x="3965" y="2968"/>
                </a:lnTo>
                <a:lnTo>
                  <a:pt x="3972" y="2970"/>
                </a:lnTo>
                <a:lnTo>
                  <a:pt x="3979" y="2973"/>
                </a:lnTo>
                <a:lnTo>
                  <a:pt x="3986" y="2978"/>
                </a:lnTo>
                <a:lnTo>
                  <a:pt x="3986" y="2978"/>
                </a:lnTo>
                <a:lnTo>
                  <a:pt x="3986" y="2978"/>
                </a:lnTo>
                <a:lnTo>
                  <a:pt x="4005" y="2980"/>
                </a:lnTo>
                <a:lnTo>
                  <a:pt x="4024" y="2983"/>
                </a:lnTo>
                <a:lnTo>
                  <a:pt x="4042" y="2988"/>
                </a:lnTo>
                <a:lnTo>
                  <a:pt x="4061" y="2992"/>
                </a:lnTo>
                <a:lnTo>
                  <a:pt x="4098" y="3002"/>
                </a:lnTo>
                <a:lnTo>
                  <a:pt x="4135" y="3013"/>
                </a:lnTo>
                <a:lnTo>
                  <a:pt x="4147" y="3013"/>
                </a:lnTo>
                <a:lnTo>
                  <a:pt x="4158" y="3013"/>
                </a:lnTo>
                <a:lnTo>
                  <a:pt x="4162" y="3009"/>
                </a:lnTo>
                <a:lnTo>
                  <a:pt x="4163" y="3004"/>
                </a:lnTo>
                <a:lnTo>
                  <a:pt x="4164" y="3000"/>
                </a:lnTo>
                <a:lnTo>
                  <a:pt x="4164" y="2997"/>
                </a:lnTo>
                <a:lnTo>
                  <a:pt x="4162" y="2990"/>
                </a:lnTo>
                <a:lnTo>
                  <a:pt x="4158" y="2983"/>
                </a:lnTo>
                <a:lnTo>
                  <a:pt x="4154" y="2977"/>
                </a:lnTo>
                <a:lnTo>
                  <a:pt x="4150" y="2971"/>
                </a:lnTo>
                <a:lnTo>
                  <a:pt x="4149" y="2967"/>
                </a:lnTo>
                <a:lnTo>
                  <a:pt x="4148" y="2963"/>
                </a:lnTo>
                <a:lnTo>
                  <a:pt x="4148" y="2960"/>
                </a:lnTo>
                <a:lnTo>
                  <a:pt x="4148" y="2956"/>
                </a:lnTo>
                <a:lnTo>
                  <a:pt x="4153" y="2956"/>
                </a:lnTo>
                <a:lnTo>
                  <a:pt x="4158" y="2956"/>
                </a:lnTo>
                <a:lnTo>
                  <a:pt x="4163" y="2958"/>
                </a:lnTo>
                <a:lnTo>
                  <a:pt x="4167" y="2959"/>
                </a:lnTo>
                <a:lnTo>
                  <a:pt x="4171" y="2960"/>
                </a:lnTo>
                <a:lnTo>
                  <a:pt x="4176" y="2960"/>
                </a:lnTo>
                <a:lnTo>
                  <a:pt x="4180" y="2960"/>
                </a:lnTo>
                <a:lnTo>
                  <a:pt x="4185" y="2961"/>
                </a:lnTo>
                <a:lnTo>
                  <a:pt x="4189" y="2963"/>
                </a:lnTo>
                <a:lnTo>
                  <a:pt x="4193" y="2967"/>
                </a:lnTo>
                <a:lnTo>
                  <a:pt x="4198" y="2973"/>
                </a:lnTo>
                <a:lnTo>
                  <a:pt x="4205" y="2979"/>
                </a:lnTo>
                <a:lnTo>
                  <a:pt x="4211" y="2983"/>
                </a:lnTo>
                <a:lnTo>
                  <a:pt x="4218" y="2988"/>
                </a:lnTo>
                <a:lnTo>
                  <a:pt x="4226" y="2990"/>
                </a:lnTo>
                <a:lnTo>
                  <a:pt x="4233" y="2993"/>
                </a:lnTo>
                <a:lnTo>
                  <a:pt x="4241" y="2994"/>
                </a:lnTo>
                <a:lnTo>
                  <a:pt x="4248" y="2995"/>
                </a:lnTo>
                <a:lnTo>
                  <a:pt x="4278" y="2996"/>
                </a:lnTo>
                <a:lnTo>
                  <a:pt x="4307" y="2994"/>
                </a:lnTo>
                <a:lnTo>
                  <a:pt x="4327" y="2995"/>
                </a:lnTo>
                <a:lnTo>
                  <a:pt x="4347" y="2997"/>
                </a:lnTo>
                <a:lnTo>
                  <a:pt x="4366" y="3000"/>
                </a:lnTo>
                <a:lnTo>
                  <a:pt x="4385" y="3004"/>
                </a:lnTo>
                <a:lnTo>
                  <a:pt x="4422" y="3016"/>
                </a:lnTo>
                <a:lnTo>
                  <a:pt x="4460" y="3029"/>
                </a:lnTo>
                <a:lnTo>
                  <a:pt x="4458" y="3032"/>
                </a:lnTo>
                <a:lnTo>
                  <a:pt x="4454" y="3035"/>
                </a:lnTo>
                <a:lnTo>
                  <a:pt x="4452" y="3036"/>
                </a:lnTo>
                <a:lnTo>
                  <a:pt x="4449" y="3037"/>
                </a:lnTo>
                <a:lnTo>
                  <a:pt x="4443" y="3036"/>
                </a:lnTo>
                <a:lnTo>
                  <a:pt x="4436" y="3036"/>
                </a:lnTo>
                <a:lnTo>
                  <a:pt x="4425" y="3035"/>
                </a:lnTo>
                <a:lnTo>
                  <a:pt x="4414" y="3031"/>
                </a:lnTo>
                <a:lnTo>
                  <a:pt x="4404" y="3028"/>
                </a:lnTo>
                <a:lnTo>
                  <a:pt x="4394" y="3027"/>
                </a:lnTo>
                <a:lnTo>
                  <a:pt x="4390" y="3028"/>
                </a:lnTo>
                <a:lnTo>
                  <a:pt x="4386" y="3029"/>
                </a:lnTo>
                <a:lnTo>
                  <a:pt x="4382" y="3032"/>
                </a:lnTo>
                <a:lnTo>
                  <a:pt x="4377" y="3036"/>
                </a:lnTo>
                <a:lnTo>
                  <a:pt x="4375" y="3040"/>
                </a:lnTo>
                <a:lnTo>
                  <a:pt x="4372" y="3043"/>
                </a:lnTo>
                <a:lnTo>
                  <a:pt x="4369" y="3047"/>
                </a:lnTo>
                <a:lnTo>
                  <a:pt x="4366" y="3048"/>
                </a:lnTo>
                <a:lnTo>
                  <a:pt x="4361" y="3050"/>
                </a:lnTo>
                <a:lnTo>
                  <a:pt x="4354" y="3050"/>
                </a:lnTo>
                <a:lnTo>
                  <a:pt x="4341" y="3047"/>
                </a:lnTo>
                <a:lnTo>
                  <a:pt x="4328" y="3041"/>
                </a:lnTo>
                <a:lnTo>
                  <a:pt x="4301" y="3034"/>
                </a:lnTo>
                <a:lnTo>
                  <a:pt x="4273" y="3028"/>
                </a:lnTo>
                <a:lnTo>
                  <a:pt x="4259" y="3026"/>
                </a:lnTo>
                <a:lnTo>
                  <a:pt x="4246" y="3023"/>
                </a:lnTo>
                <a:lnTo>
                  <a:pt x="4232" y="3022"/>
                </a:lnTo>
                <a:lnTo>
                  <a:pt x="4218" y="3022"/>
                </a:lnTo>
                <a:lnTo>
                  <a:pt x="4238" y="3028"/>
                </a:lnTo>
                <a:lnTo>
                  <a:pt x="4258" y="3033"/>
                </a:lnTo>
                <a:lnTo>
                  <a:pt x="4278" y="3038"/>
                </a:lnTo>
                <a:lnTo>
                  <a:pt x="4298" y="3043"/>
                </a:lnTo>
                <a:lnTo>
                  <a:pt x="4318" y="3050"/>
                </a:lnTo>
                <a:lnTo>
                  <a:pt x="4339" y="3056"/>
                </a:lnTo>
                <a:lnTo>
                  <a:pt x="4357" y="3063"/>
                </a:lnTo>
                <a:lnTo>
                  <a:pt x="4377" y="3072"/>
                </a:lnTo>
                <a:lnTo>
                  <a:pt x="4379" y="3079"/>
                </a:lnTo>
                <a:lnTo>
                  <a:pt x="4382" y="3085"/>
                </a:lnTo>
                <a:lnTo>
                  <a:pt x="4386" y="3090"/>
                </a:lnTo>
                <a:lnTo>
                  <a:pt x="4390" y="3094"/>
                </a:lnTo>
                <a:lnTo>
                  <a:pt x="4401" y="3100"/>
                </a:lnTo>
                <a:lnTo>
                  <a:pt x="4412" y="3107"/>
                </a:lnTo>
                <a:lnTo>
                  <a:pt x="4412" y="3107"/>
                </a:lnTo>
                <a:lnTo>
                  <a:pt x="4435" y="3106"/>
                </a:lnTo>
                <a:lnTo>
                  <a:pt x="4460" y="3106"/>
                </a:lnTo>
                <a:lnTo>
                  <a:pt x="4471" y="3107"/>
                </a:lnTo>
                <a:lnTo>
                  <a:pt x="4483" y="3108"/>
                </a:lnTo>
                <a:lnTo>
                  <a:pt x="4494" y="3112"/>
                </a:lnTo>
                <a:lnTo>
                  <a:pt x="4505" y="3117"/>
                </a:lnTo>
                <a:lnTo>
                  <a:pt x="4508" y="3119"/>
                </a:lnTo>
                <a:lnTo>
                  <a:pt x="4510" y="3120"/>
                </a:lnTo>
                <a:lnTo>
                  <a:pt x="4513" y="3119"/>
                </a:lnTo>
                <a:lnTo>
                  <a:pt x="4517" y="3117"/>
                </a:lnTo>
                <a:lnTo>
                  <a:pt x="4527" y="3117"/>
                </a:lnTo>
                <a:lnTo>
                  <a:pt x="4539" y="3117"/>
                </a:lnTo>
                <a:lnTo>
                  <a:pt x="4541" y="3120"/>
                </a:lnTo>
                <a:lnTo>
                  <a:pt x="4543" y="3122"/>
                </a:lnTo>
                <a:lnTo>
                  <a:pt x="4544" y="3126"/>
                </a:lnTo>
                <a:lnTo>
                  <a:pt x="4544" y="3129"/>
                </a:lnTo>
                <a:lnTo>
                  <a:pt x="4544" y="3130"/>
                </a:lnTo>
                <a:lnTo>
                  <a:pt x="4543" y="3131"/>
                </a:lnTo>
                <a:lnTo>
                  <a:pt x="4584" y="3152"/>
                </a:lnTo>
                <a:lnTo>
                  <a:pt x="4581" y="3156"/>
                </a:lnTo>
                <a:lnTo>
                  <a:pt x="4578" y="3159"/>
                </a:lnTo>
                <a:lnTo>
                  <a:pt x="4573" y="3161"/>
                </a:lnTo>
                <a:lnTo>
                  <a:pt x="4570" y="3163"/>
                </a:lnTo>
                <a:lnTo>
                  <a:pt x="4563" y="3165"/>
                </a:lnTo>
                <a:lnTo>
                  <a:pt x="4556" y="3164"/>
                </a:lnTo>
                <a:lnTo>
                  <a:pt x="4542" y="3158"/>
                </a:lnTo>
                <a:lnTo>
                  <a:pt x="4528" y="3151"/>
                </a:lnTo>
                <a:lnTo>
                  <a:pt x="4528" y="3151"/>
                </a:lnTo>
                <a:lnTo>
                  <a:pt x="4514" y="3145"/>
                </a:lnTo>
                <a:lnTo>
                  <a:pt x="4500" y="3140"/>
                </a:lnTo>
                <a:lnTo>
                  <a:pt x="4485" y="3137"/>
                </a:lnTo>
                <a:lnTo>
                  <a:pt x="4470" y="3135"/>
                </a:lnTo>
                <a:lnTo>
                  <a:pt x="4455" y="3132"/>
                </a:lnTo>
                <a:lnTo>
                  <a:pt x="4441" y="3129"/>
                </a:lnTo>
                <a:lnTo>
                  <a:pt x="4426" y="3124"/>
                </a:lnTo>
                <a:lnTo>
                  <a:pt x="4412" y="3117"/>
                </a:lnTo>
                <a:lnTo>
                  <a:pt x="4412" y="3117"/>
                </a:lnTo>
                <a:lnTo>
                  <a:pt x="4401" y="3119"/>
                </a:lnTo>
                <a:lnTo>
                  <a:pt x="4390" y="3121"/>
                </a:lnTo>
                <a:lnTo>
                  <a:pt x="4373" y="3120"/>
                </a:lnTo>
                <a:lnTo>
                  <a:pt x="4362" y="3120"/>
                </a:lnTo>
                <a:lnTo>
                  <a:pt x="4356" y="3120"/>
                </a:lnTo>
                <a:lnTo>
                  <a:pt x="4353" y="3121"/>
                </a:lnTo>
                <a:lnTo>
                  <a:pt x="4350" y="3122"/>
                </a:lnTo>
                <a:lnTo>
                  <a:pt x="4347" y="3125"/>
                </a:lnTo>
                <a:lnTo>
                  <a:pt x="4345" y="3127"/>
                </a:lnTo>
                <a:lnTo>
                  <a:pt x="4344" y="3130"/>
                </a:lnTo>
                <a:lnTo>
                  <a:pt x="4343" y="3134"/>
                </a:lnTo>
                <a:lnTo>
                  <a:pt x="4342" y="3138"/>
                </a:lnTo>
                <a:lnTo>
                  <a:pt x="4341" y="3150"/>
                </a:lnTo>
                <a:lnTo>
                  <a:pt x="4341" y="3166"/>
                </a:lnTo>
                <a:lnTo>
                  <a:pt x="4341" y="3171"/>
                </a:lnTo>
                <a:lnTo>
                  <a:pt x="4339" y="3176"/>
                </a:lnTo>
                <a:lnTo>
                  <a:pt x="4339" y="3179"/>
                </a:lnTo>
                <a:lnTo>
                  <a:pt x="4339" y="3181"/>
                </a:lnTo>
                <a:lnTo>
                  <a:pt x="4341" y="3184"/>
                </a:lnTo>
                <a:lnTo>
                  <a:pt x="4343" y="3187"/>
                </a:lnTo>
                <a:lnTo>
                  <a:pt x="4346" y="3188"/>
                </a:lnTo>
                <a:lnTo>
                  <a:pt x="4347" y="3190"/>
                </a:lnTo>
                <a:lnTo>
                  <a:pt x="4348" y="3192"/>
                </a:lnTo>
                <a:lnTo>
                  <a:pt x="4347" y="3194"/>
                </a:lnTo>
                <a:lnTo>
                  <a:pt x="4346" y="3197"/>
                </a:lnTo>
                <a:lnTo>
                  <a:pt x="4344" y="3198"/>
                </a:lnTo>
                <a:lnTo>
                  <a:pt x="4344" y="3204"/>
                </a:lnTo>
                <a:lnTo>
                  <a:pt x="4344" y="3209"/>
                </a:lnTo>
                <a:lnTo>
                  <a:pt x="4346" y="3213"/>
                </a:lnTo>
                <a:lnTo>
                  <a:pt x="4347" y="3216"/>
                </a:lnTo>
                <a:lnTo>
                  <a:pt x="4347" y="3219"/>
                </a:lnTo>
                <a:lnTo>
                  <a:pt x="4347" y="3224"/>
                </a:lnTo>
                <a:lnTo>
                  <a:pt x="4344" y="3231"/>
                </a:lnTo>
                <a:lnTo>
                  <a:pt x="4340" y="3237"/>
                </a:lnTo>
                <a:lnTo>
                  <a:pt x="4334" y="3243"/>
                </a:lnTo>
                <a:lnTo>
                  <a:pt x="4328" y="3246"/>
                </a:lnTo>
                <a:lnTo>
                  <a:pt x="4313" y="3244"/>
                </a:lnTo>
                <a:lnTo>
                  <a:pt x="4298" y="3240"/>
                </a:lnTo>
                <a:lnTo>
                  <a:pt x="4292" y="3237"/>
                </a:lnTo>
                <a:lnTo>
                  <a:pt x="4287" y="3233"/>
                </a:lnTo>
                <a:lnTo>
                  <a:pt x="4282" y="3227"/>
                </a:lnTo>
                <a:lnTo>
                  <a:pt x="4277" y="3219"/>
                </a:lnTo>
                <a:lnTo>
                  <a:pt x="4275" y="3213"/>
                </a:lnTo>
                <a:lnTo>
                  <a:pt x="4275" y="3206"/>
                </a:lnTo>
                <a:lnTo>
                  <a:pt x="4277" y="3199"/>
                </a:lnTo>
                <a:lnTo>
                  <a:pt x="4280" y="3193"/>
                </a:lnTo>
                <a:lnTo>
                  <a:pt x="4284" y="3180"/>
                </a:lnTo>
                <a:lnTo>
                  <a:pt x="4288" y="3168"/>
                </a:lnTo>
                <a:lnTo>
                  <a:pt x="4284" y="3169"/>
                </a:lnTo>
                <a:lnTo>
                  <a:pt x="4280" y="3169"/>
                </a:lnTo>
                <a:lnTo>
                  <a:pt x="4276" y="3168"/>
                </a:lnTo>
                <a:lnTo>
                  <a:pt x="4272" y="3167"/>
                </a:lnTo>
                <a:lnTo>
                  <a:pt x="4269" y="3165"/>
                </a:lnTo>
                <a:lnTo>
                  <a:pt x="4266" y="3161"/>
                </a:lnTo>
                <a:lnTo>
                  <a:pt x="4264" y="3157"/>
                </a:lnTo>
                <a:lnTo>
                  <a:pt x="4262" y="3152"/>
                </a:lnTo>
                <a:lnTo>
                  <a:pt x="4253" y="3156"/>
                </a:lnTo>
                <a:lnTo>
                  <a:pt x="4246" y="3159"/>
                </a:lnTo>
                <a:lnTo>
                  <a:pt x="4244" y="3161"/>
                </a:lnTo>
                <a:lnTo>
                  <a:pt x="4243" y="3164"/>
                </a:lnTo>
                <a:lnTo>
                  <a:pt x="4238" y="3166"/>
                </a:lnTo>
                <a:lnTo>
                  <a:pt x="4235" y="3167"/>
                </a:lnTo>
                <a:lnTo>
                  <a:pt x="4231" y="3167"/>
                </a:lnTo>
                <a:lnTo>
                  <a:pt x="4227" y="3166"/>
                </a:lnTo>
                <a:lnTo>
                  <a:pt x="4226" y="3165"/>
                </a:lnTo>
                <a:lnTo>
                  <a:pt x="4218" y="3168"/>
                </a:lnTo>
                <a:lnTo>
                  <a:pt x="4211" y="3171"/>
                </a:lnTo>
                <a:lnTo>
                  <a:pt x="4205" y="3174"/>
                </a:lnTo>
                <a:lnTo>
                  <a:pt x="4197" y="3176"/>
                </a:lnTo>
                <a:lnTo>
                  <a:pt x="4182" y="3179"/>
                </a:lnTo>
                <a:lnTo>
                  <a:pt x="4167" y="3181"/>
                </a:lnTo>
                <a:lnTo>
                  <a:pt x="4135" y="3186"/>
                </a:lnTo>
                <a:lnTo>
                  <a:pt x="4106" y="3190"/>
                </a:lnTo>
                <a:lnTo>
                  <a:pt x="4112" y="3191"/>
                </a:lnTo>
                <a:lnTo>
                  <a:pt x="4118" y="3192"/>
                </a:lnTo>
                <a:lnTo>
                  <a:pt x="4124" y="3196"/>
                </a:lnTo>
                <a:lnTo>
                  <a:pt x="4130" y="3202"/>
                </a:lnTo>
                <a:lnTo>
                  <a:pt x="4132" y="3205"/>
                </a:lnTo>
                <a:lnTo>
                  <a:pt x="4134" y="3208"/>
                </a:lnTo>
                <a:lnTo>
                  <a:pt x="4137" y="3211"/>
                </a:lnTo>
                <a:lnTo>
                  <a:pt x="4140" y="3212"/>
                </a:lnTo>
                <a:lnTo>
                  <a:pt x="4144" y="3213"/>
                </a:lnTo>
                <a:lnTo>
                  <a:pt x="4148" y="3213"/>
                </a:lnTo>
                <a:lnTo>
                  <a:pt x="4151" y="3211"/>
                </a:lnTo>
                <a:lnTo>
                  <a:pt x="4155" y="3208"/>
                </a:lnTo>
                <a:lnTo>
                  <a:pt x="4163" y="3207"/>
                </a:lnTo>
                <a:lnTo>
                  <a:pt x="4169" y="3206"/>
                </a:lnTo>
                <a:lnTo>
                  <a:pt x="4175" y="3206"/>
                </a:lnTo>
                <a:lnTo>
                  <a:pt x="4180" y="3207"/>
                </a:lnTo>
                <a:lnTo>
                  <a:pt x="4193" y="3209"/>
                </a:lnTo>
                <a:lnTo>
                  <a:pt x="4205" y="3214"/>
                </a:lnTo>
                <a:lnTo>
                  <a:pt x="4215" y="3218"/>
                </a:lnTo>
                <a:lnTo>
                  <a:pt x="4227" y="3224"/>
                </a:lnTo>
                <a:lnTo>
                  <a:pt x="4233" y="3226"/>
                </a:lnTo>
                <a:lnTo>
                  <a:pt x="4238" y="3227"/>
                </a:lnTo>
                <a:lnTo>
                  <a:pt x="4245" y="3228"/>
                </a:lnTo>
                <a:lnTo>
                  <a:pt x="4251" y="3228"/>
                </a:lnTo>
                <a:lnTo>
                  <a:pt x="4255" y="3233"/>
                </a:lnTo>
                <a:lnTo>
                  <a:pt x="4259" y="3238"/>
                </a:lnTo>
                <a:lnTo>
                  <a:pt x="4263" y="3245"/>
                </a:lnTo>
                <a:lnTo>
                  <a:pt x="4266" y="3250"/>
                </a:lnTo>
                <a:lnTo>
                  <a:pt x="4269" y="3255"/>
                </a:lnTo>
                <a:lnTo>
                  <a:pt x="4273" y="3260"/>
                </a:lnTo>
                <a:lnTo>
                  <a:pt x="4280" y="3264"/>
                </a:lnTo>
                <a:lnTo>
                  <a:pt x="4286" y="3266"/>
                </a:lnTo>
                <a:lnTo>
                  <a:pt x="4294" y="3269"/>
                </a:lnTo>
                <a:lnTo>
                  <a:pt x="4302" y="3271"/>
                </a:lnTo>
                <a:lnTo>
                  <a:pt x="4305" y="3273"/>
                </a:lnTo>
                <a:lnTo>
                  <a:pt x="4307" y="3270"/>
                </a:lnTo>
                <a:lnTo>
                  <a:pt x="4309" y="3268"/>
                </a:lnTo>
                <a:lnTo>
                  <a:pt x="4320" y="3273"/>
                </a:lnTo>
                <a:lnTo>
                  <a:pt x="4331" y="3279"/>
                </a:lnTo>
                <a:lnTo>
                  <a:pt x="4333" y="3282"/>
                </a:lnTo>
                <a:lnTo>
                  <a:pt x="4335" y="3285"/>
                </a:lnTo>
                <a:lnTo>
                  <a:pt x="4334" y="3287"/>
                </a:lnTo>
                <a:lnTo>
                  <a:pt x="4343" y="3287"/>
                </a:lnTo>
                <a:lnTo>
                  <a:pt x="4351" y="3288"/>
                </a:lnTo>
                <a:lnTo>
                  <a:pt x="4356" y="3289"/>
                </a:lnTo>
                <a:lnTo>
                  <a:pt x="4362" y="3289"/>
                </a:lnTo>
                <a:lnTo>
                  <a:pt x="4367" y="3290"/>
                </a:lnTo>
                <a:lnTo>
                  <a:pt x="4372" y="3290"/>
                </a:lnTo>
                <a:lnTo>
                  <a:pt x="4377" y="3290"/>
                </a:lnTo>
                <a:lnTo>
                  <a:pt x="4384" y="3287"/>
                </a:lnTo>
                <a:lnTo>
                  <a:pt x="4389" y="3285"/>
                </a:lnTo>
                <a:lnTo>
                  <a:pt x="4395" y="3285"/>
                </a:lnTo>
                <a:lnTo>
                  <a:pt x="4401" y="3286"/>
                </a:lnTo>
                <a:lnTo>
                  <a:pt x="4407" y="3287"/>
                </a:lnTo>
                <a:lnTo>
                  <a:pt x="4412" y="3289"/>
                </a:lnTo>
                <a:lnTo>
                  <a:pt x="4419" y="3290"/>
                </a:lnTo>
                <a:lnTo>
                  <a:pt x="4424" y="3290"/>
                </a:lnTo>
                <a:lnTo>
                  <a:pt x="4428" y="3291"/>
                </a:lnTo>
                <a:lnTo>
                  <a:pt x="4433" y="3291"/>
                </a:lnTo>
                <a:lnTo>
                  <a:pt x="4435" y="3296"/>
                </a:lnTo>
                <a:lnTo>
                  <a:pt x="4438" y="3302"/>
                </a:lnTo>
                <a:lnTo>
                  <a:pt x="4441" y="3306"/>
                </a:lnTo>
                <a:lnTo>
                  <a:pt x="4445" y="3310"/>
                </a:lnTo>
                <a:lnTo>
                  <a:pt x="4452" y="3317"/>
                </a:lnTo>
                <a:lnTo>
                  <a:pt x="4462" y="3323"/>
                </a:lnTo>
                <a:lnTo>
                  <a:pt x="4468" y="3327"/>
                </a:lnTo>
                <a:lnTo>
                  <a:pt x="4474" y="3332"/>
                </a:lnTo>
                <a:lnTo>
                  <a:pt x="4477" y="3334"/>
                </a:lnTo>
                <a:lnTo>
                  <a:pt x="4478" y="3336"/>
                </a:lnTo>
                <a:lnTo>
                  <a:pt x="4484" y="3336"/>
                </a:lnTo>
                <a:lnTo>
                  <a:pt x="4490" y="3337"/>
                </a:lnTo>
                <a:lnTo>
                  <a:pt x="4495" y="3338"/>
                </a:lnTo>
                <a:lnTo>
                  <a:pt x="4501" y="3341"/>
                </a:lnTo>
                <a:lnTo>
                  <a:pt x="4505" y="3344"/>
                </a:lnTo>
                <a:lnTo>
                  <a:pt x="4509" y="3348"/>
                </a:lnTo>
                <a:lnTo>
                  <a:pt x="4513" y="3353"/>
                </a:lnTo>
                <a:lnTo>
                  <a:pt x="4516" y="3360"/>
                </a:lnTo>
                <a:lnTo>
                  <a:pt x="4517" y="3360"/>
                </a:lnTo>
                <a:lnTo>
                  <a:pt x="4508" y="3360"/>
                </a:lnTo>
                <a:lnTo>
                  <a:pt x="4500" y="3358"/>
                </a:lnTo>
                <a:lnTo>
                  <a:pt x="4491" y="3358"/>
                </a:lnTo>
                <a:lnTo>
                  <a:pt x="4484" y="3358"/>
                </a:lnTo>
                <a:lnTo>
                  <a:pt x="4482" y="3362"/>
                </a:lnTo>
                <a:lnTo>
                  <a:pt x="4479" y="3364"/>
                </a:lnTo>
                <a:lnTo>
                  <a:pt x="4473" y="3366"/>
                </a:lnTo>
                <a:lnTo>
                  <a:pt x="4468" y="3367"/>
                </a:lnTo>
                <a:lnTo>
                  <a:pt x="4463" y="3367"/>
                </a:lnTo>
                <a:lnTo>
                  <a:pt x="4457" y="3365"/>
                </a:lnTo>
                <a:lnTo>
                  <a:pt x="4455" y="3365"/>
                </a:lnTo>
                <a:lnTo>
                  <a:pt x="4453" y="3371"/>
                </a:lnTo>
                <a:lnTo>
                  <a:pt x="4450" y="3376"/>
                </a:lnTo>
                <a:lnTo>
                  <a:pt x="4448" y="3378"/>
                </a:lnTo>
                <a:lnTo>
                  <a:pt x="4446" y="3381"/>
                </a:lnTo>
                <a:lnTo>
                  <a:pt x="4443" y="3383"/>
                </a:lnTo>
                <a:lnTo>
                  <a:pt x="4439" y="3384"/>
                </a:lnTo>
                <a:lnTo>
                  <a:pt x="4436" y="3377"/>
                </a:lnTo>
                <a:lnTo>
                  <a:pt x="4435" y="3371"/>
                </a:lnTo>
                <a:lnTo>
                  <a:pt x="4435" y="3365"/>
                </a:lnTo>
                <a:lnTo>
                  <a:pt x="4436" y="3358"/>
                </a:lnTo>
                <a:lnTo>
                  <a:pt x="4433" y="3357"/>
                </a:lnTo>
                <a:lnTo>
                  <a:pt x="4430" y="3356"/>
                </a:lnTo>
                <a:lnTo>
                  <a:pt x="4424" y="3356"/>
                </a:lnTo>
                <a:lnTo>
                  <a:pt x="4420" y="3357"/>
                </a:lnTo>
                <a:lnTo>
                  <a:pt x="4414" y="3360"/>
                </a:lnTo>
                <a:lnTo>
                  <a:pt x="4410" y="3362"/>
                </a:lnTo>
                <a:lnTo>
                  <a:pt x="4401" y="3367"/>
                </a:lnTo>
                <a:lnTo>
                  <a:pt x="4391" y="3370"/>
                </a:lnTo>
                <a:lnTo>
                  <a:pt x="4391" y="3376"/>
                </a:lnTo>
                <a:lnTo>
                  <a:pt x="4390" y="3382"/>
                </a:lnTo>
                <a:lnTo>
                  <a:pt x="4387" y="3386"/>
                </a:lnTo>
                <a:lnTo>
                  <a:pt x="4384" y="3390"/>
                </a:lnTo>
                <a:lnTo>
                  <a:pt x="4383" y="3390"/>
                </a:lnTo>
                <a:lnTo>
                  <a:pt x="4384" y="3394"/>
                </a:lnTo>
                <a:lnTo>
                  <a:pt x="4384" y="3397"/>
                </a:lnTo>
                <a:lnTo>
                  <a:pt x="4383" y="3402"/>
                </a:lnTo>
                <a:lnTo>
                  <a:pt x="4382" y="3405"/>
                </a:lnTo>
                <a:lnTo>
                  <a:pt x="4381" y="3406"/>
                </a:lnTo>
                <a:lnTo>
                  <a:pt x="4387" y="3407"/>
                </a:lnTo>
                <a:lnTo>
                  <a:pt x="4392" y="3409"/>
                </a:lnTo>
                <a:lnTo>
                  <a:pt x="4398" y="3412"/>
                </a:lnTo>
                <a:lnTo>
                  <a:pt x="4401" y="3417"/>
                </a:lnTo>
                <a:lnTo>
                  <a:pt x="4387" y="3417"/>
                </a:lnTo>
                <a:lnTo>
                  <a:pt x="4372" y="3416"/>
                </a:lnTo>
                <a:lnTo>
                  <a:pt x="4357" y="3416"/>
                </a:lnTo>
                <a:lnTo>
                  <a:pt x="4343" y="3416"/>
                </a:lnTo>
                <a:lnTo>
                  <a:pt x="4343" y="3417"/>
                </a:lnTo>
                <a:lnTo>
                  <a:pt x="4343" y="3417"/>
                </a:lnTo>
                <a:lnTo>
                  <a:pt x="4343" y="3417"/>
                </a:lnTo>
                <a:lnTo>
                  <a:pt x="4343" y="3423"/>
                </a:lnTo>
                <a:lnTo>
                  <a:pt x="4344" y="3428"/>
                </a:lnTo>
                <a:lnTo>
                  <a:pt x="4346" y="3432"/>
                </a:lnTo>
                <a:lnTo>
                  <a:pt x="4348" y="3434"/>
                </a:lnTo>
                <a:lnTo>
                  <a:pt x="4350" y="3437"/>
                </a:lnTo>
                <a:lnTo>
                  <a:pt x="4353" y="3439"/>
                </a:lnTo>
                <a:lnTo>
                  <a:pt x="4359" y="3442"/>
                </a:lnTo>
                <a:lnTo>
                  <a:pt x="4366" y="3443"/>
                </a:lnTo>
                <a:lnTo>
                  <a:pt x="4380" y="3443"/>
                </a:lnTo>
                <a:lnTo>
                  <a:pt x="4393" y="3444"/>
                </a:lnTo>
                <a:lnTo>
                  <a:pt x="4387" y="3450"/>
                </a:lnTo>
                <a:lnTo>
                  <a:pt x="4382" y="3456"/>
                </a:lnTo>
                <a:lnTo>
                  <a:pt x="4376" y="3463"/>
                </a:lnTo>
                <a:lnTo>
                  <a:pt x="4374" y="3469"/>
                </a:lnTo>
                <a:lnTo>
                  <a:pt x="4373" y="3472"/>
                </a:lnTo>
                <a:lnTo>
                  <a:pt x="4373" y="3475"/>
                </a:lnTo>
                <a:lnTo>
                  <a:pt x="4374" y="3479"/>
                </a:lnTo>
                <a:lnTo>
                  <a:pt x="4374" y="3482"/>
                </a:lnTo>
                <a:lnTo>
                  <a:pt x="4376" y="3485"/>
                </a:lnTo>
                <a:lnTo>
                  <a:pt x="4379" y="3488"/>
                </a:lnTo>
                <a:lnTo>
                  <a:pt x="4382" y="3491"/>
                </a:lnTo>
                <a:lnTo>
                  <a:pt x="4385" y="3494"/>
                </a:lnTo>
                <a:lnTo>
                  <a:pt x="4389" y="3486"/>
                </a:lnTo>
                <a:lnTo>
                  <a:pt x="4393" y="3479"/>
                </a:lnTo>
                <a:lnTo>
                  <a:pt x="4398" y="3471"/>
                </a:lnTo>
                <a:lnTo>
                  <a:pt x="4403" y="3466"/>
                </a:lnTo>
                <a:lnTo>
                  <a:pt x="4408" y="3461"/>
                </a:lnTo>
                <a:lnTo>
                  <a:pt x="4414" y="3455"/>
                </a:lnTo>
                <a:lnTo>
                  <a:pt x="4421" y="3452"/>
                </a:lnTo>
                <a:lnTo>
                  <a:pt x="4427" y="3449"/>
                </a:lnTo>
                <a:lnTo>
                  <a:pt x="4422" y="3447"/>
                </a:lnTo>
                <a:lnTo>
                  <a:pt x="4418" y="3446"/>
                </a:lnTo>
                <a:lnTo>
                  <a:pt x="4413" y="3443"/>
                </a:lnTo>
                <a:lnTo>
                  <a:pt x="4409" y="3440"/>
                </a:lnTo>
                <a:lnTo>
                  <a:pt x="4406" y="3436"/>
                </a:lnTo>
                <a:lnTo>
                  <a:pt x="4404" y="3431"/>
                </a:lnTo>
                <a:lnTo>
                  <a:pt x="4402" y="3425"/>
                </a:lnTo>
                <a:lnTo>
                  <a:pt x="4401" y="3417"/>
                </a:lnTo>
                <a:lnTo>
                  <a:pt x="4406" y="3414"/>
                </a:lnTo>
                <a:lnTo>
                  <a:pt x="4412" y="3411"/>
                </a:lnTo>
                <a:lnTo>
                  <a:pt x="4418" y="3409"/>
                </a:lnTo>
                <a:lnTo>
                  <a:pt x="4424" y="3408"/>
                </a:lnTo>
                <a:lnTo>
                  <a:pt x="4435" y="3406"/>
                </a:lnTo>
                <a:lnTo>
                  <a:pt x="4448" y="3405"/>
                </a:lnTo>
                <a:lnTo>
                  <a:pt x="4461" y="3404"/>
                </a:lnTo>
                <a:lnTo>
                  <a:pt x="4473" y="3403"/>
                </a:lnTo>
                <a:lnTo>
                  <a:pt x="4479" y="3402"/>
                </a:lnTo>
                <a:lnTo>
                  <a:pt x="4485" y="3400"/>
                </a:lnTo>
                <a:lnTo>
                  <a:pt x="4490" y="3396"/>
                </a:lnTo>
                <a:lnTo>
                  <a:pt x="4495" y="3393"/>
                </a:lnTo>
                <a:lnTo>
                  <a:pt x="4504" y="3391"/>
                </a:lnTo>
                <a:lnTo>
                  <a:pt x="4511" y="3387"/>
                </a:lnTo>
                <a:lnTo>
                  <a:pt x="4518" y="3383"/>
                </a:lnTo>
                <a:lnTo>
                  <a:pt x="4524" y="3377"/>
                </a:lnTo>
                <a:lnTo>
                  <a:pt x="4530" y="3372"/>
                </a:lnTo>
                <a:lnTo>
                  <a:pt x="4537" y="3367"/>
                </a:lnTo>
                <a:lnTo>
                  <a:pt x="4543" y="3363"/>
                </a:lnTo>
                <a:lnTo>
                  <a:pt x="4551" y="3360"/>
                </a:lnTo>
                <a:lnTo>
                  <a:pt x="4560" y="3355"/>
                </a:lnTo>
                <a:lnTo>
                  <a:pt x="4569" y="3350"/>
                </a:lnTo>
                <a:lnTo>
                  <a:pt x="4575" y="3348"/>
                </a:lnTo>
                <a:lnTo>
                  <a:pt x="4579" y="3345"/>
                </a:lnTo>
                <a:lnTo>
                  <a:pt x="4583" y="3342"/>
                </a:lnTo>
                <a:lnTo>
                  <a:pt x="4586" y="3337"/>
                </a:lnTo>
                <a:lnTo>
                  <a:pt x="4598" y="3349"/>
                </a:lnTo>
                <a:lnTo>
                  <a:pt x="4608" y="3360"/>
                </a:lnTo>
                <a:lnTo>
                  <a:pt x="4612" y="3361"/>
                </a:lnTo>
                <a:lnTo>
                  <a:pt x="4617" y="3364"/>
                </a:lnTo>
                <a:lnTo>
                  <a:pt x="4619" y="3367"/>
                </a:lnTo>
                <a:lnTo>
                  <a:pt x="4621" y="3371"/>
                </a:lnTo>
                <a:lnTo>
                  <a:pt x="4621" y="3370"/>
                </a:lnTo>
                <a:lnTo>
                  <a:pt x="4621" y="3370"/>
                </a:lnTo>
                <a:lnTo>
                  <a:pt x="4621" y="3370"/>
                </a:lnTo>
                <a:lnTo>
                  <a:pt x="4632" y="3377"/>
                </a:lnTo>
                <a:lnTo>
                  <a:pt x="4644" y="3386"/>
                </a:lnTo>
                <a:lnTo>
                  <a:pt x="4650" y="3390"/>
                </a:lnTo>
                <a:lnTo>
                  <a:pt x="4657" y="3392"/>
                </a:lnTo>
                <a:lnTo>
                  <a:pt x="4664" y="3393"/>
                </a:lnTo>
                <a:lnTo>
                  <a:pt x="4672" y="3392"/>
                </a:lnTo>
                <a:lnTo>
                  <a:pt x="4675" y="3396"/>
                </a:lnTo>
                <a:lnTo>
                  <a:pt x="4678" y="3405"/>
                </a:lnTo>
                <a:lnTo>
                  <a:pt x="4685" y="3406"/>
                </a:lnTo>
                <a:lnTo>
                  <a:pt x="4691" y="3408"/>
                </a:lnTo>
                <a:lnTo>
                  <a:pt x="4694" y="3409"/>
                </a:lnTo>
                <a:lnTo>
                  <a:pt x="4697" y="3411"/>
                </a:lnTo>
                <a:lnTo>
                  <a:pt x="4699" y="3414"/>
                </a:lnTo>
                <a:lnTo>
                  <a:pt x="4701" y="3417"/>
                </a:lnTo>
                <a:lnTo>
                  <a:pt x="4701" y="3417"/>
                </a:lnTo>
                <a:lnTo>
                  <a:pt x="4711" y="3416"/>
                </a:lnTo>
                <a:lnTo>
                  <a:pt x="4723" y="3416"/>
                </a:lnTo>
                <a:lnTo>
                  <a:pt x="4723" y="3416"/>
                </a:lnTo>
                <a:lnTo>
                  <a:pt x="4723" y="3416"/>
                </a:lnTo>
                <a:lnTo>
                  <a:pt x="4730" y="3411"/>
                </a:lnTo>
                <a:lnTo>
                  <a:pt x="4738" y="3407"/>
                </a:lnTo>
                <a:lnTo>
                  <a:pt x="4746" y="3404"/>
                </a:lnTo>
                <a:lnTo>
                  <a:pt x="4756" y="3403"/>
                </a:lnTo>
                <a:lnTo>
                  <a:pt x="4764" y="3401"/>
                </a:lnTo>
                <a:lnTo>
                  <a:pt x="4773" y="3399"/>
                </a:lnTo>
                <a:lnTo>
                  <a:pt x="4781" y="3395"/>
                </a:lnTo>
                <a:lnTo>
                  <a:pt x="4789" y="3391"/>
                </a:lnTo>
                <a:lnTo>
                  <a:pt x="4794" y="3390"/>
                </a:lnTo>
                <a:lnTo>
                  <a:pt x="4798" y="3390"/>
                </a:lnTo>
                <a:lnTo>
                  <a:pt x="4801" y="3391"/>
                </a:lnTo>
                <a:lnTo>
                  <a:pt x="4804" y="3394"/>
                </a:lnTo>
                <a:lnTo>
                  <a:pt x="4806" y="3397"/>
                </a:lnTo>
                <a:lnTo>
                  <a:pt x="4809" y="3401"/>
                </a:lnTo>
                <a:lnTo>
                  <a:pt x="4813" y="3404"/>
                </a:lnTo>
                <a:lnTo>
                  <a:pt x="4817" y="3405"/>
                </a:lnTo>
                <a:lnTo>
                  <a:pt x="4820" y="3410"/>
                </a:lnTo>
                <a:lnTo>
                  <a:pt x="4823" y="3413"/>
                </a:lnTo>
                <a:lnTo>
                  <a:pt x="4827" y="3416"/>
                </a:lnTo>
                <a:lnTo>
                  <a:pt x="4833" y="3420"/>
                </a:lnTo>
                <a:lnTo>
                  <a:pt x="4842" y="3424"/>
                </a:lnTo>
                <a:lnTo>
                  <a:pt x="4853" y="3427"/>
                </a:lnTo>
                <a:lnTo>
                  <a:pt x="4863" y="3430"/>
                </a:lnTo>
                <a:lnTo>
                  <a:pt x="4873" y="3435"/>
                </a:lnTo>
                <a:lnTo>
                  <a:pt x="4877" y="3439"/>
                </a:lnTo>
                <a:lnTo>
                  <a:pt x="4881" y="3442"/>
                </a:lnTo>
                <a:lnTo>
                  <a:pt x="4884" y="3446"/>
                </a:lnTo>
                <a:lnTo>
                  <a:pt x="4886" y="3451"/>
                </a:lnTo>
                <a:lnTo>
                  <a:pt x="4894" y="3451"/>
                </a:lnTo>
                <a:lnTo>
                  <a:pt x="4902" y="3451"/>
                </a:lnTo>
                <a:lnTo>
                  <a:pt x="4905" y="3450"/>
                </a:lnTo>
                <a:lnTo>
                  <a:pt x="4908" y="3450"/>
                </a:lnTo>
                <a:lnTo>
                  <a:pt x="4912" y="3449"/>
                </a:lnTo>
                <a:lnTo>
                  <a:pt x="4914" y="3447"/>
                </a:lnTo>
                <a:lnTo>
                  <a:pt x="4922" y="3441"/>
                </a:lnTo>
                <a:lnTo>
                  <a:pt x="4930" y="3436"/>
                </a:lnTo>
                <a:lnTo>
                  <a:pt x="4937" y="3434"/>
                </a:lnTo>
                <a:lnTo>
                  <a:pt x="4945" y="3433"/>
                </a:lnTo>
                <a:lnTo>
                  <a:pt x="4953" y="3434"/>
                </a:lnTo>
                <a:lnTo>
                  <a:pt x="4961" y="3435"/>
                </a:lnTo>
                <a:lnTo>
                  <a:pt x="4969" y="3437"/>
                </a:lnTo>
                <a:lnTo>
                  <a:pt x="4977" y="3441"/>
                </a:lnTo>
                <a:lnTo>
                  <a:pt x="4973" y="3449"/>
                </a:lnTo>
                <a:lnTo>
                  <a:pt x="4970" y="3458"/>
                </a:lnTo>
                <a:lnTo>
                  <a:pt x="4969" y="3462"/>
                </a:lnTo>
                <a:lnTo>
                  <a:pt x="4970" y="3466"/>
                </a:lnTo>
                <a:lnTo>
                  <a:pt x="4973" y="3470"/>
                </a:lnTo>
                <a:lnTo>
                  <a:pt x="4978" y="3474"/>
                </a:lnTo>
                <a:lnTo>
                  <a:pt x="4975" y="3479"/>
                </a:lnTo>
                <a:lnTo>
                  <a:pt x="4971" y="3482"/>
                </a:lnTo>
                <a:lnTo>
                  <a:pt x="4967" y="3484"/>
                </a:lnTo>
                <a:lnTo>
                  <a:pt x="4964" y="3485"/>
                </a:lnTo>
                <a:lnTo>
                  <a:pt x="4957" y="3485"/>
                </a:lnTo>
                <a:lnTo>
                  <a:pt x="4950" y="3483"/>
                </a:lnTo>
                <a:lnTo>
                  <a:pt x="4942" y="3481"/>
                </a:lnTo>
                <a:lnTo>
                  <a:pt x="4934" y="3478"/>
                </a:lnTo>
                <a:lnTo>
                  <a:pt x="4931" y="3478"/>
                </a:lnTo>
                <a:lnTo>
                  <a:pt x="4926" y="3476"/>
                </a:lnTo>
                <a:lnTo>
                  <a:pt x="4922" y="3478"/>
                </a:lnTo>
                <a:lnTo>
                  <a:pt x="4918" y="3479"/>
                </a:lnTo>
                <a:lnTo>
                  <a:pt x="4921" y="3483"/>
                </a:lnTo>
                <a:lnTo>
                  <a:pt x="4924" y="3486"/>
                </a:lnTo>
                <a:lnTo>
                  <a:pt x="4927" y="3489"/>
                </a:lnTo>
                <a:lnTo>
                  <a:pt x="4932" y="3491"/>
                </a:lnTo>
                <a:lnTo>
                  <a:pt x="4940" y="3495"/>
                </a:lnTo>
                <a:lnTo>
                  <a:pt x="4950" y="3498"/>
                </a:lnTo>
                <a:lnTo>
                  <a:pt x="4958" y="3501"/>
                </a:lnTo>
                <a:lnTo>
                  <a:pt x="4966" y="3504"/>
                </a:lnTo>
                <a:lnTo>
                  <a:pt x="4971" y="3506"/>
                </a:lnTo>
                <a:lnTo>
                  <a:pt x="4974" y="3509"/>
                </a:lnTo>
                <a:lnTo>
                  <a:pt x="4977" y="3512"/>
                </a:lnTo>
                <a:lnTo>
                  <a:pt x="4980" y="3517"/>
                </a:lnTo>
                <a:lnTo>
                  <a:pt x="4974" y="3519"/>
                </a:lnTo>
                <a:lnTo>
                  <a:pt x="4967" y="3520"/>
                </a:lnTo>
                <a:lnTo>
                  <a:pt x="4961" y="3518"/>
                </a:lnTo>
                <a:lnTo>
                  <a:pt x="4955" y="3515"/>
                </a:lnTo>
                <a:lnTo>
                  <a:pt x="4950" y="3513"/>
                </a:lnTo>
                <a:lnTo>
                  <a:pt x="4943" y="3511"/>
                </a:lnTo>
                <a:lnTo>
                  <a:pt x="4938" y="3510"/>
                </a:lnTo>
                <a:lnTo>
                  <a:pt x="4932" y="3510"/>
                </a:lnTo>
                <a:lnTo>
                  <a:pt x="4923" y="3513"/>
                </a:lnTo>
                <a:lnTo>
                  <a:pt x="4914" y="3515"/>
                </a:lnTo>
                <a:lnTo>
                  <a:pt x="4910" y="3518"/>
                </a:lnTo>
                <a:lnTo>
                  <a:pt x="4905" y="3521"/>
                </a:lnTo>
                <a:lnTo>
                  <a:pt x="4903" y="3524"/>
                </a:lnTo>
                <a:lnTo>
                  <a:pt x="4901" y="3530"/>
                </a:lnTo>
                <a:lnTo>
                  <a:pt x="4898" y="3534"/>
                </a:lnTo>
                <a:lnTo>
                  <a:pt x="4894" y="3540"/>
                </a:lnTo>
                <a:lnTo>
                  <a:pt x="4891" y="3543"/>
                </a:lnTo>
                <a:lnTo>
                  <a:pt x="4885" y="3547"/>
                </a:lnTo>
                <a:lnTo>
                  <a:pt x="4876" y="3553"/>
                </a:lnTo>
                <a:lnTo>
                  <a:pt x="4866" y="3559"/>
                </a:lnTo>
                <a:lnTo>
                  <a:pt x="4858" y="3564"/>
                </a:lnTo>
                <a:lnTo>
                  <a:pt x="4848" y="3567"/>
                </a:lnTo>
                <a:lnTo>
                  <a:pt x="4840" y="3570"/>
                </a:lnTo>
                <a:lnTo>
                  <a:pt x="4832" y="3572"/>
                </a:lnTo>
                <a:lnTo>
                  <a:pt x="4823" y="3572"/>
                </a:lnTo>
                <a:lnTo>
                  <a:pt x="4815" y="3572"/>
                </a:lnTo>
                <a:lnTo>
                  <a:pt x="4806" y="3571"/>
                </a:lnTo>
                <a:lnTo>
                  <a:pt x="4798" y="3569"/>
                </a:lnTo>
                <a:lnTo>
                  <a:pt x="4789" y="3566"/>
                </a:lnTo>
                <a:lnTo>
                  <a:pt x="4781" y="3562"/>
                </a:lnTo>
                <a:lnTo>
                  <a:pt x="4772" y="3558"/>
                </a:lnTo>
                <a:lnTo>
                  <a:pt x="4763" y="3551"/>
                </a:lnTo>
                <a:lnTo>
                  <a:pt x="4754" y="3544"/>
                </a:lnTo>
                <a:lnTo>
                  <a:pt x="4744" y="3537"/>
                </a:lnTo>
                <a:lnTo>
                  <a:pt x="4745" y="3534"/>
                </a:lnTo>
                <a:lnTo>
                  <a:pt x="4746" y="3533"/>
                </a:lnTo>
                <a:lnTo>
                  <a:pt x="4746" y="3533"/>
                </a:lnTo>
                <a:lnTo>
                  <a:pt x="4737" y="3528"/>
                </a:lnTo>
                <a:lnTo>
                  <a:pt x="4726" y="3524"/>
                </a:lnTo>
                <a:lnTo>
                  <a:pt x="4721" y="3523"/>
                </a:lnTo>
                <a:lnTo>
                  <a:pt x="4716" y="3522"/>
                </a:lnTo>
                <a:lnTo>
                  <a:pt x="4709" y="3521"/>
                </a:lnTo>
                <a:lnTo>
                  <a:pt x="4704" y="3522"/>
                </a:lnTo>
                <a:lnTo>
                  <a:pt x="4695" y="3522"/>
                </a:lnTo>
                <a:lnTo>
                  <a:pt x="4686" y="3521"/>
                </a:lnTo>
                <a:lnTo>
                  <a:pt x="4679" y="3519"/>
                </a:lnTo>
                <a:lnTo>
                  <a:pt x="4671" y="3515"/>
                </a:lnTo>
                <a:lnTo>
                  <a:pt x="4657" y="3507"/>
                </a:lnTo>
                <a:lnTo>
                  <a:pt x="4643" y="3498"/>
                </a:lnTo>
                <a:lnTo>
                  <a:pt x="4643" y="3498"/>
                </a:lnTo>
                <a:lnTo>
                  <a:pt x="4643" y="3498"/>
                </a:lnTo>
                <a:lnTo>
                  <a:pt x="4635" y="3496"/>
                </a:lnTo>
                <a:lnTo>
                  <a:pt x="4627" y="3495"/>
                </a:lnTo>
                <a:lnTo>
                  <a:pt x="4624" y="3493"/>
                </a:lnTo>
                <a:lnTo>
                  <a:pt x="4621" y="3491"/>
                </a:lnTo>
                <a:lnTo>
                  <a:pt x="4619" y="3488"/>
                </a:lnTo>
                <a:lnTo>
                  <a:pt x="4617" y="3484"/>
                </a:lnTo>
                <a:lnTo>
                  <a:pt x="4617" y="3482"/>
                </a:lnTo>
                <a:lnTo>
                  <a:pt x="4618" y="3480"/>
                </a:lnTo>
                <a:lnTo>
                  <a:pt x="4619" y="3478"/>
                </a:lnTo>
                <a:lnTo>
                  <a:pt x="4621" y="3476"/>
                </a:lnTo>
                <a:lnTo>
                  <a:pt x="4626" y="3475"/>
                </a:lnTo>
                <a:lnTo>
                  <a:pt x="4631" y="3474"/>
                </a:lnTo>
                <a:lnTo>
                  <a:pt x="4619" y="3441"/>
                </a:lnTo>
                <a:lnTo>
                  <a:pt x="4623" y="3435"/>
                </a:lnTo>
                <a:lnTo>
                  <a:pt x="4628" y="3431"/>
                </a:lnTo>
                <a:lnTo>
                  <a:pt x="4634" y="3430"/>
                </a:lnTo>
                <a:lnTo>
                  <a:pt x="4638" y="3429"/>
                </a:lnTo>
                <a:lnTo>
                  <a:pt x="4648" y="3432"/>
                </a:lnTo>
                <a:lnTo>
                  <a:pt x="4659" y="3436"/>
                </a:lnTo>
                <a:lnTo>
                  <a:pt x="4662" y="3428"/>
                </a:lnTo>
                <a:lnTo>
                  <a:pt x="4665" y="3420"/>
                </a:lnTo>
                <a:lnTo>
                  <a:pt x="4667" y="3416"/>
                </a:lnTo>
                <a:lnTo>
                  <a:pt x="4670" y="3412"/>
                </a:lnTo>
                <a:lnTo>
                  <a:pt x="4674" y="3409"/>
                </a:lnTo>
                <a:lnTo>
                  <a:pt x="4677" y="3406"/>
                </a:lnTo>
                <a:lnTo>
                  <a:pt x="4669" y="3406"/>
                </a:lnTo>
                <a:lnTo>
                  <a:pt x="4661" y="3406"/>
                </a:lnTo>
                <a:lnTo>
                  <a:pt x="4654" y="3405"/>
                </a:lnTo>
                <a:lnTo>
                  <a:pt x="4646" y="3404"/>
                </a:lnTo>
                <a:lnTo>
                  <a:pt x="4631" y="3400"/>
                </a:lnTo>
                <a:lnTo>
                  <a:pt x="4618" y="3395"/>
                </a:lnTo>
                <a:lnTo>
                  <a:pt x="4616" y="3397"/>
                </a:lnTo>
                <a:lnTo>
                  <a:pt x="4609" y="3406"/>
                </a:lnTo>
                <a:lnTo>
                  <a:pt x="4602" y="3414"/>
                </a:lnTo>
                <a:lnTo>
                  <a:pt x="4595" y="3423"/>
                </a:lnTo>
                <a:lnTo>
                  <a:pt x="4587" y="3430"/>
                </a:lnTo>
                <a:lnTo>
                  <a:pt x="4586" y="3430"/>
                </a:lnTo>
                <a:lnTo>
                  <a:pt x="4584" y="3431"/>
                </a:lnTo>
                <a:lnTo>
                  <a:pt x="4585" y="3440"/>
                </a:lnTo>
                <a:lnTo>
                  <a:pt x="4563" y="3441"/>
                </a:lnTo>
                <a:lnTo>
                  <a:pt x="4563" y="3441"/>
                </a:lnTo>
                <a:lnTo>
                  <a:pt x="4563" y="3441"/>
                </a:lnTo>
                <a:lnTo>
                  <a:pt x="4563" y="3441"/>
                </a:lnTo>
                <a:lnTo>
                  <a:pt x="4563" y="3441"/>
                </a:lnTo>
                <a:lnTo>
                  <a:pt x="4566" y="3449"/>
                </a:lnTo>
                <a:lnTo>
                  <a:pt x="4570" y="3458"/>
                </a:lnTo>
                <a:lnTo>
                  <a:pt x="4571" y="3462"/>
                </a:lnTo>
                <a:lnTo>
                  <a:pt x="4570" y="3466"/>
                </a:lnTo>
                <a:lnTo>
                  <a:pt x="4567" y="3470"/>
                </a:lnTo>
                <a:lnTo>
                  <a:pt x="4562" y="3474"/>
                </a:lnTo>
                <a:lnTo>
                  <a:pt x="4562" y="3474"/>
                </a:lnTo>
                <a:lnTo>
                  <a:pt x="4550" y="3474"/>
                </a:lnTo>
                <a:lnTo>
                  <a:pt x="4540" y="3474"/>
                </a:lnTo>
                <a:lnTo>
                  <a:pt x="4540" y="3474"/>
                </a:lnTo>
                <a:lnTo>
                  <a:pt x="4540" y="3474"/>
                </a:lnTo>
                <a:lnTo>
                  <a:pt x="4533" y="3480"/>
                </a:lnTo>
                <a:lnTo>
                  <a:pt x="4530" y="3484"/>
                </a:lnTo>
                <a:lnTo>
                  <a:pt x="4530" y="3487"/>
                </a:lnTo>
                <a:lnTo>
                  <a:pt x="4532" y="3488"/>
                </a:lnTo>
                <a:lnTo>
                  <a:pt x="4536" y="3490"/>
                </a:lnTo>
                <a:lnTo>
                  <a:pt x="4541" y="3491"/>
                </a:lnTo>
                <a:lnTo>
                  <a:pt x="4562" y="3495"/>
                </a:lnTo>
                <a:lnTo>
                  <a:pt x="4582" y="3500"/>
                </a:lnTo>
                <a:lnTo>
                  <a:pt x="4591" y="3503"/>
                </a:lnTo>
                <a:lnTo>
                  <a:pt x="4601" y="3507"/>
                </a:lnTo>
                <a:lnTo>
                  <a:pt x="4609" y="3512"/>
                </a:lnTo>
                <a:lnTo>
                  <a:pt x="4618" y="3520"/>
                </a:lnTo>
                <a:lnTo>
                  <a:pt x="4621" y="3523"/>
                </a:lnTo>
                <a:lnTo>
                  <a:pt x="4623" y="3526"/>
                </a:lnTo>
                <a:lnTo>
                  <a:pt x="4623" y="3529"/>
                </a:lnTo>
                <a:lnTo>
                  <a:pt x="4620" y="3532"/>
                </a:lnTo>
                <a:lnTo>
                  <a:pt x="4615" y="3537"/>
                </a:lnTo>
                <a:lnTo>
                  <a:pt x="4609" y="3539"/>
                </a:lnTo>
                <a:lnTo>
                  <a:pt x="4604" y="3541"/>
                </a:lnTo>
                <a:lnTo>
                  <a:pt x="4599" y="3541"/>
                </a:lnTo>
                <a:lnTo>
                  <a:pt x="4593" y="3541"/>
                </a:lnTo>
                <a:lnTo>
                  <a:pt x="4588" y="3540"/>
                </a:lnTo>
                <a:lnTo>
                  <a:pt x="4583" y="3538"/>
                </a:lnTo>
                <a:lnTo>
                  <a:pt x="4579" y="3534"/>
                </a:lnTo>
                <a:lnTo>
                  <a:pt x="4572" y="3530"/>
                </a:lnTo>
                <a:lnTo>
                  <a:pt x="4568" y="3528"/>
                </a:lnTo>
                <a:lnTo>
                  <a:pt x="4564" y="3526"/>
                </a:lnTo>
                <a:lnTo>
                  <a:pt x="4560" y="3525"/>
                </a:lnTo>
                <a:lnTo>
                  <a:pt x="4557" y="3525"/>
                </a:lnTo>
                <a:lnTo>
                  <a:pt x="4554" y="3526"/>
                </a:lnTo>
                <a:lnTo>
                  <a:pt x="4552" y="3527"/>
                </a:lnTo>
                <a:lnTo>
                  <a:pt x="4550" y="3529"/>
                </a:lnTo>
                <a:lnTo>
                  <a:pt x="4544" y="3542"/>
                </a:lnTo>
                <a:lnTo>
                  <a:pt x="4539" y="3555"/>
                </a:lnTo>
                <a:lnTo>
                  <a:pt x="4533" y="3555"/>
                </a:lnTo>
                <a:lnTo>
                  <a:pt x="4527" y="3554"/>
                </a:lnTo>
                <a:lnTo>
                  <a:pt x="4522" y="3552"/>
                </a:lnTo>
                <a:lnTo>
                  <a:pt x="4517" y="3551"/>
                </a:lnTo>
                <a:lnTo>
                  <a:pt x="4511" y="3548"/>
                </a:lnTo>
                <a:lnTo>
                  <a:pt x="4506" y="3545"/>
                </a:lnTo>
                <a:lnTo>
                  <a:pt x="4502" y="3542"/>
                </a:lnTo>
                <a:lnTo>
                  <a:pt x="4499" y="3538"/>
                </a:lnTo>
                <a:lnTo>
                  <a:pt x="4492" y="3532"/>
                </a:lnTo>
                <a:lnTo>
                  <a:pt x="4487" y="3528"/>
                </a:lnTo>
                <a:lnTo>
                  <a:pt x="4481" y="3525"/>
                </a:lnTo>
                <a:lnTo>
                  <a:pt x="4474" y="3523"/>
                </a:lnTo>
                <a:lnTo>
                  <a:pt x="4461" y="3521"/>
                </a:lnTo>
                <a:lnTo>
                  <a:pt x="4447" y="3522"/>
                </a:lnTo>
                <a:lnTo>
                  <a:pt x="4441" y="3524"/>
                </a:lnTo>
                <a:lnTo>
                  <a:pt x="4433" y="3526"/>
                </a:lnTo>
                <a:lnTo>
                  <a:pt x="4427" y="3527"/>
                </a:lnTo>
                <a:lnTo>
                  <a:pt x="4420" y="3527"/>
                </a:lnTo>
                <a:lnTo>
                  <a:pt x="4406" y="3527"/>
                </a:lnTo>
                <a:lnTo>
                  <a:pt x="4392" y="3526"/>
                </a:lnTo>
                <a:lnTo>
                  <a:pt x="4388" y="3522"/>
                </a:lnTo>
                <a:lnTo>
                  <a:pt x="4385" y="3518"/>
                </a:lnTo>
                <a:lnTo>
                  <a:pt x="4308" y="3474"/>
                </a:lnTo>
                <a:lnTo>
                  <a:pt x="4308" y="3474"/>
                </a:lnTo>
                <a:lnTo>
                  <a:pt x="4308" y="3474"/>
                </a:lnTo>
                <a:lnTo>
                  <a:pt x="4303" y="3474"/>
                </a:lnTo>
                <a:lnTo>
                  <a:pt x="4297" y="3474"/>
                </a:lnTo>
                <a:lnTo>
                  <a:pt x="4291" y="3475"/>
                </a:lnTo>
                <a:lnTo>
                  <a:pt x="4286" y="3475"/>
                </a:lnTo>
                <a:lnTo>
                  <a:pt x="4286" y="3475"/>
                </a:lnTo>
                <a:lnTo>
                  <a:pt x="4282" y="3479"/>
                </a:lnTo>
                <a:lnTo>
                  <a:pt x="4278" y="3481"/>
                </a:lnTo>
                <a:lnTo>
                  <a:pt x="4275" y="3483"/>
                </a:lnTo>
                <a:lnTo>
                  <a:pt x="4271" y="3483"/>
                </a:lnTo>
                <a:lnTo>
                  <a:pt x="4264" y="3483"/>
                </a:lnTo>
                <a:lnTo>
                  <a:pt x="4256" y="3481"/>
                </a:lnTo>
                <a:lnTo>
                  <a:pt x="4250" y="3478"/>
                </a:lnTo>
                <a:lnTo>
                  <a:pt x="4243" y="3474"/>
                </a:lnTo>
                <a:lnTo>
                  <a:pt x="4238" y="3474"/>
                </a:lnTo>
                <a:lnTo>
                  <a:pt x="4235" y="3473"/>
                </a:lnTo>
                <a:lnTo>
                  <a:pt x="4231" y="3473"/>
                </a:lnTo>
                <a:lnTo>
                  <a:pt x="4228" y="3474"/>
                </a:lnTo>
                <a:lnTo>
                  <a:pt x="4228" y="3463"/>
                </a:lnTo>
                <a:lnTo>
                  <a:pt x="4228" y="3452"/>
                </a:lnTo>
                <a:lnTo>
                  <a:pt x="4228" y="3441"/>
                </a:lnTo>
                <a:lnTo>
                  <a:pt x="4228" y="3429"/>
                </a:lnTo>
                <a:lnTo>
                  <a:pt x="4233" y="3429"/>
                </a:lnTo>
                <a:lnTo>
                  <a:pt x="4237" y="3427"/>
                </a:lnTo>
                <a:lnTo>
                  <a:pt x="4241" y="3424"/>
                </a:lnTo>
                <a:lnTo>
                  <a:pt x="4243" y="3421"/>
                </a:lnTo>
                <a:lnTo>
                  <a:pt x="4247" y="3413"/>
                </a:lnTo>
                <a:lnTo>
                  <a:pt x="4251" y="3406"/>
                </a:lnTo>
                <a:lnTo>
                  <a:pt x="4257" y="3406"/>
                </a:lnTo>
                <a:lnTo>
                  <a:pt x="4263" y="3406"/>
                </a:lnTo>
                <a:lnTo>
                  <a:pt x="4263" y="3405"/>
                </a:lnTo>
                <a:lnTo>
                  <a:pt x="4268" y="3400"/>
                </a:lnTo>
                <a:lnTo>
                  <a:pt x="4273" y="3393"/>
                </a:lnTo>
                <a:lnTo>
                  <a:pt x="4273" y="3388"/>
                </a:lnTo>
                <a:lnTo>
                  <a:pt x="4273" y="3383"/>
                </a:lnTo>
                <a:lnTo>
                  <a:pt x="4270" y="3376"/>
                </a:lnTo>
                <a:lnTo>
                  <a:pt x="4269" y="3370"/>
                </a:lnTo>
                <a:lnTo>
                  <a:pt x="4259" y="3375"/>
                </a:lnTo>
                <a:lnTo>
                  <a:pt x="4251" y="3383"/>
                </a:lnTo>
                <a:lnTo>
                  <a:pt x="4239" y="3383"/>
                </a:lnTo>
                <a:lnTo>
                  <a:pt x="4228" y="3384"/>
                </a:lnTo>
                <a:lnTo>
                  <a:pt x="4225" y="3386"/>
                </a:lnTo>
                <a:lnTo>
                  <a:pt x="4222" y="3386"/>
                </a:lnTo>
                <a:lnTo>
                  <a:pt x="4218" y="3385"/>
                </a:lnTo>
                <a:lnTo>
                  <a:pt x="4216" y="3383"/>
                </a:lnTo>
                <a:lnTo>
                  <a:pt x="4212" y="3378"/>
                </a:lnTo>
                <a:lnTo>
                  <a:pt x="4208" y="3373"/>
                </a:lnTo>
                <a:lnTo>
                  <a:pt x="4205" y="3369"/>
                </a:lnTo>
                <a:lnTo>
                  <a:pt x="4204" y="3365"/>
                </a:lnTo>
                <a:lnTo>
                  <a:pt x="4206" y="3355"/>
                </a:lnTo>
                <a:lnTo>
                  <a:pt x="4205" y="3347"/>
                </a:lnTo>
                <a:lnTo>
                  <a:pt x="4204" y="3341"/>
                </a:lnTo>
                <a:lnTo>
                  <a:pt x="4199" y="3335"/>
                </a:lnTo>
                <a:lnTo>
                  <a:pt x="4195" y="3331"/>
                </a:lnTo>
                <a:lnTo>
                  <a:pt x="4189" y="3328"/>
                </a:lnTo>
                <a:lnTo>
                  <a:pt x="4180" y="3326"/>
                </a:lnTo>
                <a:lnTo>
                  <a:pt x="4172" y="3326"/>
                </a:lnTo>
                <a:lnTo>
                  <a:pt x="4170" y="3322"/>
                </a:lnTo>
                <a:lnTo>
                  <a:pt x="4169" y="3325"/>
                </a:lnTo>
                <a:lnTo>
                  <a:pt x="4172" y="3326"/>
                </a:lnTo>
                <a:lnTo>
                  <a:pt x="4170" y="3334"/>
                </a:lnTo>
                <a:lnTo>
                  <a:pt x="4169" y="3344"/>
                </a:lnTo>
                <a:lnTo>
                  <a:pt x="4168" y="3348"/>
                </a:lnTo>
                <a:lnTo>
                  <a:pt x="4167" y="3352"/>
                </a:lnTo>
                <a:lnTo>
                  <a:pt x="4164" y="3356"/>
                </a:lnTo>
                <a:lnTo>
                  <a:pt x="4159" y="3360"/>
                </a:lnTo>
                <a:lnTo>
                  <a:pt x="4159" y="3366"/>
                </a:lnTo>
                <a:lnTo>
                  <a:pt x="4159" y="3372"/>
                </a:lnTo>
                <a:lnTo>
                  <a:pt x="4159" y="3377"/>
                </a:lnTo>
                <a:lnTo>
                  <a:pt x="4162" y="3383"/>
                </a:lnTo>
                <a:lnTo>
                  <a:pt x="4164" y="3387"/>
                </a:lnTo>
                <a:lnTo>
                  <a:pt x="4168" y="3390"/>
                </a:lnTo>
                <a:lnTo>
                  <a:pt x="4173" y="3393"/>
                </a:lnTo>
                <a:lnTo>
                  <a:pt x="4180" y="3394"/>
                </a:lnTo>
                <a:lnTo>
                  <a:pt x="4178" y="3397"/>
                </a:lnTo>
                <a:lnTo>
                  <a:pt x="4174" y="3401"/>
                </a:lnTo>
                <a:lnTo>
                  <a:pt x="4171" y="3403"/>
                </a:lnTo>
                <a:lnTo>
                  <a:pt x="4167" y="3404"/>
                </a:lnTo>
                <a:lnTo>
                  <a:pt x="4158" y="3406"/>
                </a:lnTo>
                <a:lnTo>
                  <a:pt x="4150" y="3408"/>
                </a:lnTo>
                <a:lnTo>
                  <a:pt x="4142" y="3410"/>
                </a:lnTo>
                <a:lnTo>
                  <a:pt x="4134" y="3413"/>
                </a:lnTo>
                <a:lnTo>
                  <a:pt x="4131" y="3415"/>
                </a:lnTo>
                <a:lnTo>
                  <a:pt x="4128" y="3420"/>
                </a:lnTo>
                <a:lnTo>
                  <a:pt x="4126" y="3423"/>
                </a:lnTo>
                <a:lnTo>
                  <a:pt x="4124" y="3428"/>
                </a:lnTo>
                <a:lnTo>
                  <a:pt x="4118" y="3428"/>
                </a:lnTo>
                <a:lnTo>
                  <a:pt x="4113" y="3428"/>
                </a:lnTo>
                <a:lnTo>
                  <a:pt x="4112" y="3423"/>
                </a:lnTo>
                <a:lnTo>
                  <a:pt x="4111" y="3417"/>
                </a:lnTo>
                <a:lnTo>
                  <a:pt x="4109" y="3415"/>
                </a:lnTo>
                <a:lnTo>
                  <a:pt x="4108" y="3413"/>
                </a:lnTo>
                <a:lnTo>
                  <a:pt x="4106" y="3412"/>
                </a:lnTo>
                <a:lnTo>
                  <a:pt x="4104" y="3411"/>
                </a:lnTo>
                <a:lnTo>
                  <a:pt x="4099" y="3411"/>
                </a:lnTo>
                <a:lnTo>
                  <a:pt x="4096" y="3412"/>
                </a:lnTo>
                <a:lnTo>
                  <a:pt x="4094" y="3413"/>
                </a:lnTo>
                <a:lnTo>
                  <a:pt x="4092" y="3415"/>
                </a:lnTo>
                <a:lnTo>
                  <a:pt x="4090" y="3422"/>
                </a:lnTo>
                <a:lnTo>
                  <a:pt x="4089" y="3428"/>
                </a:lnTo>
                <a:lnTo>
                  <a:pt x="4077" y="3428"/>
                </a:lnTo>
                <a:lnTo>
                  <a:pt x="4067" y="3428"/>
                </a:lnTo>
                <a:lnTo>
                  <a:pt x="4060" y="3428"/>
                </a:lnTo>
                <a:lnTo>
                  <a:pt x="4054" y="3428"/>
                </a:lnTo>
                <a:lnTo>
                  <a:pt x="4054" y="3428"/>
                </a:lnTo>
                <a:lnTo>
                  <a:pt x="4054" y="3428"/>
                </a:lnTo>
                <a:lnTo>
                  <a:pt x="4052" y="3428"/>
                </a:lnTo>
                <a:lnTo>
                  <a:pt x="4060" y="3432"/>
                </a:lnTo>
                <a:lnTo>
                  <a:pt x="4069" y="3437"/>
                </a:lnTo>
                <a:lnTo>
                  <a:pt x="4072" y="3441"/>
                </a:lnTo>
                <a:lnTo>
                  <a:pt x="4075" y="3445"/>
                </a:lnTo>
                <a:lnTo>
                  <a:pt x="4078" y="3449"/>
                </a:lnTo>
                <a:lnTo>
                  <a:pt x="4080" y="3454"/>
                </a:lnTo>
                <a:lnTo>
                  <a:pt x="4080" y="3461"/>
                </a:lnTo>
                <a:lnTo>
                  <a:pt x="4078" y="3465"/>
                </a:lnTo>
                <a:lnTo>
                  <a:pt x="4074" y="3467"/>
                </a:lnTo>
                <a:lnTo>
                  <a:pt x="4069" y="3469"/>
                </a:lnTo>
                <a:lnTo>
                  <a:pt x="4065" y="3468"/>
                </a:lnTo>
                <a:lnTo>
                  <a:pt x="4060" y="3469"/>
                </a:lnTo>
                <a:lnTo>
                  <a:pt x="4058" y="3469"/>
                </a:lnTo>
                <a:lnTo>
                  <a:pt x="4058" y="3469"/>
                </a:lnTo>
                <a:lnTo>
                  <a:pt x="4060" y="3469"/>
                </a:lnTo>
                <a:lnTo>
                  <a:pt x="4064" y="3470"/>
                </a:lnTo>
                <a:lnTo>
                  <a:pt x="4069" y="3471"/>
                </a:lnTo>
                <a:lnTo>
                  <a:pt x="4075" y="3473"/>
                </a:lnTo>
                <a:lnTo>
                  <a:pt x="4086" y="3473"/>
                </a:lnTo>
                <a:lnTo>
                  <a:pt x="4096" y="3474"/>
                </a:lnTo>
                <a:lnTo>
                  <a:pt x="4121" y="3481"/>
                </a:lnTo>
                <a:lnTo>
                  <a:pt x="4146" y="3487"/>
                </a:lnTo>
                <a:lnTo>
                  <a:pt x="4158" y="3491"/>
                </a:lnTo>
                <a:lnTo>
                  <a:pt x="4170" y="3496"/>
                </a:lnTo>
                <a:lnTo>
                  <a:pt x="4182" y="3502"/>
                </a:lnTo>
                <a:lnTo>
                  <a:pt x="4192" y="3510"/>
                </a:lnTo>
                <a:lnTo>
                  <a:pt x="4175" y="3515"/>
                </a:lnTo>
                <a:lnTo>
                  <a:pt x="4158" y="3520"/>
                </a:lnTo>
                <a:lnTo>
                  <a:pt x="4142" y="3522"/>
                </a:lnTo>
                <a:lnTo>
                  <a:pt x="4126" y="3522"/>
                </a:lnTo>
                <a:lnTo>
                  <a:pt x="4110" y="3520"/>
                </a:lnTo>
                <a:lnTo>
                  <a:pt x="4095" y="3517"/>
                </a:lnTo>
                <a:lnTo>
                  <a:pt x="4080" y="3511"/>
                </a:lnTo>
                <a:lnTo>
                  <a:pt x="4067" y="3504"/>
                </a:lnTo>
                <a:lnTo>
                  <a:pt x="4061" y="3501"/>
                </a:lnTo>
                <a:lnTo>
                  <a:pt x="4056" y="3496"/>
                </a:lnTo>
                <a:lnTo>
                  <a:pt x="4051" y="3494"/>
                </a:lnTo>
                <a:lnTo>
                  <a:pt x="4047" y="3493"/>
                </a:lnTo>
                <a:lnTo>
                  <a:pt x="4038" y="3496"/>
                </a:lnTo>
                <a:lnTo>
                  <a:pt x="4030" y="3498"/>
                </a:lnTo>
                <a:lnTo>
                  <a:pt x="4022" y="3499"/>
                </a:lnTo>
                <a:lnTo>
                  <a:pt x="4014" y="3499"/>
                </a:lnTo>
                <a:lnTo>
                  <a:pt x="3997" y="3496"/>
                </a:lnTo>
                <a:lnTo>
                  <a:pt x="3981" y="3493"/>
                </a:lnTo>
                <a:lnTo>
                  <a:pt x="3966" y="3490"/>
                </a:lnTo>
                <a:lnTo>
                  <a:pt x="3949" y="3487"/>
                </a:lnTo>
                <a:lnTo>
                  <a:pt x="3940" y="3486"/>
                </a:lnTo>
                <a:lnTo>
                  <a:pt x="3933" y="3486"/>
                </a:lnTo>
                <a:lnTo>
                  <a:pt x="3924" y="3486"/>
                </a:lnTo>
                <a:lnTo>
                  <a:pt x="3916" y="3487"/>
                </a:lnTo>
                <a:lnTo>
                  <a:pt x="3913" y="3489"/>
                </a:lnTo>
                <a:lnTo>
                  <a:pt x="3911" y="3490"/>
                </a:lnTo>
                <a:lnTo>
                  <a:pt x="3908" y="3489"/>
                </a:lnTo>
                <a:lnTo>
                  <a:pt x="3906" y="3486"/>
                </a:lnTo>
                <a:lnTo>
                  <a:pt x="3899" y="3474"/>
                </a:lnTo>
                <a:lnTo>
                  <a:pt x="3893" y="3463"/>
                </a:lnTo>
                <a:lnTo>
                  <a:pt x="3888" y="3458"/>
                </a:lnTo>
                <a:lnTo>
                  <a:pt x="3881" y="3451"/>
                </a:lnTo>
                <a:lnTo>
                  <a:pt x="3883" y="3448"/>
                </a:lnTo>
                <a:lnTo>
                  <a:pt x="3887" y="3446"/>
                </a:lnTo>
                <a:lnTo>
                  <a:pt x="3889" y="3444"/>
                </a:lnTo>
                <a:lnTo>
                  <a:pt x="3892" y="3443"/>
                </a:lnTo>
                <a:lnTo>
                  <a:pt x="3898" y="3441"/>
                </a:lnTo>
                <a:lnTo>
                  <a:pt x="3904" y="3440"/>
                </a:lnTo>
                <a:lnTo>
                  <a:pt x="3909" y="3437"/>
                </a:lnTo>
                <a:lnTo>
                  <a:pt x="3913" y="3436"/>
                </a:lnTo>
                <a:lnTo>
                  <a:pt x="3916" y="3435"/>
                </a:lnTo>
                <a:lnTo>
                  <a:pt x="3920" y="3435"/>
                </a:lnTo>
                <a:lnTo>
                  <a:pt x="3947" y="3441"/>
                </a:lnTo>
                <a:lnTo>
                  <a:pt x="3973" y="3444"/>
                </a:lnTo>
                <a:lnTo>
                  <a:pt x="3979" y="3444"/>
                </a:lnTo>
                <a:lnTo>
                  <a:pt x="3986" y="3444"/>
                </a:lnTo>
                <a:lnTo>
                  <a:pt x="3992" y="3442"/>
                </a:lnTo>
                <a:lnTo>
                  <a:pt x="3998" y="3440"/>
                </a:lnTo>
                <a:lnTo>
                  <a:pt x="4003" y="3436"/>
                </a:lnTo>
                <a:lnTo>
                  <a:pt x="4010" y="3433"/>
                </a:lnTo>
                <a:lnTo>
                  <a:pt x="4015" y="3428"/>
                </a:lnTo>
                <a:lnTo>
                  <a:pt x="4020" y="3422"/>
                </a:lnTo>
                <a:lnTo>
                  <a:pt x="4028" y="3423"/>
                </a:lnTo>
                <a:lnTo>
                  <a:pt x="4035" y="3424"/>
                </a:lnTo>
                <a:lnTo>
                  <a:pt x="4019" y="3417"/>
                </a:lnTo>
                <a:lnTo>
                  <a:pt x="4015" y="3412"/>
                </a:lnTo>
                <a:lnTo>
                  <a:pt x="4012" y="3407"/>
                </a:lnTo>
                <a:lnTo>
                  <a:pt x="4010" y="3402"/>
                </a:lnTo>
                <a:lnTo>
                  <a:pt x="4009" y="3395"/>
                </a:lnTo>
                <a:lnTo>
                  <a:pt x="4009" y="3384"/>
                </a:lnTo>
                <a:lnTo>
                  <a:pt x="4009" y="3371"/>
                </a:lnTo>
                <a:lnTo>
                  <a:pt x="4014" y="3373"/>
                </a:lnTo>
                <a:lnTo>
                  <a:pt x="4018" y="3375"/>
                </a:lnTo>
                <a:lnTo>
                  <a:pt x="4021" y="3380"/>
                </a:lnTo>
                <a:lnTo>
                  <a:pt x="4025" y="3383"/>
                </a:lnTo>
                <a:lnTo>
                  <a:pt x="4030" y="3392"/>
                </a:lnTo>
                <a:lnTo>
                  <a:pt x="4036" y="3400"/>
                </a:lnTo>
                <a:lnTo>
                  <a:pt x="4038" y="3393"/>
                </a:lnTo>
                <a:lnTo>
                  <a:pt x="4041" y="3386"/>
                </a:lnTo>
                <a:lnTo>
                  <a:pt x="4046" y="3380"/>
                </a:lnTo>
                <a:lnTo>
                  <a:pt x="4049" y="3373"/>
                </a:lnTo>
                <a:lnTo>
                  <a:pt x="4058" y="3361"/>
                </a:lnTo>
                <a:lnTo>
                  <a:pt x="4069" y="3350"/>
                </a:lnTo>
                <a:lnTo>
                  <a:pt x="4059" y="3351"/>
                </a:lnTo>
                <a:lnTo>
                  <a:pt x="4051" y="3351"/>
                </a:lnTo>
                <a:lnTo>
                  <a:pt x="4042" y="3351"/>
                </a:lnTo>
                <a:lnTo>
                  <a:pt x="4034" y="3349"/>
                </a:lnTo>
                <a:lnTo>
                  <a:pt x="4031" y="3347"/>
                </a:lnTo>
                <a:lnTo>
                  <a:pt x="4028" y="3345"/>
                </a:lnTo>
                <a:lnTo>
                  <a:pt x="4025" y="3342"/>
                </a:lnTo>
                <a:lnTo>
                  <a:pt x="4021" y="3338"/>
                </a:lnTo>
                <a:lnTo>
                  <a:pt x="4019" y="3335"/>
                </a:lnTo>
                <a:lnTo>
                  <a:pt x="4016" y="3330"/>
                </a:lnTo>
                <a:lnTo>
                  <a:pt x="4014" y="3326"/>
                </a:lnTo>
                <a:lnTo>
                  <a:pt x="4013" y="3319"/>
                </a:lnTo>
                <a:lnTo>
                  <a:pt x="4013" y="3316"/>
                </a:lnTo>
                <a:lnTo>
                  <a:pt x="4014" y="3313"/>
                </a:lnTo>
                <a:lnTo>
                  <a:pt x="4012" y="3313"/>
                </a:lnTo>
                <a:lnTo>
                  <a:pt x="4009" y="3313"/>
                </a:lnTo>
                <a:lnTo>
                  <a:pt x="4009" y="3312"/>
                </a:lnTo>
                <a:lnTo>
                  <a:pt x="4009" y="3313"/>
                </a:lnTo>
                <a:lnTo>
                  <a:pt x="3999" y="3313"/>
                </a:lnTo>
                <a:lnTo>
                  <a:pt x="3989" y="3314"/>
                </a:lnTo>
                <a:lnTo>
                  <a:pt x="3985" y="3315"/>
                </a:lnTo>
                <a:lnTo>
                  <a:pt x="3980" y="3317"/>
                </a:lnTo>
                <a:lnTo>
                  <a:pt x="3976" y="3321"/>
                </a:lnTo>
                <a:lnTo>
                  <a:pt x="3973" y="3325"/>
                </a:lnTo>
                <a:lnTo>
                  <a:pt x="3973" y="3331"/>
                </a:lnTo>
                <a:lnTo>
                  <a:pt x="3972" y="3336"/>
                </a:lnTo>
                <a:lnTo>
                  <a:pt x="3970" y="3341"/>
                </a:lnTo>
                <a:lnTo>
                  <a:pt x="3966" y="3345"/>
                </a:lnTo>
                <a:lnTo>
                  <a:pt x="3957" y="3351"/>
                </a:lnTo>
                <a:lnTo>
                  <a:pt x="3951" y="3360"/>
                </a:lnTo>
                <a:lnTo>
                  <a:pt x="3942" y="3364"/>
                </a:lnTo>
                <a:lnTo>
                  <a:pt x="3934" y="3368"/>
                </a:lnTo>
                <a:lnTo>
                  <a:pt x="3926" y="3372"/>
                </a:lnTo>
                <a:lnTo>
                  <a:pt x="3916" y="3375"/>
                </a:lnTo>
                <a:lnTo>
                  <a:pt x="3913" y="3376"/>
                </a:lnTo>
                <a:lnTo>
                  <a:pt x="3909" y="3376"/>
                </a:lnTo>
                <a:lnTo>
                  <a:pt x="3904" y="3376"/>
                </a:lnTo>
                <a:lnTo>
                  <a:pt x="3902" y="3374"/>
                </a:lnTo>
                <a:lnTo>
                  <a:pt x="3900" y="3372"/>
                </a:lnTo>
                <a:lnTo>
                  <a:pt x="3900" y="3369"/>
                </a:lnTo>
                <a:lnTo>
                  <a:pt x="3901" y="3365"/>
                </a:lnTo>
                <a:lnTo>
                  <a:pt x="3904" y="3360"/>
                </a:lnTo>
                <a:lnTo>
                  <a:pt x="3899" y="3354"/>
                </a:lnTo>
                <a:lnTo>
                  <a:pt x="3895" y="3351"/>
                </a:lnTo>
                <a:lnTo>
                  <a:pt x="3891" y="3351"/>
                </a:lnTo>
                <a:lnTo>
                  <a:pt x="3887" y="3351"/>
                </a:lnTo>
                <a:lnTo>
                  <a:pt x="3882" y="3353"/>
                </a:lnTo>
                <a:lnTo>
                  <a:pt x="3879" y="3357"/>
                </a:lnTo>
                <a:lnTo>
                  <a:pt x="3877" y="3361"/>
                </a:lnTo>
                <a:lnTo>
                  <a:pt x="3874" y="3365"/>
                </a:lnTo>
                <a:lnTo>
                  <a:pt x="3869" y="3374"/>
                </a:lnTo>
                <a:lnTo>
                  <a:pt x="3862" y="3382"/>
                </a:lnTo>
                <a:lnTo>
                  <a:pt x="3856" y="3387"/>
                </a:lnTo>
                <a:lnTo>
                  <a:pt x="3849" y="3391"/>
                </a:lnTo>
                <a:lnTo>
                  <a:pt x="3840" y="3393"/>
                </a:lnTo>
                <a:lnTo>
                  <a:pt x="3831" y="3394"/>
                </a:lnTo>
                <a:lnTo>
                  <a:pt x="3822" y="3395"/>
                </a:lnTo>
                <a:lnTo>
                  <a:pt x="3813" y="3395"/>
                </a:lnTo>
                <a:lnTo>
                  <a:pt x="3806" y="3395"/>
                </a:lnTo>
                <a:lnTo>
                  <a:pt x="3800" y="3394"/>
                </a:lnTo>
                <a:lnTo>
                  <a:pt x="3796" y="3390"/>
                </a:lnTo>
                <a:lnTo>
                  <a:pt x="3793" y="3386"/>
                </a:lnTo>
                <a:lnTo>
                  <a:pt x="3793" y="3384"/>
                </a:lnTo>
                <a:lnTo>
                  <a:pt x="3793" y="3381"/>
                </a:lnTo>
                <a:lnTo>
                  <a:pt x="3794" y="3378"/>
                </a:lnTo>
                <a:lnTo>
                  <a:pt x="3796" y="3376"/>
                </a:lnTo>
                <a:lnTo>
                  <a:pt x="3802" y="3371"/>
                </a:lnTo>
                <a:lnTo>
                  <a:pt x="3809" y="3366"/>
                </a:lnTo>
                <a:lnTo>
                  <a:pt x="3812" y="3365"/>
                </a:lnTo>
                <a:lnTo>
                  <a:pt x="3816" y="3365"/>
                </a:lnTo>
                <a:lnTo>
                  <a:pt x="3820" y="3367"/>
                </a:lnTo>
                <a:lnTo>
                  <a:pt x="3824" y="3371"/>
                </a:lnTo>
                <a:lnTo>
                  <a:pt x="3828" y="3373"/>
                </a:lnTo>
                <a:lnTo>
                  <a:pt x="3830" y="3375"/>
                </a:lnTo>
                <a:lnTo>
                  <a:pt x="3833" y="3376"/>
                </a:lnTo>
                <a:lnTo>
                  <a:pt x="3835" y="3376"/>
                </a:lnTo>
                <a:lnTo>
                  <a:pt x="3838" y="3376"/>
                </a:lnTo>
                <a:lnTo>
                  <a:pt x="3841" y="3375"/>
                </a:lnTo>
                <a:lnTo>
                  <a:pt x="3843" y="3373"/>
                </a:lnTo>
                <a:lnTo>
                  <a:pt x="3847" y="3371"/>
                </a:lnTo>
                <a:lnTo>
                  <a:pt x="3847" y="3365"/>
                </a:lnTo>
                <a:lnTo>
                  <a:pt x="3847" y="3360"/>
                </a:lnTo>
                <a:lnTo>
                  <a:pt x="3845" y="3355"/>
                </a:lnTo>
                <a:lnTo>
                  <a:pt x="3845" y="3351"/>
                </a:lnTo>
                <a:lnTo>
                  <a:pt x="3847" y="3347"/>
                </a:lnTo>
                <a:lnTo>
                  <a:pt x="3849" y="3344"/>
                </a:lnTo>
                <a:lnTo>
                  <a:pt x="3852" y="3341"/>
                </a:lnTo>
                <a:lnTo>
                  <a:pt x="3854" y="3336"/>
                </a:lnTo>
                <a:lnTo>
                  <a:pt x="3855" y="3333"/>
                </a:lnTo>
                <a:lnTo>
                  <a:pt x="3855" y="3329"/>
                </a:lnTo>
                <a:lnTo>
                  <a:pt x="3851" y="3332"/>
                </a:lnTo>
                <a:lnTo>
                  <a:pt x="3847" y="3334"/>
                </a:lnTo>
                <a:lnTo>
                  <a:pt x="3841" y="3335"/>
                </a:lnTo>
                <a:lnTo>
                  <a:pt x="3835" y="3335"/>
                </a:lnTo>
                <a:lnTo>
                  <a:pt x="3823" y="3337"/>
                </a:lnTo>
                <a:lnTo>
                  <a:pt x="3811" y="3342"/>
                </a:lnTo>
                <a:lnTo>
                  <a:pt x="3808" y="3342"/>
                </a:lnTo>
                <a:lnTo>
                  <a:pt x="3804" y="3342"/>
                </a:lnTo>
                <a:lnTo>
                  <a:pt x="3802" y="3341"/>
                </a:lnTo>
                <a:lnTo>
                  <a:pt x="3800" y="3338"/>
                </a:lnTo>
                <a:lnTo>
                  <a:pt x="3797" y="3336"/>
                </a:lnTo>
                <a:lnTo>
                  <a:pt x="3796" y="3332"/>
                </a:lnTo>
                <a:lnTo>
                  <a:pt x="3794" y="3327"/>
                </a:lnTo>
                <a:lnTo>
                  <a:pt x="3793" y="3321"/>
                </a:lnTo>
                <a:lnTo>
                  <a:pt x="3791" y="3315"/>
                </a:lnTo>
                <a:lnTo>
                  <a:pt x="3788" y="3311"/>
                </a:lnTo>
                <a:lnTo>
                  <a:pt x="3783" y="3308"/>
                </a:lnTo>
                <a:lnTo>
                  <a:pt x="3778" y="3306"/>
                </a:lnTo>
                <a:lnTo>
                  <a:pt x="3775" y="3305"/>
                </a:lnTo>
                <a:lnTo>
                  <a:pt x="3772" y="3305"/>
                </a:lnTo>
                <a:lnTo>
                  <a:pt x="3769" y="3305"/>
                </a:lnTo>
                <a:lnTo>
                  <a:pt x="3765" y="3306"/>
                </a:lnTo>
                <a:lnTo>
                  <a:pt x="3762" y="3308"/>
                </a:lnTo>
                <a:lnTo>
                  <a:pt x="3759" y="3310"/>
                </a:lnTo>
                <a:lnTo>
                  <a:pt x="3756" y="3313"/>
                </a:lnTo>
                <a:lnTo>
                  <a:pt x="3754" y="3317"/>
                </a:lnTo>
                <a:lnTo>
                  <a:pt x="3744" y="3328"/>
                </a:lnTo>
                <a:lnTo>
                  <a:pt x="3735" y="3340"/>
                </a:lnTo>
                <a:lnTo>
                  <a:pt x="3731" y="3345"/>
                </a:lnTo>
                <a:lnTo>
                  <a:pt x="3729" y="3351"/>
                </a:lnTo>
                <a:lnTo>
                  <a:pt x="3727" y="3355"/>
                </a:lnTo>
                <a:lnTo>
                  <a:pt x="3727" y="3358"/>
                </a:lnTo>
                <a:lnTo>
                  <a:pt x="3727" y="3363"/>
                </a:lnTo>
                <a:lnTo>
                  <a:pt x="3730" y="3367"/>
                </a:lnTo>
                <a:lnTo>
                  <a:pt x="3731" y="3368"/>
                </a:lnTo>
                <a:lnTo>
                  <a:pt x="3732" y="3369"/>
                </a:lnTo>
                <a:lnTo>
                  <a:pt x="3731" y="3373"/>
                </a:lnTo>
                <a:lnTo>
                  <a:pt x="3730" y="3376"/>
                </a:lnTo>
                <a:lnTo>
                  <a:pt x="3730" y="3378"/>
                </a:lnTo>
                <a:lnTo>
                  <a:pt x="3730" y="3382"/>
                </a:lnTo>
                <a:lnTo>
                  <a:pt x="3733" y="3385"/>
                </a:lnTo>
                <a:lnTo>
                  <a:pt x="3737" y="3387"/>
                </a:lnTo>
                <a:lnTo>
                  <a:pt x="3742" y="3388"/>
                </a:lnTo>
                <a:lnTo>
                  <a:pt x="3746" y="3389"/>
                </a:lnTo>
                <a:lnTo>
                  <a:pt x="3751" y="3391"/>
                </a:lnTo>
                <a:lnTo>
                  <a:pt x="3754" y="3394"/>
                </a:lnTo>
                <a:lnTo>
                  <a:pt x="3749" y="3406"/>
                </a:lnTo>
                <a:lnTo>
                  <a:pt x="3742" y="3416"/>
                </a:lnTo>
                <a:lnTo>
                  <a:pt x="3737" y="3417"/>
                </a:lnTo>
                <a:lnTo>
                  <a:pt x="3732" y="3417"/>
                </a:lnTo>
                <a:lnTo>
                  <a:pt x="3720" y="3423"/>
                </a:lnTo>
                <a:lnTo>
                  <a:pt x="3707" y="3428"/>
                </a:lnTo>
                <a:lnTo>
                  <a:pt x="3703" y="3428"/>
                </a:lnTo>
                <a:lnTo>
                  <a:pt x="3698" y="3428"/>
                </a:lnTo>
                <a:lnTo>
                  <a:pt x="3692" y="3425"/>
                </a:lnTo>
                <a:lnTo>
                  <a:pt x="3685" y="3424"/>
                </a:lnTo>
                <a:lnTo>
                  <a:pt x="3678" y="3423"/>
                </a:lnTo>
                <a:lnTo>
                  <a:pt x="3671" y="3422"/>
                </a:lnTo>
                <a:lnTo>
                  <a:pt x="3664" y="3421"/>
                </a:lnTo>
                <a:lnTo>
                  <a:pt x="3658" y="3417"/>
                </a:lnTo>
                <a:lnTo>
                  <a:pt x="3655" y="3416"/>
                </a:lnTo>
                <a:lnTo>
                  <a:pt x="3652" y="3414"/>
                </a:lnTo>
                <a:lnTo>
                  <a:pt x="3649" y="3411"/>
                </a:lnTo>
                <a:lnTo>
                  <a:pt x="3647" y="3408"/>
                </a:lnTo>
                <a:lnTo>
                  <a:pt x="3645" y="3403"/>
                </a:lnTo>
                <a:lnTo>
                  <a:pt x="3644" y="3397"/>
                </a:lnTo>
                <a:lnTo>
                  <a:pt x="3643" y="3402"/>
                </a:lnTo>
                <a:lnTo>
                  <a:pt x="3642" y="3405"/>
                </a:lnTo>
                <a:lnTo>
                  <a:pt x="3639" y="3407"/>
                </a:lnTo>
                <a:lnTo>
                  <a:pt x="3636" y="3409"/>
                </a:lnTo>
                <a:lnTo>
                  <a:pt x="3633" y="3410"/>
                </a:lnTo>
                <a:lnTo>
                  <a:pt x="3629" y="3410"/>
                </a:lnTo>
                <a:lnTo>
                  <a:pt x="3626" y="3410"/>
                </a:lnTo>
                <a:lnTo>
                  <a:pt x="3623" y="3409"/>
                </a:lnTo>
                <a:lnTo>
                  <a:pt x="3620" y="3408"/>
                </a:lnTo>
                <a:lnTo>
                  <a:pt x="3617" y="3405"/>
                </a:lnTo>
                <a:lnTo>
                  <a:pt x="3611" y="3406"/>
                </a:lnTo>
                <a:lnTo>
                  <a:pt x="3605" y="3405"/>
                </a:lnTo>
                <a:lnTo>
                  <a:pt x="3600" y="3404"/>
                </a:lnTo>
                <a:lnTo>
                  <a:pt x="3595" y="3403"/>
                </a:lnTo>
                <a:lnTo>
                  <a:pt x="3590" y="3401"/>
                </a:lnTo>
                <a:lnTo>
                  <a:pt x="3587" y="3399"/>
                </a:lnTo>
                <a:lnTo>
                  <a:pt x="3583" y="3395"/>
                </a:lnTo>
                <a:lnTo>
                  <a:pt x="3580" y="3391"/>
                </a:lnTo>
                <a:lnTo>
                  <a:pt x="3569" y="3376"/>
                </a:lnTo>
                <a:lnTo>
                  <a:pt x="3559" y="3360"/>
                </a:lnTo>
                <a:lnTo>
                  <a:pt x="3559" y="3360"/>
                </a:lnTo>
                <a:lnTo>
                  <a:pt x="3554" y="3361"/>
                </a:lnTo>
                <a:lnTo>
                  <a:pt x="3548" y="3361"/>
                </a:lnTo>
                <a:lnTo>
                  <a:pt x="3548" y="3361"/>
                </a:lnTo>
                <a:lnTo>
                  <a:pt x="3544" y="3365"/>
                </a:lnTo>
                <a:lnTo>
                  <a:pt x="3540" y="3367"/>
                </a:lnTo>
                <a:lnTo>
                  <a:pt x="3536" y="3369"/>
                </a:lnTo>
                <a:lnTo>
                  <a:pt x="3531" y="3370"/>
                </a:lnTo>
                <a:lnTo>
                  <a:pt x="3522" y="3370"/>
                </a:lnTo>
                <a:lnTo>
                  <a:pt x="3513" y="3370"/>
                </a:lnTo>
                <a:lnTo>
                  <a:pt x="3511" y="3366"/>
                </a:lnTo>
                <a:lnTo>
                  <a:pt x="3510" y="3361"/>
                </a:lnTo>
                <a:lnTo>
                  <a:pt x="3510" y="3361"/>
                </a:lnTo>
                <a:lnTo>
                  <a:pt x="3510" y="3361"/>
                </a:lnTo>
                <a:lnTo>
                  <a:pt x="3506" y="3361"/>
                </a:lnTo>
                <a:lnTo>
                  <a:pt x="3502" y="3360"/>
                </a:lnTo>
                <a:lnTo>
                  <a:pt x="3498" y="3358"/>
                </a:lnTo>
                <a:lnTo>
                  <a:pt x="3495" y="3356"/>
                </a:lnTo>
                <a:lnTo>
                  <a:pt x="3490" y="3354"/>
                </a:lnTo>
                <a:lnTo>
                  <a:pt x="3486" y="3354"/>
                </a:lnTo>
                <a:lnTo>
                  <a:pt x="3482" y="3356"/>
                </a:lnTo>
                <a:lnTo>
                  <a:pt x="3478" y="3361"/>
                </a:lnTo>
                <a:lnTo>
                  <a:pt x="3469" y="3365"/>
                </a:lnTo>
                <a:lnTo>
                  <a:pt x="3461" y="3368"/>
                </a:lnTo>
                <a:lnTo>
                  <a:pt x="3452" y="3370"/>
                </a:lnTo>
                <a:lnTo>
                  <a:pt x="3444" y="3372"/>
                </a:lnTo>
                <a:lnTo>
                  <a:pt x="3436" y="3372"/>
                </a:lnTo>
                <a:lnTo>
                  <a:pt x="3427" y="3372"/>
                </a:lnTo>
                <a:lnTo>
                  <a:pt x="3420" y="3371"/>
                </a:lnTo>
                <a:lnTo>
                  <a:pt x="3411" y="3370"/>
                </a:lnTo>
                <a:lnTo>
                  <a:pt x="3396" y="3366"/>
                </a:lnTo>
                <a:lnTo>
                  <a:pt x="3380" y="3361"/>
                </a:lnTo>
                <a:lnTo>
                  <a:pt x="3364" y="3354"/>
                </a:lnTo>
                <a:lnTo>
                  <a:pt x="3349" y="3347"/>
                </a:lnTo>
                <a:lnTo>
                  <a:pt x="3342" y="3343"/>
                </a:lnTo>
                <a:lnTo>
                  <a:pt x="3336" y="3338"/>
                </a:lnTo>
                <a:lnTo>
                  <a:pt x="3330" y="3332"/>
                </a:lnTo>
                <a:lnTo>
                  <a:pt x="3327" y="3325"/>
                </a:lnTo>
                <a:lnTo>
                  <a:pt x="3318" y="3325"/>
                </a:lnTo>
                <a:lnTo>
                  <a:pt x="3307" y="3323"/>
                </a:lnTo>
                <a:lnTo>
                  <a:pt x="3298" y="3321"/>
                </a:lnTo>
                <a:lnTo>
                  <a:pt x="3288" y="3317"/>
                </a:lnTo>
                <a:lnTo>
                  <a:pt x="3280" y="3313"/>
                </a:lnTo>
                <a:lnTo>
                  <a:pt x="3271" y="3307"/>
                </a:lnTo>
                <a:lnTo>
                  <a:pt x="3264" y="3299"/>
                </a:lnTo>
                <a:lnTo>
                  <a:pt x="3258" y="3291"/>
                </a:lnTo>
                <a:lnTo>
                  <a:pt x="3246" y="3286"/>
                </a:lnTo>
                <a:lnTo>
                  <a:pt x="3235" y="3279"/>
                </a:lnTo>
                <a:lnTo>
                  <a:pt x="3230" y="3278"/>
                </a:lnTo>
                <a:lnTo>
                  <a:pt x="3225" y="3278"/>
                </a:lnTo>
                <a:lnTo>
                  <a:pt x="3247" y="3270"/>
                </a:lnTo>
                <a:lnTo>
                  <a:pt x="3268" y="3264"/>
                </a:lnTo>
                <a:lnTo>
                  <a:pt x="3280" y="3260"/>
                </a:lnTo>
                <a:lnTo>
                  <a:pt x="3290" y="3258"/>
                </a:lnTo>
                <a:lnTo>
                  <a:pt x="3302" y="3257"/>
                </a:lnTo>
                <a:lnTo>
                  <a:pt x="3313" y="3256"/>
                </a:lnTo>
                <a:lnTo>
                  <a:pt x="3320" y="3252"/>
                </a:lnTo>
                <a:lnTo>
                  <a:pt x="3328" y="3249"/>
                </a:lnTo>
                <a:lnTo>
                  <a:pt x="3333" y="3248"/>
                </a:lnTo>
                <a:lnTo>
                  <a:pt x="3338" y="3248"/>
                </a:lnTo>
                <a:lnTo>
                  <a:pt x="3339" y="3234"/>
                </a:lnTo>
                <a:lnTo>
                  <a:pt x="3328" y="3238"/>
                </a:lnTo>
                <a:lnTo>
                  <a:pt x="3317" y="3242"/>
                </a:lnTo>
                <a:lnTo>
                  <a:pt x="3306" y="3244"/>
                </a:lnTo>
                <a:lnTo>
                  <a:pt x="3297" y="3244"/>
                </a:lnTo>
                <a:lnTo>
                  <a:pt x="3291" y="3243"/>
                </a:lnTo>
                <a:lnTo>
                  <a:pt x="3286" y="3242"/>
                </a:lnTo>
                <a:lnTo>
                  <a:pt x="3281" y="3239"/>
                </a:lnTo>
                <a:lnTo>
                  <a:pt x="3277" y="3236"/>
                </a:lnTo>
                <a:lnTo>
                  <a:pt x="3271" y="3233"/>
                </a:lnTo>
                <a:lnTo>
                  <a:pt x="3267" y="3229"/>
                </a:lnTo>
                <a:lnTo>
                  <a:pt x="3263" y="3224"/>
                </a:lnTo>
                <a:lnTo>
                  <a:pt x="3258" y="3217"/>
                </a:lnTo>
                <a:lnTo>
                  <a:pt x="3255" y="3214"/>
                </a:lnTo>
                <a:lnTo>
                  <a:pt x="3251" y="3212"/>
                </a:lnTo>
                <a:lnTo>
                  <a:pt x="3248" y="3210"/>
                </a:lnTo>
                <a:lnTo>
                  <a:pt x="3244" y="3209"/>
                </a:lnTo>
                <a:lnTo>
                  <a:pt x="3234" y="3207"/>
                </a:lnTo>
                <a:lnTo>
                  <a:pt x="3224" y="3207"/>
                </a:lnTo>
                <a:lnTo>
                  <a:pt x="3214" y="3206"/>
                </a:lnTo>
                <a:lnTo>
                  <a:pt x="3205" y="3204"/>
                </a:lnTo>
                <a:lnTo>
                  <a:pt x="3201" y="3200"/>
                </a:lnTo>
                <a:lnTo>
                  <a:pt x="3196" y="3198"/>
                </a:lnTo>
                <a:lnTo>
                  <a:pt x="3193" y="3194"/>
                </a:lnTo>
                <a:lnTo>
                  <a:pt x="3190" y="3189"/>
                </a:lnTo>
                <a:lnTo>
                  <a:pt x="3189" y="3186"/>
                </a:lnTo>
                <a:lnTo>
                  <a:pt x="3187" y="3183"/>
                </a:lnTo>
                <a:lnTo>
                  <a:pt x="3184" y="3184"/>
                </a:lnTo>
                <a:lnTo>
                  <a:pt x="3185" y="3185"/>
                </a:lnTo>
                <a:lnTo>
                  <a:pt x="3188" y="3191"/>
                </a:lnTo>
                <a:lnTo>
                  <a:pt x="3192" y="3197"/>
                </a:lnTo>
                <a:lnTo>
                  <a:pt x="3193" y="3200"/>
                </a:lnTo>
                <a:lnTo>
                  <a:pt x="3196" y="3204"/>
                </a:lnTo>
                <a:lnTo>
                  <a:pt x="3199" y="3206"/>
                </a:lnTo>
                <a:lnTo>
                  <a:pt x="3202" y="3207"/>
                </a:lnTo>
                <a:lnTo>
                  <a:pt x="3210" y="3211"/>
                </a:lnTo>
                <a:lnTo>
                  <a:pt x="3216" y="3214"/>
                </a:lnTo>
                <a:lnTo>
                  <a:pt x="3223" y="3218"/>
                </a:lnTo>
                <a:lnTo>
                  <a:pt x="3227" y="3222"/>
                </a:lnTo>
                <a:lnTo>
                  <a:pt x="3230" y="3226"/>
                </a:lnTo>
                <a:lnTo>
                  <a:pt x="3233" y="3230"/>
                </a:lnTo>
                <a:lnTo>
                  <a:pt x="3235" y="3234"/>
                </a:lnTo>
                <a:lnTo>
                  <a:pt x="3235" y="3239"/>
                </a:lnTo>
                <a:lnTo>
                  <a:pt x="3235" y="3244"/>
                </a:lnTo>
                <a:lnTo>
                  <a:pt x="3234" y="3248"/>
                </a:lnTo>
                <a:lnTo>
                  <a:pt x="3232" y="3253"/>
                </a:lnTo>
                <a:lnTo>
                  <a:pt x="3230" y="3257"/>
                </a:lnTo>
                <a:lnTo>
                  <a:pt x="3223" y="3268"/>
                </a:lnTo>
                <a:lnTo>
                  <a:pt x="3212" y="3278"/>
                </a:lnTo>
                <a:lnTo>
                  <a:pt x="3205" y="3281"/>
                </a:lnTo>
                <a:lnTo>
                  <a:pt x="3200" y="3282"/>
                </a:lnTo>
                <a:lnTo>
                  <a:pt x="3194" y="3281"/>
                </a:lnTo>
                <a:lnTo>
                  <a:pt x="3190" y="3279"/>
                </a:lnTo>
                <a:lnTo>
                  <a:pt x="3186" y="3277"/>
                </a:lnTo>
                <a:lnTo>
                  <a:pt x="3183" y="3274"/>
                </a:lnTo>
                <a:lnTo>
                  <a:pt x="3181" y="3270"/>
                </a:lnTo>
                <a:lnTo>
                  <a:pt x="3178" y="3267"/>
                </a:lnTo>
                <a:lnTo>
                  <a:pt x="3173" y="3258"/>
                </a:lnTo>
                <a:lnTo>
                  <a:pt x="3168" y="3250"/>
                </a:lnTo>
                <a:lnTo>
                  <a:pt x="3166" y="3247"/>
                </a:lnTo>
                <a:lnTo>
                  <a:pt x="3163" y="3245"/>
                </a:lnTo>
                <a:lnTo>
                  <a:pt x="3160" y="3243"/>
                </a:lnTo>
                <a:lnTo>
                  <a:pt x="3156" y="3243"/>
                </a:lnTo>
                <a:lnTo>
                  <a:pt x="3140" y="3244"/>
                </a:lnTo>
                <a:lnTo>
                  <a:pt x="3123" y="3246"/>
                </a:lnTo>
                <a:lnTo>
                  <a:pt x="3114" y="3246"/>
                </a:lnTo>
                <a:lnTo>
                  <a:pt x="3107" y="3244"/>
                </a:lnTo>
                <a:lnTo>
                  <a:pt x="3103" y="3242"/>
                </a:lnTo>
                <a:lnTo>
                  <a:pt x="3100" y="3238"/>
                </a:lnTo>
                <a:lnTo>
                  <a:pt x="3096" y="3235"/>
                </a:lnTo>
                <a:lnTo>
                  <a:pt x="3093" y="3230"/>
                </a:lnTo>
                <a:lnTo>
                  <a:pt x="3094" y="3227"/>
                </a:lnTo>
                <a:lnTo>
                  <a:pt x="3096" y="3222"/>
                </a:lnTo>
                <a:lnTo>
                  <a:pt x="3102" y="3222"/>
                </a:lnTo>
                <a:lnTo>
                  <a:pt x="3107" y="3223"/>
                </a:lnTo>
                <a:lnTo>
                  <a:pt x="3112" y="3223"/>
                </a:lnTo>
                <a:lnTo>
                  <a:pt x="3117" y="3223"/>
                </a:lnTo>
                <a:lnTo>
                  <a:pt x="3121" y="3223"/>
                </a:lnTo>
                <a:lnTo>
                  <a:pt x="3123" y="3222"/>
                </a:lnTo>
                <a:lnTo>
                  <a:pt x="3125" y="3219"/>
                </a:lnTo>
                <a:lnTo>
                  <a:pt x="3127" y="3217"/>
                </a:lnTo>
                <a:lnTo>
                  <a:pt x="3128" y="3215"/>
                </a:lnTo>
                <a:lnTo>
                  <a:pt x="3129" y="3213"/>
                </a:lnTo>
                <a:lnTo>
                  <a:pt x="3129" y="3202"/>
                </a:lnTo>
                <a:lnTo>
                  <a:pt x="3130" y="3190"/>
                </a:lnTo>
                <a:lnTo>
                  <a:pt x="3127" y="3190"/>
                </a:lnTo>
                <a:lnTo>
                  <a:pt x="3124" y="3190"/>
                </a:lnTo>
                <a:lnTo>
                  <a:pt x="3122" y="3188"/>
                </a:lnTo>
                <a:lnTo>
                  <a:pt x="3121" y="3186"/>
                </a:lnTo>
                <a:lnTo>
                  <a:pt x="3112" y="3179"/>
                </a:lnTo>
                <a:lnTo>
                  <a:pt x="3103" y="3173"/>
                </a:lnTo>
                <a:lnTo>
                  <a:pt x="3092" y="3167"/>
                </a:lnTo>
                <a:lnTo>
                  <a:pt x="3081" y="3161"/>
                </a:lnTo>
                <a:lnTo>
                  <a:pt x="3069" y="3157"/>
                </a:lnTo>
                <a:lnTo>
                  <a:pt x="3058" y="3154"/>
                </a:lnTo>
                <a:lnTo>
                  <a:pt x="3048" y="3153"/>
                </a:lnTo>
                <a:lnTo>
                  <a:pt x="3039" y="3152"/>
                </a:lnTo>
                <a:lnTo>
                  <a:pt x="3034" y="3155"/>
                </a:lnTo>
                <a:lnTo>
                  <a:pt x="3030" y="3156"/>
                </a:lnTo>
                <a:lnTo>
                  <a:pt x="3026" y="3156"/>
                </a:lnTo>
                <a:lnTo>
                  <a:pt x="3022" y="3156"/>
                </a:lnTo>
                <a:lnTo>
                  <a:pt x="3013" y="3153"/>
                </a:lnTo>
                <a:lnTo>
                  <a:pt x="3006" y="3150"/>
                </a:lnTo>
                <a:lnTo>
                  <a:pt x="3004" y="3152"/>
                </a:lnTo>
                <a:lnTo>
                  <a:pt x="3002" y="3154"/>
                </a:lnTo>
                <a:lnTo>
                  <a:pt x="2997" y="3154"/>
                </a:lnTo>
                <a:lnTo>
                  <a:pt x="2993" y="3153"/>
                </a:lnTo>
                <a:lnTo>
                  <a:pt x="2988" y="3151"/>
                </a:lnTo>
                <a:lnTo>
                  <a:pt x="2982" y="3150"/>
                </a:lnTo>
                <a:lnTo>
                  <a:pt x="2980" y="3145"/>
                </a:lnTo>
                <a:lnTo>
                  <a:pt x="2978" y="3138"/>
                </a:lnTo>
                <a:lnTo>
                  <a:pt x="2977" y="3136"/>
                </a:lnTo>
                <a:lnTo>
                  <a:pt x="2975" y="3134"/>
                </a:lnTo>
                <a:lnTo>
                  <a:pt x="2973" y="3133"/>
                </a:lnTo>
                <a:lnTo>
                  <a:pt x="2971" y="3132"/>
                </a:lnTo>
                <a:lnTo>
                  <a:pt x="2956" y="3132"/>
                </a:lnTo>
                <a:lnTo>
                  <a:pt x="2942" y="3129"/>
                </a:lnTo>
                <a:lnTo>
                  <a:pt x="2927" y="3126"/>
                </a:lnTo>
                <a:lnTo>
                  <a:pt x="2912" y="3121"/>
                </a:lnTo>
                <a:lnTo>
                  <a:pt x="2897" y="3117"/>
                </a:lnTo>
                <a:lnTo>
                  <a:pt x="2883" y="3114"/>
                </a:lnTo>
                <a:lnTo>
                  <a:pt x="2875" y="3113"/>
                </a:lnTo>
                <a:lnTo>
                  <a:pt x="2867" y="3112"/>
                </a:lnTo>
                <a:lnTo>
                  <a:pt x="2859" y="3112"/>
                </a:lnTo>
                <a:lnTo>
                  <a:pt x="2851" y="3112"/>
                </a:lnTo>
                <a:lnTo>
                  <a:pt x="2845" y="3112"/>
                </a:lnTo>
                <a:lnTo>
                  <a:pt x="2838" y="3112"/>
                </a:lnTo>
                <a:lnTo>
                  <a:pt x="2832" y="3111"/>
                </a:lnTo>
                <a:lnTo>
                  <a:pt x="2826" y="3110"/>
                </a:lnTo>
                <a:lnTo>
                  <a:pt x="2813" y="3106"/>
                </a:lnTo>
                <a:lnTo>
                  <a:pt x="2800" y="3100"/>
                </a:lnTo>
                <a:lnTo>
                  <a:pt x="2774" y="3088"/>
                </a:lnTo>
                <a:lnTo>
                  <a:pt x="2748" y="3075"/>
                </a:lnTo>
                <a:lnTo>
                  <a:pt x="2749" y="3070"/>
                </a:lnTo>
                <a:lnTo>
                  <a:pt x="2751" y="3060"/>
                </a:lnTo>
                <a:lnTo>
                  <a:pt x="2751" y="3060"/>
                </a:lnTo>
                <a:lnTo>
                  <a:pt x="2744" y="3059"/>
                </a:lnTo>
                <a:lnTo>
                  <a:pt x="2739" y="3059"/>
                </a:lnTo>
                <a:lnTo>
                  <a:pt x="2739" y="3059"/>
                </a:lnTo>
                <a:lnTo>
                  <a:pt x="2739" y="3059"/>
                </a:lnTo>
                <a:lnTo>
                  <a:pt x="2730" y="3060"/>
                </a:lnTo>
                <a:lnTo>
                  <a:pt x="2719" y="3061"/>
                </a:lnTo>
                <a:lnTo>
                  <a:pt x="2710" y="3061"/>
                </a:lnTo>
                <a:lnTo>
                  <a:pt x="2701" y="3060"/>
                </a:lnTo>
                <a:lnTo>
                  <a:pt x="2692" y="3059"/>
                </a:lnTo>
                <a:lnTo>
                  <a:pt x="2683" y="3057"/>
                </a:lnTo>
                <a:lnTo>
                  <a:pt x="2675" y="3054"/>
                </a:lnTo>
                <a:lnTo>
                  <a:pt x="2668" y="3051"/>
                </a:lnTo>
                <a:lnTo>
                  <a:pt x="2659" y="3048"/>
                </a:lnTo>
                <a:lnTo>
                  <a:pt x="2652" y="3042"/>
                </a:lnTo>
                <a:lnTo>
                  <a:pt x="2645" y="3037"/>
                </a:lnTo>
                <a:lnTo>
                  <a:pt x="2638" y="3032"/>
                </a:lnTo>
                <a:lnTo>
                  <a:pt x="2632" y="3026"/>
                </a:lnTo>
                <a:lnTo>
                  <a:pt x="2625" y="3018"/>
                </a:lnTo>
                <a:lnTo>
                  <a:pt x="2619" y="3011"/>
                </a:lnTo>
                <a:lnTo>
                  <a:pt x="2613" y="3003"/>
                </a:lnTo>
                <a:lnTo>
                  <a:pt x="2612" y="3009"/>
                </a:lnTo>
                <a:lnTo>
                  <a:pt x="2611" y="3013"/>
                </a:lnTo>
                <a:lnTo>
                  <a:pt x="2609" y="3016"/>
                </a:lnTo>
                <a:lnTo>
                  <a:pt x="2606" y="3019"/>
                </a:lnTo>
                <a:lnTo>
                  <a:pt x="2600" y="3022"/>
                </a:lnTo>
                <a:lnTo>
                  <a:pt x="2594" y="3025"/>
                </a:lnTo>
                <a:lnTo>
                  <a:pt x="2580" y="3026"/>
                </a:lnTo>
                <a:lnTo>
                  <a:pt x="2565" y="3027"/>
                </a:lnTo>
                <a:lnTo>
                  <a:pt x="2555" y="3026"/>
                </a:lnTo>
                <a:lnTo>
                  <a:pt x="2543" y="3025"/>
                </a:lnTo>
                <a:lnTo>
                  <a:pt x="2527" y="3013"/>
                </a:lnTo>
                <a:lnTo>
                  <a:pt x="2511" y="3002"/>
                </a:lnTo>
                <a:lnTo>
                  <a:pt x="2502" y="2998"/>
                </a:lnTo>
                <a:lnTo>
                  <a:pt x="2493" y="2994"/>
                </a:lnTo>
                <a:lnTo>
                  <a:pt x="2483" y="2991"/>
                </a:lnTo>
                <a:lnTo>
                  <a:pt x="2474" y="2989"/>
                </a:lnTo>
                <a:lnTo>
                  <a:pt x="2467" y="2988"/>
                </a:lnTo>
                <a:lnTo>
                  <a:pt x="2461" y="2986"/>
                </a:lnTo>
                <a:lnTo>
                  <a:pt x="2455" y="2983"/>
                </a:lnTo>
                <a:lnTo>
                  <a:pt x="2450" y="2980"/>
                </a:lnTo>
                <a:lnTo>
                  <a:pt x="2445" y="2976"/>
                </a:lnTo>
                <a:lnTo>
                  <a:pt x="2441" y="2972"/>
                </a:lnTo>
                <a:lnTo>
                  <a:pt x="2438" y="2966"/>
                </a:lnTo>
                <a:lnTo>
                  <a:pt x="2436" y="2959"/>
                </a:lnTo>
                <a:lnTo>
                  <a:pt x="2434" y="2961"/>
                </a:lnTo>
                <a:lnTo>
                  <a:pt x="2431" y="2962"/>
                </a:lnTo>
                <a:lnTo>
                  <a:pt x="2428" y="2963"/>
                </a:lnTo>
                <a:lnTo>
                  <a:pt x="2425" y="2963"/>
                </a:lnTo>
                <a:lnTo>
                  <a:pt x="2420" y="2963"/>
                </a:lnTo>
                <a:lnTo>
                  <a:pt x="2415" y="2961"/>
                </a:lnTo>
                <a:lnTo>
                  <a:pt x="2409" y="2958"/>
                </a:lnTo>
                <a:lnTo>
                  <a:pt x="2404" y="2956"/>
                </a:lnTo>
                <a:lnTo>
                  <a:pt x="2399" y="2955"/>
                </a:lnTo>
                <a:lnTo>
                  <a:pt x="2394" y="2955"/>
                </a:lnTo>
                <a:lnTo>
                  <a:pt x="2382" y="2955"/>
                </a:lnTo>
                <a:lnTo>
                  <a:pt x="2370" y="2956"/>
                </a:lnTo>
                <a:lnTo>
                  <a:pt x="2361" y="2953"/>
                </a:lnTo>
                <a:lnTo>
                  <a:pt x="2353" y="2950"/>
                </a:lnTo>
                <a:lnTo>
                  <a:pt x="2344" y="2948"/>
                </a:lnTo>
                <a:lnTo>
                  <a:pt x="2335" y="2944"/>
                </a:lnTo>
                <a:lnTo>
                  <a:pt x="2329" y="2942"/>
                </a:lnTo>
                <a:lnTo>
                  <a:pt x="2323" y="2941"/>
                </a:lnTo>
                <a:lnTo>
                  <a:pt x="2318" y="2941"/>
                </a:lnTo>
                <a:lnTo>
                  <a:pt x="2311" y="2941"/>
                </a:lnTo>
                <a:lnTo>
                  <a:pt x="2305" y="2940"/>
                </a:lnTo>
                <a:lnTo>
                  <a:pt x="2300" y="2939"/>
                </a:lnTo>
                <a:lnTo>
                  <a:pt x="2294" y="2937"/>
                </a:lnTo>
                <a:lnTo>
                  <a:pt x="2289" y="2933"/>
                </a:lnTo>
                <a:lnTo>
                  <a:pt x="2271" y="2930"/>
                </a:lnTo>
                <a:lnTo>
                  <a:pt x="2255" y="2927"/>
                </a:lnTo>
                <a:lnTo>
                  <a:pt x="2238" y="2923"/>
                </a:lnTo>
                <a:lnTo>
                  <a:pt x="2221" y="2920"/>
                </a:lnTo>
                <a:lnTo>
                  <a:pt x="2215" y="2915"/>
                </a:lnTo>
                <a:lnTo>
                  <a:pt x="2208" y="2910"/>
                </a:lnTo>
                <a:lnTo>
                  <a:pt x="2185" y="2910"/>
                </a:lnTo>
                <a:lnTo>
                  <a:pt x="2179" y="2905"/>
                </a:lnTo>
                <a:lnTo>
                  <a:pt x="2170" y="2902"/>
                </a:lnTo>
                <a:lnTo>
                  <a:pt x="2163" y="2900"/>
                </a:lnTo>
                <a:lnTo>
                  <a:pt x="2155" y="2897"/>
                </a:lnTo>
                <a:lnTo>
                  <a:pt x="2146" y="2895"/>
                </a:lnTo>
                <a:lnTo>
                  <a:pt x="2139" y="2891"/>
                </a:lnTo>
                <a:lnTo>
                  <a:pt x="2131" y="2886"/>
                </a:lnTo>
                <a:lnTo>
                  <a:pt x="2124" y="2881"/>
                </a:lnTo>
                <a:lnTo>
                  <a:pt x="2132" y="2876"/>
                </a:lnTo>
                <a:lnTo>
                  <a:pt x="2142" y="2873"/>
                </a:lnTo>
                <a:lnTo>
                  <a:pt x="2150" y="2870"/>
                </a:lnTo>
                <a:lnTo>
                  <a:pt x="2159" y="2868"/>
                </a:lnTo>
                <a:lnTo>
                  <a:pt x="2168" y="2866"/>
                </a:lnTo>
                <a:lnTo>
                  <a:pt x="2177" y="2866"/>
                </a:lnTo>
                <a:lnTo>
                  <a:pt x="2186" y="2869"/>
                </a:lnTo>
                <a:lnTo>
                  <a:pt x="2196" y="2872"/>
                </a:lnTo>
                <a:lnTo>
                  <a:pt x="2201" y="2874"/>
                </a:lnTo>
                <a:lnTo>
                  <a:pt x="2206" y="2875"/>
                </a:lnTo>
                <a:lnTo>
                  <a:pt x="2211" y="2875"/>
                </a:lnTo>
                <a:lnTo>
                  <a:pt x="2218" y="2875"/>
                </a:lnTo>
                <a:lnTo>
                  <a:pt x="2229" y="2875"/>
                </a:lnTo>
                <a:lnTo>
                  <a:pt x="2241" y="2873"/>
                </a:lnTo>
                <a:lnTo>
                  <a:pt x="2245" y="2873"/>
                </a:lnTo>
                <a:lnTo>
                  <a:pt x="2249" y="2871"/>
                </a:lnTo>
                <a:lnTo>
                  <a:pt x="2254" y="2869"/>
                </a:lnTo>
                <a:lnTo>
                  <a:pt x="2257" y="2865"/>
                </a:lnTo>
                <a:lnTo>
                  <a:pt x="2259" y="2862"/>
                </a:lnTo>
                <a:lnTo>
                  <a:pt x="2260" y="2859"/>
                </a:lnTo>
                <a:lnTo>
                  <a:pt x="2259" y="2856"/>
                </a:lnTo>
                <a:lnTo>
                  <a:pt x="2256" y="2852"/>
                </a:lnTo>
                <a:lnTo>
                  <a:pt x="2254" y="2849"/>
                </a:lnTo>
                <a:lnTo>
                  <a:pt x="2251" y="2846"/>
                </a:lnTo>
                <a:lnTo>
                  <a:pt x="2250" y="2843"/>
                </a:lnTo>
                <a:lnTo>
                  <a:pt x="2250" y="2840"/>
                </a:lnTo>
                <a:lnTo>
                  <a:pt x="2250" y="2834"/>
                </a:lnTo>
                <a:lnTo>
                  <a:pt x="2251" y="2826"/>
                </a:lnTo>
                <a:lnTo>
                  <a:pt x="2251" y="2821"/>
                </a:lnTo>
                <a:lnTo>
                  <a:pt x="2251" y="2815"/>
                </a:lnTo>
                <a:lnTo>
                  <a:pt x="2250" y="2813"/>
                </a:lnTo>
                <a:lnTo>
                  <a:pt x="2248" y="2810"/>
                </a:lnTo>
                <a:lnTo>
                  <a:pt x="2246" y="2807"/>
                </a:lnTo>
                <a:lnTo>
                  <a:pt x="2243" y="2805"/>
                </a:lnTo>
                <a:lnTo>
                  <a:pt x="2241" y="2802"/>
                </a:lnTo>
                <a:lnTo>
                  <a:pt x="2239" y="2799"/>
                </a:lnTo>
                <a:lnTo>
                  <a:pt x="2238" y="2795"/>
                </a:lnTo>
                <a:lnTo>
                  <a:pt x="2238" y="2791"/>
                </a:lnTo>
                <a:lnTo>
                  <a:pt x="2239" y="2786"/>
                </a:lnTo>
                <a:lnTo>
                  <a:pt x="2242" y="2783"/>
                </a:lnTo>
                <a:lnTo>
                  <a:pt x="2257" y="2773"/>
                </a:lnTo>
                <a:lnTo>
                  <a:pt x="2268" y="2764"/>
                </a:lnTo>
                <a:lnTo>
                  <a:pt x="2277" y="2758"/>
                </a:lnTo>
                <a:lnTo>
                  <a:pt x="2283" y="2751"/>
                </a:lnTo>
                <a:lnTo>
                  <a:pt x="2288" y="2743"/>
                </a:lnTo>
                <a:lnTo>
                  <a:pt x="2293" y="2735"/>
                </a:lnTo>
                <a:lnTo>
                  <a:pt x="2297" y="2724"/>
                </a:lnTo>
                <a:lnTo>
                  <a:pt x="2301" y="2711"/>
                </a:lnTo>
                <a:lnTo>
                  <a:pt x="2306" y="2705"/>
                </a:lnTo>
                <a:lnTo>
                  <a:pt x="2313" y="2701"/>
                </a:lnTo>
                <a:lnTo>
                  <a:pt x="2313" y="2686"/>
                </a:lnTo>
                <a:lnTo>
                  <a:pt x="2310" y="2686"/>
                </a:lnTo>
                <a:lnTo>
                  <a:pt x="2309" y="2685"/>
                </a:lnTo>
                <a:lnTo>
                  <a:pt x="2302" y="2685"/>
                </a:lnTo>
                <a:lnTo>
                  <a:pt x="2294" y="2684"/>
                </a:lnTo>
                <a:lnTo>
                  <a:pt x="2287" y="2683"/>
                </a:lnTo>
                <a:lnTo>
                  <a:pt x="2281" y="2682"/>
                </a:lnTo>
                <a:lnTo>
                  <a:pt x="2276" y="2680"/>
                </a:lnTo>
                <a:lnTo>
                  <a:pt x="2269" y="2678"/>
                </a:lnTo>
                <a:lnTo>
                  <a:pt x="2244" y="2678"/>
                </a:lnTo>
                <a:lnTo>
                  <a:pt x="2243" y="2680"/>
                </a:lnTo>
                <a:lnTo>
                  <a:pt x="2242" y="2683"/>
                </a:lnTo>
                <a:lnTo>
                  <a:pt x="2232" y="2686"/>
                </a:lnTo>
                <a:lnTo>
                  <a:pt x="2225" y="2689"/>
                </a:lnTo>
                <a:lnTo>
                  <a:pt x="2219" y="2694"/>
                </a:lnTo>
                <a:lnTo>
                  <a:pt x="2216" y="2699"/>
                </a:lnTo>
                <a:lnTo>
                  <a:pt x="2215" y="2702"/>
                </a:lnTo>
                <a:lnTo>
                  <a:pt x="2214" y="2704"/>
                </a:lnTo>
                <a:lnTo>
                  <a:pt x="2214" y="2708"/>
                </a:lnTo>
                <a:lnTo>
                  <a:pt x="2215" y="2712"/>
                </a:lnTo>
                <a:lnTo>
                  <a:pt x="2219" y="2720"/>
                </a:lnTo>
                <a:lnTo>
                  <a:pt x="2227" y="2730"/>
                </a:lnTo>
                <a:lnTo>
                  <a:pt x="2235" y="2739"/>
                </a:lnTo>
                <a:lnTo>
                  <a:pt x="2241" y="2747"/>
                </a:lnTo>
                <a:lnTo>
                  <a:pt x="2243" y="2753"/>
                </a:lnTo>
                <a:lnTo>
                  <a:pt x="2244" y="2757"/>
                </a:lnTo>
                <a:lnTo>
                  <a:pt x="2245" y="2761"/>
                </a:lnTo>
                <a:lnTo>
                  <a:pt x="2245" y="2765"/>
                </a:lnTo>
                <a:lnTo>
                  <a:pt x="2245" y="2768"/>
                </a:lnTo>
                <a:lnTo>
                  <a:pt x="2243" y="2773"/>
                </a:lnTo>
                <a:lnTo>
                  <a:pt x="2241" y="2776"/>
                </a:lnTo>
                <a:lnTo>
                  <a:pt x="2237" y="2779"/>
                </a:lnTo>
                <a:lnTo>
                  <a:pt x="2231" y="2781"/>
                </a:lnTo>
                <a:lnTo>
                  <a:pt x="2226" y="2783"/>
                </a:lnTo>
                <a:lnTo>
                  <a:pt x="2219" y="2785"/>
                </a:lnTo>
                <a:lnTo>
                  <a:pt x="2209" y="2786"/>
                </a:lnTo>
                <a:lnTo>
                  <a:pt x="2208" y="2781"/>
                </a:lnTo>
                <a:lnTo>
                  <a:pt x="2206" y="2776"/>
                </a:lnTo>
                <a:lnTo>
                  <a:pt x="2203" y="2773"/>
                </a:lnTo>
                <a:lnTo>
                  <a:pt x="2200" y="2771"/>
                </a:lnTo>
                <a:lnTo>
                  <a:pt x="2197" y="2768"/>
                </a:lnTo>
                <a:lnTo>
                  <a:pt x="2192" y="2768"/>
                </a:lnTo>
                <a:lnTo>
                  <a:pt x="2188" y="2767"/>
                </a:lnTo>
                <a:lnTo>
                  <a:pt x="2184" y="2767"/>
                </a:lnTo>
                <a:lnTo>
                  <a:pt x="2176" y="2768"/>
                </a:lnTo>
                <a:lnTo>
                  <a:pt x="2167" y="2767"/>
                </a:lnTo>
                <a:lnTo>
                  <a:pt x="2163" y="2767"/>
                </a:lnTo>
                <a:lnTo>
                  <a:pt x="2160" y="2765"/>
                </a:lnTo>
                <a:lnTo>
                  <a:pt x="2157" y="2763"/>
                </a:lnTo>
                <a:lnTo>
                  <a:pt x="2153" y="2760"/>
                </a:lnTo>
                <a:lnTo>
                  <a:pt x="2150" y="2747"/>
                </a:lnTo>
                <a:lnTo>
                  <a:pt x="2146" y="2737"/>
                </a:lnTo>
                <a:lnTo>
                  <a:pt x="2141" y="2726"/>
                </a:lnTo>
                <a:lnTo>
                  <a:pt x="2136" y="2717"/>
                </a:lnTo>
                <a:lnTo>
                  <a:pt x="2129" y="2708"/>
                </a:lnTo>
                <a:lnTo>
                  <a:pt x="2123" y="2701"/>
                </a:lnTo>
                <a:lnTo>
                  <a:pt x="2116" y="2694"/>
                </a:lnTo>
                <a:lnTo>
                  <a:pt x="2107" y="2688"/>
                </a:lnTo>
                <a:lnTo>
                  <a:pt x="2099" y="2684"/>
                </a:lnTo>
                <a:lnTo>
                  <a:pt x="2089" y="2680"/>
                </a:lnTo>
                <a:lnTo>
                  <a:pt x="2080" y="2678"/>
                </a:lnTo>
                <a:lnTo>
                  <a:pt x="2069" y="2676"/>
                </a:lnTo>
                <a:lnTo>
                  <a:pt x="2058" y="2675"/>
                </a:lnTo>
                <a:lnTo>
                  <a:pt x="2046" y="2675"/>
                </a:lnTo>
                <a:lnTo>
                  <a:pt x="2034" y="2676"/>
                </a:lnTo>
                <a:lnTo>
                  <a:pt x="2021" y="2678"/>
                </a:lnTo>
                <a:lnTo>
                  <a:pt x="2012" y="2680"/>
                </a:lnTo>
                <a:lnTo>
                  <a:pt x="2007" y="2682"/>
                </a:lnTo>
                <a:lnTo>
                  <a:pt x="2005" y="2686"/>
                </a:lnTo>
                <a:lnTo>
                  <a:pt x="2003" y="2691"/>
                </a:lnTo>
                <a:lnTo>
                  <a:pt x="2004" y="2700"/>
                </a:lnTo>
                <a:lnTo>
                  <a:pt x="2007" y="2711"/>
                </a:lnTo>
                <a:lnTo>
                  <a:pt x="2006" y="2714"/>
                </a:lnTo>
                <a:lnTo>
                  <a:pt x="2006" y="2717"/>
                </a:lnTo>
                <a:lnTo>
                  <a:pt x="2007" y="2719"/>
                </a:lnTo>
                <a:lnTo>
                  <a:pt x="2007" y="2720"/>
                </a:lnTo>
                <a:lnTo>
                  <a:pt x="2011" y="2722"/>
                </a:lnTo>
                <a:lnTo>
                  <a:pt x="2016" y="2723"/>
                </a:lnTo>
                <a:lnTo>
                  <a:pt x="2022" y="2723"/>
                </a:lnTo>
                <a:lnTo>
                  <a:pt x="2027" y="2723"/>
                </a:lnTo>
                <a:lnTo>
                  <a:pt x="2032" y="2722"/>
                </a:lnTo>
                <a:lnTo>
                  <a:pt x="2037" y="2721"/>
                </a:lnTo>
                <a:lnTo>
                  <a:pt x="2042" y="2719"/>
                </a:lnTo>
                <a:lnTo>
                  <a:pt x="2047" y="2716"/>
                </a:lnTo>
                <a:lnTo>
                  <a:pt x="2053" y="2712"/>
                </a:lnTo>
                <a:lnTo>
                  <a:pt x="2060" y="2708"/>
                </a:lnTo>
                <a:lnTo>
                  <a:pt x="2067" y="2706"/>
                </a:lnTo>
                <a:lnTo>
                  <a:pt x="2073" y="2705"/>
                </a:lnTo>
                <a:lnTo>
                  <a:pt x="2080" y="2705"/>
                </a:lnTo>
                <a:lnTo>
                  <a:pt x="2086" y="2706"/>
                </a:lnTo>
                <a:lnTo>
                  <a:pt x="2093" y="2709"/>
                </a:lnTo>
                <a:lnTo>
                  <a:pt x="2100" y="2715"/>
                </a:lnTo>
                <a:lnTo>
                  <a:pt x="2106" y="2722"/>
                </a:lnTo>
                <a:lnTo>
                  <a:pt x="2109" y="2728"/>
                </a:lnTo>
                <a:lnTo>
                  <a:pt x="2111" y="2736"/>
                </a:lnTo>
                <a:lnTo>
                  <a:pt x="2111" y="2743"/>
                </a:lnTo>
                <a:lnTo>
                  <a:pt x="2110" y="2751"/>
                </a:lnTo>
                <a:lnTo>
                  <a:pt x="2108" y="2758"/>
                </a:lnTo>
                <a:lnTo>
                  <a:pt x="2105" y="2765"/>
                </a:lnTo>
                <a:lnTo>
                  <a:pt x="2102" y="2773"/>
                </a:lnTo>
                <a:lnTo>
                  <a:pt x="2099" y="2779"/>
                </a:lnTo>
                <a:lnTo>
                  <a:pt x="2094" y="2784"/>
                </a:lnTo>
                <a:lnTo>
                  <a:pt x="2090" y="2790"/>
                </a:lnTo>
                <a:lnTo>
                  <a:pt x="2085" y="2795"/>
                </a:lnTo>
                <a:lnTo>
                  <a:pt x="2091" y="2795"/>
                </a:lnTo>
                <a:lnTo>
                  <a:pt x="2096" y="2797"/>
                </a:lnTo>
                <a:lnTo>
                  <a:pt x="2100" y="2799"/>
                </a:lnTo>
                <a:lnTo>
                  <a:pt x="2104" y="2802"/>
                </a:lnTo>
                <a:lnTo>
                  <a:pt x="2107" y="2806"/>
                </a:lnTo>
                <a:lnTo>
                  <a:pt x="2108" y="2815"/>
                </a:lnTo>
                <a:lnTo>
                  <a:pt x="2109" y="2822"/>
                </a:lnTo>
                <a:lnTo>
                  <a:pt x="2109" y="2829"/>
                </a:lnTo>
                <a:lnTo>
                  <a:pt x="2108" y="2834"/>
                </a:lnTo>
                <a:lnTo>
                  <a:pt x="2107" y="2839"/>
                </a:lnTo>
                <a:lnTo>
                  <a:pt x="2105" y="2842"/>
                </a:lnTo>
                <a:lnTo>
                  <a:pt x="2103" y="2845"/>
                </a:lnTo>
                <a:lnTo>
                  <a:pt x="2100" y="2848"/>
                </a:lnTo>
                <a:lnTo>
                  <a:pt x="2097" y="2850"/>
                </a:lnTo>
                <a:lnTo>
                  <a:pt x="2092" y="2850"/>
                </a:lnTo>
                <a:lnTo>
                  <a:pt x="2088" y="2850"/>
                </a:lnTo>
                <a:lnTo>
                  <a:pt x="2083" y="2850"/>
                </a:lnTo>
                <a:lnTo>
                  <a:pt x="2071" y="2845"/>
                </a:lnTo>
                <a:lnTo>
                  <a:pt x="2059" y="2840"/>
                </a:lnTo>
                <a:lnTo>
                  <a:pt x="2051" y="2833"/>
                </a:lnTo>
                <a:lnTo>
                  <a:pt x="2044" y="2826"/>
                </a:lnTo>
                <a:lnTo>
                  <a:pt x="2040" y="2825"/>
                </a:lnTo>
                <a:lnTo>
                  <a:pt x="2034" y="2824"/>
                </a:lnTo>
                <a:lnTo>
                  <a:pt x="2029" y="2825"/>
                </a:lnTo>
                <a:lnTo>
                  <a:pt x="2024" y="2829"/>
                </a:lnTo>
                <a:lnTo>
                  <a:pt x="2016" y="2834"/>
                </a:lnTo>
                <a:lnTo>
                  <a:pt x="2009" y="2838"/>
                </a:lnTo>
                <a:lnTo>
                  <a:pt x="2002" y="2839"/>
                </a:lnTo>
                <a:lnTo>
                  <a:pt x="1994" y="2840"/>
                </a:lnTo>
                <a:lnTo>
                  <a:pt x="1987" y="2839"/>
                </a:lnTo>
                <a:lnTo>
                  <a:pt x="1980" y="2837"/>
                </a:lnTo>
                <a:lnTo>
                  <a:pt x="1972" y="2835"/>
                </a:lnTo>
                <a:lnTo>
                  <a:pt x="1965" y="2833"/>
                </a:lnTo>
                <a:lnTo>
                  <a:pt x="1959" y="2830"/>
                </a:lnTo>
                <a:lnTo>
                  <a:pt x="1954" y="2826"/>
                </a:lnTo>
                <a:lnTo>
                  <a:pt x="1953" y="2823"/>
                </a:lnTo>
                <a:lnTo>
                  <a:pt x="1953" y="2820"/>
                </a:lnTo>
                <a:lnTo>
                  <a:pt x="1955" y="2816"/>
                </a:lnTo>
                <a:lnTo>
                  <a:pt x="1959" y="2813"/>
                </a:lnTo>
                <a:lnTo>
                  <a:pt x="1962" y="2809"/>
                </a:lnTo>
                <a:lnTo>
                  <a:pt x="1966" y="2805"/>
                </a:lnTo>
                <a:lnTo>
                  <a:pt x="1987" y="2805"/>
                </a:lnTo>
                <a:lnTo>
                  <a:pt x="2007" y="2805"/>
                </a:lnTo>
                <a:lnTo>
                  <a:pt x="2018" y="2804"/>
                </a:lnTo>
                <a:lnTo>
                  <a:pt x="2027" y="2802"/>
                </a:lnTo>
                <a:lnTo>
                  <a:pt x="2038" y="2799"/>
                </a:lnTo>
                <a:lnTo>
                  <a:pt x="2047" y="2794"/>
                </a:lnTo>
                <a:lnTo>
                  <a:pt x="2046" y="2787"/>
                </a:lnTo>
                <a:lnTo>
                  <a:pt x="2044" y="2781"/>
                </a:lnTo>
                <a:lnTo>
                  <a:pt x="2041" y="2776"/>
                </a:lnTo>
                <a:lnTo>
                  <a:pt x="2037" y="2772"/>
                </a:lnTo>
                <a:lnTo>
                  <a:pt x="2032" y="2768"/>
                </a:lnTo>
                <a:lnTo>
                  <a:pt x="2027" y="2766"/>
                </a:lnTo>
                <a:lnTo>
                  <a:pt x="2022" y="2765"/>
                </a:lnTo>
                <a:lnTo>
                  <a:pt x="2018" y="2766"/>
                </a:lnTo>
                <a:lnTo>
                  <a:pt x="2007" y="2770"/>
                </a:lnTo>
                <a:lnTo>
                  <a:pt x="1999" y="2770"/>
                </a:lnTo>
                <a:lnTo>
                  <a:pt x="1990" y="2768"/>
                </a:lnTo>
                <a:lnTo>
                  <a:pt x="1983" y="2765"/>
                </a:lnTo>
                <a:lnTo>
                  <a:pt x="1968" y="2757"/>
                </a:lnTo>
                <a:lnTo>
                  <a:pt x="1954" y="2747"/>
                </a:lnTo>
                <a:lnTo>
                  <a:pt x="1952" y="2745"/>
                </a:lnTo>
                <a:lnTo>
                  <a:pt x="1951" y="2744"/>
                </a:lnTo>
                <a:lnTo>
                  <a:pt x="1950" y="2742"/>
                </a:lnTo>
                <a:lnTo>
                  <a:pt x="1951" y="2740"/>
                </a:lnTo>
                <a:lnTo>
                  <a:pt x="1953" y="2738"/>
                </a:lnTo>
                <a:lnTo>
                  <a:pt x="1954" y="2737"/>
                </a:lnTo>
                <a:lnTo>
                  <a:pt x="1961" y="2731"/>
                </a:lnTo>
                <a:lnTo>
                  <a:pt x="1967" y="2724"/>
                </a:lnTo>
                <a:lnTo>
                  <a:pt x="1960" y="2723"/>
                </a:lnTo>
                <a:lnTo>
                  <a:pt x="1954" y="2722"/>
                </a:lnTo>
                <a:lnTo>
                  <a:pt x="1948" y="2721"/>
                </a:lnTo>
                <a:lnTo>
                  <a:pt x="1944" y="2719"/>
                </a:lnTo>
                <a:lnTo>
                  <a:pt x="1940" y="2715"/>
                </a:lnTo>
                <a:lnTo>
                  <a:pt x="1937" y="2709"/>
                </a:lnTo>
                <a:lnTo>
                  <a:pt x="1936" y="2703"/>
                </a:lnTo>
                <a:lnTo>
                  <a:pt x="1937" y="2695"/>
                </a:lnTo>
                <a:lnTo>
                  <a:pt x="1940" y="2684"/>
                </a:lnTo>
                <a:lnTo>
                  <a:pt x="1939" y="2676"/>
                </a:lnTo>
                <a:lnTo>
                  <a:pt x="1939" y="2672"/>
                </a:lnTo>
                <a:lnTo>
                  <a:pt x="1937" y="2668"/>
                </a:lnTo>
                <a:lnTo>
                  <a:pt x="1935" y="2666"/>
                </a:lnTo>
                <a:lnTo>
                  <a:pt x="1933" y="2664"/>
                </a:lnTo>
                <a:lnTo>
                  <a:pt x="1931" y="2662"/>
                </a:lnTo>
                <a:lnTo>
                  <a:pt x="1929" y="2660"/>
                </a:lnTo>
                <a:lnTo>
                  <a:pt x="1926" y="2659"/>
                </a:lnTo>
                <a:lnTo>
                  <a:pt x="1922" y="2659"/>
                </a:lnTo>
                <a:lnTo>
                  <a:pt x="1914" y="2659"/>
                </a:lnTo>
                <a:lnTo>
                  <a:pt x="1905" y="2660"/>
                </a:lnTo>
                <a:lnTo>
                  <a:pt x="1898" y="2663"/>
                </a:lnTo>
                <a:lnTo>
                  <a:pt x="1893" y="2667"/>
                </a:lnTo>
                <a:lnTo>
                  <a:pt x="1890" y="2669"/>
                </a:lnTo>
                <a:lnTo>
                  <a:pt x="1887" y="2671"/>
                </a:lnTo>
                <a:lnTo>
                  <a:pt x="1884" y="2671"/>
                </a:lnTo>
                <a:lnTo>
                  <a:pt x="1880" y="2669"/>
                </a:lnTo>
                <a:lnTo>
                  <a:pt x="1865" y="2663"/>
                </a:lnTo>
                <a:lnTo>
                  <a:pt x="1850" y="2659"/>
                </a:lnTo>
                <a:lnTo>
                  <a:pt x="1834" y="2657"/>
                </a:lnTo>
                <a:lnTo>
                  <a:pt x="1819" y="2657"/>
                </a:lnTo>
                <a:lnTo>
                  <a:pt x="1789" y="2659"/>
                </a:lnTo>
                <a:lnTo>
                  <a:pt x="1757" y="2661"/>
                </a:lnTo>
                <a:lnTo>
                  <a:pt x="1737" y="2663"/>
                </a:lnTo>
                <a:lnTo>
                  <a:pt x="1717" y="2663"/>
                </a:lnTo>
                <a:lnTo>
                  <a:pt x="1707" y="2662"/>
                </a:lnTo>
                <a:lnTo>
                  <a:pt x="1696" y="2660"/>
                </a:lnTo>
                <a:lnTo>
                  <a:pt x="1686" y="2656"/>
                </a:lnTo>
                <a:lnTo>
                  <a:pt x="1675" y="2650"/>
                </a:lnTo>
                <a:lnTo>
                  <a:pt x="1670" y="2648"/>
                </a:lnTo>
                <a:lnTo>
                  <a:pt x="1665" y="2646"/>
                </a:lnTo>
                <a:lnTo>
                  <a:pt x="1659" y="2644"/>
                </a:lnTo>
                <a:lnTo>
                  <a:pt x="1654" y="2643"/>
                </a:lnTo>
                <a:lnTo>
                  <a:pt x="1644" y="2642"/>
                </a:lnTo>
                <a:lnTo>
                  <a:pt x="1632" y="2642"/>
                </a:lnTo>
                <a:lnTo>
                  <a:pt x="1609" y="2643"/>
                </a:lnTo>
                <a:lnTo>
                  <a:pt x="1586" y="2644"/>
                </a:lnTo>
                <a:lnTo>
                  <a:pt x="1586" y="2644"/>
                </a:lnTo>
                <a:lnTo>
                  <a:pt x="1576" y="2648"/>
                </a:lnTo>
                <a:lnTo>
                  <a:pt x="1568" y="2652"/>
                </a:lnTo>
                <a:lnTo>
                  <a:pt x="1558" y="2654"/>
                </a:lnTo>
                <a:lnTo>
                  <a:pt x="1549" y="2654"/>
                </a:lnTo>
                <a:lnTo>
                  <a:pt x="1540" y="2654"/>
                </a:lnTo>
                <a:lnTo>
                  <a:pt x="1532" y="2653"/>
                </a:lnTo>
                <a:lnTo>
                  <a:pt x="1524" y="2649"/>
                </a:lnTo>
                <a:lnTo>
                  <a:pt x="1518" y="2646"/>
                </a:lnTo>
                <a:lnTo>
                  <a:pt x="1504" y="2638"/>
                </a:lnTo>
                <a:lnTo>
                  <a:pt x="1492" y="2633"/>
                </a:lnTo>
                <a:lnTo>
                  <a:pt x="1478" y="2627"/>
                </a:lnTo>
                <a:lnTo>
                  <a:pt x="1464" y="2624"/>
                </a:lnTo>
                <a:lnTo>
                  <a:pt x="1436" y="2621"/>
                </a:lnTo>
                <a:lnTo>
                  <a:pt x="1409" y="2618"/>
                </a:lnTo>
                <a:lnTo>
                  <a:pt x="1384" y="2616"/>
                </a:lnTo>
                <a:lnTo>
                  <a:pt x="1360" y="2613"/>
                </a:lnTo>
                <a:lnTo>
                  <a:pt x="1336" y="2610"/>
                </a:lnTo>
                <a:lnTo>
                  <a:pt x="1313" y="2607"/>
                </a:lnTo>
                <a:lnTo>
                  <a:pt x="1288" y="2605"/>
                </a:lnTo>
                <a:lnTo>
                  <a:pt x="1264" y="2603"/>
                </a:lnTo>
                <a:lnTo>
                  <a:pt x="1240" y="2600"/>
                </a:lnTo>
                <a:lnTo>
                  <a:pt x="1216" y="2598"/>
                </a:lnTo>
                <a:lnTo>
                  <a:pt x="1216" y="2598"/>
                </a:lnTo>
                <a:lnTo>
                  <a:pt x="1216" y="2598"/>
                </a:lnTo>
                <a:lnTo>
                  <a:pt x="1211" y="2596"/>
                </a:lnTo>
                <a:lnTo>
                  <a:pt x="1204" y="2593"/>
                </a:lnTo>
                <a:lnTo>
                  <a:pt x="1202" y="2591"/>
                </a:lnTo>
                <a:lnTo>
                  <a:pt x="1199" y="2593"/>
                </a:lnTo>
                <a:lnTo>
                  <a:pt x="1196" y="2594"/>
                </a:lnTo>
                <a:lnTo>
                  <a:pt x="1193" y="2598"/>
                </a:lnTo>
                <a:lnTo>
                  <a:pt x="1152" y="2594"/>
                </a:lnTo>
                <a:lnTo>
                  <a:pt x="1109" y="2589"/>
                </a:lnTo>
                <a:lnTo>
                  <a:pt x="1067" y="2584"/>
                </a:lnTo>
                <a:lnTo>
                  <a:pt x="1026" y="2579"/>
                </a:lnTo>
                <a:lnTo>
                  <a:pt x="984" y="2574"/>
                </a:lnTo>
                <a:lnTo>
                  <a:pt x="943" y="2568"/>
                </a:lnTo>
                <a:lnTo>
                  <a:pt x="901" y="2564"/>
                </a:lnTo>
                <a:lnTo>
                  <a:pt x="860" y="2560"/>
                </a:lnTo>
                <a:lnTo>
                  <a:pt x="827" y="2557"/>
                </a:lnTo>
                <a:lnTo>
                  <a:pt x="795" y="2551"/>
                </a:lnTo>
                <a:lnTo>
                  <a:pt x="764" y="2547"/>
                </a:lnTo>
                <a:lnTo>
                  <a:pt x="732" y="2542"/>
                </a:lnTo>
                <a:lnTo>
                  <a:pt x="701" y="2537"/>
                </a:lnTo>
                <a:lnTo>
                  <a:pt x="669" y="2532"/>
                </a:lnTo>
                <a:lnTo>
                  <a:pt x="637" y="2529"/>
                </a:lnTo>
                <a:lnTo>
                  <a:pt x="605" y="2528"/>
                </a:lnTo>
                <a:lnTo>
                  <a:pt x="610" y="2524"/>
                </a:lnTo>
                <a:lnTo>
                  <a:pt x="614" y="2522"/>
                </a:lnTo>
                <a:lnTo>
                  <a:pt x="619" y="2520"/>
                </a:lnTo>
                <a:lnTo>
                  <a:pt x="625" y="2518"/>
                </a:lnTo>
                <a:lnTo>
                  <a:pt x="635" y="2516"/>
                </a:lnTo>
                <a:lnTo>
                  <a:pt x="645" y="2516"/>
                </a:lnTo>
                <a:lnTo>
                  <a:pt x="666" y="2517"/>
                </a:lnTo>
                <a:lnTo>
                  <a:pt x="687" y="2519"/>
                </a:lnTo>
                <a:lnTo>
                  <a:pt x="731" y="2522"/>
                </a:lnTo>
                <a:lnTo>
                  <a:pt x="775" y="2525"/>
                </a:lnTo>
                <a:lnTo>
                  <a:pt x="821" y="2528"/>
                </a:lnTo>
                <a:lnTo>
                  <a:pt x="865" y="2532"/>
                </a:lnTo>
                <a:lnTo>
                  <a:pt x="909" y="2537"/>
                </a:lnTo>
                <a:lnTo>
                  <a:pt x="953" y="2539"/>
                </a:lnTo>
                <a:lnTo>
                  <a:pt x="998" y="2540"/>
                </a:lnTo>
                <a:lnTo>
                  <a:pt x="1043" y="2540"/>
                </a:lnTo>
                <a:lnTo>
                  <a:pt x="1057" y="2539"/>
                </a:lnTo>
                <a:lnTo>
                  <a:pt x="1070" y="2540"/>
                </a:lnTo>
                <a:lnTo>
                  <a:pt x="1084" y="2542"/>
                </a:lnTo>
                <a:lnTo>
                  <a:pt x="1098" y="2544"/>
                </a:lnTo>
                <a:lnTo>
                  <a:pt x="1111" y="2547"/>
                </a:lnTo>
                <a:lnTo>
                  <a:pt x="1125" y="2549"/>
                </a:lnTo>
                <a:lnTo>
                  <a:pt x="1139" y="2551"/>
                </a:lnTo>
                <a:lnTo>
                  <a:pt x="1154" y="2553"/>
                </a:lnTo>
                <a:lnTo>
                  <a:pt x="1162" y="2555"/>
                </a:lnTo>
                <a:lnTo>
                  <a:pt x="1172" y="2556"/>
                </a:lnTo>
                <a:lnTo>
                  <a:pt x="1181" y="2555"/>
                </a:lnTo>
                <a:lnTo>
                  <a:pt x="1191" y="2555"/>
                </a:lnTo>
                <a:lnTo>
                  <a:pt x="1200" y="2554"/>
                </a:lnTo>
                <a:lnTo>
                  <a:pt x="1208" y="2555"/>
                </a:lnTo>
                <a:lnTo>
                  <a:pt x="1218" y="2556"/>
                </a:lnTo>
                <a:lnTo>
                  <a:pt x="1227" y="2560"/>
                </a:lnTo>
                <a:lnTo>
                  <a:pt x="1227" y="2562"/>
                </a:lnTo>
                <a:lnTo>
                  <a:pt x="1228" y="2563"/>
                </a:lnTo>
                <a:lnTo>
                  <a:pt x="1232" y="2560"/>
                </a:lnTo>
                <a:lnTo>
                  <a:pt x="1235" y="2557"/>
                </a:lnTo>
                <a:lnTo>
                  <a:pt x="1238" y="2555"/>
                </a:lnTo>
                <a:lnTo>
                  <a:pt x="1242" y="2554"/>
                </a:lnTo>
                <a:lnTo>
                  <a:pt x="1250" y="2551"/>
                </a:lnTo>
                <a:lnTo>
                  <a:pt x="1258" y="2550"/>
                </a:lnTo>
                <a:lnTo>
                  <a:pt x="1271" y="2551"/>
                </a:lnTo>
                <a:lnTo>
                  <a:pt x="1282" y="2554"/>
                </a:lnTo>
                <a:lnTo>
                  <a:pt x="1295" y="2557"/>
                </a:lnTo>
                <a:lnTo>
                  <a:pt x="1306" y="2560"/>
                </a:lnTo>
                <a:lnTo>
                  <a:pt x="1318" y="2563"/>
                </a:lnTo>
                <a:lnTo>
                  <a:pt x="1330" y="2567"/>
                </a:lnTo>
                <a:lnTo>
                  <a:pt x="1332" y="2567"/>
                </a:lnTo>
                <a:lnTo>
                  <a:pt x="1333" y="2569"/>
                </a:lnTo>
                <a:lnTo>
                  <a:pt x="1335" y="2571"/>
                </a:lnTo>
                <a:lnTo>
                  <a:pt x="1337" y="2574"/>
                </a:lnTo>
                <a:lnTo>
                  <a:pt x="1338" y="2575"/>
                </a:lnTo>
                <a:lnTo>
                  <a:pt x="1340" y="2576"/>
                </a:lnTo>
                <a:lnTo>
                  <a:pt x="1342" y="2575"/>
                </a:lnTo>
                <a:lnTo>
                  <a:pt x="1345" y="2570"/>
                </a:lnTo>
                <a:lnTo>
                  <a:pt x="1353" y="2567"/>
                </a:lnTo>
                <a:lnTo>
                  <a:pt x="1361" y="2566"/>
                </a:lnTo>
                <a:lnTo>
                  <a:pt x="1391" y="2570"/>
                </a:lnTo>
                <a:lnTo>
                  <a:pt x="1420" y="2574"/>
                </a:lnTo>
                <a:lnTo>
                  <a:pt x="1435" y="2575"/>
                </a:lnTo>
                <a:lnTo>
                  <a:pt x="1450" y="2575"/>
                </a:lnTo>
                <a:lnTo>
                  <a:pt x="1464" y="2575"/>
                </a:lnTo>
                <a:lnTo>
                  <a:pt x="1479" y="2574"/>
                </a:lnTo>
                <a:lnTo>
                  <a:pt x="1492" y="2573"/>
                </a:lnTo>
                <a:lnTo>
                  <a:pt x="1503" y="2573"/>
                </a:lnTo>
                <a:lnTo>
                  <a:pt x="1514" y="2575"/>
                </a:lnTo>
                <a:lnTo>
                  <a:pt x="1526" y="2578"/>
                </a:lnTo>
                <a:lnTo>
                  <a:pt x="1535" y="2582"/>
                </a:lnTo>
                <a:lnTo>
                  <a:pt x="1545" y="2588"/>
                </a:lnTo>
                <a:lnTo>
                  <a:pt x="1553" y="2597"/>
                </a:lnTo>
                <a:lnTo>
                  <a:pt x="1560" y="2607"/>
                </a:lnTo>
                <a:lnTo>
                  <a:pt x="1568" y="2602"/>
                </a:lnTo>
                <a:lnTo>
                  <a:pt x="1575" y="2599"/>
                </a:lnTo>
                <a:lnTo>
                  <a:pt x="1583" y="2597"/>
                </a:lnTo>
                <a:lnTo>
                  <a:pt x="1591" y="2596"/>
                </a:lnTo>
                <a:lnTo>
                  <a:pt x="1608" y="2597"/>
                </a:lnTo>
                <a:lnTo>
                  <a:pt x="1624" y="2598"/>
                </a:lnTo>
                <a:lnTo>
                  <a:pt x="1632" y="2599"/>
                </a:lnTo>
                <a:lnTo>
                  <a:pt x="1639" y="2598"/>
                </a:lnTo>
                <a:lnTo>
                  <a:pt x="1647" y="2597"/>
                </a:lnTo>
                <a:lnTo>
                  <a:pt x="1654" y="2595"/>
                </a:lnTo>
                <a:lnTo>
                  <a:pt x="1661" y="2593"/>
                </a:lnTo>
                <a:lnTo>
                  <a:pt x="1669" y="2589"/>
                </a:lnTo>
                <a:lnTo>
                  <a:pt x="1675" y="2586"/>
                </a:lnTo>
                <a:lnTo>
                  <a:pt x="1683" y="2582"/>
                </a:lnTo>
                <a:lnTo>
                  <a:pt x="1684" y="2581"/>
                </a:lnTo>
                <a:lnTo>
                  <a:pt x="1677" y="2578"/>
                </a:lnTo>
                <a:lnTo>
                  <a:pt x="1671" y="2577"/>
                </a:lnTo>
                <a:lnTo>
                  <a:pt x="1665" y="2576"/>
                </a:lnTo>
                <a:lnTo>
                  <a:pt x="1658" y="2575"/>
                </a:lnTo>
                <a:lnTo>
                  <a:pt x="1645" y="2576"/>
                </a:lnTo>
                <a:lnTo>
                  <a:pt x="1631" y="2575"/>
                </a:lnTo>
                <a:lnTo>
                  <a:pt x="1605" y="2575"/>
                </a:lnTo>
                <a:lnTo>
                  <a:pt x="1578" y="2576"/>
                </a:lnTo>
                <a:lnTo>
                  <a:pt x="1566" y="2575"/>
                </a:lnTo>
                <a:lnTo>
                  <a:pt x="1552" y="2574"/>
                </a:lnTo>
                <a:lnTo>
                  <a:pt x="1546" y="2573"/>
                </a:lnTo>
                <a:lnTo>
                  <a:pt x="1539" y="2570"/>
                </a:lnTo>
                <a:lnTo>
                  <a:pt x="1533" y="2567"/>
                </a:lnTo>
                <a:lnTo>
                  <a:pt x="1527" y="2564"/>
                </a:lnTo>
                <a:lnTo>
                  <a:pt x="1527" y="2564"/>
                </a:lnTo>
                <a:lnTo>
                  <a:pt x="1527" y="2564"/>
                </a:lnTo>
                <a:lnTo>
                  <a:pt x="1527" y="2564"/>
                </a:lnTo>
                <a:lnTo>
                  <a:pt x="1527" y="2564"/>
                </a:lnTo>
                <a:lnTo>
                  <a:pt x="1493" y="2564"/>
                </a:lnTo>
                <a:lnTo>
                  <a:pt x="1459" y="2562"/>
                </a:lnTo>
                <a:lnTo>
                  <a:pt x="1427" y="2559"/>
                </a:lnTo>
                <a:lnTo>
                  <a:pt x="1393" y="2554"/>
                </a:lnTo>
                <a:lnTo>
                  <a:pt x="1360" y="2547"/>
                </a:lnTo>
                <a:lnTo>
                  <a:pt x="1329" y="2540"/>
                </a:lnTo>
                <a:lnTo>
                  <a:pt x="1296" y="2530"/>
                </a:lnTo>
                <a:lnTo>
                  <a:pt x="1263" y="2521"/>
                </a:lnTo>
                <a:lnTo>
                  <a:pt x="1270" y="2519"/>
                </a:lnTo>
                <a:lnTo>
                  <a:pt x="1276" y="2517"/>
                </a:lnTo>
                <a:lnTo>
                  <a:pt x="1282" y="2517"/>
                </a:lnTo>
                <a:lnTo>
                  <a:pt x="1288" y="2516"/>
                </a:lnTo>
                <a:lnTo>
                  <a:pt x="1302" y="2517"/>
                </a:lnTo>
                <a:lnTo>
                  <a:pt x="1315" y="2518"/>
                </a:lnTo>
                <a:lnTo>
                  <a:pt x="1329" y="2519"/>
                </a:lnTo>
                <a:lnTo>
                  <a:pt x="1341" y="2518"/>
                </a:lnTo>
                <a:lnTo>
                  <a:pt x="1347" y="2516"/>
                </a:lnTo>
                <a:lnTo>
                  <a:pt x="1354" y="2514"/>
                </a:lnTo>
                <a:lnTo>
                  <a:pt x="1360" y="2510"/>
                </a:lnTo>
                <a:lnTo>
                  <a:pt x="1365" y="2505"/>
                </a:lnTo>
                <a:lnTo>
                  <a:pt x="1355" y="2500"/>
                </a:lnTo>
                <a:lnTo>
                  <a:pt x="1343" y="2497"/>
                </a:lnTo>
                <a:lnTo>
                  <a:pt x="1332" y="2495"/>
                </a:lnTo>
                <a:lnTo>
                  <a:pt x="1320" y="2494"/>
                </a:lnTo>
                <a:lnTo>
                  <a:pt x="1297" y="2495"/>
                </a:lnTo>
                <a:lnTo>
                  <a:pt x="1274" y="2495"/>
                </a:lnTo>
                <a:lnTo>
                  <a:pt x="1271" y="2497"/>
                </a:lnTo>
                <a:lnTo>
                  <a:pt x="1267" y="2498"/>
                </a:lnTo>
                <a:lnTo>
                  <a:pt x="1265" y="2497"/>
                </a:lnTo>
                <a:lnTo>
                  <a:pt x="1262" y="2494"/>
                </a:lnTo>
                <a:lnTo>
                  <a:pt x="1259" y="2490"/>
                </a:lnTo>
                <a:lnTo>
                  <a:pt x="1255" y="2488"/>
                </a:lnTo>
                <a:lnTo>
                  <a:pt x="1251" y="2486"/>
                </a:lnTo>
                <a:lnTo>
                  <a:pt x="1246" y="2484"/>
                </a:lnTo>
                <a:lnTo>
                  <a:pt x="1238" y="2483"/>
                </a:lnTo>
                <a:lnTo>
                  <a:pt x="1228" y="2483"/>
                </a:lnTo>
                <a:lnTo>
                  <a:pt x="1220" y="2483"/>
                </a:lnTo>
                <a:lnTo>
                  <a:pt x="1211" y="2484"/>
                </a:lnTo>
                <a:lnTo>
                  <a:pt x="1202" y="2483"/>
                </a:lnTo>
                <a:lnTo>
                  <a:pt x="1193" y="2482"/>
                </a:lnTo>
                <a:lnTo>
                  <a:pt x="1193" y="2482"/>
                </a:lnTo>
                <a:lnTo>
                  <a:pt x="1193" y="2482"/>
                </a:lnTo>
                <a:lnTo>
                  <a:pt x="1184" y="2482"/>
                </a:lnTo>
                <a:lnTo>
                  <a:pt x="1176" y="2483"/>
                </a:lnTo>
                <a:lnTo>
                  <a:pt x="1167" y="2483"/>
                </a:lnTo>
                <a:lnTo>
                  <a:pt x="1158" y="2483"/>
                </a:lnTo>
                <a:lnTo>
                  <a:pt x="1154" y="2485"/>
                </a:lnTo>
                <a:lnTo>
                  <a:pt x="1149" y="2487"/>
                </a:lnTo>
                <a:lnTo>
                  <a:pt x="1145" y="2488"/>
                </a:lnTo>
                <a:lnTo>
                  <a:pt x="1141" y="2488"/>
                </a:lnTo>
                <a:lnTo>
                  <a:pt x="1137" y="2488"/>
                </a:lnTo>
                <a:lnTo>
                  <a:pt x="1133" y="2487"/>
                </a:lnTo>
                <a:lnTo>
                  <a:pt x="1128" y="2484"/>
                </a:lnTo>
                <a:lnTo>
                  <a:pt x="1124" y="2481"/>
                </a:lnTo>
                <a:lnTo>
                  <a:pt x="1123" y="2477"/>
                </a:lnTo>
                <a:lnTo>
                  <a:pt x="1122" y="2471"/>
                </a:lnTo>
                <a:lnTo>
                  <a:pt x="1114" y="2471"/>
                </a:lnTo>
                <a:lnTo>
                  <a:pt x="1105" y="2471"/>
                </a:lnTo>
                <a:lnTo>
                  <a:pt x="1098" y="2471"/>
                </a:lnTo>
                <a:lnTo>
                  <a:pt x="1089" y="2471"/>
                </a:lnTo>
                <a:lnTo>
                  <a:pt x="1089" y="2471"/>
                </a:lnTo>
                <a:lnTo>
                  <a:pt x="1088" y="2477"/>
                </a:lnTo>
                <a:lnTo>
                  <a:pt x="1088" y="2482"/>
                </a:lnTo>
                <a:lnTo>
                  <a:pt x="1088" y="2482"/>
                </a:lnTo>
                <a:lnTo>
                  <a:pt x="1083" y="2482"/>
                </a:lnTo>
                <a:lnTo>
                  <a:pt x="1078" y="2482"/>
                </a:lnTo>
                <a:lnTo>
                  <a:pt x="1075" y="2484"/>
                </a:lnTo>
                <a:lnTo>
                  <a:pt x="1071" y="2485"/>
                </a:lnTo>
                <a:lnTo>
                  <a:pt x="1069" y="2484"/>
                </a:lnTo>
                <a:lnTo>
                  <a:pt x="1066" y="2482"/>
                </a:lnTo>
                <a:lnTo>
                  <a:pt x="1062" y="2477"/>
                </a:lnTo>
                <a:lnTo>
                  <a:pt x="1056" y="2473"/>
                </a:lnTo>
                <a:lnTo>
                  <a:pt x="1049" y="2471"/>
                </a:lnTo>
                <a:lnTo>
                  <a:pt x="1043" y="2471"/>
                </a:lnTo>
                <a:lnTo>
                  <a:pt x="1040" y="2473"/>
                </a:lnTo>
                <a:lnTo>
                  <a:pt x="1037" y="2473"/>
                </a:lnTo>
                <a:lnTo>
                  <a:pt x="1034" y="2473"/>
                </a:lnTo>
                <a:lnTo>
                  <a:pt x="1031" y="2473"/>
                </a:lnTo>
                <a:lnTo>
                  <a:pt x="1025" y="2471"/>
                </a:lnTo>
                <a:lnTo>
                  <a:pt x="1020" y="2470"/>
                </a:lnTo>
                <a:lnTo>
                  <a:pt x="1011" y="2472"/>
                </a:lnTo>
                <a:lnTo>
                  <a:pt x="1003" y="2476"/>
                </a:lnTo>
                <a:lnTo>
                  <a:pt x="995" y="2478"/>
                </a:lnTo>
                <a:lnTo>
                  <a:pt x="986" y="2481"/>
                </a:lnTo>
                <a:lnTo>
                  <a:pt x="978" y="2476"/>
                </a:lnTo>
                <a:lnTo>
                  <a:pt x="969" y="2471"/>
                </a:lnTo>
                <a:lnTo>
                  <a:pt x="961" y="2467"/>
                </a:lnTo>
                <a:lnTo>
                  <a:pt x="952" y="2465"/>
                </a:lnTo>
                <a:lnTo>
                  <a:pt x="944" y="2463"/>
                </a:lnTo>
                <a:lnTo>
                  <a:pt x="934" y="2461"/>
                </a:lnTo>
                <a:lnTo>
                  <a:pt x="925" y="2460"/>
                </a:lnTo>
                <a:lnTo>
                  <a:pt x="917" y="2460"/>
                </a:lnTo>
                <a:lnTo>
                  <a:pt x="917" y="2460"/>
                </a:lnTo>
                <a:lnTo>
                  <a:pt x="906" y="2466"/>
                </a:lnTo>
                <a:lnTo>
                  <a:pt x="896" y="2470"/>
                </a:lnTo>
                <a:lnTo>
                  <a:pt x="884" y="2472"/>
                </a:lnTo>
                <a:lnTo>
                  <a:pt x="873" y="2472"/>
                </a:lnTo>
                <a:lnTo>
                  <a:pt x="863" y="2472"/>
                </a:lnTo>
                <a:lnTo>
                  <a:pt x="852" y="2470"/>
                </a:lnTo>
                <a:lnTo>
                  <a:pt x="842" y="2466"/>
                </a:lnTo>
                <a:lnTo>
                  <a:pt x="831" y="2462"/>
                </a:lnTo>
                <a:lnTo>
                  <a:pt x="825" y="2460"/>
                </a:lnTo>
                <a:lnTo>
                  <a:pt x="818" y="2458"/>
                </a:lnTo>
                <a:lnTo>
                  <a:pt x="811" y="2457"/>
                </a:lnTo>
                <a:lnTo>
                  <a:pt x="804" y="2457"/>
                </a:lnTo>
                <a:lnTo>
                  <a:pt x="791" y="2458"/>
                </a:lnTo>
                <a:lnTo>
                  <a:pt x="778" y="2460"/>
                </a:lnTo>
                <a:lnTo>
                  <a:pt x="778" y="2460"/>
                </a:lnTo>
                <a:lnTo>
                  <a:pt x="774" y="2463"/>
                </a:lnTo>
                <a:lnTo>
                  <a:pt x="772" y="2466"/>
                </a:lnTo>
                <a:lnTo>
                  <a:pt x="769" y="2468"/>
                </a:lnTo>
                <a:lnTo>
                  <a:pt x="766" y="2468"/>
                </a:lnTo>
                <a:lnTo>
                  <a:pt x="763" y="2468"/>
                </a:lnTo>
                <a:lnTo>
                  <a:pt x="761" y="2466"/>
                </a:lnTo>
                <a:lnTo>
                  <a:pt x="758" y="2463"/>
                </a:lnTo>
                <a:lnTo>
                  <a:pt x="754" y="2460"/>
                </a:lnTo>
                <a:lnTo>
                  <a:pt x="733" y="2462"/>
                </a:lnTo>
                <a:lnTo>
                  <a:pt x="711" y="2462"/>
                </a:lnTo>
                <a:lnTo>
                  <a:pt x="690" y="2462"/>
                </a:lnTo>
                <a:lnTo>
                  <a:pt x="668" y="2462"/>
                </a:lnTo>
                <a:lnTo>
                  <a:pt x="647" y="2462"/>
                </a:lnTo>
                <a:lnTo>
                  <a:pt x="626" y="2463"/>
                </a:lnTo>
                <a:lnTo>
                  <a:pt x="615" y="2464"/>
                </a:lnTo>
                <a:lnTo>
                  <a:pt x="604" y="2465"/>
                </a:lnTo>
                <a:lnTo>
                  <a:pt x="593" y="2467"/>
                </a:lnTo>
                <a:lnTo>
                  <a:pt x="583" y="2470"/>
                </a:lnTo>
                <a:lnTo>
                  <a:pt x="579" y="2470"/>
                </a:lnTo>
                <a:lnTo>
                  <a:pt x="576" y="2470"/>
                </a:lnTo>
                <a:lnTo>
                  <a:pt x="572" y="2470"/>
                </a:lnTo>
                <a:lnTo>
                  <a:pt x="569" y="2469"/>
                </a:lnTo>
                <a:lnTo>
                  <a:pt x="564" y="2465"/>
                </a:lnTo>
                <a:lnTo>
                  <a:pt x="558" y="2460"/>
                </a:lnTo>
                <a:lnTo>
                  <a:pt x="548" y="2463"/>
                </a:lnTo>
                <a:lnTo>
                  <a:pt x="538" y="2466"/>
                </a:lnTo>
                <a:lnTo>
                  <a:pt x="528" y="2468"/>
                </a:lnTo>
                <a:lnTo>
                  <a:pt x="518" y="2470"/>
                </a:lnTo>
                <a:lnTo>
                  <a:pt x="498" y="2471"/>
                </a:lnTo>
                <a:lnTo>
                  <a:pt x="477" y="2471"/>
                </a:lnTo>
                <a:lnTo>
                  <a:pt x="457" y="2471"/>
                </a:lnTo>
                <a:lnTo>
                  <a:pt x="437" y="2470"/>
                </a:lnTo>
                <a:lnTo>
                  <a:pt x="416" y="2469"/>
                </a:lnTo>
                <a:lnTo>
                  <a:pt x="396" y="2469"/>
                </a:lnTo>
                <a:lnTo>
                  <a:pt x="378" y="2470"/>
                </a:lnTo>
                <a:lnTo>
                  <a:pt x="361" y="2471"/>
                </a:lnTo>
                <a:lnTo>
                  <a:pt x="346" y="2473"/>
                </a:lnTo>
                <a:lnTo>
                  <a:pt x="330" y="2477"/>
                </a:lnTo>
                <a:lnTo>
                  <a:pt x="314" y="2482"/>
                </a:lnTo>
                <a:lnTo>
                  <a:pt x="298" y="2488"/>
                </a:lnTo>
                <a:lnTo>
                  <a:pt x="283" y="2496"/>
                </a:lnTo>
                <a:lnTo>
                  <a:pt x="270" y="2505"/>
                </a:lnTo>
                <a:lnTo>
                  <a:pt x="253" y="2501"/>
                </a:lnTo>
                <a:lnTo>
                  <a:pt x="236" y="2498"/>
                </a:lnTo>
                <a:lnTo>
                  <a:pt x="218" y="2496"/>
                </a:lnTo>
                <a:lnTo>
                  <a:pt x="201" y="2495"/>
                </a:lnTo>
                <a:lnTo>
                  <a:pt x="166" y="2494"/>
                </a:lnTo>
                <a:lnTo>
                  <a:pt x="132" y="2494"/>
                </a:lnTo>
                <a:lnTo>
                  <a:pt x="131" y="2490"/>
                </a:lnTo>
                <a:lnTo>
                  <a:pt x="131" y="2488"/>
                </a:lnTo>
                <a:lnTo>
                  <a:pt x="131" y="2485"/>
                </a:lnTo>
                <a:lnTo>
                  <a:pt x="132" y="2482"/>
                </a:lnTo>
                <a:lnTo>
                  <a:pt x="132" y="2482"/>
                </a:lnTo>
                <a:lnTo>
                  <a:pt x="132" y="2482"/>
                </a:lnTo>
                <a:lnTo>
                  <a:pt x="132" y="2482"/>
                </a:lnTo>
                <a:lnTo>
                  <a:pt x="114" y="2479"/>
                </a:lnTo>
                <a:lnTo>
                  <a:pt x="97" y="2473"/>
                </a:lnTo>
                <a:lnTo>
                  <a:pt x="88" y="2471"/>
                </a:lnTo>
                <a:lnTo>
                  <a:pt x="80" y="2470"/>
                </a:lnTo>
                <a:lnTo>
                  <a:pt x="72" y="2470"/>
                </a:lnTo>
                <a:lnTo>
                  <a:pt x="62" y="2470"/>
                </a:lnTo>
                <a:lnTo>
                  <a:pt x="62" y="2470"/>
                </a:lnTo>
                <a:lnTo>
                  <a:pt x="62" y="2470"/>
                </a:lnTo>
                <a:lnTo>
                  <a:pt x="56" y="2470"/>
                </a:lnTo>
                <a:lnTo>
                  <a:pt x="51" y="2470"/>
                </a:lnTo>
                <a:lnTo>
                  <a:pt x="51" y="2470"/>
                </a:lnTo>
                <a:lnTo>
                  <a:pt x="51" y="2470"/>
                </a:lnTo>
                <a:lnTo>
                  <a:pt x="43" y="2470"/>
                </a:lnTo>
                <a:lnTo>
                  <a:pt x="37" y="2468"/>
                </a:lnTo>
                <a:lnTo>
                  <a:pt x="35" y="2467"/>
                </a:lnTo>
                <a:lnTo>
                  <a:pt x="32" y="2465"/>
                </a:lnTo>
                <a:lnTo>
                  <a:pt x="29" y="2463"/>
                </a:lnTo>
                <a:lnTo>
                  <a:pt x="27" y="2460"/>
                </a:lnTo>
                <a:lnTo>
                  <a:pt x="27" y="2460"/>
                </a:lnTo>
                <a:lnTo>
                  <a:pt x="27" y="2459"/>
                </a:lnTo>
                <a:lnTo>
                  <a:pt x="16" y="2460"/>
                </a:lnTo>
                <a:lnTo>
                  <a:pt x="11" y="2460"/>
                </a:lnTo>
                <a:lnTo>
                  <a:pt x="4" y="2459"/>
                </a:lnTo>
                <a:lnTo>
                  <a:pt x="2" y="2456"/>
                </a:lnTo>
                <a:lnTo>
                  <a:pt x="1" y="2452"/>
                </a:lnTo>
                <a:lnTo>
                  <a:pt x="0" y="2449"/>
                </a:lnTo>
                <a:lnTo>
                  <a:pt x="0" y="2446"/>
                </a:lnTo>
                <a:lnTo>
                  <a:pt x="2" y="2441"/>
                </a:lnTo>
                <a:lnTo>
                  <a:pt x="5" y="2436"/>
                </a:lnTo>
                <a:lnTo>
                  <a:pt x="9" y="2430"/>
                </a:lnTo>
                <a:lnTo>
                  <a:pt x="14" y="2425"/>
                </a:lnTo>
                <a:lnTo>
                  <a:pt x="15" y="2423"/>
                </a:lnTo>
                <a:lnTo>
                  <a:pt x="16" y="2420"/>
                </a:lnTo>
                <a:lnTo>
                  <a:pt x="17" y="2417"/>
                </a:lnTo>
                <a:lnTo>
                  <a:pt x="17" y="2413"/>
                </a:lnTo>
                <a:lnTo>
                  <a:pt x="19" y="2413"/>
                </a:lnTo>
                <a:lnTo>
                  <a:pt x="22" y="2412"/>
                </a:lnTo>
                <a:lnTo>
                  <a:pt x="25" y="2413"/>
                </a:lnTo>
                <a:lnTo>
                  <a:pt x="27" y="2414"/>
                </a:lnTo>
                <a:lnTo>
                  <a:pt x="27" y="2413"/>
                </a:lnTo>
                <a:lnTo>
                  <a:pt x="27" y="2413"/>
                </a:lnTo>
                <a:lnTo>
                  <a:pt x="34" y="2407"/>
                </a:lnTo>
                <a:lnTo>
                  <a:pt x="39" y="2402"/>
                </a:lnTo>
                <a:lnTo>
                  <a:pt x="39" y="2402"/>
                </a:lnTo>
                <a:lnTo>
                  <a:pt x="74" y="2402"/>
                </a:lnTo>
                <a:lnTo>
                  <a:pt x="74" y="2402"/>
                </a:lnTo>
                <a:lnTo>
                  <a:pt x="103" y="2402"/>
                </a:lnTo>
                <a:lnTo>
                  <a:pt x="133" y="2401"/>
                </a:lnTo>
                <a:lnTo>
                  <a:pt x="146" y="2401"/>
                </a:lnTo>
                <a:lnTo>
                  <a:pt x="161" y="2402"/>
                </a:lnTo>
                <a:lnTo>
                  <a:pt x="169" y="2404"/>
                </a:lnTo>
                <a:lnTo>
                  <a:pt x="176" y="2406"/>
                </a:lnTo>
                <a:lnTo>
                  <a:pt x="182" y="2409"/>
                </a:lnTo>
                <a:lnTo>
                  <a:pt x="190" y="2413"/>
                </a:lnTo>
                <a:lnTo>
                  <a:pt x="190" y="2413"/>
                </a:lnTo>
                <a:lnTo>
                  <a:pt x="190" y="2413"/>
                </a:lnTo>
                <a:lnTo>
                  <a:pt x="195" y="2412"/>
                </a:lnTo>
                <a:lnTo>
                  <a:pt x="200" y="2413"/>
                </a:lnTo>
                <a:lnTo>
                  <a:pt x="200" y="2413"/>
                </a:lnTo>
                <a:lnTo>
                  <a:pt x="203" y="2409"/>
                </a:lnTo>
                <a:lnTo>
                  <a:pt x="208" y="2406"/>
                </a:lnTo>
                <a:lnTo>
                  <a:pt x="212" y="2404"/>
                </a:lnTo>
                <a:lnTo>
                  <a:pt x="216" y="2403"/>
                </a:lnTo>
                <a:lnTo>
                  <a:pt x="225" y="2402"/>
                </a:lnTo>
                <a:lnTo>
                  <a:pt x="235" y="2402"/>
                </a:lnTo>
                <a:lnTo>
                  <a:pt x="235" y="2402"/>
                </a:lnTo>
                <a:lnTo>
                  <a:pt x="243" y="2402"/>
                </a:lnTo>
                <a:lnTo>
                  <a:pt x="253" y="2402"/>
                </a:lnTo>
                <a:lnTo>
                  <a:pt x="261" y="2402"/>
                </a:lnTo>
                <a:lnTo>
                  <a:pt x="270" y="2402"/>
                </a:lnTo>
                <a:lnTo>
                  <a:pt x="279" y="2401"/>
                </a:lnTo>
                <a:lnTo>
                  <a:pt x="288" y="2399"/>
                </a:lnTo>
                <a:lnTo>
                  <a:pt x="297" y="2397"/>
                </a:lnTo>
                <a:lnTo>
                  <a:pt x="306" y="2392"/>
                </a:lnTo>
                <a:lnTo>
                  <a:pt x="314" y="2389"/>
                </a:lnTo>
                <a:lnTo>
                  <a:pt x="323" y="2387"/>
                </a:lnTo>
                <a:lnTo>
                  <a:pt x="328" y="2387"/>
                </a:lnTo>
                <a:lnTo>
                  <a:pt x="333" y="2386"/>
                </a:lnTo>
                <a:lnTo>
                  <a:pt x="337" y="2387"/>
                </a:lnTo>
                <a:lnTo>
                  <a:pt x="342" y="2388"/>
                </a:lnTo>
                <a:lnTo>
                  <a:pt x="355" y="2389"/>
                </a:lnTo>
                <a:lnTo>
                  <a:pt x="367" y="2393"/>
                </a:lnTo>
                <a:lnTo>
                  <a:pt x="372" y="2396"/>
                </a:lnTo>
                <a:lnTo>
                  <a:pt x="376" y="2400"/>
                </a:lnTo>
                <a:lnTo>
                  <a:pt x="380" y="2404"/>
                </a:lnTo>
                <a:lnTo>
                  <a:pt x="383" y="2410"/>
                </a:lnTo>
                <a:lnTo>
                  <a:pt x="386" y="2408"/>
                </a:lnTo>
                <a:lnTo>
                  <a:pt x="393" y="2405"/>
                </a:lnTo>
                <a:lnTo>
                  <a:pt x="401" y="2404"/>
                </a:lnTo>
                <a:lnTo>
                  <a:pt x="410" y="2404"/>
                </a:lnTo>
                <a:lnTo>
                  <a:pt x="417" y="2406"/>
                </a:lnTo>
                <a:lnTo>
                  <a:pt x="420" y="2408"/>
                </a:lnTo>
                <a:lnTo>
                  <a:pt x="424" y="2411"/>
                </a:lnTo>
                <a:lnTo>
                  <a:pt x="433" y="2406"/>
                </a:lnTo>
                <a:lnTo>
                  <a:pt x="441" y="2402"/>
                </a:lnTo>
                <a:lnTo>
                  <a:pt x="451" y="2399"/>
                </a:lnTo>
                <a:lnTo>
                  <a:pt x="460" y="2396"/>
                </a:lnTo>
                <a:lnTo>
                  <a:pt x="479" y="2392"/>
                </a:lnTo>
                <a:lnTo>
                  <a:pt x="498" y="2392"/>
                </a:lnTo>
                <a:lnTo>
                  <a:pt x="536" y="2393"/>
                </a:lnTo>
                <a:lnTo>
                  <a:pt x="574" y="2396"/>
                </a:lnTo>
                <a:lnTo>
                  <a:pt x="598" y="2397"/>
                </a:lnTo>
                <a:lnTo>
                  <a:pt x="623" y="2399"/>
                </a:lnTo>
                <a:lnTo>
                  <a:pt x="647" y="2401"/>
                </a:lnTo>
                <a:lnTo>
                  <a:pt x="671" y="2402"/>
                </a:lnTo>
                <a:lnTo>
                  <a:pt x="680" y="2403"/>
                </a:lnTo>
                <a:lnTo>
                  <a:pt x="688" y="2405"/>
                </a:lnTo>
                <a:lnTo>
                  <a:pt x="691" y="2406"/>
                </a:lnTo>
                <a:lnTo>
                  <a:pt x="694" y="2408"/>
                </a:lnTo>
                <a:lnTo>
                  <a:pt x="694" y="2407"/>
                </a:lnTo>
                <a:lnTo>
                  <a:pt x="694" y="2405"/>
                </a:lnTo>
                <a:lnTo>
                  <a:pt x="695" y="2403"/>
                </a:lnTo>
                <a:lnTo>
                  <a:pt x="697" y="2402"/>
                </a:lnTo>
                <a:lnTo>
                  <a:pt x="697" y="2402"/>
                </a:lnTo>
                <a:lnTo>
                  <a:pt x="706" y="2411"/>
                </a:lnTo>
                <a:lnTo>
                  <a:pt x="707" y="2412"/>
                </a:lnTo>
                <a:lnTo>
                  <a:pt x="708" y="2413"/>
                </a:lnTo>
                <a:lnTo>
                  <a:pt x="708" y="2413"/>
                </a:lnTo>
                <a:lnTo>
                  <a:pt x="734" y="2411"/>
                </a:lnTo>
                <a:lnTo>
                  <a:pt x="761" y="2412"/>
                </a:lnTo>
                <a:lnTo>
                  <a:pt x="787" y="2413"/>
                </a:lnTo>
                <a:lnTo>
                  <a:pt x="812" y="2416"/>
                </a:lnTo>
                <a:lnTo>
                  <a:pt x="839" y="2418"/>
                </a:lnTo>
                <a:lnTo>
                  <a:pt x="865" y="2421"/>
                </a:lnTo>
                <a:lnTo>
                  <a:pt x="890" y="2424"/>
                </a:lnTo>
                <a:lnTo>
                  <a:pt x="917" y="2426"/>
                </a:lnTo>
                <a:lnTo>
                  <a:pt x="917" y="2426"/>
                </a:lnTo>
                <a:lnTo>
                  <a:pt x="939" y="2426"/>
                </a:lnTo>
                <a:lnTo>
                  <a:pt x="961" y="2426"/>
                </a:lnTo>
                <a:lnTo>
                  <a:pt x="983" y="2426"/>
                </a:lnTo>
                <a:lnTo>
                  <a:pt x="1005" y="2426"/>
                </a:lnTo>
                <a:lnTo>
                  <a:pt x="1026" y="2425"/>
                </a:lnTo>
                <a:lnTo>
                  <a:pt x="1048" y="2425"/>
                </a:lnTo>
                <a:lnTo>
                  <a:pt x="1070" y="2425"/>
                </a:lnTo>
                <a:lnTo>
                  <a:pt x="1093" y="2425"/>
                </a:lnTo>
                <a:lnTo>
                  <a:pt x="1101" y="2425"/>
                </a:lnTo>
                <a:lnTo>
                  <a:pt x="1109" y="2426"/>
                </a:lnTo>
                <a:lnTo>
                  <a:pt x="1114" y="2428"/>
                </a:lnTo>
                <a:lnTo>
                  <a:pt x="1118" y="2429"/>
                </a:lnTo>
                <a:lnTo>
                  <a:pt x="1121" y="2432"/>
                </a:lnTo>
                <a:lnTo>
                  <a:pt x="1124" y="2436"/>
                </a:lnTo>
                <a:lnTo>
                  <a:pt x="1147" y="2436"/>
                </a:lnTo>
                <a:lnTo>
                  <a:pt x="1147" y="2436"/>
                </a:lnTo>
                <a:lnTo>
                  <a:pt x="1134" y="2421"/>
                </a:lnTo>
                <a:lnTo>
                  <a:pt x="1124" y="2413"/>
                </a:lnTo>
                <a:lnTo>
                  <a:pt x="1120" y="2411"/>
                </a:lnTo>
                <a:lnTo>
                  <a:pt x="1115" y="2410"/>
                </a:lnTo>
                <a:lnTo>
                  <a:pt x="1109" y="2410"/>
                </a:lnTo>
                <a:lnTo>
                  <a:pt x="1102" y="2411"/>
                </a:lnTo>
                <a:lnTo>
                  <a:pt x="1080" y="2413"/>
                </a:lnTo>
                <a:lnTo>
                  <a:pt x="1058" y="2413"/>
                </a:lnTo>
                <a:lnTo>
                  <a:pt x="1036" y="2412"/>
                </a:lnTo>
                <a:lnTo>
                  <a:pt x="1014" y="2409"/>
                </a:lnTo>
                <a:lnTo>
                  <a:pt x="991" y="2406"/>
                </a:lnTo>
                <a:lnTo>
                  <a:pt x="970" y="2401"/>
                </a:lnTo>
                <a:lnTo>
                  <a:pt x="949" y="2396"/>
                </a:lnTo>
                <a:lnTo>
                  <a:pt x="927" y="2389"/>
                </a:lnTo>
                <a:lnTo>
                  <a:pt x="927" y="2389"/>
                </a:lnTo>
                <a:lnTo>
                  <a:pt x="927" y="2389"/>
                </a:lnTo>
                <a:lnTo>
                  <a:pt x="916" y="2389"/>
                </a:lnTo>
                <a:lnTo>
                  <a:pt x="904" y="2389"/>
                </a:lnTo>
                <a:lnTo>
                  <a:pt x="893" y="2389"/>
                </a:lnTo>
                <a:lnTo>
                  <a:pt x="882" y="2389"/>
                </a:lnTo>
                <a:lnTo>
                  <a:pt x="882" y="2389"/>
                </a:lnTo>
                <a:lnTo>
                  <a:pt x="875" y="2389"/>
                </a:lnTo>
                <a:lnTo>
                  <a:pt x="870" y="2389"/>
                </a:lnTo>
                <a:lnTo>
                  <a:pt x="869" y="2389"/>
                </a:lnTo>
                <a:lnTo>
                  <a:pt x="870" y="2389"/>
                </a:lnTo>
                <a:lnTo>
                  <a:pt x="857" y="2390"/>
                </a:lnTo>
                <a:lnTo>
                  <a:pt x="844" y="2390"/>
                </a:lnTo>
                <a:lnTo>
                  <a:pt x="830" y="2390"/>
                </a:lnTo>
                <a:lnTo>
                  <a:pt x="818" y="2389"/>
                </a:lnTo>
                <a:lnTo>
                  <a:pt x="805" y="2387"/>
                </a:lnTo>
                <a:lnTo>
                  <a:pt x="791" y="2385"/>
                </a:lnTo>
                <a:lnTo>
                  <a:pt x="779" y="2382"/>
                </a:lnTo>
                <a:lnTo>
                  <a:pt x="766" y="2379"/>
                </a:lnTo>
                <a:lnTo>
                  <a:pt x="766" y="2379"/>
                </a:lnTo>
                <a:lnTo>
                  <a:pt x="761" y="2379"/>
                </a:lnTo>
                <a:lnTo>
                  <a:pt x="754" y="2378"/>
                </a:lnTo>
                <a:lnTo>
                  <a:pt x="754" y="2378"/>
                </a:lnTo>
                <a:lnTo>
                  <a:pt x="754" y="2378"/>
                </a:lnTo>
                <a:lnTo>
                  <a:pt x="720" y="2344"/>
                </a:lnTo>
                <a:lnTo>
                  <a:pt x="720" y="2344"/>
                </a:lnTo>
                <a:lnTo>
                  <a:pt x="714" y="2347"/>
                </a:lnTo>
                <a:lnTo>
                  <a:pt x="709" y="2350"/>
                </a:lnTo>
                <a:lnTo>
                  <a:pt x="704" y="2352"/>
                </a:lnTo>
                <a:lnTo>
                  <a:pt x="699" y="2352"/>
                </a:lnTo>
                <a:lnTo>
                  <a:pt x="675" y="2351"/>
                </a:lnTo>
                <a:lnTo>
                  <a:pt x="651" y="2351"/>
                </a:lnTo>
                <a:lnTo>
                  <a:pt x="628" y="2351"/>
                </a:lnTo>
                <a:lnTo>
                  <a:pt x="604" y="2351"/>
                </a:lnTo>
                <a:lnTo>
                  <a:pt x="579" y="2351"/>
                </a:lnTo>
                <a:lnTo>
                  <a:pt x="556" y="2349"/>
                </a:lnTo>
                <a:lnTo>
                  <a:pt x="544" y="2348"/>
                </a:lnTo>
                <a:lnTo>
                  <a:pt x="532" y="2347"/>
                </a:lnTo>
                <a:lnTo>
                  <a:pt x="519" y="2344"/>
                </a:lnTo>
                <a:lnTo>
                  <a:pt x="508" y="2342"/>
                </a:lnTo>
                <a:lnTo>
                  <a:pt x="523" y="2330"/>
                </a:lnTo>
                <a:lnTo>
                  <a:pt x="536" y="2321"/>
                </a:lnTo>
                <a:lnTo>
                  <a:pt x="542" y="2321"/>
                </a:lnTo>
                <a:lnTo>
                  <a:pt x="547" y="2321"/>
                </a:lnTo>
                <a:lnTo>
                  <a:pt x="549" y="2324"/>
                </a:lnTo>
                <a:lnTo>
                  <a:pt x="552" y="2327"/>
                </a:lnTo>
                <a:lnTo>
                  <a:pt x="554" y="2329"/>
                </a:lnTo>
                <a:lnTo>
                  <a:pt x="557" y="2330"/>
                </a:lnTo>
                <a:lnTo>
                  <a:pt x="565" y="2331"/>
                </a:lnTo>
                <a:lnTo>
                  <a:pt x="571" y="2330"/>
                </a:lnTo>
                <a:lnTo>
                  <a:pt x="589" y="2327"/>
                </a:lnTo>
                <a:lnTo>
                  <a:pt x="607" y="2325"/>
                </a:lnTo>
                <a:lnTo>
                  <a:pt x="616" y="2326"/>
                </a:lnTo>
                <a:lnTo>
                  <a:pt x="625" y="2326"/>
                </a:lnTo>
                <a:lnTo>
                  <a:pt x="634" y="2328"/>
                </a:lnTo>
                <a:lnTo>
                  <a:pt x="644" y="2330"/>
                </a:lnTo>
                <a:lnTo>
                  <a:pt x="651" y="2332"/>
                </a:lnTo>
                <a:lnTo>
                  <a:pt x="658" y="2333"/>
                </a:lnTo>
                <a:lnTo>
                  <a:pt x="667" y="2333"/>
                </a:lnTo>
                <a:lnTo>
                  <a:pt x="673" y="2331"/>
                </a:lnTo>
                <a:lnTo>
                  <a:pt x="681" y="2328"/>
                </a:lnTo>
                <a:lnTo>
                  <a:pt x="687" y="2324"/>
                </a:lnTo>
                <a:lnTo>
                  <a:pt x="692" y="2318"/>
                </a:lnTo>
                <a:lnTo>
                  <a:pt x="696" y="2309"/>
                </a:lnTo>
                <a:lnTo>
                  <a:pt x="707" y="2309"/>
                </a:lnTo>
                <a:lnTo>
                  <a:pt x="715" y="2310"/>
                </a:lnTo>
                <a:lnTo>
                  <a:pt x="721" y="2311"/>
                </a:lnTo>
                <a:lnTo>
                  <a:pt x="724" y="2313"/>
                </a:lnTo>
                <a:lnTo>
                  <a:pt x="728" y="2317"/>
                </a:lnTo>
                <a:lnTo>
                  <a:pt x="731" y="2321"/>
                </a:lnTo>
                <a:lnTo>
                  <a:pt x="731" y="2321"/>
                </a:lnTo>
                <a:lnTo>
                  <a:pt x="741" y="2322"/>
                </a:lnTo>
                <a:lnTo>
                  <a:pt x="749" y="2321"/>
                </a:lnTo>
                <a:lnTo>
                  <a:pt x="758" y="2320"/>
                </a:lnTo>
                <a:lnTo>
                  <a:pt x="767" y="2318"/>
                </a:lnTo>
                <a:lnTo>
                  <a:pt x="784" y="2313"/>
                </a:lnTo>
                <a:lnTo>
                  <a:pt x="801" y="2310"/>
                </a:lnTo>
                <a:lnTo>
                  <a:pt x="801" y="2310"/>
                </a:lnTo>
                <a:lnTo>
                  <a:pt x="812" y="2310"/>
                </a:lnTo>
                <a:lnTo>
                  <a:pt x="823" y="2309"/>
                </a:lnTo>
                <a:lnTo>
                  <a:pt x="834" y="2309"/>
                </a:lnTo>
                <a:lnTo>
                  <a:pt x="846" y="2309"/>
                </a:lnTo>
                <a:lnTo>
                  <a:pt x="834" y="2293"/>
                </a:lnTo>
                <a:lnTo>
                  <a:pt x="822" y="2279"/>
                </a:lnTo>
                <a:lnTo>
                  <a:pt x="855" y="2276"/>
                </a:lnTo>
                <a:lnTo>
                  <a:pt x="889" y="2276"/>
                </a:lnTo>
                <a:lnTo>
                  <a:pt x="923" y="2279"/>
                </a:lnTo>
                <a:lnTo>
                  <a:pt x="956" y="2281"/>
                </a:lnTo>
                <a:lnTo>
                  <a:pt x="989" y="2283"/>
                </a:lnTo>
                <a:lnTo>
                  <a:pt x="1022" y="2285"/>
                </a:lnTo>
                <a:lnTo>
                  <a:pt x="1056" y="2286"/>
                </a:lnTo>
                <a:lnTo>
                  <a:pt x="1088" y="2286"/>
                </a:lnTo>
                <a:lnTo>
                  <a:pt x="1094" y="2282"/>
                </a:lnTo>
                <a:lnTo>
                  <a:pt x="1100" y="2279"/>
                </a:lnTo>
                <a:lnTo>
                  <a:pt x="1106" y="2275"/>
                </a:lnTo>
                <a:lnTo>
                  <a:pt x="1111" y="2273"/>
                </a:lnTo>
                <a:lnTo>
                  <a:pt x="1124" y="2271"/>
                </a:lnTo>
                <a:lnTo>
                  <a:pt x="1137" y="2270"/>
                </a:lnTo>
                <a:lnTo>
                  <a:pt x="1161" y="2270"/>
                </a:lnTo>
                <a:lnTo>
                  <a:pt x="1186" y="2270"/>
                </a:lnTo>
                <a:lnTo>
                  <a:pt x="1204" y="2270"/>
                </a:lnTo>
                <a:lnTo>
                  <a:pt x="1222" y="2269"/>
                </a:lnTo>
                <a:lnTo>
                  <a:pt x="1240" y="2268"/>
                </a:lnTo>
                <a:lnTo>
                  <a:pt x="1258" y="2266"/>
                </a:lnTo>
                <a:lnTo>
                  <a:pt x="1276" y="2265"/>
                </a:lnTo>
                <a:lnTo>
                  <a:pt x="1294" y="2265"/>
                </a:lnTo>
                <a:lnTo>
                  <a:pt x="1303" y="2265"/>
                </a:lnTo>
                <a:lnTo>
                  <a:pt x="1312" y="2266"/>
                </a:lnTo>
                <a:lnTo>
                  <a:pt x="1321" y="2267"/>
                </a:lnTo>
                <a:lnTo>
                  <a:pt x="1330" y="2270"/>
                </a:lnTo>
                <a:lnTo>
                  <a:pt x="1339" y="2270"/>
                </a:lnTo>
                <a:lnTo>
                  <a:pt x="1349" y="2270"/>
                </a:lnTo>
                <a:lnTo>
                  <a:pt x="1358" y="2270"/>
                </a:lnTo>
                <a:lnTo>
                  <a:pt x="1366" y="2270"/>
                </a:lnTo>
                <a:lnTo>
                  <a:pt x="1393" y="2271"/>
                </a:lnTo>
                <a:lnTo>
                  <a:pt x="1418" y="2272"/>
                </a:lnTo>
                <a:lnTo>
                  <a:pt x="1431" y="2272"/>
                </a:lnTo>
                <a:lnTo>
                  <a:pt x="1443" y="2273"/>
                </a:lnTo>
                <a:lnTo>
                  <a:pt x="1456" y="2274"/>
                </a:lnTo>
                <a:lnTo>
                  <a:pt x="1469" y="2276"/>
                </a:lnTo>
                <a:lnTo>
                  <a:pt x="1477" y="2279"/>
                </a:lnTo>
                <a:lnTo>
                  <a:pt x="1480" y="2279"/>
                </a:lnTo>
                <a:lnTo>
                  <a:pt x="1479" y="2278"/>
                </a:lnTo>
                <a:lnTo>
                  <a:pt x="1476" y="2275"/>
                </a:lnTo>
                <a:lnTo>
                  <a:pt x="1472" y="2273"/>
                </a:lnTo>
                <a:lnTo>
                  <a:pt x="1469" y="2270"/>
                </a:lnTo>
                <a:lnTo>
                  <a:pt x="1468" y="2269"/>
                </a:lnTo>
                <a:lnTo>
                  <a:pt x="1468" y="2268"/>
                </a:lnTo>
                <a:lnTo>
                  <a:pt x="1469" y="2266"/>
                </a:lnTo>
                <a:lnTo>
                  <a:pt x="1470" y="2265"/>
                </a:lnTo>
                <a:lnTo>
                  <a:pt x="1476" y="2262"/>
                </a:lnTo>
                <a:lnTo>
                  <a:pt x="1481" y="2259"/>
                </a:lnTo>
                <a:lnTo>
                  <a:pt x="1488" y="2255"/>
                </a:lnTo>
                <a:lnTo>
                  <a:pt x="1494" y="2253"/>
                </a:lnTo>
                <a:lnTo>
                  <a:pt x="1506" y="2258"/>
                </a:lnTo>
                <a:lnTo>
                  <a:pt x="1518" y="2261"/>
                </a:lnTo>
                <a:lnTo>
                  <a:pt x="1531" y="2264"/>
                </a:lnTo>
                <a:lnTo>
                  <a:pt x="1543" y="2266"/>
                </a:lnTo>
                <a:lnTo>
                  <a:pt x="1550" y="2268"/>
                </a:lnTo>
                <a:lnTo>
                  <a:pt x="1555" y="2270"/>
                </a:lnTo>
                <a:lnTo>
                  <a:pt x="1561" y="2272"/>
                </a:lnTo>
                <a:lnTo>
                  <a:pt x="1567" y="2275"/>
                </a:lnTo>
                <a:lnTo>
                  <a:pt x="1572" y="2280"/>
                </a:lnTo>
                <a:lnTo>
                  <a:pt x="1576" y="2285"/>
                </a:lnTo>
                <a:lnTo>
                  <a:pt x="1580" y="2290"/>
                </a:lnTo>
                <a:lnTo>
                  <a:pt x="1583" y="2298"/>
                </a:lnTo>
                <a:lnTo>
                  <a:pt x="1586" y="2298"/>
                </a:lnTo>
                <a:lnTo>
                  <a:pt x="1606" y="2294"/>
                </a:lnTo>
                <a:lnTo>
                  <a:pt x="1626" y="2293"/>
                </a:lnTo>
                <a:lnTo>
                  <a:pt x="1645" y="2292"/>
                </a:lnTo>
                <a:lnTo>
                  <a:pt x="1665" y="2291"/>
                </a:lnTo>
                <a:lnTo>
                  <a:pt x="1704" y="2291"/>
                </a:lnTo>
                <a:lnTo>
                  <a:pt x="1743" y="2293"/>
                </a:lnTo>
                <a:lnTo>
                  <a:pt x="1778" y="2294"/>
                </a:lnTo>
                <a:lnTo>
                  <a:pt x="1814" y="2295"/>
                </a:lnTo>
                <a:lnTo>
                  <a:pt x="1849" y="2295"/>
                </a:lnTo>
                <a:lnTo>
                  <a:pt x="1885" y="2298"/>
                </a:lnTo>
                <a:lnTo>
                  <a:pt x="1886" y="2299"/>
                </a:lnTo>
                <a:lnTo>
                  <a:pt x="1886" y="2299"/>
                </a:lnTo>
                <a:lnTo>
                  <a:pt x="1885" y="2298"/>
                </a:lnTo>
                <a:lnTo>
                  <a:pt x="1883" y="2294"/>
                </a:lnTo>
                <a:lnTo>
                  <a:pt x="1881" y="2291"/>
                </a:lnTo>
                <a:lnTo>
                  <a:pt x="1878" y="2289"/>
                </a:lnTo>
                <a:lnTo>
                  <a:pt x="1875" y="2288"/>
                </a:lnTo>
                <a:lnTo>
                  <a:pt x="1870" y="2286"/>
                </a:lnTo>
                <a:lnTo>
                  <a:pt x="1863" y="2286"/>
                </a:lnTo>
                <a:lnTo>
                  <a:pt x="1861" y="2283"/>
                </a:lnTo>
                <a:lnTo>
                  <a:pt x="1858" y="2281"/>
                </a:lnTo>
                <a:lnTo>
                  <a:pt x="1857" y="2278"/>
                </a:lnTo>
                <a:lnTo>
                  <a:pt x="1857" y="2274"/>
                </a:lnTo>
                <a:lnTo>
                  <a:pt x="1857" y="2272"/>
                </a:lnTo>
                <a:lnTo>
                  <a:pt x="1858" y="2269"/>
                </a:lnTo>
                <a:lnTo>
                  <a:pt x="1860" y="2266"/>
                </a:lnTo>
                <a:lnTo>
                  <a:pt x="1863" y="2263"/>
                </a:lnTo>
                <a:lnTo>
                  <a:pt x="1863" y="2263"/>
                </a:lnTo>
                <a:lnTo>
                  <a:pt x="1868" y="2261"/>
                </a:lnTo>
                <a:lnTo>
                  <a:pt x="1873" y="2259"/>
                </a:lnTo>
                <a:lnTo>
                  <a:pt x="1880" y="2258"/>
                </a:lnTo>
                <a:lnTo>
                  <a:pt x="1885" y="2256"/>
                </a:lnTo>
                <a:lnTo>
                  <a:pt x="1891" y="2258"/>
                </a:lnTo>
                <a:lnTo>
                  <a:pt x="1896" y="2259"/>
                </a:lnTo>
                <a:lnTo>
                  <a:pt x="1903" y="2261"/>
                </a:lnTo>
                <a:lnTo>
                  <a:pt x="1908" y="2263"/>
                </a:lnTo>
                <a:lnTo>
                  <a:pt x="1920" y="2263"/>
                </a:lnTo>
                <a:lnTo>
                  <a:pt x="1931" y="2263"/>
                </a:lnTo>
                <a:lnTo>
                  <a:pt x="1943" y="2263"/>
                </a:lnTo>
                <a:lnTo>
                  <a:pt x="1954" y="2263"/>
                </a:lnTo>
                <a:lnTo>
                  <a:pt x="1960" y="2260"/>
                </a:lnTo>
                <a:lnTo>
                  <a:pt x="1964" y="2258"/>
                </a:lnTo>
                <a:lnTo>
                  <a:pt x="1961" y="2258"/>
                </a:lnTo>
                <a:lnTo>
                  <a:pt x="1957" y="2258"/>
                </a:lnTo>
                <a:lnTo>
                  <a:pt x="1948" y="2255"/>
                </a:lnTo>
                <a:lnTo>
                  <a:pt x="1939" y="2252"/>
                </a:lnTo>
                <a:lnTo>
                  <a:pt x="1929" y="2249"/>
                </a:lnTo>
                <a:lnTo>
                  <a:pt x="1920" y="2246"/>
                </a:lnTo>
                <a:lnTo>
                  <a:pt x="1917" y="2243"/>
                </a:lnTo>
                <a:lnTo>
                  <a:pt x="1915" y="2242"/>
                </a:lnTo>
                <a:lnTo>
                  <a:pt x="1913" y="2241"/>
                </a:lnTo>
                <a:lnTo>
                  <a:pt x="1911" y="2241"/>
                </a:lnTo>
                <a:lnTo>
                  <a:pt x="1907" y="2243"/>
                </a:lnTo>
                <a:lnTo>
                  <a:pt x="1903" y="2247"/>
                </a:lnTo>
                <a:lnTo>
                  <a:pt x="1897" y="2248"/>
                </a:lnTo>
                <a:lnTo>
                  <a:pt x="1892" y="2248"/>
                </a:lnTo>
                <a:lnTo>
                  <a:pt x="1887" y="2247"/>
                </a:lnTo>
                <a:lnTo>
                  <a:pt x="1882" y="2246"/>
                </a:lnTo>
                <a:lnTo>
                  <a:pt x="1868" y="2243"/>
                </a:lnTo>
                <a:lnTo>
                  <a:pt x="1853" y="2241"/>
                </a:lnTo>
                <a:lnTo>
                  <a:pt x="1816" y="2239"/>
                </a:lnTo>
                <a:lnTo>
                  <a:pt x="1779" y="2237"/>
                </a:lnTo>
                <a:lnTo>
                  <a:pt x="1762" y="2239"/>
                </a:lnTo>
                <a:lnTo>
                  <a:pt x="1743" y="2240"/>
                </a:lnTo>
                <a:lnTo>
                  <a:pt x="1725" y="2244"/>
                </a:lnTo>
                <a:lnTo>
                  <a:pt x="1707" y="2249"/>
                </a:lnTo>
                <a:lnTo>
                  <a:pt x="1700" y="2250"/>
                </a:lnTo>
                <a:lnTo>
                  <a:pt x="1694" y="2251"/>
                </a:lnTo>
                <a:lnTo>
                  <a:pt x="1688" y="2251"/>
                </a:lnTo>
                <a:lnTo>
                  <a:pt x="1681" y="2251"/>
                </a:lnTo>
                <a:lnTo>
                  <a:pt x="1669" y="2248"/>
                </a:lnTo>
                <a:lnTo>
                  <a:pt x="1656" y="2243"/>
                </a:lnTo>
                <a:lnTo>
                  <a:pt x="1648" y="2240"/>
                </a:lnTo>
                <a:lnTo>
                  <a:pt x="1640" y="2236"/>
                </a:lnTo>
                <a:lnTo>
                  <a:pt x="1632" y="2235"/>
                </a:lnTo>
                <a:lnTo>
                  <a:pt x="1624" y="2234"/>
                </a:lnTo>
                <a:lnTo>
                  <a:pt x="1615" y="2234"/>
                </a:lnTo>
                <a:lnTo>
                  <a:pt x="1607" y="2236"/>
                </a:lnTo>
                <a:lnTo>
                  <a:pt x="1599" y="2239"/>
                </a:lnTo>
                <a:lnTo>
                  <a:pt x="1591" y="2243"/>
                </a:lnTo>
                <a:lnTo>
                  <a:pt x="1583" y="2245"/>
                </a:lnTo>
                <a:lnTo>
                  <a:pt x="1575" y="2244"/>
                </a:lnTo>
                <a:lnTo>
                  <a:pt x="1567" y="2240"/>
                </a:lnTo>
                <a:lnTo>
                  <a:pt x="1558" y="2236"/>
                </a:lnTo>
                <a:lnTo>
                  <a:pt x="1550" y="2234"/>
                </a:lnTo>
                <a:lnTo>
                  <a:pt x="1541" y="2233"/>
                </a:lnTo>
                <a:lnTo>
                  <a:pt x="1524" y="2232"/>
                </a:lnTo>
                <a:lnTo>
                  <a:pt x="1507" y="2231"/>
                </a:lnTo>
                <a:lnTo>
                  <a:pt x="1483" y="2232"/>
                </a:lnTo>
                <a:lnTo>
                  <a:pt x="1461" y="2232"/>
                </a:lnTo>
                <a:lnTo>
                  <a:pt x="1439" y="2232"/>
                </a:lnTo>
                <a:lnTo>
                  <a:pt x="1417" y="2231"/>
                </a:lnTo>
                <a:lnTo>
                  <a:pt x="1410" y="2230"/>
                </a:lnTo>
                <a:lnTo>
                  <a:pt x="1402" y="2228"/>
                </a:lnTo>
                <a:lnTo>
                  <a:pt x="1396" y="2226"/>
                </a:lnTo>
                <a:lnTo>
                  <a:pt x="1390" y="2224"/>
                </a:lnTo>
                <a:lnTo>
                  <a:pt x="1383" y="2222"/>
                </a:lnTo>
                <a:lnTo>
                  <a:pt x="1377" y="2223"/>
                </a:lnTo>
                <a:lnTo>
                  <a:pt x="1373" y="2222"/>
                </a:lnTo>
                <a:lnTo>
                  <a:pt x="1371" y="2221"/>
                </a:lnTo>
                <a:lnTo>
                  <a:pt x="1369" y="2219"/>
                </a:lnTo>
                <a:lnTo>
                  <a:pt x="1366" y="2216"/>
                </a:lnTo>
                <a:lnTo>
                  <a:pt x="1360" y="2210"/>
                </a:lnTo>
                <a:lnTo>
                  <a:pt x="1355" y="2214"/>
                </a:lnTo>
                <a:lnTo>
                  <a:pt x="1351" y="2219"/>
                </a:lnTo>
                <a:lnTo>
                  <a:pt x="1326" y="2221"/>
                </a:lnTo>
                <a:lnTo>
                  <a:pt x="1302" y="2223"/>
                </a:lnTo>
                <a:lnTo>
                  <a:pt x="1278" y="2224"/>
                </a:lnTo>
                <a:lnTo>
                  <a:pt x="1254" y="2224"/>
                </a:lnTo>
                <a:lnTo>
                  <a:pt x="1229" y="2223"/>
                </a:lnTo>
                <a:lnTo>
                  <a:pt x="1205" y="2220"/>
                </a:lnTo>
                <a:lnTo>
                  <a:pt x="1194" y="2217"/>
                </a:lnTo>
                <a:lnTo>
                  <a:pt x="1182" y="2214"/>
                </a:lnTo>
                <a:lnTo>
                  <a:pt x="1170" y="2210"/>
                </a:lnTo>
                <a:lnTo>
                  <a:pt x="1158" y="2206"/>
                </a:lnTo>
                <a:lnTo>
                  <a:pt x="1149" y="2203"/>
                </a:lnTo>
                <a:lnTo>
                  <a:pt x="1141" y="2200"/>
                </a:lnTo>
                <a:lnTo>
                  <a:pt x="1133" y="2197"/>
                </a:lnTo>
                <a:lnTo>
                  <a:pt x="1124" y="2195"/>
                </a:lnTo>
                <a:lnTo>
                  <a:pt x="1107" y="2193"/>
                </a:lnTo>
                <a:lnTo>
                  <a:pt x="1090" y="2193"/>
                </a:lnTo>
                <a:lnTo>
                  <a:pt x="1073" y="2194"/>
                </a:lnTo>
                <a:lnTo>
                  <a:pt x="1055" y="2194"/>
                </a:lnTo>
                <a:lnTo>
                  <a:pt x="1038" y="2194"/>
                </a:lnTo>
                <a:lnTo>
                  <a:pt x="1021" y="2193"/>
                </a:lnTo>
                <a:lnTo>
                  <a:pt x="995" y="2193"/>
                </a:lnTo>
                <a:lnTo>
                  <a:pt x="968" y="2193"/>
                </a:lnTo>
                <a:lnTo>
                  <a:pt x="942" y="2193"/>
                </a:lnTo>
                <a:lnTo>
                  <a:pt x="917" y="2194"/>
                </a:lnTo>
                <a:lnTo>
                  <a:pt x="890" y="2194"/>
                </a:lnTo>
                <a:lnTo>
                  <a:pt x="864" y="2194"/>
                </a:lnTo>
                <a:lnTo>
                  <a:pt x="838" y="2194"/>
                </a:lnTo>
                <a:lnTo>
                  <a:pt x="812" y="2194"/>
                </a:lnTo>
                <a:lnTo>
                  <a:pt x="807" y="2194"/>
                </a:lnTo>
                <a:lnTo>
                  <a:pt x="801" y="2193"/>
                </a:lnTo>
                <a:lnTo>
                  <a:pt x="804" y="2187"/>
                </a:lnTo>
                <a:lnTo>
                  <a:pt x="808" y="2182"/>
                </a:lnTo>
                <a:lnTo>
                  <a:pt x="813" y="2177"/>
                </a:lnTo>
                <a:lnTo>
                  <a:pt x="818" y="2174"/>
                </a:lnTo>
                <a:lnTo>
                  <a:pt x="824" y="2172"/>
                </a:lnTo>
                <a:lnTo>
                  <a:pt x="829" y="2171"/>
                </a:lnTo>
                <a:lnTo>
                  <a:pt x="835" y="2170"/>
                </a:lnTo>
                <a:lnTo>
                  <a:pt x="842" y="2171"/>
                </a:lnTo>
                <a:lnTo>
                  <a:pt x="861" y="2175"/>
                </a:lnTo>
                <a:lnTo>
                  <a:pt x="880" y="2176"/>
                </a:lnTo>
                <a:lnTo>
                  <a:pt x="899" y="2176"/>
                </a:lnTo>
                <a:lnTo>
                  <a:pt x="918" y="2174"/>
                </a:lnTo>
                <a:lnTo>
                  <a:pt x="936" y="2173"/>
                </a:lnTo>
                <a:lnTo>
                  <a:pt x="955" y="2171"/>
                </a:lnTo>
                <a:lnTo>
                  <a:pt x="973" y="2170"/>
                </a:lnTo>
                <a:lnTo>
                  <a:pt x="992" y="2170"/>
                </a:lnTo>
                <a:lnTo>
                  <a:pt x="1002" y="2171"/>
                </a:lnTo>
                <a:lnTo>
                  <a:pt x="1011" y="2171"/>
                </a:lnTo>
                <a:lnTo>
                  <a:pt x="1022" y="2171"/>
                </a:lnTo>
                <a:lnTo>
                  <a:pt x="1031" y="2171"/>
                </a:lnTo>
                <a:lnTo>
                  <a:pt x="1047" y="2170"/>
                </a:lnTo>
                <a:lnTo>
                  <a:pt x="1063" y="2170"/>
                </a:lnTo>
                <a:lnTo>
                  <a:pt x="1080" y="2171"/>
                </a:lnTo>
                <a:lnTo>
                  <a:pt x="1096" y="2172"/>
                </a:lnTo>
                <a:lnTo>
                  <a:pt x="1111" y="2172"/>
                </a:lnTo>
                <a:lnTo>
                  <a:pt x="1127" y="2170"/>
                </a:lnTo>
                <a:lnTo>
                  <a:pt x="1135" y="2169"/>
                </a:lnTo>
                <a:lnTo>
                  <a:pt x="1143" y="2166"/>
                </a:lnTo>
                <a:lnTo>
                  <a:pt x="1150" y="2163"/>
                </a:lnTo>
                <a:lnTo>
                  <a:pt x="1158" y="2160"/>
                </a:lnTo>
                <a:lnTo>
                  <a:pt x="1158" y="2154"/>
                </a:lnTo>
                <a:lnTo>
                  <a:pt x="1158" y="2149"/>
                </a:lnTo>
                <a:lnTo>
                  <a:pt x="1146" y="2148"/>
                </a:lnTo>
                <a:lnTo>
                  <a:pt x="1136" y="2147"/>
                </a:lnTo>
                <a:lnTo>
                  <a:pt x="1136" y="2147"/>
                </a:lnTo>
                <a:lnTo>
                  <a:pt x="1117" y="2147"/>
                </a:lnTo>
                <a:lnTo>
                  <a:pt x="1097" y="2148"/>
                </a:lnTo>
                <a:lnTo>
                  <a:pt x="1086" y="2147"/>
                </a:lnTo>
                <a:lnTo>
                  <a:pt x="1075" y="2145"/>
                </a:lnTo>
                <a:lnTo>
                  <a:pt x="1063" y="2142"/>
                </a:lnTo>
                <a:lnTo>
                  <a:pt x="1051" y="2136"/>
                </a:lnTo>
                <a:lnTo>
                  <a:pt x="1063" y="2131"/>
                </a:lnTo>
                <a:lnTo>
                  <a:pt x="1075" y="2128"/>
                </a:lnTo>
                <a:lnTo>
                  <a:pt x="1085" y="2126"/>
                </a:lnTo>
                <a:lnTo>
                  <a:pt x="1096" y="2125"/>
                </a:lnTo>
                <a:lnTo>
                  <a:pt x="1116" y="2125"/>
                </a:lnTo>
                <a:lnTo>
                  <a:pt x="1135" y="2125"/>
                </a:lnTo>
                <a:lnTo>
                  <a:pt x="1123" y="2114"/>
                </a:lnTo>
                <a:lnTo>
                  <a:pt x="1111" y="2106"/>
                </a:lnTo>
                <a:lnTo>
                  <a:pt x="1099" y="2097"/>
                </a:lnTo>
                <a:lnTo>
                  <a:pt x="1085" y="2091"/>
                </a:lnTo>
                <a:lnTo>
                  <a:pt x="1058" y="2078"/>
                </a:lnTo>
                <a:lnTo>
                  <a:pt x="1030" y="2066"/>
                </a:lnTo>
                <a:lnTo>
                  <a:pt x="1030" y="2066"/>
                </a:lnTo>
                <a:lnTo>
                  <a:pt x="1028" y="2066"/>
                </a:lnTo>
                <a:lnTo>
                  <a:pt x="1025" y="2067"/>
                </a:lnTo>
                <a:lnTo>
                  <a:pt x="1020" y="2067"/>
                </a:lnTo>
                <a:lnTo>
                  <a:pt x="1020" y="2067"/>
                </a:lnTo>
                <a:lnTo>
                  <a:pt x="1020" y="2067"/>
                </a:lnTo>
                <a:lnTo>
                  <a:pt x="1020" y="2067"/>
                </a:lnTo>
                <a:lnTo>
                  <a:pt x="1020" y="2066"/>
                </a:lnTo>
                <a:lnTo>
                  <a:pt x="1020" y="2066"/>
                </a:lnTo>
                <a:lnTo>
                  <a:pt x="1020" y="2066"/>
                </a:lnTo>
                <a:lnTo>
                  <a:pt x="1014" y="2062"/>
                </a:lnTo>
                <a:lnTo>
                  <a:pt x="1008" y="2056"/>
                </a:lnTo>
                <a:lnTo>
                  <a:pt x="1008" y="2056"/>
                </a:lnTo>
                <a:lnTo>
                  <a:pt x="1008" y="2056"/>
                </a:lnTo>
                <a:lnTo>
                  <a:pt x="1007" y="2056"/>
                </a:lnTo>
                <a:lnTo>
                  <a:pt x="995" y="2053"/>
                </a:lnTo>
                <a:lnTo>
                  <a:pt x="983" y="2048"/>
                </a:lnTo>
                <a:lnTo>
                  <a:pt x="972" y="2042"/>
                </a:lnTo>
                <a:lnTo>
                  <a:pt x="963" y="2034"/>
                </a:lnTo>
                <a:lnTo>
                  <a:pt x="953" y="2027"/>
                </a:lnTo>
                <a:lnTo>
                  <a:pt x="945" y="2017"/>
                </a:lnTo>
                <a:lnTo>
                  <a:pt x="937" y="2008"/>
                </a:lnTo>
                <a:lnTo>
                  <a:pt x="928" y="1998"/>
                </a:lnTo>
                <a:lnTo>
                  <a:pt x="926" y="1994"/>
                </a:lnTo>
                <a:lnTo>
                  <a:pt x="925" y="1990"/>
                </a:lnTo>
                <a:lnTo>
                  <a:pt x="926" y="1988"/>
                </a:lnTo>
                <a:lnTo>
                  <a:pt x="928" y="1986"/>
                </a:lnTo>
                <a:lnTo>
                  <a:pt x="931" y="1984"/>
                </a:lnTo>
                <a:lnTo>
                  <a:pt x="933" y="1981"/>
                </a:lnTo>
                <a:lnTo>
                  <a:pt x="936" y="1979"/>
                </a:lnTo>
                <a:lnTo>
                  <a:pt x="936" y="1977"/>
                </a:lnTo>
                <a:lnTo>
                  <a:pt x="921" y="1976"/>
                </a:lnTo>
                <a:lnTo>
                  <a:pt x="906" y="1975"/>
                </a:lnTo>
                <a:lnTo>
                  <a:pt x="892" y="1973"/>
                </a:lnTo>
                <a:lnTo>
                  <a:pt x="879" y="1970"/>
                </a:lnTo>
                <a:lnTo>
                  <a:pt x="872" y="1967"/>
                </a:lnTo>
                <a:lnTo>
                  <a:pt x="866" y="1964"/>
                </a:lnTo>
                <a:lnTo>
                  <a:pt x="860" y="1960"/>
                </a:lnTo>
                <a:lnTo>
                  <a:pt x="854" y="1956"/>
                </a:lnTo>
                <a:lnTo>
                  <a:pt x="849" y="1951"/>
                </a:lnTo>
                <a:lnTo>
                  <a:pt x="845" y="1945"/>
                </a:lnTo>
                <a:lnTo>
                  <a:pt x="841" y="1938"/>
                </a:lnTo>
                <a:lnTo>
                  <a:pt x="837" y="1930"/>
                </a:lnTo>
                <a:lnTo>
                  <a:pt x="841" y="1931"/>
                </a:lnTo>
                <a:lnTo>
                  <a:pt x="845" y="1931"/>
                </a:lnTo>
                <a:lnTo>
                  <a:pt x="849" y="1930"/>
                </a:lnTo>
                <a:lnTo>
                  <a:pt x="853" y="1930"/>
                </a:lnTo>
                <a:lnTo>
                  <a:pt x="862" y="1927"/>
                </a:lnTo>
                <a:lnTo>
                  <a:pt x="870" y="1924"/>
                </a:lnTo>
                <a:lnTo>
                  <a:pt x="879" y="1921"/>
                </a:lnTo>
                <a:lnTo>
                  <a:pt x="888" y="1920"/>
                </a:lnTo>
                <a:lnTo>
                  <a:pt x="892" y="1920"/>
                </a:lnTo>
                <a:lnTo>
                  <a:pt x="897" y="1921"/>
                </a:lnTo>
                <a:lnTo>
                  <a:pt x="901" y="1924"/>
                </a:lnTo>
                <a:lnTo>
                  <a:pt x="905" y="1926"/>
                </a:lnTo>
                <a:lnTo>
                  <a:pt x="905" y="1927"/>
                </a:lnTo>
                <a:lnTo>
                  <a:pt x="913" y="1924"/>
                </a:lnTo>
                <a:lnTo>
                  <a:pt x="922" y="1921"/>
                </a:lnTo>
                <a:lnTo>
                  <a:pt x="930" y="1919"/>
                </a:lnTo>
                <a:lnTo>
                  <a:pt x="940" y="1917"/>
                </a:lnTo>
                <a:lnTo>
                  <a:pt x="940" y="1917"/>
                </a:lnTo>
                <a:lnTo>
                  <a:pt x="940" y="1917"/>
                </a:lnTo>
                <a:lnTo>
                  <a:pt x="940" y="1917"/>
                </a:lnTo>
                <a:lnTo>
                  <a:pt x="941" y="1915"/>
                </a:lnTo>
                <a:lnTo>
                  <a:pt x="943" y="1913"/>
                </a:lnTo>
                <a:lnTo>
                  <a:pt x="943" y="1913"/>
                </a:lnTo>
                <a:lnTo>
                  <a:pt x="943" y="1913"/>
                </a:lnTo>
                <a:lnTo>
                  <a:pt x="950" y="1906"/>
                </a:lnTo>
                <a:lnTo>
                  <a:pt x="950" y="1906"/>
                </a:lnTo>
                <a:lnTo>
                  <a:pt x="950" y="1906"/>
                </a:lnTo>
                <a:lnTo>
                  <a:pt x="953" y="1899"/>
                </a:lnTo>
                <a:lnTo>
                  <a:pt x="958" y="1894"/>
                </a:lnTo>
                <a:lnTo>
                  <a:pt x="963" y="1889"/>
                </a:lnTo>
                <a:lnTo>
                  <a:pt x="968" y="1885"/>
                </a:lnTo>
                <a:lnTo>
                  <a:pt x="973" y="1880"/>
                </a:lnTo>
                <a:lnTo>
                  <a:pt x="978" y="1877"/>
                </a:lnTo>
                <a:lnTo>
                  <a:pt x="979" y="1873"/>
                </a:lnTo>
                <a:lnTo>
                  <a:pt x="978" y="1870"/>
                </a:lnTo>
                <a:lnTo>
                  <a:pt x="972" y="1865"/>
                </a:lnTo>
                <a:lnTo>
                  <a:pt x="965" y="1860"/>
                </a:lnTo>
                <a:lnTo>
                  <a:pt x="964" y="1861"/>
                </a:lnTo>
                <a:lnTo>
                  <a:pt x="963" y="1861"/>
                </a:lnTo>
                <a:lnTo>
                  <a:pt x="945" y="1860"/>
                </a:lnTo>
                <a:lnTo>
                  <a:pt x="927" y="1858"/>
                </a:lnTo>
                <a:lnTo>
                  <a:pt x="909" y="1856"/>
                </a:lnTo>
                <a:lnTo>
                  <a:pt x="891" y="1852"/>
                </a:lnTo>
                <a:lnTo>
                  <a:pt x="874" y="1847"/>
                </a:lnTo>
                <a:lnTo>
                  <a:pt x="858" y="1840"/>
                </a:lnTo>
                <a:lnTo>
                  <a:pt x="841" y="1833"/>
                </a:lnTo>
                <a:lnTo>
                  <a:pt x="824" y="1824"/>
                </a:lnTo>
                <a:lnTo>
                  <a:pt x="821" y="1818"/>
                </a:lnTo>
                <a:lnTo>
                  <a:pt x="818" y="1814"/>
                </a:lnTo>
                <a:lnTo>
                  <a:pt x="812" y="1810"/>
                </a:lnTo>
                <a:lnTo>
                  <a:pt x="808" y="1807"/>
                </a:lnTo>
                <a:lnTo>
                  <a:pt x="803" y="1803"/>
                </a:lnTo>
                <a:lnTo>
                  <a:pt x="798" y="1802"/>
                </a:lnTo>
                <a:lnTo>
                  <a:pt x="791" y="1801"/>
                </a:lnTo>
                <a:lnTo>
                  <a:pt x="785" y="1801"/>
                </a:lnTo>
                <a:lnTo>
                  <a:pt x="773" y="1801"/>
                </a:lnTo>
                <a:lnTo>
                  <a:pt x="763" y="1798"/>
                </a:lnTo>
                <a:lnTo>
                  <a:pt x="752" y="1795"/>
                </a:lnTo>
                <a:lnTo>
                  <a:pt x="743" y="1790"/>
                </a:lnTo>
                <a:lnTo>
                  <a:pt x="740" y="1784"/>
                </a:lnTo>
                <a:lnTo>
                  <a:pt x="736" y="1779"/>
                </a:lnTo>
                <a:lnTo>
                  <a:pt x="733" y="1774"/>
                </a:lnTo>
                <a:lnTo>
                  <a:pt x="729" y="1770"/>
                </a:lnTo>
                <a:lnTo>
                  <a:pt x="720" y="1762"/>
                </a:lnTo>
                <a:lnTo>
                  <a:pt x="708" y="1756"/>
                </a:lnTo>
                <a:lnTo>
                  <a:pt x="691" y="1752"/>
                </a:lnTo>
                <a:lnTo>
                  <a:pt x="673" y="1747"/>
                </a:lnTo>
                <a:lnTo>
                  <a:pt x="664" y="1745"/>
                </a:lnTo>
                <a:lnTo>
                  <a:pt x="654" y="1743"/>
                </a:lnTo>
                <a:lnTo>
                  <a:pt x="645" y="1743"/>
                </a:lnTo>
                <a:lnTo>
                  <a:pt x="634" y="1743"/>
                </a:lnTo>
                <a:lnTo>
                  <a:pt x="636" y="1738"/>
                </a:lnTo>
                <a:lnTo>
                  <a:pt x="638" y="1734"/>
                </a:lnTo>
                <a:lnTo>
                  <a:pt x="642" y="1731"/>
                </a:lnTo>
                <a:lnTo>
                  <a:pt x="645" y="1728"/>
                </a:lnTo>
                <a:lnTo>
                  <a:pt x="651" y="1723"/>
                </a:lnTo>
                <a:lnTo>
                  <a:pt x="658" y="1721"/>
                </a:lnTo>
                <a:lnTo>
                  <a:pt x="672" y="1721"/>
                </a:lnTo>
                <a:lnTo>
                  <a:pt x="686" y="1719"/>
                </a:lnTo>
                <a:lnTo>
                  <a:pt x="710" y="1716"/>
                </a:lnTo>
                <a:lnTo>
                  <a:pt x="733" y="1714"/>
                </a:lnTo>
                <a:lnTo>
                  <a:pt x="758" y="1714"/>
                </a:lnTo>
                <a:lnTo>
                  <a:pt x="782" y="1715"/>
                </a:lnTo>
                <a:lnTo>
                  <a:pt x="805" y="1717"/>
                </a:lnTo>
                <a:lnTo>
                  <a:pt x="829" y="1719"/>
                </a:lnTo>
                <a:lnTo>
                  <a:pt x="853" y="1722"/>
                </a:lnTo>
                <a:lnTo>
                  <a:pt x="877" y="1723"/>
                </a:lnTo>
                <a:lnTo>
                  <a:pt x="892" y="1724"/>
                </a:lnTo>
                <a:lnTo>
                  <a:pt x="907" y="1724"/>
                </a:lnTo>
                <a:lnTo>
                  <a:pt x="921" y="1724"/>
                </a:lnTo>
                <a:lnTo>
                  <a:pt x="934" y="1721"/>
                </a:lnTo>
                <a:lnTo>
                  <a:pt x="941" y="1719"/>
                </a:lnTo>
                <a:lnTo>
                  <a:pt x="947" y="1717"/>
                </a:lnTo>
                <a:lnTo>
                  <a:pt x="953" y="1714"/>
                </a:lnTo>
                <a:lnTo>
                  <a:pt x="959" y="1710"/>
                </a:lnTo>
                <a:lnTo>
                  <a:pt x="964" y="1704"/>
                </a:lnTo>
                <a:lnTo>
                  <a:pt x="969" y="1699"/>
                </a:lnTo>
                <a:lnTo>
                  <a:pt x="975" y="1693"/>
                </a:lnTo>
                <a:lnTo>
                  <a:pt x="979" y="1685"/>
                </a:lnTo>
                <a:lnTo>
                  <a:pt x="982" y="1681"/>
                </a:lnTo>
                <a:lnTo>
                  <a:pt x="987" y="1679"/>
                </a:lnTo>
                <a:lnTo>
                  <a:pt x="993" y="1678"/>
                </a:lnTo>
                <a:lnTo>
                  <a:pt x="999" y="1677"/>
                </a:lnTo>
                <a:lnTo>
                  <a:pt x="1004" y="1677"/>
                </a:lnTo>
                <a:lnTo>
                  <a:pt x="1008" y="1678"/>
                </a:lnTo>
                <a:lnTo>
                  <a:pt x="1012" y="1679"/>
                </a:lnTo>
                <a:lnTo>
                  <a:pt x="1017" y="1681"/>
                </a:lnTo>
                <a:lnTo>
                  <a:pt x="1018" y="1682"/>
                </a:lnTo>
                <a:lnTo>
                  <a:pt x="1019" y="1679"/>
                </a:lnTo>
                <a:lnTo>
                  <a:pt x="1020" y="1676"/>
                </a:lnTo>
                <a:lnTo>
                  <a:pt x="1022" y="1673"/>
                </a:lnTo>
                <a:lnTo>
                  <a:pt x="1024" y="1671"/>
                </a:lnTo>
                <a:lnTo>
                  <a:pt x="1028" y="1668"/>
                </a:lnTo>
                <a:lnTo>
                  <a:pt x="1035" y="1664"/>
                </a:lnTo>
                <a:lnTo>
                  <a:pt x="1040" y="1662"/>
                </a:lnTo>
                <a:lnTo>
                  <a:pt x="1046" y="1660"/>
                </a:lnTo>
                <a:lnTo>
                  <a:pt x="1051" y="1657"/>
                </a:lnTo>
                <a:lnTo>
                  <a:pt x="1056" y="1652"/>
                </a:lnTo>
                <a:lnTo>
                  <a:pt x="1066" y="1652"/>
                </a:lnTo>
                <a:lnTo>
                  <a:pt x="1077" y="1651"/>
                </a:lnTo>
                <a:lnTo>
                  <a:pt x="1083" y="1652"/>
                </a:lnTo>
                <a:lnTo>
                  <a:pt x="1089" y="1653"/>
                </a:lnTo>
                <a:lnTo>
                  <a:pt x="1090" y="1653"/>
                </a:lnTo>
                <a:lnTo>
                  <a:pt x="1102" y="1653"/>
                </a:lnTo>
                <a:lnTo>
                  <a:pt x="1114" y="1653"/>
                </a:lnTo>
                <a:lnTo>
                  <a:pt x="1120" y="1653"/>
                </a:lnTo>
                <a:lnTo>
                  <a:pt x="1125" y="1655"/>
                </a:lnTo>
                <a:lnTo>
                  <a:pt x="1130" y="1658"/>
                </a:lnTo>
                <a:lnTo>
                  <a:pt x="1136" y="1662"/>
                </a:lnTo>
                <a:lnTo>
                  <a:pt x="1136" y="1662"/>
                </a:lnTo>
                <a:lnTo>
                  <a:pt x="1141" y="1662"/>
                </a:lnTo>
                <a:lnTo>
                  <a:pt x="1146" y="1663"/>
                </a:lnTo>
                <a:lnTo>
                  <a:pt x="1152" y="1662"/>
                </a:lnTo>
                <a:lnTo>
                  <a:pt x="1157" y="1662"/>
                </a:lnTo>
                <a:lnTo>
                  <a:pt x="1157" y="1662"/>
                </a:lnTo>
                <a:lnTo>
                  <a:pt x="1166" y="1645"/>
                </a:lnTo>
                <a:lnTo>
                  <a:pt x="1165" y="1646"/>
                </a:lnTo>
                <a:lnTo>
                  <a:pt x="1148" y="1643"/>
                </a:lnTo>
                <a:lnTo>
                  <a:pt x="1136" y="1639"/>
                </a:lnTo>
                <a:lnTo>
                  <a:pt x="1132" y="1637"/>
                </a:lnTo>
                <a:lnTo>
                  <a:pt x="1128" y="1636"/>
                </a:lnTo>
                <a:lnTo>
                  <a:pt x="1125" y="1633"/>
                </a:lnTo>
                <a:lnTo>
                  <a:pt x="1124" y="1631"/>
                </a:lnTo>
                <a:lnTo>
                  <a:pt x="1124" y="1627"/>
                </a:lnTo>
                <a:lnTo>
                  <a:pt x="1124" y="1624"/>
                </a:lnTo>
                <a:lnTo>
                  <a:pt x="1126" y="1621"/>
                </a:lnTo>
                <a:lnTo>
                  <a:pt x="1128" y="1617"/>
                </a:lnTo>
                <a:lnTo>
                  <a:pt x="1136" y="1606"/>
                </a:lnTo>
                <a:lnTo>
                  <a:pt x="1147" y="1594"/>
                </a:lnTo>
                <a:lnTo>
                  <a:pt x="1155" y="1590"/>
                </a:lnTo>
                <a:lnTo>
                  <a:pt x="1163" y="1586"/>
                </a:lnTo>
                <a:lnTo>
                  <a:pt x="1172" y="1584"/>
                </a:lnTo>
                <a:lnTo>
                  <a:pt x="1181" y="1582"/>
                </a:lnTo>
                <a:lnTo>
                  <a:pt x="1198" y="1582"/>
                </a:lnTo>
                <a:lnTo>
                  <a:pt x="1216" y="1582"/>
                </a:lnTo>
                <a:lnTo>
                  <a:pt x="1216" y="1582"/>
                </a:lnTo>
                <a:lnTo>
                  <a:pt x="1216" y="1572"/>
                </a:lnTo>
                <a:lnTo>
                  <a:pt x="1217" y="1561"/>
                </a:lnTo>
                <a:lnTo>
                  <a:pt x="1220" y="1557"/>
                </a:lnTo>
                <a:lnTo>
                  <a:pt x="1224" y="1555"/>
                </a:lnTo>
                <a:lnTo>
                  <a:pt x="1228" y="1554"/>
                </a:lnTo>
                <a:lnTo>
                  <a:pt x="1234" y="1554"/>
                </a:lnTo>
                <a:lnTo>
                  <a:pt x="1238" y="1554"/>
                </a:lnTo>
                <a:lnTo>
                  <a:pt x="1243" y="1553"/>
                </a:lnTo>
                <a:lnTo>
                  <a:pt x="1246" y="1551"/>
                </a:lnTo>
                <a:lnTo>
                  <a:pt x="1251" y="1547"/>
                </a:lnTo>
                <a:lnTo>
                  <a:pt x="1251" y="1547"/>
                </a:lnTo>
                <a:lnTo>
                  <a:pt x="1253" y="1543"/>
                </a:lnTo>
                <a:lnTo>
                  <a:pt x="1254" y="1539"/>
                </a:lnTo>
                <a:lnTo>
                  <a:pt x="1254" y="1535"/>
                </a:lnTo>
                <a:lnTo>
                  <a:pt x="1255" y="1529"/>
                </a:lnTo>
                <a:lnTo>
                  <a:pt x="1255" y="1525"/>
                </a:lnTo>
                <a:lnTo>
                  <a:pt x="1256" y="1521"/>
                </a:lnTo>
                <a:lnTo>
                  <a:pt x="1258" y="1517"/>
                </a:lnTo>
                <a:lnTo>
                  <a:pt x="1262" y="1514"/>
                </a:lnTo>
                <a:lnTo>
                  <a:pt x="1271" y="1511"/>
                </a:lnTo>
                <a:lnTo>
                  <a:pt x="1279" y="1507"/>
                </a:lnTo>
                <a:lnTo>
                  <a:pt x="1288" y="1504"/>
                </a:lnTo>
                <a:lnTo>
                  <a:pt x="1297" y="1501"/>
                </a:lnTo>
                <a:lnTo>
                  <a:pt x="1302" y="1502"/>
                </a:lnTo>
                <a:lnTo>
                  <a:pt x="1309" y="1503"/>
                </a:lnTo>
                <a:lnTo>
                  <a:pt x="1314" y="1503"/>
                </a:lnTo>
                <a:lnTo>
                  <a:pt x="1320" y="1503"/>
                </a:lnTo>
                <a:lnTo>
                  <a:pt x="1332" y="1502"/>
                </a:lnTo>
                <a:lnTo>
                  <a:pt x="1343" y="1500"/>
                </a:lnTo>
                <a:lnTo>
                  <a:pt x="1355" y="1498"/>
                </a:lnTo>
                <a:lnTo>
                  <a:pt x="1366" y="1497"/>
                </a:lnTo>
                <a:lnTo>
                  <a:pt x="1372" y="1497"/>
                </a:lnTo>
                <a:lnTo>
                  <a:pt x="1378" y="1498"/>
                </a:lnTo>
                <a:lnTo>
                  <a:pt x="1383" y="1499"/>
                </a:lnTo>
                <a:lnTo>
                  <a:pt x="1390" y="1501"/>
                </a:lnTo>
                <a:lnTo>
                  <a:pt x="1389" y="1503"/>
                </a:lnTo>
                <a:lnTo>
                  <a:pt x="1389" y="1502"/>
                </a:lnTo>
                <a:lnTo>
                  <a:pt x="1390" y="1501"/>
                </a:lnTo>
                <a:lnTo>
                  <a:pt x="1399" y="1504"/>
                </a:lnTo>
                <a:lnTo>
                  <a:pt x="1410" y="1505"/>
                </a:lnTo>
                <a:lnTo>
                  <a:pt x="1419" y="1505"/>
                </a:lnTo>
                <a:lnTo>
                  <a:pt x="1430" y="1504"/>
                </a:lnTo>
                <a:lnTo>
                  <a:pt x="1440" y="1503"/>
                </a:lnTo>
                <a:lnTo>
                  <a:pt x="1450" y="1501"/>
                </a:lnTo>
                <a:lnTo>
                  <a:pt x="1460" y="1501"/>
                </a:lnTo>
                <a:lnTo>
                  <a:pt x="1470" y="1502"/>
                </a:lnTo>
                <a:lnTo>
                  <a:pt x="1483" y="1508"/>
                </a:lnTo>
                <a:lnTo>
                  <a:pt x="1498" y="1514"/>
                </a:lnTo>
                <a:lnTo>
                  <a:pt x="1512" y="1517"/>
                </a:lnTo>
                <a:lnTo>
                  <a:pt x="1527" y="1520"/>
                </a:lnTo>
                <a:lnTo>
                  <a:pt x="1541" y="1523"/>
                </a:lnTo>
                <a:lnTo>
                  <a:pt x="1556" y="1524"/>
                </a:lnTo>
                <a:lnTo>
                  <a:pt x="1571" y="1525"/>
                </a:lnTo>
                <a:lnTo>
                  <a:pt x="1586" y="1525"/>
                </a:lnTo>
                <a:lnTo>
                  <a:pt x="1616" y="1526"/>
                </a:lnTo>
                <a:lnTo>
                  <a:pt x="1647" y="1527"/>
                </a:lnTo>
                <a:lnTo>
                  <a:pt x="1663" y="1529"/>
                </a:lnTo>
                <a:lnTo>
                  <a:pt x="1677" y="1532"/>
                </a:lnTo>
                <a:lnTo>
                  <a:pt x="1693" y="1535"/>
                </a:lnTo>
                <a:lnTo>
                  <a:pt x="1708" y="1539"/>
                </a:lnTo>
                <a:lnTo>
                  <a:pt x="1718" y="1542"/>
                </a:lnTo>
                <a:lnTo>
                  <a:pt x="1729" y="1542"/>
                </a:lnTo>
                <a:lnTo>
                  <a:pt x="1739" y="1541"/>
                </a:lnTo>
                <a:lnTo>
                  <a:pt x="1750" y="1539"/>
                </a:lnTo>
                <a:lnTo>
                  <a:pt x="1759" y="1537"/>
                </a:lnTo>
                <a:lnTo>
                  <a:pt x="1770" y="1535"/>
                </a:lnTo>
                <a:lnTo>
                  <a:pt x="1780" y="1535"/>
                </a:lnTo>
                <a:lnTo>
                  <a:pt x="1791" y="1536"/>
                </a:lnTo>
                <a:lnTo>
                  <a:pt x="1791" y="1536"/>
                </a:lnTo>
                <a:lnTo>
                  <a:pt x="1793" y="1531"/>
                </a:lnTo>
                <a:lnTo>
                  <a:pt x="1795" y="1526"/>
                </a:lnTo>
                <a:lnTo>
                  <a:pt x="1795" y="1522"/>
                </a:lnTo>
                <a:lnTo>
                  <a:pt x="1794" y="1519"/>
                </a:lnTo>
                <a:lnTo>
                  <a:pt x="1793" y="1517"/>
                </a:lnTo>
                <a:lnTo>
                  <a:pt x="1790" y="1515"/>
                </a:lnTo>
                <a:lnTo>
                  <a:pt x="1786" y="1514"/>
                </a:lnTo>
                <a:lnTo>
                  <a:pt x="1779" y="1514"/>
                </a:lnTo>
                <a:lnTo>
                  <a:pt x="1763" y="1514"/>
                </a:lnTo>
                <a:lnTo>
                  <a:pt x="1746" y="1513"/>
                </a:lnTo>
                <a:lnTo>
                  <a:pt x="1728" y="1512"/>
                </a:lnTo>
                <a:lnTo>
                  <a:pt x="1711" y="1508"/>
                </a:lnTo>
                <a:lnTo>
                  <a:pt x="1677" y="1504"/>
                </a:lnTo>
                <a:lnTo>
                  <a:pt x="1644" y="1501"/>
                </a:lnTo>
                <a:lnTo>
                  <a:pt x="1644" y="1501"/>
                </a:lnTo>
                <a:lnTo>
                  <a:pt x="1644" y="1501"/>
                </a:lnTo>
                <a:lnTo>
                  <a:pt x="1634" y="1502"/>
                </a:lnTo>
                <a:lnTo>
                  <a:pt x="1627" y="1501"/>
                </a:lnTo>
                <a:lnTo>
                  <a:pt x="1609" y="1493"/>
                </a:lnTo>
                <a:lnTo>
                  <a:pt x="1591" y="1487"/>
                </a:lnTo>
                <a:lnTo>
                  <a:pt x="1573" y="1482"/>
                </a:lnTo>
                <a:lnTo>
                  <a:pt x="1554" y="1479"/>
                </a:lnTo>
                <a:lnTo>
                  <a:pt x="1517" y="1475"/>
                </a:lnTo>
                <a:lnTo>
                  <a:pt x="1479" y="1472"/>
                </a:lnTo>
                <a:lnTo>
                  <a:pt x="1486" y="1469"/>
                </a:lnTo>
                <a:lnTo>
                  <a:pt x="1491" y="1467"/>
                </a:lnTo>
                <a:lnTo>
                  <a:pt x="1497" y="1466"/>
                </a:lnTo>
                <a:lnTo>
                  <a:pt x="1503" y="1466"/>
                </a:lnTo>
                <a:lnTo>
                  <a:pt x="1515" y="1467"/>
                </a:lnTo>
                <a:lnTo>
                  <a:pt x="1528" y="1468"/>
                </a:lnTo>
                <a:lnTo>
                  <a:pt x="1540" y="1468"/>
                </a:lnTo>
                <a:lnTo>
                  <a:pt x="1552" y="1467"/>
                </a:lnTo>
                <a:lnTo>
                  <a:pt x="1557" y="1466"/>
                </a:lnTo>
                <a:lnTo>
                  <a:pt x="1563" y="1464"/>
                </a:lnTo>
                <a:lnTo>
                  <a:pt x="1569" y="1460"/>
                </a:lnTo>
                <a:lnTo>
                  <a:pt x="1574" y="1456"/>
                </a:lnTo>
                <a:lnTo>
                  <a:pt x="1565" y="1455"/>
                </a:lnTo>
                <a:lnTo>
                  <a:pt x="1556" y="1452"/>
                </a:lnTo>
                <a:lnTo>
                  <a:pt x="1548" y="1448"/>
                </a:lnTo>
                <a:lnTo>
                  <a:pt x="1539" y="1444"/>
                </a:lnTo>
                <a:lnTo>
                  <a:pt x="1539" y="1444"/>
                </a:lnTo>
                <a:lnTo>
                  <a:pt x="1539" y="1444"/>
                </a:lnTo>
                <a:lnTo>
                  <a:pt x="1533" y="1444"/>
                </a:lnTo>
                <a:lnTo>
                  <a:pt x="1528" y="1442"/>
                </a:lnTo>
                <a:lnTo>
                  <a:pt x="1528" y="1442"/>
                </a:lnTo>
                <a:lnTo>
                  <a:pt x="1519" y="1443"/>
                </a:lnTo>
                <a:lnTo>
                  <a:pt x="1512" y="1442"/>
                </a:lnTo>
                <a:lnTo>
                  <a:pt x="1497" y="1439"/>
                </a:lnTo>
                <a:lnTo>
                  <a:pt x="1487" y="1435"/>
                </a:lnTo>
                <a:lnTo>
                  <a:pt x="1482" y="1433"/>
                </a:lnTo>
                <a:lnTo>
                  <a:pt x="1479" y="1430"/>
                </a:lnTo>
                <a:lnTo>
                  <a:pt x="1477" y="1428"/>
                </a:lnTo>
                <a:lnTo>
                  <a:pt x="1475" y="1425"/>
                </a:lnTo>
                <a:lnTo>
                  <a:pt x="1474" y="1423"/>
                </a:lnTo>
                <a:lnTo>
                  <a:pt x="1474" y="1419"/>
                </a:lnTo>
                <a:lnTo>
                  <a:pt x="1474" y="1416"/>
                </a:lnTo>
                <a:lnTo>
                  <a:pt x="1474" y="1410"/>
                </a:lnTo>
                <a:lnTo>
                  <a:pt x="1477" y="1400"/>
                </a:lnTo>
                <a:lnTo>
                  <a:pt x="1481" y="1386"/>
                </a:lnTo>
                <a:lnTo>
                  <a:pt x="1481" y="1375"/>
                </a:lnTo>
                <a:lnTo>
                  <a:pt x="1477" y="1367"/>
                </a:lnTo>
                <a:lnTo>
                  <a:pt x="1472" y="1360"/>
                </a:lnTo>
                <a:lnTo>
                  <a:pt x="1467" y="1354"/>
                </a:lnTo>
                <a:lnTo>
                  <a:pt x="1460" y="1348"/>
                </a:lnTo>
                <a:lnTo>
                  <a:pt x="1454" y="1343"/>
                </a:lnTo>
                <a:lnTo>
                  <a:pt x="1447" y="1340"/>
                </a:lnTo>
                <a:lnTo>
                  <a:pt x="1437" y="1338"/>
                </a:lnTo>
                <a:lnTo>
                  <a:pt x="1428" y="1338"/>
                </a:lnTo>
                <a:lnTo>
                  <a:pt x="1425" y="1337"/>
                </a:lnTo>
                <a:lnTo>
                  <a:pt x="1424" y="1337"/>
                </a:lnTo>
                <a:lnTo>
                  <a:pt x="1425" y="1336"/>
                </a:lnTo>
                <a:lnTo>
                  <a:pt x="1427" y="1334"/>
                </a:lnTo>
                <a:lnTo>
                  <a:pt x="1431" y="1330"/>
                </a:lnTo>
                <a:lnTo>
                  <a:pt x="1435" y="1328"/>
                </a:lnTo>
                <a:lnTo>
                  <a:pt x="1453" y="1328"/>
                </a:lnTo>
                <a:lnTo>
                  <a:pt x="1470" y="1328"/>
                </a:lnTo>
                <a:lnTo>
                  <a:pt x="1487" y="1327"/>
                </a:lnTo>
                <a:lnTo>
                  <a:pt x="1504" y="1327"/>
                </a:lnTo>
                <a:lnTo>
                  <a:pt x="1516" y="1328"/>
                </a:lnTo>
                <a:lnTo>
                  <a:pt x="1528" y="1328"/>
                </a:lnTo>
                <a:lnTo>
                  <a:pt x="1528" y="1328"/>
                </a:lnTo>
                <a:lnTo>
                  <a:pt x="1528" y="1328"/>
                </a:lnTo>
                <a:lnTo>
                  <a:pt x="1548" y="1325"/>
                </a:lnTo>
                <a:lnTo>
                  <a:pt x="1568" y="1320"/>
                </a:lnTo>
                <a:lnTo>
                  <a:pt x="1587" y="1314"/>
                </a:lnTo>
                <a:lnTo>
                  <a:pt x="1606" y="1305"/>
                </a:lnTo>
                <a:lnTo>
                  <a:pt x="1641" y="1288"/>
                </a:lnTo>
                <a:lnTo>
                  <a:pt x="1677" y="1269"/>
                </a:lnTo>
                <a:lnTo>
                  <a:pt x="1681" y="1266"/>
                </a:lnTo>
                <a:lnTo>
                  <a:pt x="1684" y="1264"/>
                </a:lnTo>
                <a:lnTo>
                  <a:pt x="1685" y="1261"/>
                </a:lnTo>
                <a:lnTo>
                  <a:pt x="1685" y="1259"/>
                </a:lnTo>
                <a:lnTo>
                  <a:pt x="1685" y="1256"/>
                </a:lnTo>
                <a:lnTo>
                  <a:pt x="1683" y="1253"/>
                </a:lnTo>
                <a:lnTo>
                  <a:pt x="1680" y="1250"/>
                </a:lnTo>
                <a:lnTo>
                  <a:pt x="1677" y="1247"/>
                </a:lnTo>
                <a:lnTo>
                  <a:pt x="1664" y="1248"/>
                </a:lnTo>
                <a:lnTo>
                  <a:pt x="1649" y="1248"/>
                </a:lnTo>
                <a:lnTo>
                  <a:pt x="1634" y="1248"/>
                </a:lnTo>
                <a:lnTo>
                  <a:pt x="1620" y="1248"/>
                </a:lnTo>
                <a:lnTo>
                  <a:pt x="1620" y="1248"/>
                </a:lnTo>
                <a:lnTo>
                  <a:pt x="1620" y="1248"/>
                </a:lnTo>
                <a:lnTo>
                  <a:pt x="1591" y="1248"/>
                </a:lnTo>
                <a:lnTo>
                  <a:pt x="1561" y="1249"/>
                </a:lnTo>
                <a:lnTo>
                  <a:pt x="1547" y="1248"/>
                </a:lnTo>
                <a:lnTo>
                  <a:pt x="1533" y="1247"/>
                </a:lnTo>
                <a:lnTo>
                  <a:pt x="1526" y="1245"/>
                </a:lnTo>
                <a:lnTo>
                  <a:pt x="1518" y="1243"/>
                </a:lnTo>
                <a:lnTo>
                  <a:pt x="1512" y="1240"/>
                </a:lnTo>
                <a:lnTo>
                  <a:pt x="1504" y="1237"/>
                </a:lnTo>
                <a:lnTo>
                  <a:pt x="1504" y="1237"/>
                </a:lnTo>
                <a:lnTo>
                  <a:pt x="1504" y="1237"/>
                </a:lnTo>
                <a:lnTo>
                  <a:pt x="1504" y="1237"/>
                </a:lnTo>
                <a:lnTo>
                  <a:pt x="1504" y="1237"/>
                </a:lnTo>
                <a:lnTo>
                  <a:pt x="1498" y="1239"/>
                </a:lnTo>
                <a:lnTo>
                  <a:pt x="1493" y="1241"/>
                </a:lnTo>
                <a:lnTo>
                  <a:pt x="1487" y="1242"/>
                </a:lnTo>
                <a:lnTo>
                  <a:pt x="1481" y="1243"/>
                </a:lnTo>
                <a:lnTo>
                  <a:pt x="1470" y="1242"/>
                </a:lnTo>
                <a:lnTo>
                  <a:pt x="1458" y="1241"/>
                </a:lnTo>
                <a:lnTo>
                  <a:pt x="1447" y="1238"/>
                </a:lnTo>
                <a:lnTo>
                  <a:pt x="1435" y="1236"/>
                </a:lnTo>
                <a:lnTo>
                  <a:pt x="1423" y="1234"/>
                </a:lnTo>
                <a:lnTo>
                  <a:pt x="1412" y="1236"/>
                </a:lnTo>
                <a:lnTo>
                  <a:pt x="1412" y="1236"/>
                </a:lnTo>
                <a:lnTo>
                  <a:pt x="1411" y="1234"/>
                </a:lnTo>
                <a:lnTo>
                  <a:pt x="1409" y="1240"/>
                </a:lnTo>
                <a:lnTo>
                  <a:pt x="1404" y="1244"/>
                </a:lnTo>
                <a:lnTo>
                  <a:pt x="1398" y="1246"/>
                </a:lnTo>
                <a:lnTo>
                  <a:pt x="1391" y="1247"/>
                </a:lnTo>
                <a:lnTo>
                  <a:pt x="1384" y="1247"/>
                </a:lnTo>
                <a:lnTo>
                  <a:pt x="1378" y="1247"/>
                </a:lnTo>
                <a:lnTo>
                  <a:pt x="1372" y="1246"/>
                </a:lnTo>
                <a:lnTo>
                  <a:pt x="1366" y="1244"/>
                </a:lnTo>
                <a:lnTo>
                  <a:pt x="1360" y="1241"/>
                </a:lnTo>
                <a:lnTo>
                  <a:pt x="1355" y="1237"/>
                </a:lnTo>
                <a:lnTo>
                  <a:pt x="1291" y="1234"/>
                </a:lnTo>
                <a:lnTo>
                  <a:pt x="1227" y="1231"/>
                </a:lnTo>
                <a:lnTo>
                  <a:pt x="1164" y="1229"/>
                </a:lnTo>
                <a:lnTo>
                  <a:pt x="1101" y="1226"/>
                </a:lnTo>
                <a:lnTo>
                  <a:pt x="1037" y="1223"/>
                </a:lnTo>
                <a:lnTo>
                  <a:pt x="973" y="1220"/>
                </a:lnTo>
                <a:lnTo>
                  <a:pt x="910" y="1216"/>
                </a:lnTo>
                <a:lnTo>
                  <a:pt x="847" y="1213"/>
                </a:lnTo>
                <a:lnTo>
                  <a:pt x="847" y="1212"/>
                </a:lnTo>
                <a:lnTo>
                  <a:pt x="847" y="1213"/>
                </a:lnTo>
                <a:lnTo>
                  <a:pt x="829" y="1213"/>
                </a:lnTo>
                <a:lnTo>
                  <a:pt x="812" y="1213"/>
                </a:lnTo>
                <a:lnTo>
                  <a:pt x="794" y="1213"/>
                </a:lnTo>
                <a:lnTo>
                  <a:pt x="778" y="1214"/>
                </a:lnTo>
                <a:lnTo>
                  <a:pt x="763" y="1208"/>
                </a:lnTo>
                <a:lnTo>
                  <a:pt x="748" y="1204"/>
                </a:lnTo>
                <a:lnTo>
                  <a:pt x="732" y="1201"/>
                </a:lnTo>
                <a:lnTo>
                  <a:pt x="717" y="1200"/>
                </a:lnTo>
                <a:lnTo>
                  <a:pt x="686" y="1200"/>
                </a:lnTo>
                <a:lnTo>
                  <a:pt x="655" y="1200"/>
                </a:lnTo>
                <a:lnTo>
                  <a:pt x="645" y="1200"/>
                </a:lnTo>
                <a:lnTo>
                  <a:pt x="633" y="1199"/>
                </a:lnTo>
                <a:lnTo>
                  <a:pt x="624" y="1197"/>
                </a:lnTo>
                <a:lnTo>
                  <a:pt x="613" y="1194"/>
                </a:lnTo>
                <a:lnTo>
                  <a:pt x="592" y="1190"/>
                </a:lnTo>
                <a:lnTo>
                  <a:pt x="572" y="1185"/>
                </a:lnTo>
                <a:lnTo>
                  <a:pt x="567" y="1184"/>
                </a:lnTo>
                <a:lnTo>
                  <a:pt x="562" y="1182"/>
                </a:lnTo>
                <a:lnTo>
                  <a:pt x="557" y="1179"/>
                </a:lnTo>
                <a:lnTo>
                  <a:pt x="553" y="1174"/>
                </a:lnTo>
                <a:lnTo>
                  <a:pt x="550" y="1170"/>
                </a:lnTo>
                <a:lnTo>
                  <a:pt x="549" y="1165"/>
                </a:lnTo>
                <a:lnTo>
                  <a:pt x="548" y="1159"/>
                </a:lnTo>
                <a:lnTo>
                  <a:pt x="548" y="1152"/>
                </a:lnTo>
                <a:lnTo>
                  <a:pt x="550" y="1145"/>
                </a:lnTo>
                <a:lnTo>
                  <a:pt x="553" y="1140"/>
                </a:lnTo>
                <a:lnTo>
                  <a:pt x="556" y="1137"/>
                </a:lnTo>
                <a:lnTo>
                  <a:pt x="562" y="1134"/>
                </a:lnTo>
                <a:lnTo>
                  <a:pt x="572" y="1132"/>
                </a:lnTo>
                <a:lnTo>
                  <a:pt x="583" y="1131"/>
                </a:lnTo>
                <a:lnTo>
                  <a:pt x="610" y="1132"/>
                </a:lnTo>
                <a:lnTo>
                  <a:pt x="636" y="1131"/>
                </a:lnTo>
                <a:lnTo>
                  <a:pt x="649" y="1128"/>
                </a:lnTo>
                <a:lnTo>
                  <a:pt x="662" y="1124"/>
                </a:lnTo>
                <a:lnTo>
                  <a:pt x="668" y="1122"/>
                </a:lnTo>
                <a:lnTo>
                  <a:pt x="673" y="1118"/>
                </a:lnTo>
                <a:lnTo>
                  <a:pt x="680" y="1113"/>
                </a:lnTo>
                <a:lnTo>
                  <a:pt x="685" y="1108"/>
                </a:lnTo>
                <a:lnTo>
                  <a:pt x="692" y="1105"/>
                </a:lnTo>
                <a:lnTo>
                  <a:pt x="699" y="1102"/>
                </a:lnTo>
                <a:lnTo>
                  <a:pt x="706" y="1099"/>
                </a:lnTo>
                <a:lnTo>
                  <a:pt x="713" y="1098"/>
                </a:lnTo>
                <a:lnTo>
                  <a:pt x="721" y="1096"/>
                </a:lnTo>
                <a:lnTo>
                  <a:pt x="728" y="1096"/>
                </a:lnTo>
                <a:lnTo>
                  <a:pt x="735" y="1098"/>
                </a:lnTo>
                <a:lnTo>
                  <a:pt x="743" y="1100"/>
                </a:lnTo>
                <a:lnTo>
                  <a:pt x="750" y="1103"/>
                </a:lnTo>
                <a:lnTo>
                  <a:pt x="756" y="1108"/>
                </a:lnTo>
                <a:lnTo>
                  <a:pt x="758" y="1109"/>
                </a:lnTo>
                <a:lnTo>
                  <a:pt x="758" y="1110"/>
                </a:lnTo>
                <a:lnTo>
                  <a:pt x="927" y="1108"/>
                </a:lnTo>
                <a:lnTo>
                  <a:pt x="925" y="1105"/>
                </a:lnTo>
                <a:lnTo>
                  <a:pt x="922" y="1103"/>
                </a:lnTo>
                <a:lnTo>
                  <a:pt x="920" y="1101"/>
                </a:lnTo>
                <a:lnTo>
                  <a:pt x="917" y="1100"/>
                </a:lnTo>
                <a:lnTo>
                  <a:pt x="911" y="1098"/>
                </a:lnTo>
                <a:lnTo>
                  <a:pt x="905" y="1098"/>
                </a:lnTo>
                <a:lnTo>
                  <a:pt x="899" y="1098"/>
                </a:lnTo>
                <a:lnTo>
                  <a:pt x="892" y="1096"/>
                </a:lnTo>
                <a:lnTo>
                  <a:pt x="886" y="1095"/>
                </a:lnTo>
                <a:lnTo>
                  <a:pt x="880" y="1092"/>
                </a:lnTo>
                <a:lnTo>
                  <a:pt x="889" y="1088"/>
                </a:lnTo>
                <a:lnTo>
                  <a:pt x="899" y="1083"/>
                </a:lnTo>
                <a:lnTo>
                  <a:pt x="907" y="1079"/>
                </a:lnTo>
                <a:lnTo>
                  <a:pt x="917" y="1074"/>
                </a:lnTo>
                <a:lnTo>
                  <a:pt x="917" y="1074"/>
                </a:lnTo>
                <a:lnTo>
                  <a:pt x="910" y="1068"/>
                </a:lnTo>
                <a:lnTo>
                  <a:pt x="905" y="1063"/>
                </a:lnTo>
                <a:lnTo>
                  <a:pt x="905" y="1063"/>
                </a:lnTo>
                <a:lnTo>
                  <a:pt x="839" y="1063"/>
                </a:lnTo>
                <a:lnTo>
                  <a:pt x="848" y="1058"/>
                </a:lnTo>
                <a:lnTo>
                  <a:pt x="858" y="1054"/>
                </a:lnTo>
                <a:lnTo>
                  <a:pt x="866" y="1052"/>
                </a:lnTo>
                <a:lnTo>
                  <a:pt x="874" y="1052"/>
                </a:lnTo>
                <a:lnTo>
                  <a:pt x="889" y="1052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4" y="1051"/>
                </a:lnTo>
                <a:lnTo>
                  <a:pt x="905" y="1041"/>
                </a:lnTo>
                <a:lnTo>
                  <a:pt x="905" y="1029"/>
                </a:lnTo>
                <a:lnTo>
                  <a:pt x="910" y="1029"/>
                </a:lnTo>
                <a:lnTo>
                  <a:pt x="916" y="1029"/>
                </a:lnTo>
                <a:lnTo>
                  <a:pt x="919" y="1031"/>
                </a:lnTo>
                <a:lnTo>
                  <a:pt x="922" y="1033"/>
                </a:lnTo>
                <a:lnTo>
                  <a:pt x="925" y="1035"/>
                </a:lnTo>
                <a:lnTo>
                  <a:pt x="929" y="1036"/>
                </a:lnTo>
                <a:lnTo>
                  <a:pt x="937" y="1036"/>
                </a:lnTo>
                <a:lnTo>
                  <a:pt x="945" y="1037"/>
                </a:lnTo>
                <a:lnTo>
                  <a:pt x="952" y="1036"/>
                </a:lnTo>
                <a:lnTo>
                  <a:pt x="960" y="1037"/>
                </a:lnTo>
                <a:lnTo>
                  <a:pt x="967" y="1039"/>
                </a:lnTo>
                <a:lnTo>
                  <a:pt x="975" y="1043"/>
                </a:lnTo>
                <a:lnTo>
                  <a:pt x="975" y="1042"/>
                </a:lnTo>
                <a:lnTo>
                  <a:pt x="1004" y="1043"/>
                </a:lnTo>
                <a:lnTo>
                  <a:pt x="1007" y="1039"/>
                </a:lnTo>
                <a:lnTo>
                  <a:pt x="1014" y="1039"/>
                </a:lnTo>
                <a:lnTo>
                  <a:pt x="1020" y="1039"/>
                </a:lnTo>
                <a:lnTo>
                  <a:pt x="1044" y="1040"/>
                </a:lnTo>
                <a:lnTo>
                  <a:pt x="1068" y="1040"/>
                </a:lnTo>
                <a:lnTo>
                  <a:pt x="1094" y="1041"/>
                </a:lnTo>
                <a:lnTo>
                  <a:pt x="1118" y="1042"/>
                </a:lnTo>
                <a:lnTo>
                  <a:pt x="1142" y="1042"/>
                </a:lnTo>
                <a:lnTo>
                  <a:pt x="1166" y="1042"/>
                </a:lnTo>
                <a:lnTo>
                  <a:pt x="1192" y="1042"/>
                </a:lnTo>
                <a:lnTo>
                  <a:pt x="1216" y="1040"/>
                </a:lnTo>
                <a:lnTo>
                  <a:pt x="1213" y="1036"/>
                </a:lnTo>
                <a:lnTo>
                  <a:pt x="1209" y="1033"/>
                </a:lnTo>
                <a:lnTo>
                  <a:pt x="1206" y="1031"/>
                </a:lnTo>
                <a:lnTo>
                  <a:pt x="1203" y="1030"/>
                </a:lnTo>
                <a:lnTo>
                  <a:pt x="1196" y="1028"/>
                </a:lnTo>
                <a:lnTo>
                  <a:pt x="1188" y="1028"/>
                </a:lnTo>
                <a:lnTo>
                  <a:pt x="1181" y="1028"/>
                </a:lnTo>
                <a:lnTo>
                  <a:pt x="1174" y="1028"/>
                </a:lnTo>
                <a:lnTo>
                  <a:pt x="1166" y="1027"/>
                </a:lnTo>
                <a:lnTo>
                  <a:pt x="1159" y="1025"/>
                </a:lnTo>
                <a:lnTo>
                  <a:pt x="1161" y="1021"/>
                </a:lnTo>
                <a:lnTo>
                  <a:pt x="1165" y="1019"/>
                </a:lnTo>
                <a:lnTo>
                  <a:pt x="1169" y="1017"/>
                </a:lnTo>
                <a:lnTo>
                  <a:pt x="1174" y="1016"/>
                </a:lnTo>
                <a:lnTo>
                  <a:pt x="1179" y="1015"/>
                </a:lnTo>
                <a:lnTo>
                  <a:pt x="1182" y="1012"/>
                </a:lnTo>
                <a:lnTo>
                  <a:pt x="1184" y="1011"/>
                </a:lnTo>
                <a:lnTo>
                  <a:pt x="1185" y="1008"/>
                </a:lnTo>
                <a:lnTo>
                  <a:pt x="1186" y="1006"/>
                </a:lnTo>
                <a:lnTo>
                  <a:pt x="1186" y="1002"/>
                </a:lnTo>
                <a:lnTo>
                  <a:pt x="1183" y="999"/>
                </a:lnTo>
                <a:lnTo>
                  <a:pt x="1180" y="996"/>
                </a:lnTo>
                <a:lnTo>
                  <a:pt x="1176" y="995"/>
                </a:lnTo>
                <a:lnTo>
                  <a:pt x="1172" y="994"/>
                </a:lnTo>
                <a:lnTo>
                  <a:pt x="1163" y="993"/>
                </a:lnTo>
                <a:lnTo>
                  <a:pt x="1154" y="994"/>
                </a:lnTo>
                <a:lnTo>
                  <a:pt x="1145" y="993"/>
                </a:lnTo>
                <a:lnTo>
                  <a:pt x="1137" y="992"/>
                </a:lnTo>
                <a:lnTo>
                  <a:pt x="1133" y="991"/>
                </a:lnTo>
                <a:lnTo>
                  <a:pt x="1129" y="989"/>
                </a:lnTo>
                <a:lnTo>
                  <a:pt x="1125" y="986"/>
                </a:lnTo>
                <a:lnTo>
                  <a:pt x="1123" y="982"/>
                </a:lnTo>
                <a:lnTo>
                  <a:pt x="1124" y="977"/>
                </a:lnTo>
                <a:lnTo>
                  <a:pt x="1124" y="973"/>
                </a:lnTo>
                <a:lnTo>
                  <a:pt x="1129" y="969"/>
                </a:lnTo>
                <a:lnTo>
                  <a:pt x="1135" y="966"/>
                </a:lnTo>
                <a:lnTo>
                  <a:pt x="1141" y="963"/>
                </a:lnTo>
                <a:lnTo>
                  <a:pt x="1146" y="962"/>
                </a:lnTo>
                <a:lnTo>
                  <a:pt x="1135" y="960"/>
                </a:lnTo>
                <a:lnTo>
                  <a:pt x="1123" y="958"/>
                </a:lnTo>
                <a:lnTo>
                  <a:pt x="1115" y="957"/>
                </a:lnTo>
                <a:lnTo>
                  <a:pt x="1106" y="955"/>
                </a:lnTo>
                <a:lnTo>
                  <a:pt x="1097" y="953"/>
                </a:lnTo>
                <a:lnTo>
                  <a:pt x="1088" y="950"/>
                </a:lnTo>
                <a:lnTo>
                  <a:pt x="1080" y="947"/>
                </a:lnTo>
                <a:lnTo>
                  <a:pt x="1071" y="945"/>
                </a:lnTo>
                <a:lnTo>
                  <a:pt x="1062" y="944"/>
                </a:lnTo>
                <a:lnTo>
                  <a:pt x="1052" y="944"/>
                </a:lnTo>
                <a:lnTo>
                  <a:pt x="1070" y="938"/>
                </a:lnTo>
                <a:lnTo>
                  <a:pt x="1087" y="934"/>
                </a:lnTo>
                <a:lnTo>
                  <a:pt x="1104" y="931"/>
                </a:lnTo>
                <a:lnTo>
                  <a:pt x="1122" y="929"/>
                </a:lnTo>
                <a:lnTo>
                  <a:pt x="1156" y="925"/>
                </a:lnTo>
                <a:lnTo>
                  <a:pt x="1191" y="924"/>
                </a:lnTo>
                <a:lnTo>
                  <a:pt x="1225" y="924"/>
                </a:lnTo>
                <a:lnTo>
                  <a:pt x="1260" y="925"/>
                </a:lnTo>
                <a:lnTo>
                  <a:pt x="1295" y="926"/>
                </a:lnTo>
                <a:lnTo>
                  <a:pt x="1330" y="927"/>
                </a:lnTo>
                <a:lnTo>
                  <a:pt x="1336" y="930"/>
                </a:lnTo>
                <a:lnTo>
                  <a:pt x="1343" y="936"/>
                </a:lnTo>
                <a:lnTo>
                  <a:pt x="1343" y="936"/>
                </a:lnTo>
                <a:lnTo>
                  <a:pt x="1343" y="936"/>
                </a:lnTo>
                <a:lnTo>
                  <a:pt x="1343" y="936"/>
                </a:lnTo>
                <a:lnTo>
                  <a:pt x="1343" y="936"/>
                </a:lnTo>
                <a:lnTo>
                  <a:pt x="1355" y="936"/>
                </a:lnTo>
                <a:lnTo>
                  <a:pt x="1366" y="936"/>
                </a:lnTo>
                <a:lnTo>
                  <a:pt x="1378" y="936"/>
                </a:lnTo>
                <a:lnTo>
                  <a:pt x="1390" y="936"/>
                </a:lnTo>
                <a:lnTo>
                  <a:pt x="1390" y="936"/>
                </a:lnTo>
                <a:lnTo>
                  <a:pt x="1396" y="935"/>
                </a:lnTo>
                <a:lnTo>
                  <a:pt x="1401" y="935"/>
                </a:lnTo>
                <a:lnTo>
                  <a:pt x="1408" y="936"/>
                </a:lnTo>
                <a:lnTo>
                  <a:pt x="1413" y="937"/>
                </a:lnTo>
                <a:lnTo>
                  <a:pt x="1424" y="942"/>
                </a:lnTo>
                <a:lnTo>
                  <a:pt x="1435" y="947"/>
                </a:lnTo>
                <a:lnTo>
                  <a:pt x="1435" y="947"/>
                </a:lnTo>
                <a:lnTo>
                  <a:pt x="1473" y="947"/>
                </a:lnTo>
                <a:lnTo>
                  <a:pt x="1511" y="947"/>
                </a:lnTo>
                <a:lnTo>
                  <a:pt x="1548" y="947"/>
                </a:lnTo>
                <a:lnTo>
                  <a:pt x="1586" y="947"/>
                </a:lnTo>
                <a:lnTo>
                  <a:pt x="1586" y="947"/>
                </a:lnTo>
                <a:lnTo>
                  <a:pt x="1607" y="947"/>
                </a:lnTo>
                <a:lnTo>
                  <a:pt x="1629" y="947"/>
                </a:lnTo>
                <a:lnTo>
                  <a:pt x="1650" y="947"/>
                </a:lnTo>
                <a:lnTo>
                  <a:pt x="1672" y="947"/>
                </a:lnTo>
                <a:lnTo>
                  <a:pt x="1675" y="946"/>
                </a:lnTo>
                <a:lnTo>
                  <a:pt x="1685" y="943"/>
                </a:lnTo>
                <a:lnTo>
                  <a:pt x="1663" y="937"/>
                </a:lnTo>
                <a:lnTo>
                  <a:pt x="1640" y="932"/>
                </a:lnTo>
                <a:lnTo>
                  <a:pt x="1618" y="929"/>
                </a:lnTo>
                <a:lnTo>
                  <a:pt x="1596" y="926"/>
                </a:lnTo>
                <a:lnTo>
                  <a:pt x="1573" y="922"/>
                </a:lnTo>
                <a:lnTo>
                  <a:pt x="1551" y="917"/>
                </a:lnTo>
                <a:lnTo>
                  <a:pt x="1539" y="914"/>
                </a:lnTo>
                <a:lnTo>
                  <a:pt x="1528" y="910"/>
                </a:lnTo>
                <a:lnTo>
                  <a:pt x="1515" y="906"/>
                </a:lnTo>
                <a:lnTo>
                  <a:pt x="1503" y="902"/>
                </a:lnTo>
                <a:lnTo>
                  <a:pt x="1539" y="903"/>
                </a:lnTo>
                <a:lnTo>
                  <a:pt x="1574" y="901"/>
                </a:lnTo>
                <a:lnTo>
                  <a:pt x="1608" y="898"/>
                </a:lnTo>
                <a:lnTo>
                  <a:pt x="1641" y="895"/>
                </a:lnTo>
                <a:lnTo>
                  <a:pt x="1674" y="892"/>
                </a:lnTo>
                <a:lnTo>
                  <a:pt x="1706" y="890"/>
                </a:lnTo>
                <a:lnTo>
                  <a:pt x="1721" y="889"/>
                </a:lnTo>
                <a:lnTo>
                  <a:pt x="1738" y="889"/>
                </a:lnTo>
                <a:lnTo>
                  <a:pt x="1754" y="889"/>
                </a:lnTo>
                <a:lnTo>
                  <a:pt x="1770" y="890"/>
                </a:lnTo>
                <a:lnTo>
                  <a:pt x="1776" y="895"/>
                </a:lnTo>
                <a:lnTo>
                  <a:pt x="1784" y="901"/>
                </a:lnTo>
                <a:lnTo>
                  <a:pt x="1797" y="898"/>
                </a:lnTo>
                <a:lnTo>
                  <a:pt x="1811" y="896"/>
                </a:lnTo>
                <a:lnTo>
                  <a:pt x="1818" y="895"/>
                </a:lnTo>
                <a:lnTo>
                  <a:pt x="1826" y="895"/>
                </a:lnTo>
                <a:lnTo>
                  <a:pt x="1832" y="897"/>
                </a:lnTo>
                <a:lnTo>
                  <a:pt x="1839" y="901"/>
                </a:lnTo>
                <a:lnTo>
                  <a:pt x="1839" y="901"/>
                </a:lnTo>
                <a:lnTo>
                  <a:pt x="1851" y="902"/>
                </a:lnTo>
                <a:lnTo>
                  <a:pt x="1863" y="902"/>
                </a:lnTo>
                <a:lnTo>
                  <a:pt x="1863" y="902"/>
                </a:lnTo>
                <a:lnTo>
                  <a:pt x="1876" y="902"/>
                </a:lnTo>
                <a:lnTo>
                  <a:pt x="1891" y="902"/>
                </a:lnTo>
                <a:lnTo>
                  <a:pt x="1906" y="903"/>
                </a:lnTo>
                <a:lnTo>
                  <a:pt x="1921" y="903"/>
                </a:lnTo>
                <a:lnTo>
                  <a:pt x="1929" y="903"/>
                </a:lnTo>
                <a:lnTo>
                  <a:pt x="1937" y="903"/>
                </a:lnTo>
                <a:lnTo>
                  <a:pt x="1946" y="903"/>
                </a:lnTo>
                <a:lnTo>
                  <a:pt x="1954" y="903"/>
                </a:lnTo>
                <a:lnTo>
                  <a:pt x="1954" y="904"/>
                </a:lnTo>
                <a:lnTo>
                  <a:pt x="1954" y="904"/>
                </a:lnTo>
                <a:lnTo>
                  <a:pt x="1960" y="903"/>
                </a:lnTo>
                <a:lnTo>
                  <a:pt x="1966" y="903"/>
                </a:lnTo>
                <a:lnTo>
                  <a:pt x="1966" y="903"/>
                </a:lnTo>
                <a:lnTo>
                  <a:pt x="1966" y="903"/>
                </a:lnTo>
                <a:lnTo>
                  <a:pt x="1983" y="901"/>
                </a:lnTo>
                <a:lnTo>
                  <a:pt x="2001" y="901"/>
                </a:lnTo>
                <a:lnTo>
                  <a:pt x="2018" y="901"/>
                </a:lnTo>
                <a:lnTo>
                  <a:pt x="2034" y="902"/>
                </a:lnTo>
                <a:lnTo>
                  <a:pt x="2052" y="902"/>
                </a:lnTo>
                <a:lnTo>
                  <a:pt x="2069" y="901"/>
                </a:lnTo>
                <a:lnTo>
                  <a:pt x="2078" y="898"/>
                </a:lnTo>
                <a:lnTo>
                  <a:pt x="2086" y="897"/>
                </a:lnTo>
                <a:lnTo>
                  <a:pt x="2094" y="894"/>
                </a:lnTo>
                <a:lnTo>
                  <a:pt x="2103" y="891"/>
                </a:lnTo>
                <a:lnTo>
                  <a:pt x="2105" y="891"/>
                </a:lnTo>
                <a:lnTo>
                  <a:pt x="2108" y="891"/>
                </a:lnTo>
                <a:lnTo>
                  <a:pt x="2111" y="893"/>
                </a:lnTo>
                <a:lnTo>
                  <a:pt x="2114" y="897"/>
                </a:lnTo>
                <a:lnTo>
                  <a:pt x="2116" y="899"/>
                </a:lnTo>
                <a:lnTo>
                  <a:pt x="2116" y="902"/>
                </a:lnTo>
                <a:lnTo>
                  <a:pt x="2122" y="907"/>
                </a:lnTo>
                <a:lnTo>
                  <a:pt x="2128" y="910"/>
                </a:lnTo>
                <a:lnTo>
                  <a:pt x="2134" y="912"/>
                </a:lnTo>
                <a:lnTo>
                  <a:pt x="2142" y="912"/>
                </a:lnTo>
                <a:lnTo>
                  <a:pt x="2156" y="913"/>
                </a:lnTo>
                <a:lnTo>
                  <a:pt x="2170" y="913"/>
                </a:lnTo>
                <a:lnTo>
                  <a:pt x="2193" y="913"/>
                </a:lnTo>
                <a:lnTo>
                  <a:pt x="2217" y="914"/>
                </a:lnTo>
                <a:lnTo>
                  <a:pt x="2240" y="914"/>
                </a:lnTo>
                <a:lnTo>
                  <a:pt x="2264" y="915"/>
                </a:lnTo>
                <a:lnTo>
                  <a:pt x="2287" y="916"/>
                </a:lnTo>
                <a:lnTo>
                  <a:pt x="2310" y="916"/>
                </a:lnTo>
                <a:lnTo>
                  <a:pt x="2334" y="917"/>
                </a:lnTo>
                <a:lnTo>
                  <a:pt x="2358" y="918"/>
                </a:lnTo>
                <a:lnTo>
                  <a:pt x="2383" y="919"/>
                </a:lnTo>
                <a:lnTo>
                  <a:pt x="2409" y="921"/>
                </a:lnTo>
                <a:lnTo>
                  <a:pt x="2436" y="923"/>
                </a:lnTo>
                <a:lnTo>
                  <a:pt x="2462" y="925"/>
                </a:lnTo>
                <a:lnTo>
                  <a:pt x="2488" y="926"/>
                </a:lnTo>
                <a:lnTo>
                  <a:pt x="2514" y="927"/>
                </a:lnTo>
                <a:lnTo>
                  <a:pt x="2540" y="927"/>
                </a:lnTo>
                <a:lnTo>
                  <a:pt x="2566" y="926"/>
                </a:lnTo>
                <a:lnTo>
                  <a:pt x="2578" y="926"/>
                </a:lnTo>
                <a:lnTo>
                  <a:pt x="2590" y="925"/>
                </a:lnTo>
                <a:lnTo>
                  <a:pt x="2601" y="925"/>
                </a:lnTo>
                <a:lnTo>
                  <a:pt x="2612" y="924"/>
                </a:lnTo>
                <a:lnTo>
                  <a:pt x="2618" y="929"/>
                </a:lnTo>
                <a:lnTo>
                  <a:pt x="2624" y="934"/>
                </a:lnTo>
                <a:lnTo>
                  <a:pt x="2624" y="934"/>
                </a:lnTo>
                <a:lnTo>
                  <a:pt x="2624" y="934"/>
                </a:lnTo>
                <a:lnTo>
                  <a:pt x="2641" y="929"/>
                </a:lnTo>
                <a:lnTo>
                  <a:pt x="2658" y="923"/>
                </a:lnTo>
                <a:lnTo>
                  <a:pt x="2675" y="918"/>
                </a:lnTo>
                <a:lnTo>
                  <a:pt x="2692" y="914"/>
                </a:lnTo>
                <a:lnTo>
                  <a:pt x="2709" y="912"/>
                </a:lnTo>
                <a:lnTo>
                  <a:pt x="2727" y="911"/>
                </a:lnTo>
                <a:lnTo>
                  <a:pt x="2743" y="912"/>
                </a:lnTo>
                <a:lnTo>
                  <a:pt x="2761" y="914"/>
                </a:lnTo>
                <a:lnTo>
                  <a:pt x="2788" y="914"/>
                </a:lnTo>
                <a:lnTo>
                  <a:pt x="2814" y="914"/>
                </a:lnTo>
                <a:lnTo>
                  <a:pt x="2840" y="914"/>
                </a:lnTo>
                <a:lnTo>
                  <a:pt x="2866" y="914"/>
                </a:lnTo>
                <a:lnTo>
                  <a:pt x="2872" y="915"/>
                </a:lnTo>
                <a:lnTo>
                  <a:pt x="2878" y="915"/>
                </a:lnTo>
                <a:lnTo>
                  <a:pt x="2878" y="915"/>
                </a:lnTo>
                <a:lnTo>
                  <a:pt x="2878" y="915"/>
                </a:lnTo>
                <a:lnTo>
                  <a:pt x="2915" y="914"/>
                </a:lnTo>
                <a:lnTo>
                  <a:pt x="2952" y="914"/>
                </a:lnTo>
                <a:lnTo>
                  <a:pt x="2989" y="914"/>
                </a:lnTo>
                <a:lnTo>
                  <a:pt x="3026" y="914"/>
                </a:lnTo>
                <a:lnTo>
                  <a:pt x="3028" y="918"/>
                </a:lnTo>
                <a:lnTo>
                  <a:pt x="3029" y="924"/>
                </a:lnTo>
                <a:lnTo>
                  <a:pt x="3029" y="924"/>
                </a:lnTo>
                <a:lnTo>
                  <a:pt x="3051" y="925"/>
                </a:lnTo>
                <a:lnTo>
                  <a:pt x="3074" y="925"/>
                </a:lnTo>
                <a:lnTo>
                  <a:pt x="3097" y="925"/>
                </a:lnTo>
                <a:lnTo>
                  <a:pt x="3120" y="926"/>
                </a:lnTo>
                <a:lnTo>
                  <a:pt x="3120" y="926"/>
                </a:lnTo>
                <a:lnTo>
                  <a:pt x="3126" y="926"/>
                </a:lnTo>
                <a:lnTo>
                  <a:pt x="3131" y="926"/>
                </a:lnTo>
                <a:lnTo>
                  <a:pt x="3131" y="926"/>
                </a:lnTo>
                <a:lnTo>
                  <a:pt x="3175" y="926"/>
                </a:lnTo>
                <a:lnTo>
                  <a:pt x="3219" y="926"/>
                </a:lnTo>
                <a:lnTo>
                  <a:pt x="3263" y="926"/>
                </a:lnTo>
                <a:lnTo>
                  <a:pt x="3306" y="926"/>
                </a:lnTo>
                <a:lnTo>
                  <a:pt x="3350" y="926"/>
                </a:lnTo>
                <a:lnTo>
                  <a:pt x="3393" y="926"/>
                </a:lnTo>
                <a:lnTo>
                  <a:pt x="3438" y="926"/>
                </a:lnTo>
                <a:lnTo>
                  <a:pt x="3481" y="926"/>
                </a:lnTo>
                <a:lnTo>
                  <a:pt x="3493" y="926"/>
                </a:lnTo>
                <a:lnTo>
                  <a:pt x="3504" y="926"/>
                </a:lnTo>
                <a:lnTo>
                  <a:pt x="3509" y="927"/>
                </a:lnTo>
                <a:lnTo>
                  <a:pt x="3515" y="929"/>
                </a:lnTo>
                <a:lnTo>
                  <a:pt x="3520" y="932"/>
                </a:lnTo>
                <a:lnTo>
                  <a:pt x="3524" y="935"/>
                </a:lnTo>
                <a:lnTo>
                  <a:pt x="3524" y="935"/>
                </a:lnTo>
                <a:lnTo>
                  <a:pt x="3529" y="935"/>
                </a:lnTo>
                <a:lnTo>
                  <a:pt x="3535" y="934"/>
                </a:lnTo>
                <a:lnTo>
                  <a:pt x="3538" y="931"/>
                </a:lnTo>
                <a:lnTo>
                  <a:pt x="3540" y="929"/>
                </a:lnTo>
                <a:lnTo>
                  <a:pt x="3544" y="927"/>
                </a:lnTo>
                <a:lnTo>
                  <a:pt x="3547" y="925"/>
                </a:lnTo>
                <a:lnTo>
                  <a:pt x="3550" y="923"/>
                </a:lnTo>
                <a:lnTo>
                  <a:pt x="3554" y="921"/>
                </a:lnTo>
                <a:lnTo>
                  <a:pt x="3556" y="917"/>
                </a:lnTo>
                <a:lnTo>
                  <a:pt x="3558" y="913"/>
                </a:lnTo>
                <a:lnTo>
                  <a:pt x="3558" y="913"/>
                </a:lnTo>
                <a:lnTo>
                  <a:pt x="3545" y="904"/>
                </a:lnTo>
                <a:lnTo>
                  <a:pt x="3535" y="903"/>
                </a:lnTo>
                <a:lnTo>
                  <a:pt x="3524" y="901"/>
                </a:lnTo>
                <a:lnTo>
                  <a:pt x="3524" y="901"/>
                </a:lnTo>
                <a:lnTo>
                  <a:pt x="3507" y="902"/>
                </a:lnTo>
                <a:lnTo>
                  <a:pt x="3489" y="902"/>
                </a:lnTo>
                <a:lnTo>
                  <a:pt x="3472" y="903"/>
                </a:lnTo>
                <a:lnTo>
                  <a:pt x="3456" y="903"/>
                </a:lnTo>
                <a:lnTo>
                  <a:pt x="3456" y="903"/>
                </a:lnTo>
                <a:lnTo>
                  <a:pt x="3456" y="904"/>
                </a:lnTo>
                <a:lnTo>
                  <a:pt x="3456" y="904"/>
                </a:lnTo>
                <a:lnTo>
                  <a:pt x="3456" y="904"/>
                </a:lnTo>
                <a:lnTo>
                  <a:pt x="3454" y="906"/>
                </a:lnTo>
                <a:lnTo>
                  <a:pt x="3451" y="907"/>
                </a:lnTo>
                <a:lnTo>
                  <a:pt x="3437" y="909"/>
                </a:lnTo>
                <a:lnTo>
                  <a:pt x="3423" y="909"/>
                </a:lnTo>
                <a:lnTo>
                  <a:pt x="3408" y="909"/>
                </a:lnTo>
                <a:lnTo>
                  <a:pt x="3395" y="907"/>
                </a:lnTo>
                <a:lnTo>
                  <a:pt x="3380" y="905"/>
                </a:lnTo>
                <a:lnTo>
                  <a:pt x="3366" y="902"/>
                </a:lnTo>
                <a:lnTo>
                  <a:pt x="3352" y="896"/>
                </a:lnTo>
                <a:lnTo>
                  <a:pt x="3339" y="891"/>
                </a:lnTo>
                <a:lnTo>
                  <a:pt x="3339" y="891"/>
                </a:lnTo>
                <a:lnTo>
                  <a:pt x="3334" y="892"/>
                </a:lnTo>
                <a:lnTo>
                  <a:pt x="3330" y="891"/>
                </a:lnTo>
                <a:lnTo>
                  <a:pt x="3330" y="891"/>
                </a:lnTo>
                <a:lnTo>
                  <a:pt x="3330" y="891"/>
                </a:lnTo>
                <a:lnTo>
                  <a:pt x="3326" y="894"/>
                </a:lnTo>
                <a:lnTo>
                  <a:pt x="3323" y="896"/>
                </a:lnTo>
                <a:lnTo>
                  <a:pt x="3321" y="896"/>
                </a:lnTo>
                <a:lnTo>
                  <a:pt x="3319" y="895"/>
                </a:lnTo>
                <a:lnTo>
                  <a:pt x="3318" y="893"/>
                </a:lnTo>
                <a:lnTo>
                  <a:pt x="3316" y="891"/>
                </a:lnTo>
                <a:lnTo>
                  <a:pt x="3316" y="891"/>
                </a:lnTo>
                <a:lnTo>
                  <a:pt x="3305" y="890"/>
                </a:lnTo>
                <a:lnTo>
                  <a:pt x="3294" y="891"/>
                </a:lnTo>
                <a:lnTo>
                  <a:pt x="3285" y="893"/>
                </a:lnTo>
                <a:lnTo>
                  <a:pt x="3275" y="896"/>
                </a:lnTo>
                <a:lnTo>
                  <a:pt x="3266" y="898"/>
                </a:lnTo>
                <a:lnTo>
                  <a:pt x="3255" y="901"/>
                </a:lnTo>
                <a:lnTo>
                  <a:pt x="3246" y="902"/>
                </a:lnTo>
                <a:lnTo>
                  <a:pt x="3235" y="901"/>
                </a:lnTo>
                <a:lnTo>
                  <a:pt x="3227" y="898"/>
                </a:lnTo>
                <a:lnTo>
                  <a:pt x="3226" y="902"/>
                </a:lnTo>
                <a:lnTo>
                  <a:pt x="3223" y="905"/>
                </a:lnTo>
                <a:lnTo>
                  <a:pt x="3215" y="906"/>
                </a:lnTo>
                <a:lnTo>
                  <a:pt x="3207" y="906"/>
                </a:lnTo>
                <a:lnTo>
                  <a:pt x="3199" y="906"/>
                </a:lnTo>
                <a:lnTo>
                  <a:pt x="3191" y="905"/>
                </a:lnTo>
                <a:lnTo>
                  <a:pt x="3175" y="903"/>
                </a:lnTo>
                <a:lnTo>
                  <a:pt x="3160" y="902"/>
                </a:lnTo>
                <a:lnTo>
                  <a:pt x="3156" y="901"/>
                </a:lnTo>
                <a:lnTo>
                  <a:pt x="3152" y="901"/>
                </a:lnTo>
                <a:lnTo>
                  <a:pt x="3148" y="901"/>
                </a:lnTo>
                <a:lnTo>
                  <a:pt x="3143" y="902"/>
                </a:lnTo>
                <a:lnTo>
                  <a:pt x="3142" y="899"/>
                </a:lnTo>
                <a:close/>
                <a:moveTo>
                  <a:pt x="4377" y="1028"/>
                </a:moveTo>
                <a:lnTo>
                  <a:pt x="4377" y="1028"/>
                </a:lnTo>
                <a:lnTo>
                  <a:pt x="4377" y="1029"/>
                </a:lnTo>
                <a:lnTo>
                  <a:pt x="4377" y="1028"/>
                </a:lnTo>
                <a:lnTo>
                  <a:pt x="4377" y="1028"/>
                </a:lnTo>
                <a:lnTo>
                  <a:pt x="4377" y="1028"/>
                </a:lnTo>
                <a:lnTo>
                  <a:pt x="4377" y="1028"/>
                </a:lnTo>
                <a:close/>
                <a:moveTo>
                  <a:pt x="4289" y="1288"/>
                </a:moveTo>
                <a:lnTo>
                  <a:pt x="4288" y="1291"/>
                </a:lnTo>
                <a:lnTo>
                  <a:pt x="4289" y="1293"/>
                </a:lnTo>
                <a:lnTo>
                  <a:pt x="4289" y="1290"/>
                </a:lnTo>
                <a:lnTo>
                  <a:pt x="4289" y="1288"/>
                </a:lnTo>
                <a:close/>
                <a:moveTo>
                  <a:pt x="4196" y="1209"/>
                </a:moveTo>
                <a:lnTo>
                  <a:pt x="4197" y="1205"/>
                </a:lnTo>
                <a:lnTo>
                  <a:pt x="4197" y="1200"/>
                </a:lnTo>
                <a:lnTo>
                  <a:pt x="4197" y="1205"/>
                </a:lnTo>
                <a:lnTo>
                  <a:pt x="4196" y="1209"/>
                </a:lnTo>
                <a:close/>
                <a:moveTo>
                  <a:pt x="4688" y="1468"/>
                </a:moveTo>
                <a:lnTo>
                  <a:pt x="4687" y="1469"/>
                </a:lnTo>
                <a:lnTo>
                  <a:pt x="4687" y="1469"/>
                </a:lnTo>
                <a:lnTo>
                  <a:pt x="4688" y="1468"/>
                </a:lnTo>
                <a:close/>
                <a:moveTo>
                  <a:pt x="4687" y="1467"/>
                </a:moveTo>
                <a:lnTo>
                  <a:pt x="4688" y="1467"/>
                </a:lnTo>
                <a:lnTo>
                  <a:pt x="4689" y="1467"/>
                </a:lnTo>
                <a:lnTo>
                  <a:pt x="4689" y="1466"/>
                </a:lnTo>
                <a:lnTo>
                  <a:pt x="4687" y="1465"/>
                </a:lnTo>
                <a:lnTo>
                  <a:pt x="4687" y="1466"/>
                </a:lnTo>
                <a:lnTo>
                  <a:pt x="4687" y="1467"/>
                </a:lnTo>
                <a:close/>
                <a:moveTo>
                  <a:pt x="4643" y="1491"/>
                </a:moveTo>
                <a:lnTo>
                  <a:pt x="4643" y="1491"/>
                </a:lnTo>
                <a:lnTo>
                  <a:pt x="4643" y="1489"/>
                </a:lnTo>
                <a:lnTo>
                  <a:pt x="4643" y="1489"/>
                </a:lnTo>
                <a:lnTo>
                  <a:pt x="4643" y="1491"/>
                </a:lnTo>
                <a:close/>
                <a:moveTo>
                  <a:pt x="2983" y="2447"/>
                </a:moveTo>
                <a:lnTo>
                  <a:pt x="2982" y="2447"/>
                </a:lnTo>
                <a:lnTo>
                  <a:pt x="2982" y="2448"/>
                </a:lnTo>
                <a:lnTo>
                  <a:pt x="2982" y="2447"/>
                </a:lnTo>
                <a:lnTo>
                  <a:pt x="2975" y="2452"/>
                </a:lnTo>
                <a:lnTo>
                  <a:pt x="2969" y="2456"/>
                </a:lnTo>
                <a:lnTo>
                  <a:pt x="2963" y="2458"/>
                </a:lnTo>
                <a:lnTo>
                  <a:pt x="2956" y="2458"/>
                </a:lnTo>
                <a:lnTo>
                  <a:pt x="2942" y="2457"/>
                </a:lnTo>
                <a:lnTo>
                  <a:pt x="2929" y="2457"/>
                </a:lnTo>
                <a:lnTo>
                  <a:pt x="2920" y="2457"/>
                </a:lnTo>
                <a:lnTo>
                  <a:pt x="2912" y="2456"/>
                </a:lnTo>
                <a:lnTo>
                  <a:pt x="2905" y="2453"/>
                </a:lnTo>
                <a:lnTo>
                  <a:pt x="2899" y="2450"/>
                </a:lnTo>
                <a:lnTo>
                  <a:pt x="2896" y="2447"/>
                </a:lnTo>
                <a:lnTo>
                  <a:pt x="2894" y="2445"/>
                </a:lnTo>
                <a:lnTo>
                  <a:pt x="2893" y="2441"/>
                </a:lnTo>
                <a:lnTo>
                  <a:pt x="2892" y="2438"/>
                </a:lnTo>
                <a:lnTo>
                  <a:pt x="2892" y="2433"/>
                </a:lnTo>
                <a:lnTo>
                  <a:pt x="2892" y="2428"/>
                </a:lnTo>
                <a:lnTo>
                  <a:pt x="2893" y="2423"/>
                </a:lnTo>
                <a:lnTo>
                  <a:pt x="2895" y="2417"/>
                </a:lnTo>
                <a:lnTo>
                  <a:pt x="2895" y="2413"/>
                </a:lnTo>
                <a:lnTo>
                  <a:pt x="2894" y="2409"/>
                </a:lnTo>
                <a:lnTo>
                  <a:pt x="2892" y="2405"/>
                </a:lnTo>
                <a:lnTo>
                  <a:pt x="2890" y="2401"/>
                </a:lnTo>
                <a:lnTo>
                  <a:pt x="2890" y="2401"/>
                </a:lnTo>
                <a:lnTo>
                  <a:pt x="2889" y="2399"/>
                </a:lnTo>
                <a:lnTo>
                  <a:pt x="2888" y="2402"/>
                </a:lnTo>
                <a:lnTo>
                  <a:pt x="2888" y="2405"/>
                </a:lnTo>
                <a:lnTo>
                  <a:pt x="2881" y="2408"/>
                </a:lnTo>
                <a:lnTo>
                  <a:pt x="2875" y="2411"/>
                </a:lnTo>
                <a:lnTo>
                  <a:pt x="2869" y="2413"/>
                </a:lnTo>
                <a:lnTo>
                  <a:pt x="2862" y="2414"/>
                </a:lnTo>
                <a:lnTo>
                  <a:pt x="2850" y="2417"/>
                </a:lnTo>
                <a:lnTo>
                  <a:pt x="2836" y="2419"/>
                </a:lnTo>
                <a:lnTo>
                  <a:pt x="2839" y="2424"/>
                </a:lnTo>
                <a:lnTo>
                  <a:pt x="2841" y="2428"/>
                </a:lnTo>
                <a:lnTo>
                  <a:pt x="2844" y="2433"/>
                </a:lnTo>
                <a:lnTo>
                  <a:pt x="2845" y="2440"/>
                </a:lnTo>
                <a:lnTo>
                  <a:pt x="2845" y="2450"/>
                </a:lnTo>
                <a:lnTo>
                  <a:pt x="2844" y="2462"/>
                </a:lnTo>
                <a:lnTo>
                  <a:pt x="2838" y="2464"/>
                </a:lnTo>
                <a:lnTo>
                  <a:pt x="2834" y="2467"/>
                </a:lnTo>
                <a:lnTo>
                  <a:pt x="2830" y="2470"/>
                </a:lnTo>
                <a:lnTo>
                  <a:pt x="2828" y="2475"/>
                </a:lnTo>
                <a:lnTo>
                  <a:pt x="2829" y="2473"/>
                </a:lnTo>
                <a:lnTo>
                  <a:pt x="2830" y="2473"/>
                </a:lnTo>
                <a:lnTo>
                  <a:pt x="2831" y="2471"/>
                </a:lnTo>
                <a:lnTo>
                  <a:pt x="2832" y="2470"/>
                </a:lnTo>
                <a:lnTo>
                  <a:pt x="2835" y="2468"/>
                </a:lnTo>
                <a:lnTo>
                  <a:pt x="2837" y="2466"/>
                </a:lnTo>
                <a:lnTo>
                  <a:pt x="2841" y="2466"/>
                </a:lnTo>
                <a:lnTo>
                  <a:pt x="2845" y="2466"/>
                </a:lnTo>
                <a:lnTo>
                  <a:pt x="2851" y="2469"/>
                </a:lnTo>
                <a:lnTo>
                  <a:pt x="2857" y="2471"/>
                </a:lnTo>
                <a:lnTo>
                  <a:pt x="2860" y="2472"/>
                </a:lnTo>
                <a:lnTo>
                  <a:pt x="2864" y="2473"/>
                </a:lnTo>
                <a:lnTo>
                  <a:pt x="2871" y="2475"/>
                </a:lnTo>
                <a:lnTo>
                  <a:pt x="2878" y="2475"/>
                </a:lnTo>
                <a:lnTo>
                  <a:pt x="2887" y="2475"/>
                </a:lnTo>
                <a:lnTo>
                  <a:pt x="2894" y="2475"/>
                </a:lnTo>
                <a:lnTo>
                  <a:pt x="2901" y="2477"/>
                </a:lnTo>
                <a:lnTo>
                  <a:pt x="2909" y="2479"/>
                </a:lnTo>
                <a:lnTo>
                  <a:pt x="2923" y="2484"/>
                </a:lnTo>
                <a:lnTo>
                  <a:pt x="2935" y="2491"/>
                </a:lnTo>
                <a:lnTo>
                  <a:pt x="2960" y="2508"/>
                </a:lnTo>
                <a:lnTo>
                  <a:pt x="2986" y="2525"/>
                </a:lnTo>
                <a:lnTo>
                  <a:pt x="2987" y="2523"/>
                </a:lnTo>
                <a:lnTo>
                  <a:pt x="2995" y="2519"/>
                </a:lnTo>
                <a:lnTo>
                  <a:pt x="3003" y="2515"/>
                </a:lnTo>
                <a:lnTo>
                  <a:pt x="3010" y="2509"/>
                </a:lnTo>
                <a:lnTo>
                  <a:pt x="3017" y="2503"/>
                </a:lnTo>
                <a:lnTo>
                  <a:pt x="3011" y="2500"/>
                </a:lnTo>
                <a:lnTo>
                  <a:pt x="3007" y="2497"/>
                </a:lnTo>
                <a:lnTo>
                  <a:pt x="3003" y="2491"/>
                </a:lnTo>
                <a:lnTo>
                  <a:pt x="3001" y="2486"/>
                </a:lnTo>
                <a:lnTo>
                  <a:pt x="2996" y="2475"/>
                </a:lnTo>
                <a:lnTo>
                  <a:pt x="2994" y="2462"/>
                </a:lnTo>
                <a:lnTo>
                  <a:pt x="2993" y="2461"/>
                </a:lnTo>
                <a:lnTo>
                  <a:pt x="2991" y="2461"/>
                </a:lnTo>
                <a:lnTo>
                  <a:pt x="2987" y="2456"/>
                </a:lnTo>
                <a:lnTo>
                  <a:pt x="2983" y="2449"/>
                </a:lnTo>
                <a:lnTo>
                  <a:pt x="2983" y="2447"/>
                </a:lnTo>
                <a:close/>
                <a:moveTo>
                  <a:pt x="2959" y="1906"/>
                </a:moveTo>
                <a:lnTo>
                  <a:pt x="2962" y="1908"/>
                </a:lnTo>
                <a:lnTo>
                  <a:pt x="2965" y="1910"/>
                </a:lnTo>
                <a:lnTo>
                  <a:pt x="2962" y="1908"/>
                </a:lnTo>
                <a:lnTo>
                  <a:pt x="2959" y="1906"/>
                </a:lnTo>
                <a:lnTo>
                  <a:pt x="2959" y="1906"/>
                </a:lnTo>
                <a:close/>
                <a:moveTo>
                  <a:pt x="2603" y="2096"/>
                </a:moveTo>
                <a:lnTo>
                  <a:pt x="2603" y="2096"/>
                </a:lnTo>
                <a:lnTo>
                  <a:pt x="2603" y="2096"/>
                </a:lnTo>
                <a:lnTo>
                  <a:pt x="2609" y="2096"/>
                </a:lnTo>
                <a:lnTo>
                  <a:pt x="2606" y="2096"/>
                </a:lnTo>
                <a:lnTo>
                  <a:pt x="2603" y="2096"/>
                </a:lnTo>
                <a:close/>
                <a:moveTo>
                  <a:pt x="2372" y="2153"/>
                </a:moveTo>
                <a:lnTo>
                  <a:pt x="2370" y="2151"/>
                </a:lnTo>
                <a:lnTo>
                  <a:pt x="2369" y="2148"/>
                </a:lnTo>
                <a:lnTo>
                  <a:pt x="2369" y="2148"/>
                </a:lnTo>
                <a:lnTo>
                  <a:pt x="2368" y="2149"/>
                </a:lnTo>
                <a:lnTo>
                  <a:pt x="2370" y="2151"/>
                </a:lnTo>
                <a:lnTo>
                  <a:pt x="2372" y="2153"/>
                </a:lnTo>
                <a:close/>
                <a:moveTo>
                  <a:pt x="2774" y="2113"/>
                </a:moveTo>
                <a:lnTo>
                  <a:pt x="2774" y="2113"/>
                </a:lnTo>
                <a:lnTo>
                  <a:pt x="2774" y="2114"/>
                </a:lnTo>
                <a:lnTo>
                  <a:pt x="2775" y="2113"/>
                </a:lnTo>
                <a:lnTo>
                  <a:pt x="2774" y="2113"/>
                </a:lnTo>
                <a:lnTo>
                  <a:pt x="2774" y="2113"/>
                </a:lnTo>
                <a:close/>
                <a:moveTo>
                  <a:pt x="4652" y="2319"/>
                </a:moveTo>
                <a:lnTo>
                  <a:pt x="4650" y="2317"/>
                </a:lnTo>
                <a:lnTo>
                  <a:pt x="4647" y="2314"/>
                </a:lnTo>
                <a:lnTo>
                  <a:pt x="4650" y="2317"/>
                </a:lnTo>
                <a:lnTo>
                  <a:pt x="4652" y="2319"/>
                </a:lnTo>
                <a:lnTo>
                  <a:pt x="4652" y="2319"/>
                </a:lnTo>
                <a:close/>
                <a:moveTo>
                  <a:pt x="3805" y="2540"/>
                </a:moveTo>
                <a:lnTo>
                  <a:pt x="3786" y="2540"/>
                </a:lnTo>
                <a:lnTo>
                  <a:pt x="3797" y="2542"/>
                </a:lnTo>
                <a:lnTo>
                  <a:pt x="3808" y="2546"/>
                </a:lnTo>
                <a:lnTo>
                  <a:pt x="3810" y="2548"/>
                </a:lnTo>
                <a:lnTo>
                  <a:pt x="3806" y="2544"/>
                </a:lnTo>
                <a:lnTo>
                  <a:pt x="3805" y="2540"/>
                </a:lnTo>
                <a:close/>
                <a:moveTo>
                  <a:pt x="3773" y="2540"/>
                </a:moveTo>
                <a:lnTo>
                  <a:pt x="3697" y="2540"/>
                </a:lnTo>
                <a:lnTo>
                  <a:pt x="3697" y="2541"/>
                </a:lnTo>
                <a:lnTo>
                  <a:pt x="3701" y="2542"/>
                </a:lnTo>
                <a:lnTo>
                  <a:pt x="3705" y="2543"/>
                </a:lnTo>
                <a:lnTo>
                  <a:pt x="3714" y="2545"/>
                </a:lnTo>
                <a:lnTo>
                  <a:pt x="3722" y="2546"/>
                </a:lnTo>
                <a:lnTo>
                  <a:pt x="3731" y="2546"/>
                </a:lnTo>
                <a:lnTo>
                  <a:pt x="3739" y="2545"/>
                </a:lnTo>
                <a:lnTo>
                  <a:pt x="3756" y="2542"/>
                </a:lnTo>
                <a:lnTo>
                  <a:pt x="3773" y="2540"/>
                </a:lnTo>
                <a:close/>
                <a:moveTo>
                  <a:pt x="3835" y="2470"/>
                </a:moveTo>
                <a:lnTo>
                  <a:pt x="3836" y="2470"/>
                </a:lnTo>
                <a:lnTo>
                  <a:pt x="3830" y="2471"/>
                </a:lnTo>
                <a:lnTo>
                  <a:pt x="3824" y="2471"/>
                </a:lnTo>
                <a:lnTo>
                  <a:pt x="3824" y="2471"/>
                </a:lnTo>
                <a:lnTo>
                  <a:pt x="3824" y="2483"/>
                </a:lnTo>
                <a:lnTo>
                  <a:pt x="3824" y="2494"/>
                </a:lnTo>
                <a:lnTo>
                  <a:pt x="3832" y="2502"/>
                </a:lnTo>
                <a:lnTo>
                  <a:pt x="3840" y="2510"/>
                </a:lnTo>
                <a:lnTo>
                  <a:pt x="3848" y="2518"/>
                </a:lnTo>
                <a:lnTo>
                  <a:pt x="3856" y="2526"/>
                </a:lnTo>
                <a:lnTo>
                  <a:pt x="3858" y="2524"/>
                </a:lnTo>
                <a:lnTo>
                  <a:pt x="3861" y="2523"/>
                </a:lnTo>
                <a:lnTo>
                  <a:pt x="3879" y="2526"/>
                </a:lnTo>
                <a:lnTo>
                  <a:pt x="3898" y="2528"/>
                </a:lnTo>
                <a:lnTo>
                  <a:pt x="3908" y="2528"/>
                </a:lnTo>
                <a:lnTo>
                  <a:pt x="3916" y="2528"/>
                </a:lnTo>
                <a:lnTo>
                  <a:pt x="3924" y="2528"/>
                </a:lnTo>
                <a:lnTo>
                  <a:pt x="3933" y="2527"/>
                </a:lnTo>
                <a:lnTo>
                  <a:pt x="3941" y="2526"/>
                </a:lnTo>
                <a:lnTo>
                  <a:pt x="3950" y="2523"/>
                </a:lnTo>
                <a:lnTo>
                  <a:pt x="3957" y="2520"/>
                </a:lnTo>
                <a:lnTo>
                  <a:pt x="3966" y="2516"/>
                </a:lnTo>
                <a:lnTo>
                  <a:pt x="3972" y="2510"/>
                </a:lnTo>
                <a:lnTo>
                  <a:pt x="3979" y="2503"/>
                </a:lnTo>
                <a:lnTo>
                  <a:pt x="3986" y="2496"/>
                </a:lnTo>
                <a:lnTo>
                  <a:pt x="3992" y="2486"/>
                </a:lnTo>
                <a:lnTo>
                  <a:pt x="3987" y="2488"/>
                </a:lnTo>
                <a:lnTo>
                  <a:pt x="3981" y="2490"/>
                </a:lnTo>
                <a:lnTo>
                  <a:pt x="3977" y="2490"/>
                </a:lnTo>
                <a:lnTo>
                  <a:pt x="3973" y="2489"/>
                </a:lnTo>
                <a:lnTo>
                  <a:pt x="3969" y="2487"/>
                </a:lnTo>
                <a:lnTo>
                  <a:pt x="3966" y="2484"/>
                </a:lnTo>
                <a:lnTo>
                  <a:pt x="3961" y="2481"/>
                </a:lnTo>
                <a:lnTo>
                  <a:pt x="3958" y="2476"/>
                </a:lnTo>
                <a:lnTo>
                  <a:pt x="3955" y="2470"/>
                </a:lnTo>
                <a:lnTo>
                  <a:pt x="3952" y="2466"/>
                </a:lnTo>
                <a:lnTo>
                  <a:pt x="3948" y="2462"/>
                </a:lnTo>
                <a:lnTo>
                  <a:pt x="3943" y="2458"/>
                </a:lnTo>
                <a:lnTo>
                  <a:pt x="3935" y="2451"/>
                </a:lnTo>
                <a:lnTo>
                  <a:pt x="3924" y="2447"/>
                </a:lnTo>
                <a:lnTo>
                  <a:pt x="3919" y="2445"/>
                </a:lnTo>
                <a:lnTo>
                  <a:pt x="3917" y="2447"/>
                </a:lnTo>
                <a:lnTo>
                  <a:pt x="3916" y="2449"/>
                </a:lnTo>
                <a:lnTo>
                  <a:pt x="3914" y="2461"/>
                </a:lnTo>
                <a:lnTo>
                  <a:pt x="3911" y="2470"/>
                </a:lnTo>
                <a:lnTo>
                  <a:pt x="3909" y="2475"/>
                </a:lnTo>
                <a:lnTo>
                  <a:pt x="3907" y="2478"/>
                </a:lnTo>
                <a:lnTo>
                  <a:pt x="3904" y="2481"/>
                </a:lnTo>
                <a:lnTo>
                  <a:pt x="3901" y="2482"/>
                </a:lnTo>
                <a:lnTo>
                  <a:pt x="3898" y="2484"/>
                </a:lnTo>
                <a:lnTo>
                  <a:pt x="3894" y="2485"/>
                </a:lnTo>
                <a:lnTo>
                  <a:pt x="3890" y="2486"/>
                </a:lnTo>
                <a:lnTo>
                  <a:pt x="3884" y="2486"/>
                </a:lnTo>
                <a:lnTo>
                  <a:pt x="3873" y="2485"/>
                </a:lnTo>
                <a:lnTo>
                  <a:pt x="3858" y="2483"/>
                </a:lnTo>
                <a:lnTo>
                  <a:pt x="3858" y="2483"/>
                </a:lnTo>
                <a:lnTo>
                  <a:pt x="3858" y="2483"/>
                </a:lnTo>
                <a:lnTo>
                  <a:pt x="3858" y="2483"/>
                </a:lnTo>
                <a:lnTo>
                  <a:pt x="3858" y="2483"/>
                </a:lnTo>
                <a:lnTo>
                  <a:pt x="3852" y="2482"/>
                </a:lnTo>
                <a:lnTo>
                  <a:pt x="3845" y="2480"/>
                </a:lnTo>
                <a:lnTo>
                  <a:pt x="3842" y="2479"/>
                </a:lnTo>
                <a:lnTo>
                  <a:pt x="3840" y="2477"/>
                </a:lnTo>
                <a:lnTo>
                  <a:pt x="3837" y="2475"/>
                </a:lnTo>
                <a:lnTo>
                  <a:pt x="3836" y="2470"/>
                </a:lnTo>
                <a:lnTo>
                  <a:pt x="3836" y="2470"/>
                </a:lnTo>
                <a:lnTo>
                  <a:pt x="3836" y="2470"/>
                </a:lnTo>
                <a:lnTo>
                  <a:pt x="3835" y="2470"/>
                </a:lnTo>
                <a:close/>
                <a:moveTo>
                  <a:pt x="4219" y="2503"/>
                </a:moveTo>
                <a:lnTo>
                  <a:pt x="4215" y="2503"/>
                </a:lnTo>
                <a:lnTo>
                  <a:pt x="4212" y="2502"/>
                </a:lnTo>
                <a:lnTo>
                  <a:pt x="4210" y="2502"/>
                </a:lnTo>
                <a:lnTo>
                  <a:pt x="4208" y="2501"/>
                </a:lnTo>
                <a:lnTo>
                  <a:pt x="4204" y="2499"/>
                </a:lnTo>
                <a:lnTo>
                  <a:pt x="4201" y="2496"/>
                </a:lnTo>
                <a:lnTo>
                  <a:pt x="4193" y="2500"/>
                </a:lnTo>
                <a:lnTo>
                  <a:pt x="4187" y="2502"/>
                </a:lnTo>
                <a:lnTo>
                  <a:pt x="4180" y="2504"/>
                </a:lnTo>
                <a:lnTo>
                  <a:pt x="4174" y="2505"/>
                </a:lnTo>
                <a:lnTo>
                  <a:pt x="4168" y="2506"/>
                </a:lnTo>
                <a:lnTo>
                  <a:pt x="4163" y="2506"/>
                </a:lnTo>
                <a:lnTo>
                  <a:pt x="4156" y="2505"/>
                </a:lnTo>
                <a:lnTo>
                  <a:pt x="4150" y="2504"/>
                </a:lnTo>
                <a:lnTo>
                  <a:pt x="4138" y="2501"/>
                </a:lnTo>
                <a:lnTo>
                  <a:pt x="4126" y="2497"/>
                </a:lnTo>
                <a:lnTo>
                  <a:pt x="4114" y="2490"/>
                </a:lnTo>
                <a:lnTo>
                  <a:pt x="4103" y="2483"/>
                </a:lnTo>
                <a:lnTo>
                  <a:pt x="4103" y="2488"/>
                </a:lnTo>
                <a:lnTo>
                  <a:pt x="4104" y="2492"/>
                </a:lnTo>
                <a:lnTo>
                  <a:pt x="4104" y="2497"/>
                </a:lnTo>
                <a:lnTo>
                  <a:pt x="4106" y="2501"/>
                </a:lnTo>
                <a:lnTo>
                  <a:pt x="4108" y="2504"/>
                </a:lnTo>
                <a:lnTo>
                  <a:pt x="4111" y="2506"/>
                </a:lnTo>
                <a:lnTo>
                  <a:pt x="4115" y="2508"/>
                </a:lnTo>
                <a:lnTo>
                  <a:pt x="4121" y="2509"/>
                </a:lnTo>
                <a:lnTo>
                  <a:pt x="4147" y="2511"/>
                </a:lnTo>
                <a:lnTo>
                  <a:pt x="4171" y="2512"/>
                </a:lnTo>
                <a:lnTo>
                  <a:pt x="4184" y="2512"/>
                </a:lnTo>
                <a:lnTo>
                  <a:pt x="4195" y="2510"/>
                </a:lnTo>
                <a:lnTo>
                  <a:pt x="4208" y="2507"/>
                </a:lnTo>
                <a:lnTo>
                  <a:pt x="4219" y="2503"/>
                </a:lnTo>
                <a:close/>
                <a:moveTo>
                  <a:pt x="4469" y="2309"/>
                </a:moveTo>
                <a:lnTo>
                  <a:pt x="4467" y="2309"/>
                </a:lnTo>
                <a:lnTo>
                  <a:pt x="4467" y="2310"/>
                </a:lnTo>
                <a:lnTo>
                  <a:pt x="4468" y="2311"/>
                </a:lnTo>
                <a:lnTo>
                  <a:pt x="4468" y="2310"/>
                </a:lnTo>
                <a:lnTo>
                  <a:pt x="4469" y="2309"/>
                </a:lnTo>
                <a:close/>
                <a:moveTo>
                  <a:pt x="4365" y="1550"/>
                </a:moveTo>
                <a:lnTo>
                  <a:pt x="4365" y="1551"/>
                </a:lnTo>
                <a:lnTo>
                  <a:pt x="4367" y="1551"/>
                </a:lnTo>
                <a:lnTo>
                  <a:pt x="4367" y="1551"/>
                </a:lnTo>
                <a:lnTo>
                  <a:pt x="4366" y="1551"/>
                </a:lnTo>
                <a:lnTo>
                  <a:pt x="4365" y="1550"/>
                </a:lnTo>
                <a:close/>
                <a:moveTo>
                  <a:pt x="5005" y="1776"/>
                </a:moveTo>
                <a:lnTo>
                  <a:pt x="5006" y="1776"/>
                </a:lnTo>
                <a:lnTo>
                  <a:pt x="5008" y="1776"/>
                </a:lnTo>
                <a:lnTo>
                  <a:pt x="5006" y="1776"/>
                </a:lnTo>
                <a:lnTo>
                  <a:pt x="5005" y="1776"/>
                </a:lnTo>
                <a:close/>
                <a:moveTo>
                  <a:pt x="5090" y="1791"/>
                </a:moveTo>
                <a:lnTo>
                  <a:pt x="5118" y="1790"/>
                </a:lnTo>
                <a:lnTo>
                  <a:pt x="5103" y="1783"/>
                </a:lnTo>
                <a:lnTo>
                  <a:pt x="5089" y="1779"/>
                </a:lnTo>
                <a:lnTo>
                  <a:pt x="5082" y="1776"/>
                </a:lnTo>
                <a:lnTo>
                  <a:pt x="5076" y="1773"/>
                </a:lnTo>
                <a:lnTo>
                  <a:pt x="5073" y="1771"/>
                </a:lnTo>
                <a:lnTo>
                  <a:pt x="5070" y="1768"/>
                </a:lnTo>
                <a:lnTo>
                  <a:pt x="5068" y="1764"/>
                </a:lnTo>
                <a:lnTo>
                  <a:pt x="5065" y="1760"/>
                </a:lnTo>
                <a:lnTo>
                  <a:pt x="5062" y="1763"/>
                </a:lnTo>
                <a:lnTo>
                  <a:pt x="5057" y="1765"/>
                </a:lnTo>
                <a:lnTo>
                  <a:pt x="5042" y="1770"/>
                </a:lnTo>
                <a:lnTo>
                  <a:pt x="5028" y="1772"/>
                </a:lnTo>
                <a:lnTo>
                  <a:pt x="5025" y="1772"/>
                </a:lnTo>
                <a:lnTo>
                  <a:pt x="5024" y="1772"/>
                </a:lnTo>
                <a:lnTo>
                  <a:pt x="5024" y="1773"/>
                </a:lnTo>
                <a:lnTo>
                  <a:pt x="5026" y="1773"/>
                </a:lnTo>
                <a:lnTo>
                  <a:pt x="5037" y="1773"/>
                </a:lnTo>
                <a:lnTo>
                  <a:pt x="5045" y="1776"/>
                </a:lnTo>
                <a:lnTo>
                  <a:pt x="5055" y="1779"/>
                </a:lnTo>
                <a:lnTo>
                  <a:pt x="5064" y="1782"/>
                </a:lnTo>
                <a:lnTo>
                  <a:pt x="5077" y="1787"/>
                </a:lnTo>
                <a:lnTo>
                  <a:pt x="5090" y="1791"/>
                </a:lnTo>
                <a:close/>
                <a:moveTo>
                  <a:pt x="2093" y="2274"/>
                </a:moveTo>
                <a:lnTo>
                  <a:pt x="2096" y="2272"/>
                </a:lnTo>
                <a:lnTo>
                  <a:pt x="2098" y="2270"/>
                </a:lnTo>
                <a:lnTo>
                  <a:pt x="2099" y="2269"/>
                </a:lnTo>
                <a:lnTo>
                  <a:pt x="2099" y="2269"/>
                </a:lnTo>
                <a:lnTo>
                  <a:pt x="2102" y="2267"/>
                </a:lnTo>
                <a:lnTo>
                  <a:pt x="2105" y="2266"/>
                </a:lnTo>
                <a:lnTo>
                  <a:pt x="2096" y="2265"/>
                </a:lnTo>
                <a:lnTo>
                  <a:pt x="2087" y="2262"/>
                </a:lnTo>
                <a:lnTo>
                  <a:pt x="2078" y="2256"/>
                </a:lnTo>
                <a:lnTo>
                  <a:pt x="2069" y="2249"/>
                </a:lnTo>
                <a:lnTo>
                  <a:pt x="2069" y="2247"/>
                </a:lnTo>
                <a:lnTo>
                  <a:pt x="2068" y="2247"/>
                </a:lnTo>
                <a:lnTo>
                  <a:pt x="2066" y="2247"/>
                </a:lnTo>
                <a:lnTo>
                  <a:pt x="2080" y="2261"/>
                </a:lnTo>
                <a:lnTo>
                  <a:pt x="2093" y="2274"/>
                </a:lnTo>
                <a:close/>
                <a:moveTo>
                  <a:pt x="2119" y="2264"/>
                </a:moveTo>
                <a:lnTo>
                  <a:pt x="2126" y="2265"/>
                </a:lnTo>
                <a:lnTo>
                  <a:pt x="2133" y="2267"/>
                </a:lnTo>
                <a:lnTo>
                  <a:pt x="2142" y="2271"/>
                </a:lnTo>
                <a:lnTo>
                  <a:pt x="2149" y="2274"/>
                </a:lnTo>
                <a:lnTo>
                  <a:pt x="2149" y="2273"/>
                </a:lnTo>
                <a:lnTo>
                  <a:pt x="2155" y="2269"/>
                </a:lnTo>
                <a:lnTo>
                  <a:pt x="2161" y="2266"/>
                </a:lnTo>
                <a:lnTo>
                  <a:pt x="2150" y="2263"/>
                </a:lnTo>
                <a:lnTo>
                  <a:pt x="2139" y="2261"/>
                </a:lnTo>
                <a:lnTo>
                  <a:pt x="2134" y="2259"/>
                </a:lnTo>
                <a:lnTo>
                  <a:pt x="2130" y="2258"/>
                </a:lnTo>
                <a:lnTo>
                  <a:pt x="2125" y="2261"/>
                </a:lnTo>
                <a:lnTo>
                  <a:pt x="2119" y="2264"/>
                </a:lnTo>
                <a:close/>
                <a:moveTo>
                  <a:pt x="2124" y="1306"/>
                </a:moveTo>
                <a:lnTo>
                  <a:pt x="2126" y="1306"/>
                </a:lnTo>
                <a:lnTo>
                  <a:pt x="2127" y="1305"/>
                </a:lnTo>
                <a:lnTo>
                  <a:pt x="2124" y="1305"/>
                </a:lnTo>
                <a:lnTo>
                  <a:pt x="2124" y="1306"/>
                </a:lnTo>
                <a:close/>
                <a:moveTo>
                  <a:pt x="2649" y="1477"/>
                </a:moveTo>
                <a:lnTo>
                  <a:pt x="2648" y="1478"/>
                </a:lnTo>
                <a:lnTo>
                  <a:pt x="2649" y="1478"/>
                </a:lnTo>
                <a:lnTo>
                  <a:pt x="2650" y="1479"/>
                </a:lnTo>
                <a:lnTo>
                  <a:pt x="2649" y="1478"/>
                </a:lnTo>
                <a:lnTo>
                  <a:pt x="2649" y="1477"/>
                </a:lnTo>
                <a:close/>
                <a:moveTo>
                  <a:pt x="2231" y="1663"/>
                </a:moveTo>
                <a:lnTo>
                  <a:pt x="2231" y="1663"/>
                </a:lnTo>
                <a:lnTo>
                  <a:pt x="2229" y="1663"/>
                </a:lnTo>
                <a:lnTo>
                  <a:pt x="2230" y="1663"/>
                </a:lnTo>
                <a:lnTo>
                  <a:pt x="2231" y="1664"/>
                </a:lnTo>
                <a:lnTo>
                  <a:pt x="2231" y="1663"/>
                </a:lnTo>
                <a:lnTo>
                  <a:pt x="2231" y="1663"/>
                </a:lnTo>
                <a:lnTo>
                  <a:pt x="2231" y="1663"/>
                </a:lnTo>
                <a:close/>
                <a:moveTo>
                  <a:pt x="2326" y="1593"/>
                </a:moveTo>
                <a:lnTo>
                  <a:pt x="2326" y="1593"/>
                </a:lnTo>
                <a:lnTo>
                  <a:pt x="2326" y="1593"/>
                </a:lnTo>
                <a:lnTo>
                  <a:pt x="2326" y="1593"/>
                </a:lnTo>
                <a:close/>
                <a:moveTo>
                  <a:pt x="3339" y="1778"/>
                </a:moveTo>
                <a:lnTo>
                  <a:pt x="3339" y="1778"/>
                </a:lnTo>
                <a:lnTo>
                  <a:pt x="3340" y="1778"/>
                </a:lnTo>
                <a:lnTo>
                  <a:pt x="3340" y="1778"/>
                </a:lnTo>
                <a:lnTo>
                  <a:pt x="3339" y="1778"/>
                </a:lnTo>
                <a:lnTo>
                  <a:pt x="3339" y="1778"/>
                </a:lnTo>
                <a:lnTo>
                  <a:pt x="3339" y="1779"/>
                </a:lnTo>
                <a:lnTo>
                  <a:pt x="3339" y="1779"/>
                </a:lnTo>
                <a:lnTo>
                  <a:pt x="3339" y="1778"/>
                </a:lnTo>
                <a:lnTo>
                  <a:pt x="3339" y="1778"/>
                </a:lnTo>
                <a:close/>
                <a:moveTo>
                  <a:pt x="3192" y="1831"/>
                </a:moveTo>
                <a:lnTo>
                  <a:pt x="3192" y="1831"/>
                </a:lnTo>
                <a:lnTo>
                  <a:pt x="3199" y="1834"/>
                </a:lnTo>
                <a:lnTo>
                  <a:pt x="3206" y="1836"/>
                </a:lnTo>
                <a:lnTo>
                  <a:pt x="3212" y="1837"/>
                </a:lnTo>
                <a:lnTo>
                  <a:pt x="3220" y="1835"/>
                </a:lnTo>
                <a:lnTo>
                  <a:pt x="3224" y="1833"/>
                </a:lnTo>
                <a:lnTo>
                  <a:pt x="3226" y="1831"/>
                </a:lnTo>
                <a:lnTo>
                  <a:pt x="3214" y="1832"/>
                </a:lnTo>
                <a:lnTo>
                  <a:pt x="3206" y="1832"/>
                </a:lnTo>
                <a:lnTo>
                  <a:pt x="3198" y="1832"/>
                </a:lnTo>
                <a:lnTo>
                  <a:pt x="3192" y="1831"/>
                </a:lnTo>
                <a:close/>
                <a:moveTo>
                  <a:pt x="2658" y="1894"/>
                </a:moveTo>
                <a:lnTo>
                  <a:pt x="2658" y="1894"/>
                </a:lnTo>
                <a:lnTo>
                  <a:pt x="2659" y="1894"/>
                </a:lnTo>
                <a:lnTo>
                  <a:pt x="2658" y="1894"/>
                </a:lnTo>
                <a:close/>
                <a:moveTo>
                  <a:pt x="2647" y="1894"/>
                </a:moveTo>
                <a:lnTo>
                  <a:pt x="2647" y="1894"/>
                </a:lnTo>
                <a:lnTo>
                  <a:pt x="2647" y="1894"/>
                </a:lnTo>
                <a:lnTo>
                  <a:pt x="2644" y="1892"/>
                </a:lnTo>
                <a:lnTo>
                  <a:pt x="2643" y="1890"/>
                </a:lnTo>
                <a:lnTo>
                  <a:pt x="2643" y="1889"/>
                </a:lnTo>
                <a:lnTo>
                  <a:pt x="2643" y="1889"/>
                </a:lnTo>
                <a:lnTo>
                  <a:pt x="2642" y="1890"/>
                </a:lnTo>
                <a:lnTo>
                  <a:pt x="2643" y="1890"/>
                </a:lnTo>
                <a:lnTo>
                  <a:pt x="2643" y="1890"/>
                </a:lnTo>
                <a:lnTo>
                  <a:pt x="2643" y="1890"/>
                </a:lnTo>
                <a:lnTo>
                  <a:pt x="2645" y="1892"/>
                </a:lnTo>
                <a:lnTo>
                  <a:pt x="2649" y="1894"/>
                </a:lnTo>
                <a:lnTo>
                  <a:pt x="2647" y="1894"/>
                </a:lnTo>
                <a:lnTo>
                  <a:pt x="2647" y="1894"/>
                </a:lnTo>
                <a:lnTo>
                  <a:pt x="2647" y="1894"/>
                </a:lnTo>
                <a:lnTo>
                  <a:pt x="2647" y="1894"/>
                </a:lnTo>
                <a:lnTo>
                  <a:pt x="2645" y="1893"/>
                </a:lnTo>
                <a:lnTo>
                  <a:pt x="2645" y="1892"/>
                </a:lnTo>
                <a:lnTo>
                  <a:pt x="2647" y="1894"/>
                </a:lnTo>
                <a:lnTo>
                  <a:pt x="2647" y="1894"/>
                </a:lnTo>
                <a:lnTo>
                  <a:pt x="2647" y="1894"/>
                </a:lnTo>
                <a:close/>
                <a:moveTo>
                  <a:pt x="2658" y="1894"/>
                </a:moveTo>
                <a:lnTo>
                  <a:pt x="2658" y="1894"/>
                </a:lnTo>
                <a:lnTo>
                  <a:pt x="2658" y="1894"/>
                </a:lnTo>
                <a:lnTo>
                  <a:pt x="2658" y="1894"/>
                </a:lnTo>
                <a:lnTo>
                  <a:pt x="2658" y="1894"/>
                </a:lnTo>
                <a:lnTo>
                  <a:pt x="2658" y="1894"/>
                </a:lnTo>
                <a:close/>
                <a:moveTo>
                  <a:pt x="2642" y="1890"/>
                </a:moveTo>
                <a:lnTo>
                  <a:pt x="2643" y="1890"/>
                </a:lnTo>
                <a:lnTo>
                  <a:pt x="2641" y="1892"/>
                </a:lnTo>
                <a:lnTo>
                  <a:pt x="2639" y="1893"/>
                </a:lnTo>
                <a:lnTo>
                  <a:pt x="2642" y="1890"/>
                </a:lnTo>
                <a:close/>
                <a:moveTo>
                  <a:pt x="2674" y="2044"/>
                </a:moveTo>
                <a:lnTo>
                  <a:pt x="2672" y="2046"/>
                </a:lnTo>
                <a:lnTo>
                  <a:pt x="2670" y="2048"/>
                </a:lnTo>
                <a:lnTo>
                  <a:pt x="2672" y="2046"/>
                </a:lnTo>
                <a:lnTo>
                  <a:pt x="2674" y="2044"/>
                </a:lnTo>
                <a:close/>
                <a:moveTo>
                  <a:pt x="1690" y="1986"/>
                </a:moveTo>
                <a:lnTo>
                  <a:pt x="1690" y="1986"/>
                </a:lnTo>
                <a:lnTo>
                  <a:pt x="1690" y="1986"/>
                </a:lnTo>
                <a:lnTo>
                  <a:pt x="1687" y="1995"/>
                </a:lnTo>
                <a:lnTo>
                  <a:pt x="1683" y="2004"/>
                </a:lnTo>
                <a:lnTo>
                  <a:pt x="1676" y="2012"/>
                </a:lnTo>
                <a:lnTo>
                  <a:pt x="1669" y="2018"/>
                </a:lnTo>
                <a:lnTo>
                  <a:pt x="1671" y="2023"/>
                </a:lnTo>
                <a:lnTo>
                  <a:pt x="1672" y="2027"/>
                </a:lnTo>
                <a:lnTo>
                  <a:pt x="1674" y="2030"/>
                </a:lnTo>
                <a:lnTo>
                  <a:pt x="1676" y="2034"/>
                </a:lnTo>
                <a:lnTo>
                  <a:pt x="1679" y="2036"/>
                </a:lnTo>
                <a:lnTo>
                  <a:pt x="1683" y="2038"/>
                </a:lnTo>
                <a:lnTo>
                  <a:pt x="1696" y="2032"/>
                </a:lnTo>
                <a:lnTo>
                  <a:pt x="1709" y="2025"/>
                </a:lnTo>
                <a:lnTo>
                  <a:pt x="1705" y="2025"/>
                </a:lnTo>
                <a:lnTo>
                  <a:pt x="1701" y="2025"/>
                </a:lnTo>
                <a:lnTo>
                  <a:pt x="1698" y="2024"/>
                </a:lnTo>
                <a:lnTo>
                  <a:pt x="1696" y="2023"/>
                </a:lnTo>
                <a:lnTo>
                  <a:pt x="1693" y="2018"/>
                </a:lnTo>
                <a:lnTo>
                  <a:pt x="1691" y="2013"/>
                </a:lnTo>
                <a:lnTo>
                  <a:pt x="1690" y="1999"/>
                </a:lnTo>
                <a:lnTo>
                  <a:pt x="1690" y="1986"/>
                </a:lnTo>
                <a:close/>
                <a:moveTo>
                  <a:pt x="2016" y="2083"/>
                </a:moveTo>
                <a:lnTo>
                  <a:pt x="2015" y="2085"/>
                </a:lnTo>
                <a:lnTo>
                  <a:pt x="2014" y="2087"/>
                </a:lnTo>
                <a:lnTo>
                  <a:pt x="2014" y="2087"/>
                </a:lnTo>
                <a:lnTo>
                  <a:pt x="2015" y="2085"/>
                </a:lnTo>
                <a:lnTo>
                  <a:pt x="2016" y="2083"/>
                </a:lnTo>
                <a:close/>
                <a:moveTo>
                  <a:pt x="1401" y="2055"/>
                </a:moveTo>
                <a:lnTo>
                  <a:pt x="1401" y="2055"/>
                </a:lnTo>
                <a:lnTo>
                  <a:pt x="1399" y="2057"/>
                </a:lnTo>
                <a:lnTo>
                  <a:pt x="1397" y="2059"/>
                </a:lnTo>
                <a:lnTo>
                  <a:pt x="1391" y="2062"/>
                </a:lnTo>
                <a:lnTo>
                  <a:pt x="1386" y="2060"/>
                </a:lnTo>
                <a:lnTo>
                  <a:pt x="1381" y="2059"/>
                </a:lnTo>
                <a:lnTo>
                  <a:pt x="1378" y="2055"/>
                </a:lnTo>
                <a:lnTo>
                  <a:pt x="1378" y="2055"/>
                </a:lnTo>
                <a:lnTo>
                  <a:pt x="1372" y="2050"/>
                </a:lnTo>
                <a:lnTo>
                  <a:pt x="1365" y="2045"/>
                </a:lnTo>
                <a:lnTo>
                  <a:pt x="1365" y="2045"/>
                </a:lnTo>
                <a:lnTo>
                  <a:pt x="1363" y="2042"/>
                </a:lnTo>
                <a:lnTo>
                  <a:pt x="1360" y="2040"/>
                </a:lnTo>
                <a:lnTo>
                  <a:pt x="1357" y="2042"/>
                </a:lnTo>
                <a:lnTo>
                  <a:pt x="1354" y="2044"/>
                </a:lnTo>
                <a:lnTo>
                  <a:pt x="1349" y="2044"/>
                </a:lnTo>
                <a:lnTo>
                  <a:pt x="1343" y="2044"/>
                </a:lnTo>
                <a:lnTo>
                  <a:pt x="1340" y="2039"/>
                </a:lnTo>
                <a:lnTo>
                  <a:pt x="1338" y="2035"/>
                </a:lnTo>
                <a:lnTo>
                  <a:pt x="1338" y="2031"/>
                </a:lnTo>
                <a:lnTo>
                  <a:pt x="1339" y="2026"/>
                </a:lnTo>
                <a:lnTo>
                  <a:pt x="1335" y="2025"/>
                </a:lnTo>
                <a:lnTo>
                  <a:pt x="1332" y="2022"/>
                </a:lnTo>
                <a:lnTo>
                  <a:pt x="1319" y="2015"/>
                </a:lnTo>
                <a:lnTo>
                  <a:pt x="1306" y="2009"/>
                </a:lnTo>
                <a:lnTo>
                  <a:pt x="1294" y="2004"/>
                </a:lnTo>
                <a:lnTo>
                  <a:pt x="1281" y="1998"/>
                </a:lnTo>
                <a:lnTo>
                  <a:pt x="1267" y="1994"/>
                </a:lnTo>
                <a:lnTo>
                  <a:pt x="1255" y="1991"/>
                </a:lnTo>
                <a:lnTo>
                  <a:pt x="1241" y="1988"/>
                </a:lnTo>
                <a:lnTo>
                  <a:pt x="1227" y="1985"/>
                </a:lnTo>
                <a:lnTo>
                  <a:pt x="1225" y="1984"/>
                </a:lnTo>
                <a:lnTo>
                  <a:pt x="1226" y="1987"/>
                </a:lnTo>
                <a:lnTo>
                  <a:pt x="1225" y="1991"/>
                </a:lnTo>
                <a:lnTo>
                  <a:pt x="1199" y="1992"/>
                </a:lnTo>
                <a:lnTo>
                  <a:pt x="1172" y="1993"/>
                </a:lnTo>
                <a:lnTo>
                  <a:pt x="1145" y="1992"/>
                </a:lnTo>
                <a:lnTo>
                  <a:pt x="1119" y="1990"/>
                </a:lnTo>
                <a:lnTo>
                  <a:pt x="1091" y="1988"/>
                </a:lnTo>
                <a:lnTo>
                  <a:pt x="1065" y="1986"/>
                </a:lnTo>
                <a:lnTo>
                  <a:pt x="1039" y="1984"/>
                </a:lnTo>
                <a:lnTo>
                  <a:pt x="1011" y="1981"/>
                </a:lnTo>
                <a:lnTo>
                  <a:pt x="1004" y="1978"/>
                </a:lnTo>
                <a:lnTo>
                  <a:pt x="997" y="1976"/>
                </a:lnTo>
                <a:lnTo>
                  <a:pt x="992" y="1978"/>
                </a:lnTo>
                <a:lnTo>
                  <a:pt x="988" y="1983"/>
                </a:lnTo>
                <a:lnTo>
                  <a:pt x="988" y="1985"/>
                </a:lnTo>
                <a:lnTo>
                  <a:pt x="996" y="1981"/>
                </a:lnTo>
                <a:lnTo>
                  <a:pt x="1002" y="1980"/>
                </a:lnTo>
                <a:lnTo>
                  <a:pt x="1007" y="1981"/>
                </a:lnTo>
                <a:lnTo>
                  <a:pt x="1014" y="1984"/>
                </a:lnTo>
                <a:lnTo>
                  <a:pt x="1023" y="1991"/>
                </a:lnTo>
                <a:lnTo>
                  <a:pt x="1034" y="1999"/>
                </a:lnTo>
                <a:lnTo>
                  <a:pt x="1038" y="2006"/>
                </a:lnTo>
                <a:lnTo>
                  <a:pt x="1042" y="2013"/>
                </a:lnTo>
                <a:lnTo>
                  <a:pt x="1042" y="2015"/>
                </a:lnTo>
                <a:lnTo>
                  <a:pt x="1043" y="2014"/>
                </a:lnTo>
                <a:lnTo>
                  <a:pt x="1051" y="2012"/>
                </a:lnTo>
                <a:lnTo>
                  <a:pt x="1061" y="2012"/>
                </a:lnTo>
                <a:lnTo>
                  <a:pt x="1065" y="2012"/>
                </a:lnTo>
                <a:lnTo>
                  <a:pt x="1069" y="2013"/>
                </a:lnTo>
                <a:lnTo>
                  <a:pt x="1073" y="2015"/>
                </a:lnTo>
                <a:lnTo>
                  <a:pt x="1075" y="2018"/>
                </a:lnTo>
                <a:lnTo>
                  <a:pt x="1079" y="2027"/>
                </a:lnTo>
                <a:lnTo>
                  <a:pt x="1083" y="2033"/>
                </a:lnTo>
                <a:lnTo>
                  <a:pt x="1087" y="2036"/>
                </a:lnTo>
                <a:lnTo>
                  <a:pt x="1093" y="2037"/>
                </a:lnTo>
                <a:lnTo>
                  <a:pt x="1098" y="2037"/>
                </a:lnTo>
                <a:lnTo>
                  <a:pt x="1103" y="2035"/>
                </a:lnTo>
                <a:lnTo>
                  <a:pt x="1109" y="2032"/>
                </a:lnTo>
                <a:lnTo>
                  <a:pt x="1116" y="2027"/>
                </a:lnTo>
                <a:lnTo>
                  <a:pt x="1123" y="2022"/>
                </a:lnTo>
                <a:lnTo>
                  <a:pt x="1133" y="2017"/>
                </a:lnTo>
                <a:lnTo>
                  <a:pt x="1137" y="2016"/>
                </a:lnTo>
                <a:lnTo>
                  <a:pt x="1141" y="2017"/>
                </a:lnTo>
                <a:lnTo>
                  <a:pt x="1146" y="2018"/>
                </a:lnTo>
                <a:lnTo>
                  <a:pt x="1150" y="2022"/>
                </a:lnTo>
                <a:lnTo>
                  <a:pt x="1155" y="2026"/>
                </a:lnTo>
                <a:lnTo>
                  <a:pt x="1159" y="2030"/>
                </a:lnTo>
                <a:lnTo>
                  <a:pt x="1161" y="2035"/>
                </a:lnTo>
                <a:lnTo>
                  <a:pt x="1162" y="2039"/>
                </a:lnTo>
                <a:lnTo>
                  <a:pt x="1162" y="2045"/>
                </a:lnTo>
                <a:lnTo>
                  <a:pt x="1161" y="2049"/>
                </a:lnTo>
                <a:lnTo>
                  <a:pt x="1159" y="2053"/>
                </a:lnTo>
                <a:lnTo>
                  <a:pt x="1157" y="2057"/>
                </a:lnTo>
                <a:lnTo>
                  <a:pt x="1152" y="2064"/>
                </a:lnTo>
                <a:lnTo>
                  <a:pt x="1148" y="2070"/>
                </a:lnTo>
                <a:lnTo>
                  <a:pt x="1147" y="2075"/>
                </a:lnTo>
                <a:lnTo>
                  <a:pt x="1148" y="2082"/>
                </a:lnTo>
                <a:lnTo>
                  <a:pt x="1153" y="2093"/>
                </a:lnTo>
                <a:lnTo>
                  <a:pt x="1157" y="2104"/>
                </a:lnTo>
                <a:lnTo>
                  <a:pt x="1159" y="2104"/>
                </a:lnTo>
                <a:lnTo>
                  <a:pt x="1176" y="2103"/>
                </a:lnTo>
                <a:lnTo>
                  <a:pt x="1193" y="2103"/>
                </a:lnTo>
                <a:lnTo>
                  <a:pt x="1209" y="2105"/>
                </a:lnTo>
                <a:lnTo>
                  <a:pt x="1225" y="2106"/>
                </a:lnTo>
                <a:lnTo>
                  <a:pt x="1259" y="2110"/>
                </a:lnTo>
                <a:lnTo>
                  <a:pt x="1293" y="2114"/>
                </a:lnTo>
                <a:lnTo>
                  <a:pt x="1302" y="2113"/>
                </a:lnTo>
                <a:lnTo>
                  <a:pt x="1313" y="2113"/>
                </a:lnTo>
                <a:lnTo>
                  <a:pt x="1322" y="2115"/>
                </a:lnTo>
                <a:lnTo>
                  <a:pt x="1331" y="2118"/>
                </a:lnTo>
                <a:lnTo>
                  <a:pt x="1339" y="2123"/>
                </a:lnTo>
                <a:lnTo>
                  <a:pt x="1346" y="2128"/>
                </a:lnTo>
                <a:lnTo>
                  <a:pt x="1355" y="2134"/>
                </a:lnTo>
                <a:lnTo>
                  <a:pt x="1362" y="2141"/>
                </a:lnTo>
                <a:lnTo>
                  <a:pt x="1363" y="2143"/>
                </a:lnTo>
                <a:lnTo>
                  <a:pt x="1370" y="2141"/>
                </a:lnTo>
                <a:lnTo>
                  <a:pt x="1378" y="2140"/>
                </a:lnTo>
                <a:lnTo>
                  <a:pt x="1385" y="2142"/>
                </a:lnTo>
                <a:lnTo>
                  <a:pt x="1394" y="2143"/>
                </a:lnTo>
                <a:lnTo>
                  <a:pt x="1402" y="2144"/>
                </a:lnTo>
                <a:lnTo>
                  <a:pt x="1411" y="2144"/>
                </a:lnTo>
                <a:lnTo>
                  <a:pt x="1421" y="2136"/>
                </a:lnTo>
                <a:lnTo>
                  <a:pt x="1431" y="2126"/>
                </a:lnTo>
                <a:lnTo>
                  <a:pt x="1440" y="2114"/>
                </a:lnTo>
                <a:lnTo>
                  <a:pt x="1451" y="2102"/>
                </a:lnTo>
                <a:lnTo>
                  <a:pt x="1452" y="2114"/>
                </a:lnTo>
                <a:lnTo>
                  <a:pt x="1454" y="2126"/>
                </a:lnTo>
                <a:lnTo>
                  <a:pt x="1457" y="2136"/>
                </a:lnTo>
                <a:lnTo>
                  <a:pt x="1460" y="2145"/>
                </a:lnTo>
                <a:lnTo>
                  <a:pt x="1468" y="2145"/>
                </a:lnTo>
                <a:lnTo>
                  <a:pt x="1475" y="2145"/>
                </a:lnTo>
                <a:lnTo>
                  <a:pt x="1484" y="2146"/>
                </a:lnTo>
                <a:lnTo>
                  <a:pt x="1495" y="2146"/>
                </a:lnTo>
                <a:lnTo>
                  <a:pt x="1500" y="2140"/>
                </a:lnTo>
                <a:lnTo>
                  <a:pt x="1507" y="2136"/>
                </a:lnTo>
                <a:lnTo>
                  <a:pt x="1510" y="2135"/>
                </a:lnTo>
                <a:lnTo>
                  <a:pt x="1514" y="2136"/>
                </a:lnTo>
                <a:lnTo>
                  <a:pt x="1518" y="2138"/>
                </a:lnTo>
                <a:lnTo>
                  <a:pt x="1522" y="2142"/>
                </a:lnTo>
                <a:lnTo>
                  <a:pt x="1528" y="2141"/>
                </a:lnTo>
                <a:lnTo>
                  <a:pt x="1534" y="2140"/>
                </a:lnTo>
                <a:lnTo>
                  <a:pt x="1535" y="2140"/>
                </a:lnTo>
                <a:lnTo>
                  <a:pt x="1538" y="2138"/>
                </a:lnTo>
                <a:lnTo>
                  <a:pt x="1541" y="2140"/>
                </a:lnTo>
                <a:lnTo>
                  <a:pt x="1545" y="2140"/>
                </a:lnTo>
                <a:lnTo>
                  <a:pt x="1549" y="2140"/>
                </a:lnTo>
                <a:lnTo>
                  <a:pt x="1556" y="2141"/>
                </a:lnTo>
                <a:lnTo>
                  <a:pt x="1563" y="2143"/>
                </a:lnTo>
                <a:lnTo>
                  <a:pt x="1570" y="2144"/>
                </a:lnTo>
                <a:lnTo>
                  <a:pt x="1575" y="2145"/>
                </a:lnTo>
                <a:lnTo>
                  <a:pt x="1577" y="2142"/>
                </a:lnTo>
                <a:lnTo>
                  <a:pt x="1579" y="2137"/>
                </a:lnTo>
                <a:lnTo>
                  <a:pt x="1579" y="2133"/>
                </a:lnTo>
                <a:lnTo>
                  <a:pt x="1578" y="2130"/>
                </a:lnTo>
                <a:lnTo>
                  <a:pt x="1576" y="2128"/>
                </a:lnTo>
                <a:lnTo>
                  <a:pt x="1573" y="2127"/>
                </a:lnTo>
                <a:lnTo>
                  <a:pt x="1566" y="2125"/>
                </a:lnTo>
                <a:lnTo>
                  <a:pt x="1559" y="2122"/>
                </a:lnTo>
                <a:lnTo>
                  <a:pt x="1555" y="2117"/>
                </a:lnTo>
                <a:lnTo>
                  <a:pt x="1553" y="2113"/>
                </a:lnTo>
                <a:lnTo>
                  <a:pt x="1551" y="2108"/>
                </a:lnTo>
                <a:lnTo>
                  <a:pt x="1551" y="2102"/>
                </a:lnTo>
                <a:lnTo>
                  <a:pt x="1551" y="2102"/>
                </a:lnTo>
                <a:lnTo>
                  <a:pt x="1551" y="2102"/>
                </a:lnTo>
                <a:lnTo>
                  <a:pt x="1551" y="2102"/>
                </a:lnTo>
                <a:lnTo>
                  <a:pt x="1543" y="2102"/>
                </a:lnTo>
                <a:lnTo>
                  <a:pt x="1537" y="2099"/>
                </a:lnTo>
                <a:lnTo>
                  <a:pt x="1532" y="2096"/>
                </a:lnTo>
                <a:lnTo>
                  <a:pt x="1527" y="2091"/>
                </a:lnTo>
                <a:lnTo>
                  <a:pt x="1527" y="2091"/>
                </a:lnTo>
                <a:lnTo>
                  <a:pt x="1516" y="2090"/>
                </a:lnTo>
                <a:lnTo>
                  <a:pt x="1506" y="2089"/>
                </a:lnTo>
                <a:lnTo>
                  <a:pt x="1506" y="2089"/>
                </a:lnTo>
                <a:lnTo>
                  <a:pt x="1482" y="2090"/>
                </a:lnTo>
                <a:lnTo>
                  <a:pt x="1459" y="2090"/>
                </a:lnTo>
                <a:lnTo>
                  <a:pt x="1436" y="2091"/>
                </a:lnTo>
                <a:lnTo>
                  <a:pt x="1412" y="2092"/>
                </a:lnTo>
                <a:lnTo>
                  <a:pt x="1403" y="2091"/>
                </a:lnTo>
                <a:lnTo>
                  <a:pt x="1396" y="2091"/>
                </a:lnTo>
                <a:lnTo>
                  <a:pt x="1388" y="2090"/>
                </a:lnTo>
                <a:lnTo>
                  <a:pt x="1379" y="2089"/>
                </a:lnTo>
                <a:lnTo>
                  <a:pt x="1378" y="2085"/>
                </a:lnTo>
                <a:lnTo>
                  <a:pt x="1377" y="2082"/>
                </a:lnTo>
                <a:lnTo>
                  <a:pt x="1378" y="2078"/>
                </a:lnTo>
                <a:lnTo>
                  <a:pt x="1380" y="2075"/>
                </a:lnTo>
                <a:lnTo>
                  <a:pt x="1382" y="2073"/>
                </a:lnTo>
                <a:lnTo>
                  <a:pt x="1385" y="2072"/>
                </a:lnTo>
                <a:lnTo>
                  <a:pt x="1389" y="2072"/>
                </a:lnTo>
                <a:lnTo>
                  <a:pt x="1392" y="2072"/>
                </a:lnTo>
                <a:lnTo>
                  <a:pt x="1397" y="2072"/>
                </a:lnTo>
                <a:lnTo>
                  <a:pt x="1400" y="2071"/>
                </a:lnTo>
                <a:lnTo>
                  <a:pt x="1402" y="2070"/>
                </a:lnTo>
                <a:lnTo>
                  <a:pt x="1402" y="2068"/>
                </a:lnTo>
                <a:lnTo>
                  <a:pt x="1400" y="2064"/>
                </a:lnTo>
                <a:lnTo>
                  <a:pt x="1398" y="2058"/>
                </a:lnTo>
                <a:lnTo>
                  <a:pt x="1400" y="2056"/>
                </a:lnTo>
                <a:lnTo>
                  <a:pt x="1401" y="2055"/>
                </a:lnTo>
                <a:close/>
                <a:moveTo>
                  <a:pt x="4533" y="2019"/>
                </a:moveTo>
                <a:lnTo>
                  <a:pt x="4534" y="2022"/>
                </a:lnTo>
                <a:lnTo>
                  <a:pt x="4536" y="2023"/>
                </a:lnTo>
                <a:lnTo>
                  <a:pt x="4538" y="2020"/>
                </a:lnTo>
                <a:lnTo>
                  <a:pt x="4539" y="2018"/>
                </a:lnTo>
                <a:lnTo>
                  <a:pt x="4536" y="2018"/>
                </a:lnTo>
                <a:lnTo>
                  <a:pt x="4533" y="2019"/>
                </a:lnTo>
                <a:close/>
                <a:moveTo>
                  <a:pt x="4528" y="2034"/>
                </a:moveTo>
                <a:lnTo>
                  <a:pt x="4519" y="2036"/>
                </a:lnTo>
                <a:lnTo>
                  <a:pt x="4508" y="2037"/>
                </a:lnTo>
                <a:lnTo>
                  <a:pt x="4512" y="2040"/>
                </a:lnTo>
                <a:lnTo>
                  <a:pt x="4516" y="2043"/>
                </a:lnTo>
                <a:lnTo>
                  <a:pt x="4521" y="2038"/>
                </a:lnTo>
                <a:lnTo>
                  <a:pt x="4528" y="2034"/>
                </a:lnTo>
                <a:close/>
                <a:moveTo>
                  <a:pt x="4429" y="2027"/>
                </a:moveTo>
                <a:lnTo>
                  <a:pt x="4433" y="2030"/>
                </a:lnTo>
                <a:lnTo>
                  <a:pt x="4439" y="2031"/>
                </a:lnTo>
                <a:lnTo>
                  <a:pt x="4433" y="2029"/>
                </a:lnTo>
                <a:lnTo>
                  <a:pt x="4429" y="2027"/>
                </a:lnTo>
                <a:close/>
                <a:moveTo>
                  <a:pt x="4903" y="1823"/>
                </a:moveTo>
                <a:lnTo>
                  <a:pt x="4901" y="1823"/>
                </a:lnTo>
                <a:lnTo>
                  <a:pt x="4902" y="1824"/>
                </a:lnTo>
                <a:lnTo>
                  <a:pt x="4903" y="1823"/>
                </a:lnTo>
                <a:close/>
                <a:moveTo>
                  <a:pt x="4875" y="1966"/>
                </a:moveTo>
                <a:lnTo>
                  <a:pt x="4874" y="1966"/>
                </a:lnTo>
                <a:lnTo>
                  <a:pt x="4871" y="1966"/>
                </a:lnTo>
                <a:lnTo>
                  <a:pt x="4868" y="1966"/>
                </a:lnTo>
                <a:lnTo>
                  <a:pt x="4866" y="1967"/>
                </a:lnTo>
                <a:lnTo>
                  <a:pt x="4864" y="1969"/>
                </a:lnTo>
                <a:lnTo>
                  <a:pt x="4863" y="1971"/>
                </a:lnTo>
                <a:lnTo>
                  <a:pt x="4863" y="1973"/>
                </a:lnTo>
                <a:lnTo>
                  <a:pt x="4863" y="1975"/>
                </a:lnTo>
                <a:lnTo>
                  <a:pt x="4863" y="1978"/>
                </a:lnTo>
                <a:lnTo>
                  <a:pt x="4870" y="1972"/>
                </a:lnTo>
                <a:lnTo>
                  <a:pt x="4875" y="1966"/>
                </a:lnTo>
                <a:close/>
                <a:moveTo>
                  <a:pt x="4975" y="1881"/>
                </a:moveTo>
                <a:lnTo>
                  <a:pt x="4974" y="1885"/>
                </a:lnTo>
                <a:lnTo>
                  <a:pt x="4973" y="1889"/>
                </a:lnTo>
                <a:lnTo>
                  <a:pt x="4974" y="1892"/>
                </a:lnTo>
                <a:lnTo>
                  <a:pt x="4976" y="1895"/>
                </a:lnTo>
                <a:lnTo>
                  <a:pt x="4978" y="1896"/>
                </a:lnTo>
                <a:lnTo>
                  <a:pt x="4980" y="1898"/>
                </a:lnTo>
                <a:lnTo>
                  <a:pt x="4984" y="1899"/>
                </a:lnTo>
                <a:lnTo>
                  <a:pt x="4990" y="1898"/>
                </a:lnTo>
                <a:lnTo>
                  <a:pt x="4984" y="1896"/>
                </a:lnTo>
                <a:lnTo>
                  <a:pt x="4981" y="1892"/>
                </a:lnTo>
                <a:lnTo>
                  <a:pt x="4978" y="1888"/>
                </a:lnTo>
                <a:lnTo>
                  <a:pt x="4975" y="1881"/>
                </a:lnTo>
                <a:close/>
                <a:moveTo>
                  <a:pt x="5301" y="1767"/>
                </a:moveTo>
                <a:lnTo>
                  <a:pt x="5314" y="1761"/>
                </a:lnTo>
                <a:lnTo>
                  <a:pt x="5328" y="1756"/>
                </a:lnTo>
                <a:lnTo>
                  <a:pt x="5341" y="1752"/>
                </a:lnTo>
                <a:lnTo>
                  <a:pt x="5355" y="1750"/>
                </a:lnTo>
                <a:lnTo>
                  <a:pt x="5369" y="1748"/>
                </a:lnTo>
                <a:lnTo>
                  <a:pt x="5383" y="1748"/>
                </a:lnTo>
                <a:lnTo>
                  <a:pt x="5397" y="1750"/>
                </a:lnTo>
                <a:lnTo>
                  <a:pt x="5411" y="1754"/>
                </a:lnTo>
                <a:lnTo>
                  <a:pt x="5411" y="1754"/>
                </a:lnTo>
                <a:lnTo>
                  <a:pt x="5417" y="1751"/>
                </a:lnTo>
                <a:lnTo>
                  <a:pt x="5425" y="1750"/>
                </a:lnTo>
                <a:lnTo>
                  <a:pt x="5439" y="1750"/>
                </a:lnTo>
                <a:lnTo>
                  <a:pt x="5453" y="1748"/>
                </a:lnTo>
                <a:lnTo>
                  <a:pt x="5464" y="1748"/>
                </a:lnTo>
                <a:lnTo>
                  <a:pt x="5475" y="1749"/>
                </a:lnTo>
                <a:lnTo>
                  <a:pt x="5489" y="1752"/>
                </a:lnTo>
                <a:lnTo>
                  <a:pt x="5504" y="1754"/>
                </a:lnTo>
                <a:lnTo>
                  <a:pt x="5512" y="1755"/>
                </a:lnTo>
                <a:lnTo>
                  <a:pt x="5520" y="1757"/>
                </a:lnTo>
                <a:lnTo>
                  <a:pt x="5528" y="1742"/>
                </a:lnTo>
                <a:lnTo>
                  <a:pt x="5536" y="1728"/>
                </a:lnTo>
                <a:lnTo>
                  <a:pt x="5522" y="1725"/>
                </a:lnTo>
                <a:lnTo>
                  <a:pt x="5507" y="1723"/>
                </a:lnTo>
                <a:lnTo>
                  <a:pt x="5492" y="1723"/>
                </a:lnTo>
                <a:lnTo>
                  <a:pt x="5477" y="1723"/>
                </a:lnTo>
                <a:lnTo>
                  <a:pt x="5448" y="1725"/>
                </a:lnTo>
                <a:lnTo>
                  <a:pt x="5418" y="1725"/>
                </a:lnTo>
                <a:lnTo>
                  <a:pt x="5402" y="1724"/>
                </a:lnTo>
                <a:lnTo>
                  <a:pt x="5385" y="1724"/>
                </a:lnTo>
                <a:lnTo>
                  <a:pt x="5376" y="1723"/>
                </a:lnTo>
                <a:lnTo>
                  <a:pt x="5368" y="1721"/>
                </a:lnTo>
                <a:lnTo>
                  <a:pt x="5359" y="1719"/>
                </a:lnTo>
                <a:lnTo>
                  <a:pt x="5351" y="1716"/>
                </a:lnTo>
                <a:lnTo>
                  <a:pt x="5348" y="1713"/>
                </a:lnTo>
                <a:lnTo>
                  <a:pt x="5347" y="1710"/>
                </a:lnTo>
                <a:lnTo>
                  <a:pt x="5332" y="1710"/>
                </a:lnTo>
                <a:lnTo>
                  <a:pt x="5318" y="1710"/>
                </a:lnTo>
                <a:lnTo>
                  <a:pt x="5304" y="1710"/>
                </a:lnTo>
                <a:lnTo>
                  <a:pt x="5290" y="1708"/>
                </a:lnTo>
                <a:lnTo>
                  <a:pt x="5282" y="1705"/>
                </a:lnTo>
                <a:lnTo>
                  <a:pt x="5276" y="1704"/>
                </a:lnTo>
                <a:lnTo>
                  <a:pt x="5272" y="1704"/>
                </a:lnTo>
                <a:lnTo>
                  <a:pt x="5268" y="1705"/>
                </a:lnTo>
                <a:lnTo>
                  <a:pt x="5265" y="1706"/>
                </a:lnTo>
                <a:lnTo>
                  <a:pt x="5264" y="1709"/>
                </a:lnTo>
                <a:lnTo>
                  <a:pt x="5261" y="1711"/>
                </a:lnTo>
                <a:lnTo>
                  <a:pt x="5261" y="1714"/>
                </a:lnTo>
                <a:lnTo>
                  <a:pt x="5264" y="1728"/>
                </a:lnTo>
                <a:lnTo>
                  <a:pt x="5268" y="1742"/>
                </a:lnTo>
                <a:lnTo>
                  <a:pt x="5268" y="1742"/>
                </a:lnTo>
                <a:lnTo>
                  <a:pt x="5273" y="1743"/>
                </a:lnTo>
                <a:lnTo>
                  <a:pt x="5278" y="1745"/>
                </a:lnTo>
                <a:lnTo>
                  <a:pt x="5282" y="1748"/>
                </a:lnTo>
                <a:lnTo>
                  <a:pt x="5288" y="1751"/>
                </a:lnTo>
                <a:lnTo>
                  <a:pt x="5291" y="1754"/>
                </a:lnTo>
                <a:lnTo>
                  <a:pt x="5295" y="1758"/>
                </a:lnTo>
                <a:lnTo>
                  <a:pt x="5298" y="1762"/>
                </a:lnTo>
                <a:lnTo>
                  <a:pt x="5301" y="1767"/>
                </a:lnTo>
                <a:lnTo>
                  <a:pt x="5301" y="1767"/>
                </a:lnTo>
                <a:close/>
                <a:moveTo>
                  <a:pt x="3547" y="578"/>
                </a:moveTo>
                <a:lnTo>
                  <a:pt x="3547" y="579"/>
                </a:lnTo>
                <a:lnTo>
                  <a:pt x="3548" y="580"/>
                </a:lnTo>
                <a:lnTo>
                  <a:pt x="3549" y="578"/>
                </a:lnTo>
                <a:lnTo>
                  <a:pt x="3547" y="578"/>
                </a:lnTo>
                <a:close/>
                <a:moveTo>
                  <a:pt x="4343" y="717"/>
                </a:moveTo>
                <a:lnTo>
                  <a:pt x="4343" y="717"/>
                </a:lnTo>
                <a:lnTo>
                  <a:pt x="4343" y="716"/>
                </a:lnTo>
                <a:lnTo>
                  <a:pt x="4343" y="717"/>
                </a:lnTo>
                <a:lnTo>
                  <a:pt x="4343" y="717"/>
                </a:lnTo>
                <a:lnTo>
                  <a:pt x="4343" y="717"/>
                </a:lnTo>
                <a:close/>
                <a:moveTo>
                  <a:pt x="4124" y="1109"/>
                </a:moveTo>
                <a:lnTo>
                  <a:pt x="4124" y="1109"/>
                </a:lnTo>
                <a:lnTo>
                  <a:pt x="4124" y="1109"/>
                </a:lnTo>
                <a:lnTo>
                  <a:pt x="4124" y="1109"/>
                </a:lnTo>
                <a:lnTo>
                  <a:pt x="4124" y="1109"/>
                </a:lnTo>
                <a:close/>
                <a:moveTo>
                  <a:pt x="3672" y="699"/>
                </a:moveTo>
                <a:lnTo>
                  <a:pt x="3672" y="700"/>
                </a:lnTo>
                <a:lnTo>
                  <a:pt x="3672" y="700"/>
                </a:lnTo>
                <a:lnTo>
                  <a:pt x="3673" y="701"/>
                </a:lnTo>
                <a:lnTo>
                  <a:pt x="3675" y="702"/>
                </a:lnTo>
                <a:lnTo>
                  <a:pt x="3673" y="701"/>
                </a:lnTo>
                <a:lnTo>
                  <a:pt x="3672" y="699"/>
                </a:lnTo>
                <a:close/>
                <a:moveTo>
                  <a:pt x="3973" y="1312"/>
                </a:moveTo>
                <a:lnTo>
                  <a:pt x="3971" y="1310"/>
                </a:lnTo>
                <a:lnTo>
                  <a:pt x="3969" y="1309"/>
                </a:lnTo>
                <a:lnTo>
                  <a:pt x="3966" y="1309"/>
                </a:lnTo>
                <a:lnTo>
                  <a:pt x="3963" y="1309"/>
                </a:lnTo>
                <a:lnTo>
                  <a:pt x="3960" y="1310"/>
                </a:lnTo>
                <a:lnTo>
                  <a:pt x="3958" y="1311"/>
                </a:lnTo>
                <a:lnTo>
                  <a:pt x="3956" y="1314"/>
                </a:lnTo>
                <a:lnTo>
                  <a:pt x="3954" y="1316"/>
                </a:lnTo>
                <a:lnTo>
                  <a:pt x="3963" y="1315"/>
                </a:lnTo>
                <a:lnTo>
                  <a:pt x="3973" y="1312"/>
                </a:lnTo>
                <a:close/>
                <a:moveTo>
                  <a:pt x="2105" y="1213"/>
                </a:moveTo>
                <a:lnTo>
                  <a:pt x="2105" y="1212"/>
                </a:lnTo>
                <a:lnTo>
                  <a:pt x="2104" y="1213"/>
                </a:lnTo>
                <a:lnTo>
                  <a:pt x="2105" y="1213"/>
                </a:lnTo>
                <a:lnTo>
                  <a:pt x="2105" y="1213"/>
                </a:lnTo>
                <a:close/>
                <a:moveTo>
                  <a:pt x="2105" y="1213"/>
                </a:moveTo>
                <a:lnTo>
                  <a:pt x="2105" y="1213"/>
                </a:lnTo>
                <a:lnTo>
                  <a:pt x="2105" y="1213"/>
                </a:lnTo>
                <a:lnTo>
                  <a:pt x="2105" y="1213"/>
                </a:lnTo>
                <a:lnTo>
                  <a:pt x="2105" y="1213"/>
                </a:lnTo>
                <a:close/>
                <a:moveTo>
                  <a:pt x="2008" y="1196"/>
                </a:moveTo>
                <a:lnTo>
                  <a:pt x="2008" y="1199"/>
                </a:lnTo>
                <a:lnTo>
                  <a:pt x="2008" y="1202"/>
                </a:lnTo>
                <a:lnTo>
                  <a:pt x="2008" y="1199"/>
                </a:lnTo>
                <a:lnTo>
                  <a:pt x="2008" y="1196"/>
                </a:lnTo>
                <a:close/>
                <a:moveTo>
                  <a:pt x="2842" y="1026"/>
                </a:moveTo>
                <a:lnTo>
                  <a:pt x="2846" y="1024"/>
                </a:lnTo>
                <a:lnTo>
                  <a:pt x="2845" y="1024"/>
                </a:lnTo>
                <a:lnTo>
                  <a:pt x="2844" y="1024"/>
                </a:lnTo>
                <a:lnTo>
                  <a:pt x="2842" y="1025"/>
                </a:lnTo>
                <a:lnTo>
                  <a:pt x="2842" y="1026"/>
                </a:lnTo>
                <a:close/>
                <a:moveTo>
                  <a:pt x="2210" y="1161"/>
                </a:moveTo>
                <a:lnTo>
                  <a:pt x="2209" y="1158"/>
                </a:lnTo>
                <a:lnTo>
                  <a:pt x="2205" y="1154"/>
                </a:lnTo>
                <a:lnTo>
                  <a:pt x="2208" y="1158"/>
                </a:lnTo>
                <a:lnTo>
                  <a:pt x="2210" y="1161"/>
                </a:lnTo>
                <a:close/>
                <a:moveTo>
                  <a:pt x="4664" y="1189"/>
                </a:moveTo>
                <a:lnTo>
                  <a:pt x="4664" y="1189"/>
                </a:lnTo>
                <a:lnTo>
                  <a:pt x="4664" y="1189"/>
                </a:lnTo>
                <a:lnTo>
                  <a:pt x="4664" y="1189"/>
                </a:lnTo>
                <a:close/>
                <a:moveTo>
                  <a:pt x="4125" y="878"/>
                </a:moveTo>
                <a:lnTo>
                  <a:pt x="4125" y="878"/>
                </a:lnTo>
                <a:lnTo>
                  <a:pt x="4125" y="877"/>
                </a:lnTo>
                <a:lnTo>
                  <a:pt x="4125" y="878"/>
                </a:lnTo>
                <a:close/>
                <a:moveTo>
                  <a:pt x="4643" y="1213"/>
                </a:moveTo>
                <a:lnTo>
                  <a:pt x="4643" y="1213"/>
                </a:lnTo>
                <a:lnTo>
                  <a:pt x="4643" y="1213"/>
                </a:lnTo>
                <a:lnTo>
                  <a:pt x="4644" y="1213"/>
                </a:lnTo>
                <a:lnTo>
                  <a:pt x="4644" y="1213"/>
                </a:lnTo>
                <a:lnTo>
                  <a:pt x="4643" y="1213"/>
                </a:lnTo>
                <a:close/>
                <a:moveTo>
                  <a:pt x="4782" y="671"/>
                </a:moveTo>
                <a:lnTo>
                  <a:pt x="4781" y="671"/>
                </a:lnTo>
                <a:lnTo>
                  <a:pt x="4781" y="671"/>
                </a:lnTo>
                <a:lnTo>
                  <a:pt x="4782" y="671"/>
                </a:lnTo>
                <a:lnTo>
                  <a:pt x="4782" y="671"/>
                </a:lnTo>
                <a:lnTo>
                  <a:pt x="4782" y="671"/>
                </a:lnTo>
                <a:lnTo>
                  <a:pt x="4782" y="671"/>
                </a:lnTo>
                <a:lnTo>
                  <a:pt x="4782" y="671"/>
                </a:lnTo>
                <a:lnTo>
                  <a:pt x="4782" y="671"/>
                </a:lnTo>
                <a:lnTo>
                  <a:pt x="4782" y="671"/>
                </a:lnTo>
                <a:lnTo>
                  <a:pt x="4782" y="671"/>
                </a:lnTo>
                <a:close/>
                <a:moveTo>
                  <a:pt x="4701" y="1271"/>
                </a:moveTo>
                <a:lnTo>
                  <a:pt x="4701" y="1271"/>
                </a:lnTo>
                <a:lnTo>
                  <a:pt x="4702" y="1271"/>
                </a:lnTo>
                <a:lnTo>
                  <a:pt x="4701" y="1271"/>
                </a:lnTo>
                <a:close/>
                <a:moveTo>
                  <a:pt x="2854" y="463"/>
                </a:moveTo>
                <a:lnTo>
                  <a:pt x="2854" y="463"/>
                </a:lnTo>
                <a:lnTo>
                  <a:pt x="2855" y="463"/>
                </a:lnTo>
                <a:lnTo>
                  <a:pt x="2856" y="463"/>
                </a:lnTo>
                <a:lnTo>
                  <a:pt x="2854" y="463"/>
                </a:lnTo>
                <a:lnTo>
                  <a:pt x="2855" y="463"/>
                </a:lnTo>
                <a:lnTo>
                  <a:pt x="2855" y="461"/>
                </a:lnTo>
                <a:lnTo>
                  <a:pt x="2854" y="461"/>
                </a:lnTo>
                <a:lnTo>
                  <a:pt x="2853" y="461"/>
                </a:lnTo>
                <a:lnTo>
                  <a:pt x="2853" y="462"/>
                </a:lnTo>
                <a:lnTo>
                  <a:pt x="2854" y="463"/>
                </a:lnTo>
                <a:lnTo>
                  <a:pt x="2854" y="463"/>
                </a:lnTo>
                <a:lnTo>
                  <a:pt x="2854" y="463"/>
                </a:lnTo>
                <a:close/>
                <a:moveTo>
                  <a:pt x="2877" y="475"/>
                </a:moveTo>
                <a:lnTo>
                  <a:pt x="2877" y="475"/>
                </a:lnTo>
                <a:lnTo>
                  <a:pt x="2877" y="475"/>
                </a:lnTo>
                <a:lnTo>
                  <a:pt x="2877" y="475"/>
                </a:lnTo>
                <a:lnTo>
                  <a:pt x="2877" y="475"/>
                </a:lnTo>
                <a:lnTo>
                  <a:pt x="2877" y="475"/>
                </a:lnTo>
                <a:close/>
                <a:moveTo>
                  <a:pt x="3067" y="488"/>
                </a:moveTo>
                <a:lnTo>
                  <a:pt x="3069" y="489"/>
                </a:lnTo>
                <a:lnTo>
                  <a:pt x="3068" y="488"/>
                </a:lnTo>
                <a:lnTo>
                  <a:pt x="3068" y="486"/>
                </a:lnTo>
                <a:lnTo>
                  <a:pt x="3067" y="488"/>
                </a:lnTo>
                <a:lnTo>
                  <a:pt x="3067" y="488"/>
                </a:lnTo>
                <a:close/>
                <a:moveTo>
                  <a:pt x="4157" y="3118"/>
                </a:moveTo>
                <a:lnTo>
                  <a:pt x="4153" y="3124"/>
                </a:lnTo>
                <a:lnTo>
                  <a:pt x="4148" y="3127"/>
                </a:lnTo>
                <a:lnTo>
                  <a:pt x="4143" y="3129"/>
                </a:lnTo>
                <a:lnTo>
                  <a:pt x="4137" y="3129"/>
                </a:lnTo>
                <a:lnTo>
                  <a:pt x="4126" y="3129"/>
                </a:lnTo>
                <a:lnTo>
                  <a:pt x="4114" y="3128"/>
                </a:lnTo>
                <a:lnTo>
                  <a:pt x="4112" y="3131"/>
                </a:lnTo>
                <a:lnTo>
                  <a:pt x="4109" y="3134"/>
                </a:lnTo>
                <a:lnTo>
                  <a:pt x="4101" y="3134"/>
                </a:lnTo>
                <a:lnTo>
                  <a:pt x="4095" y="3134"/>
                </a:lnTo>
                <a:lnTo>
                  <a:pt x="4091" y="3134"/>
                </a:lnTo>
                <a:lnTo>
                  <a:pt x="4088" y="3134"/>
                </a:lnTo>
                <a:lnTo>
                  <a:pt x="4085" y="3133"/>
                </a:lnTo>
                <a:lnTo>
                  <a:pt x="4081" y="3131"/>
                </a:lnTo>
                <a:lnTo>
                  <a:pt x="4081" y="3134"/>
                </a:lnTo>
                <a:lnTo>
                  <a:pt x="4080" y="3137"/>
                </a:lnTo>
                <a:lnTo>
                  <a:pt x="4110" y="3135"/>
                </a:lnTo>
                <a:lnTo>
                  <a:pt x="4140" y="3134"/>
                </a:lnTo>
                <a:lnTo>
                  <a:pt x="4155" y="3133"/>
                </a:lnTo>
                <a:lnTo>
                  <a:pt x="4171" y="3131"/>
                </a:lnTo>
                <a:lnTo>
                  <a:pt x="4185" y="3127"/>
                </a:lnTo>
                <a:lnTo>
                  <a:pt x="4199" y="3121"/>
                </a:lnTo>
                <a:lnTo>
                  <a:pt x="4195" y="3121"/>
                </a:lnTo>
                <a:lnTo>
                  <a:pt x="4191" y="3120"/>
                </a:lnTo>
                <a:lnTo>
                  <a:pt x="4188" y="3118"/>
                </a:lnTo>
                <a:lnTo>
                  <a:pt x="4186" y="3115"/>
                </a:lnTo>
                <a:lnTo>
                  <a:pt x="4184" y="3111"/>
                </a:lnTo>
                <a:lnTo>
                  <a:pt x="4183" y="3107"/>
                </a:lnTo>
                <a:lnTo>
                  <a:pt x="4182" y="3100"/>
                </a:lnTo>
                <a:lnTo>
                  <a:pt x="4182" y="3094"/>
                </a:lnTo>
                <a:lnTo>
                  <a:pt x="4182" y="3094"/>
                </a:lnTo>
                <a:lnTo>
                  <a:pt x="4197" y="3099"/>
                </a:lnTo>
                <a:lnTo>
                  <a:pt x="4213" y="3104"/>
                </a:lnTo>
                <a:lnTo>
                  <a:pt x="4215" y="3099"/>
                </a:lnTo>
                <a:lnTo>
                  <a:pt x="4218" y="3095"/>
                </a:lnTo>
                <a:lnTo>
                  <a:pt x="4224" y="3091"/>
                </a:lnTo>
                <a:lnTo>
                  <a:pt x="4229" y="3088"/>
                </a:lnTo>
                <a:lnTo>
                  <a:pt x="4231" y="3089"/>
                </a:lnTo>
                <a:lnTo>
                  <a:pt x="4233" y="3089"/>
                </a:lnTo>
                <a:lnTo>
                  <a:pt x="4234" y="3088"/>
                </a:lnTo>
                <a:lnTo>
                  <a:pt x="4235" y="3087"/>
                </a:lnTo>
                <a:lnTo>
                  <a:pt x="4235" y="3085"/>
                </a:lnTo>
                <a:lnTo>
                  <a:pt x="4234" y="3085"/>
                </a:lnTo>
                <a:lnTo>
                  <a:pt x="4231" y="3084"/>
                </a:lnTo>
                <a:lnTo>
                  <a:pt x="4223" y="3082"/>
                </a:lnTo>
                <a:lnTo>
                  <a:pt x="4215" y="3081"/>
                </a:lnTo>
                <a:lnTo>
                  <a:pt x="4208" y="3078"/>
                </a:lnTo>
                <a:lnTo>
                  <a:pt x="4201" y="3075"/>
                </a:lnTo>
                <a:lnTo>
                  <a:pt x="4198" y="3073"/>
                </a:lnTo>
                <a:lnTo>
                  <a:pt x="4195" y="3071"/>
                </a:lnTo>
                <a:lnTo>
                  <a:pt x="4191" y="3071"/>
                </a:lnTo>
                <a:lnTo>
                  <a:pt x="4187" y="3071"/>
                </a:lnTo>
                <a:lnTo>
                  <a:pt x="4183" y="3072"/>
                </a:lnTo>
                <a:lnTo>
                  <a:pt x="4180" y="3074"/>
                </a:lnTo>
                <a:lnTo>
                  <a:pt x="4178" y="3077"/>
                </a:lnTo>
                <a:lnTo>
                  <a:pt x="4177" y="3081"/>
                </a:lnTo>
                <a:lnTo>
                  <a:pt x="4178" y="3087"/>
                </a:lnTo>
                <a:lnTo>
                  <a:pt x="4182" y="3094"/>
                </a:lnTo>
                <a:lnTo>
                  <a:pt x="4180" y="3097"/>
                </a:lnTo>
                <a:lnTo>
                  <a:pt x="4178" y="3100"/>
                </a:lnTo>
                <a:lnTo>
                  <a:pt x="4173" y="3106"/>
                </a:lnTo>
                <a:lnTo>
                  <a:pt x="4167" y="3109"/>
                </a:lnTo>
                <a:lnTo>
                  <a:pt x="4163" y="3109"/>
                </a:lnTo>
                <a:lnTo>
                  <a:pt x="4158" y="3109"/>
                </a:lnTo>
                <a:lnTo>
                  <a:pt x="4157" y="3118"/>
                </a:lnTo>
                <a:lnTo>
                  <a:pt x="4157" y="3118"/>
                </a:lnTo>
                <a:close/>
                <a:moveTo>
                  <a:pt x="2947" y="2663"/>
                </a:moveTo>
                <a:lnTo>
                  <a:pt x="2947" y="2644"/>
                </a:lnTo>
                <a:lnTo>
                  <a:pt x="2940" y="2643"/>
                </a:lnTo>
                <a:lnTo>
                  <a:pt x="2934" y="2642"/>
                </a:lnTo>
                <a:lnTo>
                  <a:pt x="2933" y="2643"/>
                </a:lnTo>
                <a:lnTo>
                  <a:pt x="2931" y="2643"/>
                </a:lnTo>
                <a:lnTo>
                  <a:pt x="2923" y="2645"/>
                </a:lnTo>
                <a:lnTo>
                  <a:pt x="2915" y="2646"/>
                </a:lnTo>
                <a:lnTo>
                  <a:pt x="2908" y="2646"/>
                </a:lnTo>
                <a:lnTo>
                  <a:pt x="2901" y="2647"/>
                </a:lnTo>
                <a:lnTo>
                  <a:pt x="2894" y="2652"/>
                </a:lnTo>
                <a:lnTo>
                  <a:pt x="2886" y="2655"/>
                </a:lnTo>
                <a:lnTo>
                  <a:pt x="2896" y="2654"/>
                </a:lnTo>
                <a:lnTo>
                  <a:pt x="2907" y="2654"/>
                </a:lnTo>
                <a:lnTo>
                  <a:pt x="2917" y="2654"/>
                </a:lnTo>
                <a:lnTo>
                  <a:pt x="2928" y="2655"/>
                </a:lnTo>
                <a:lnTo>
                  <a:pt x="2932" y="2658"/>
                </a:lnTo>
                <a:lnTo>
                  <a:pt x="2936" y="2660"/>
                </a:lnTo>
                <a:lnTo>
                  <a:pt x="2942" y="2662"/>
                </a:lnTo>
                <a:lnTo>
                  <a:pt x="2947" y="2663"/>
                </a:lnTo>
                <a:close/>
                <a:moveTo>
                  <a:pt x="3066" y="2504"/>
                </a:moveTo>
                <a:lnTo>
                  <a:pt x="3074" y="2502"/>
                </a:lnTo>
                <a:lnTo>
                  <a:pt x="3082" y="2501"/>
                </a:lnTo>
                <a:lnTo>
                  <a:pt x="3089" y="2501"/>
                </a:lnTo>
                <a:lnTo>
                  <a:pt x="3095" y="2501"/>
                </a:lnTo>
                <a:lnTo>
                  <a:pt x="3109" y="2504"/>
                </a:lnTo>
                <a:lnTo>
                  <a:pt x="3122" y="2508"/>
                </a:lnTo>
                <a:lnTo>
                  <a:pt x="3147" y="2522"/>
                </a:lnTo>
                <a:lnTo>
                  <a:pt x="3171" y="2537"/>
                </a:lnTo>
                <a:lnTo>
                  <a:pt x="3173" y="2535"/>
                </a:lnTo>
                <a:lnTo>
                  <a:pt x="3176" y="2534"/>
                </a:lnTo>
                <a:lnTo>
                  <a:pt x="3178" y="2531"/>
                </a:lnTo>
                <a:lnTo>
                  <a:pt x="3179" y="2530"/>
                </a:lnTo>
                <a:lnTo>
                  <a:pt x="3182" y="2530"/>
                </a:lnTo>
                <a:lnTo>
                  <a:pt x="3184" y="2530"/>
                </a:lnTo>
                <a:lnTo>
                  <a:pt x="3190" y="2530"/>
                </a:lnTo>
                <a:lnTo>
                  <a:pt x="3196" y="2530"/>
                </a:lnTo>
                <a:lnTo>
                  <a:pt x="3200" y="2530"/>
                </a:lnTo>
                <a:lnTo>
                  <a:pt x="3202" y="2529"/>
                </a:lnTo>
                <a:lnTo>
                  <a:pt x="3203" y="2528"/>
                </a:lnTo>
                <a:lnTo>
                  <a:pt x="3203" y="2526"/>
                </a:lnTo>
                <a:lnTo>
                  <a:pt x="3203" y="2523"/>
                </a:lnTo>
                <a:lnTo>
                  <a:pt x="3201" y="2520"/>
                </a:lnTo>
                <a:lnTo>
                  <a:pt x="3198" y="2516"/>
                </a:lnTo>
                <a:lnTo>
                  <a:pt x="3192" y="2509"/>
                </a:lnTo>
                <a:lnTo>
                  <a:pt x="3189" y="2504"/>
                </a:lnTo>
                <a:lnTo>
                  <a:pt x="3187" y="2499"/>
                </a:lnTo>
                <a:lnTo>
                  <a:pt x="3186" y="2494"/>
                </a:lnTo>
                <a:lnTo>
                  <a:pt x="3187" y="2488"/>
                </a:lnTo>
                <a:lnTo>
                  <a:pt x="3188" y="2483"/>
                </a:lnTo>
                <a:lnTo>
                  <a:pt x="3190" y="2479"/>
                </a:lnTo>
                <a:lnTo>
                  <a:pt x="3194" y="2473"/>
                </a:lnTo>
                <a:lnTo>
                  <a:pt x="3198" y="2469"/>
                </a:lnTo>
                <a:lnTo>
                  <a:pt x="3187" y="2466"/>
                </a:lnTo>
                <a:lnTo>
                  <a:pt x="3175" y="2463"/>
                </a:lnTo>
                <a:lnTo>
                  <a:pt x="3165" y="2460"/>
                </a:lnTo>
                <a:lnTo>
                  <a:pt x="3154" y="2455"/>
                </a:lnTo>
                <a:lnTo>
                  <a:pt x="3145" y="2449"/>
                </a:lnTo>
                <a:lnTo>
                  <a:pt x="3134" y="2444"/>
                </a:lnTo>
                <a:lnTo>
                  <a:pt x="3125" y="2438"/>
                </a:lnTo>
                <a:lnTo>
                  <a:pt x="3115" y="2431"/>
                </a:lnTo>
                <a:lnTo>
                  <a:pt x="3110" y="2429"/>
                </a:lnTo>
                <a:lnTo>
                  <a:pt x="3104" y="2428"/>
                </a:lnTo>
                <a:lnTo>
                  <a:pt x="3098" y="2428"/>
                </a:lnTo>
                <a:lnTo>
                  <a:pt x="3092" y="2429"/>
                </a:lnTo>
                <a:lnTo>
                  <a:pt x="3096" y="2432"/>
                </a:lnTo>
                <a:lnTo>
                  <a:pt x="3101" y="2437"/>
                </a:lnTo>
                <a:lnTo>
                  <a:pt x="3103" y="2441"/>
                </a:lnTo>
                <a:lnTo>
                  <a:pt x="3103" y="2446"/>
                </a:lnTo>
                <a:lnTo>
                  <a:pt x="3103" y="2450"/>
                </a:lnTo>
                <a:lnTo>
                  <a:pt x="3101" y="2455"/>
                </a:lnTo>
                <a:lnTo>
                  <a:pt x="3096" y="2459"/>
                </a:lnTo>
                <a:lnTo>
                  <a:pt x="3091" y="2463"/>
                </a:lnTo>
                <a:lnTo>
                  <a:pt x="3086" y="2467"/>
                </a:lnTo>
                <a:lnTo>
                  <a:pt x="3082" y="2471"/>
                </a:lnTo>
                <a:lnTo>
                  <a:pt x="3078" y="2477"/>
                </a:lnTo>
                <a:lnTo>
                  <a:pt x="3075" y="2482"/>
                </a:lnTo>
                <a:lnTo>
                  <a:pt x="3071" y="2494"/>
                </a:lnTo>
                <a:lnTo>
                  <a:pt x="3066" y="2504"/>
                </a:lnTo>
                <a:close/>
                <a:moveTo>
                  <a:pt x="2994" y="2737"/>
                </a:moveTo>
                <a:lnTo>
                  <a:pt x="2993" y="2741"/>
                </a:lnTo>
                <a:lnTo>
                  <a:pt x="2994" y="2739"/>
                </a:lnTo>
                <a:lnTo>
                  <a:pt x="2995" y="2737"/>
                </a:lnTo>
                <a:lnTo>
                  <a:pt x="2994" y="2737"/>
                </a:lnTo>
                <a:close/>
                <a:moveTo>
                  <a:pt x="2942" y="2715"/>
                </a:moveTo>
                <a:lnTo>
                  <a:pt x="2950" y="2717"/>
                </a:lnTo>
                <a:lnTo>
                  <a:pt x="2958" y="2719"/>
                </a:lnTo>
                <a:lnTo>
                  <a:pt x="2966" y="2722"/>
                </a:lnTo>
                <a:lnTo>
                  <a:pt x="2974" y="2725"/>
                </a:lnTo>
                <a:lnTo>
                  <a:pt x="2971" y="2722"/>
                </a:lnTo>
                <a:lnTo>
                  <a:pt x="2969" y="2718"/>
                </a:lnTo>
                <a:lnTo>
                  <a:pt x="2968" y="2713"/>
                </a:lnTo>
                <a:lnTo>
                  <a:pt x="2968" y="2708"/>
                </a:lnTo>
                <a:lnTo>
                  <a:pt x="2955" y="2713"/>
                </a:lnTo>
                <a:lnTo>
                  <a:pt x="2942" y="2715"/>
                </a:lnTo>
                <a:close/>
                <a:moveTo>
                  <a:pt x="2486" y="2470"/>
                </a:moveTo>
                <a:lnTo>
                  <a:pt x="2486" y="2470"/>
                </a:lnTo>
                <a:lnTo>
                  <a:pt x="2486" y="2470"/>
                </a:lnTo>
                <a:lnTo>
                  <a:pt x="2496" y="2470"/>
                </a:lnTo>
                <a:lnTo>
                  <a:pt x="2506" y="2471"/>
                </a:lnTo>
                <a:lnTo>
                  <a:pt x="2518" y="2457"/>
                </a:lnTo>
                <a:lnTo>
                  <a:pt x="2529" y="2441"/>
                </a:lnTo>
                <a:lnTo>
                  <a:pt x="2517" y="2432"/>
                </a:lnTo>
                <a:lnTo>
                  <a:pt x="2504" y="2426"/>
                </a:lnTo>
                <a:lnTo>
                  <a:pt x="2500" y="2420"/>
                </a:lnTo>
                <a:lnTo>
                  <a:pt x="2496" y="2413"/>
                </a:lnTo>
                <a:lnTo>
                  <a:pt x="2493" y="2406"/>
                </a:lnTo>
                <a:lnTo>
                  <a:pt x="2492" y="2399"/>
                </a:lnTo>
                <a:lnTo>
                  <a:pt x="2493" y="2394"/>
                </a:lnTo>
                <a:lnTo>
                  <a:pt x="2495" y="2390"/>
                </a:lnTo>
                <a:lnTo>
                  <a:pt x="2488" y="2389"/>
                </a:lnTo>
                <a:lnTo>
                  <a:pt x="2483" y="2387"/>
                </a:lnTo>
                <a:lnTo>
                  <a:pt x="2479" y="2385"/>
                </a:lnTo>
                <a:lnTo>
                  <a:pt x="2476" y="2382"/>
                </a:lnTo>
                <a:lnTo>
                  <a:pt x="2471" y="2373"/>
                </a:lnTo>
                <a:lnTo>
                  <a:pt x="2467" y="2364"/>
                </a:lnTo>
                <a:lnTo>
                  <a:pt x="2464" y="2354"/>
                </a:lnTo>
                <a:lnTo>
                  <a:pt x="2461" y="2345"/>
                </a:lnTo>
                <a:lnTo>
                  <a:pt x="2459" y="2341"/>
                </a:lnTo>
                <a:lnTo>
                  <a:pt x="2456" y="2337"/>
                </a:lnTo>
                <a:lnTo>
                  <a:pt x="2452" y="2333"/>
                </a:lnTo>
                <a:lnTo>
                  <a:pt x="2447" y="2331"/>
                </a:lnTo>
                <a:lnTo>
                  <a:pt x="2445" y="2324"/>
                </a:lnTo>
                <a:lnTo>
                  <a:pt x="2445" y="2317"/>
                </a:lnTo>
                <a:lnTo>
                  <a:pt x="2444" y="2315"/>
                </a:lnTo>
                <a:lnTo>
                  <a:pt x="2440" y="2314"/>
                </a:lnTo>
                <a:lnTo>
                  <a:pt x="2435" y="2314"/>
                </a:lnTo>
                <a:lnTo>
                  <a:pt x="2432" y="2314"/>
                </a:lnTo>
                <a:lnTo>
                  <a:pt x="2427" y="2313"/>
                </a:lnTo>
                <a:lnTo>
                  <a:pt x="2426" y="2318"/>
                </a:lnTo>
                <a:lnTo>
                  <a:pt x="2425" y="2322"/>
                </a:lnTo>
                <a:lnTo>
                  <a:pt x="2423" y="2325"/>
                </a:lnTo>
                <a:lnTo>
                  <a:pt x="2421" y="2328"/>
                </a:lnTo>
                <a:lnTo>
                  <a:pt x="2417" y="2332"/>
                </a:lnTo>
                <a:lnTo>
                  <a:pt x="2411" y="2334"/>
                </a:lnTo>
                <a:lnTo>
                  <a:pt x="2398" y="2337"/>
                </a:lnTo>
                <a:lnTo>
                  <a:pt x="2384" y="2338"/>
                </a:lnTo>
                <a:lnTo>
                  <a:pt x="2391" y="2339"/>
                </a:lnTo>
                <a:lnTo>
                  <a:pt x="2397" y="2341"/>
                </a:lnTo>
                <a:lnTo>
                  <a:pt x="2402" y="2344"/>
                </a:lnTo>
                <a:lnTo>
                  <a:pt x="2406" y="2347"/>
                </a:lnTo>
                <a:lnTo>
                  <a:pt x="2411" y="2352"/>
                </a:lnTo>
                <a:lnTo>
                  <a:pt x="2414" y="2358"/>
                </a:lnTo>
                <a:lnTo>
                  <a:pt x="2417" y="2364"/>
                </a:lnTo>
                <a:lnTo>
                  <a:pt x="2419" y="2371"/>
                </a:lnTo>
                <a:lnTo>
                  <a:pt x="2422" y="2383"/>
                </a:lnTo>
                <a:lnTo>
                  <a:pt x="2426" y="2394"/>
                </a:lnTo>
                <a:lnTo>
                  <a:pt x="2429" y="2406"/>
                </a:lnTo>
                <a:lnTo>
                  <a:pt x="2436" y="2418"/>
                </a:lnTo>
                <a:lnTo>
                  <a:pt x="2439" y="2426"/>
                </a:lnTo>
                <a:lnTo>
                  <a:pt x="2442" y="2436"/>
                </a:lnTo>
                <a:lnTo>
                  <a:pt x="2445" y="2445"/>
                </a:lnTo>
                <a:lnTo>
                  <a:pt x="2447" y="2453"/>
                </a:lnTo>
                <a:lnTo>
                  <a:pt x="2450" y="2458"/>
                </a:lnTo>
                <a:lnTo>
                  <a:pt x="2452" y="2461"/>
                </a:lnTo>
                <a:lnTo>
                  <a:pt x="2461" y="2460"/>
                </a:lnTo>
                <a:lnTo>
                  <a:pt x="2471" y="2461"/>
                </a:lnTo>
                <a:lnTo>
                  <a:pt x="2475" y="2462"/>
                </a:lnTo>
                <a:lnTo>
                  <a:pt x="2479" y="2464"/>
                </a:lnTo>
                <a:lnTo>
                  <a:pt x="2483" y="2466"/>
                </a:lnTo>
                <a:lnTo>
                  <a:pt x="2486" y="2470"/>
                </a:lnTo>
                <a:close/>
                <a:moveTo>
                  <a:pt x="2198" y="2332"/>
                </a:moveTo>
                <a:lnTo>
                  <a:pt x="2203" y="2337"/>
                </a:lnTo>
                <a:lnTo>
                  <a:pt x="2205" y="2341"/>
                </a:lnTo>
                <a:lnTo>
                  <a:pt x="2206" y="2345"/>
                </a:lnTo>
                <a:lnTo>
                  <a:pt x="2205" y="2350"/>
                </a:lnTo>
                <a:lnTo>
                  <a:pt x="2201" y="2359"/>
                </a:lnTo>
                <a:lnTo>
                  <a:pt x="2197" y="2367"/>
                </a:lnTo>
                <a:lnTo>
                  <a:pt x="2193" y="2384"/>
                </a:lnTo>
                <a:lnTo>
                  <a:pt x="2188" y="2401"/>
                </a:lnTo>
                <a:lnTo>
                  <a:pt x="2186" y="2409"/>
                </a:lnTo>
                <a:lnTo>
                  <a:pt x="2185" y="2419"/>
                </a:lnTo>
                <a:lnTo>
                  <a:pt x="2185" y="2427"/>
                </a:lnTo>
                <a:lnTo>
                  <a:pt x="2186" y="2437"/>
                </a:lnTo>
                <a:lnTo>
                  <a:pt x="2186" y="2437"/>
                </a:lnTo>
                <a:lnTo>
                  <a:pt x="2197" y="2443"/>
                </a:lnTo>
                <a:lnTo>
                  <a:pt x="2208" y="2449"/>
                </a:lnTo>
                <a:lnTo>
                  <a:pt x="2208" y="2449"/>
                </a:lnTo>
                <a:lnTo>
                  <a:pt x="2208" y="2449"/>
                </a:lnTo>
                <a:lnTo>
                  <a:pt x="2229" y="2448"/>
                </a:lnTo>
                <a:lnTo>
                  <a:pt x="2249" y="2447"/>
                </a:lnTo>
                <a:lnTo>
                  <a:pt x="2255" y="2445"/>
                </a:lnTo>
                <a:lnTo>
                  <a:pt x="2259" y="2444"/>
                </a:lnTo>
                <a:lnTo>
                  <a:pt x="2263" y="2442"/>
                </a:lnTo>
                <a:lnTo>
                  <a:pt x="2268" y="2439"/>
                </a:lnTo>
                <a:lnTo>
                  <a:pt x="2271" y="2436"/>
                </a:lnTo>
                <a:lnTo>
                  <a:pt x="2276" y="2431"/>
                </a:lnTo>
                <a:lnTo>
                  <a:pt x="2279" y="2426"/>
                </a:lnTo>
                <a:lnTo>
                  <a:pt x="2283" y="2421"/>
                </a:lnTo>
                <a:lnTo>
                  <a:pt x="2284" y="2419"/>
                </a:lnTo>
                <a:lnTo>
                  <a:pt x="2286" y="2418"/>
                </a:lnTo>
                <a:lnTo>
                  <a:pt x="2288" y="2417"/>
                </a:lnTo>
                <a:lnTo>
                  <a:pt x="2291" y="2418"/>
                </a:lnTo>
                <a:lnTo>
                  <a:pt x="2297" y="2420"/>
                </a:lnTo>
                <a:lnTo>
                  <a:pt x="2301" y="2425"/>
                </a:lnTo>
                <a:lnTo>
                  <a:pt x="2296" y="2429"/>
                </a:lnTo>
                <a:lnTo>
                  <a:pt x="2293" y="2435"/>
                </a:lnTo>
                <a:lnTo>
                  <a:pt x="2290" y="2440"/>
                </a:lnTo>
                <a:lnTo>
                  <a:pt x="2290" y="2445"/>
                </a:lnTo>
                <a:lnTo>
                  <a:pt x="2298" y="2444"/>
                </a:lnTo>
                <a:lnTo>
                  <a:pt x="2304" y="2444"/>
                </a:lnTo>
                <a:lnTo>
                  <a:pt x="2306" y="2445"/>
                </a:lnTo>
                <a:lnTo>
                  <a:pt x="2309" y="2447"/>
                </a:lnTo>
                <a:lnTo>
                  <a:pt x="2310" y="2451"/>
                </a:lnTo>
                <a:lnTo>
                  <a:pt x="2313" y="2456"/>
                </a:lnTo>
                <a:lnTo>
                  <a:pt x="2319" y="2449"/>
                </a:lnTo>
                <a:lnTo>
                  <a:pt x="2326" y="2443"/>
                </a:lnTo>
                <a:lnTo>
                  <a:pt x="2334" y="2438"/>
                </a:lnTo>
                <a:lnTo>
                  <a:pt x="2341" y="2432"/>
                </a:lnTo>
                <a:lnTo>
                  <a:pt x="2344" y="2429"/>
                </a:lnTo>
                <a:lnTo>
                  <a:pt x="2346" y="2426"/>
                </a:lnTo>
                <a:lnTo>
                  <a:pt x="2348" y="2423"/>
                </a:lnTo>
                <a:lnTo>
                  <a:pt x="2349" y="2419"/>
                </a:lnTo>
                <a:lnTo>
                  <a:pt x="2347" y="2413"/>
                </a:lnTo>
                <a:lnTo>
                  <a:pt x="2344" y="2408"/>
                </a:lnTo>
                <a:lnTo>
                  <a:pt x="2340" y="2404"/>
                </a:lnTo>
                <a:lnTo>
                  <a:pt x="2336" y="2399"/>
                </a:lnTo>
                <a:lnTo>
                  <a:pt x="2335" y="2396"/>
                </a:lnTo>
                <a:lnTo>
                  <a:pt x="2333" y="2392"/>
                </a:lnTo>
                <a:lnTo>
                  <a:pt x="2333" y="2392"/>
                </a:lnTo>
                <a:lnTo>
                  <a:pt x="2327" y="2397"/>
                </a:lnTo>
                <a:lnTo>
                  <a:pt x="2321" y="2400"/>
                </a:lnTo>
                <a:lnTo>
                  <a:pt x="2315" y="2402"/>
                </a:lnTo>
                <a:lnTo>
                  <a:pt x="2309" y="2403"/>
                </a:lnTo>
                <a:lnTo>
                  <a:pt x="2303" y="2403"/>
                </a:lnTo>
                <a:lnTo>
                  <a:pt x="2296" y="2402"/>
                </a:lnTo>
                <a:lnTo>
                  <a:pt x="2289" y="2400"/>
                </a:lnTo>
                <a:lnTo>
                  <a:pt x="2283" y="2398"/>
                </a:lnTo>
                <a:lnTo>
                  <a:pt x="2280" y="2393"/>
                </a:lnTo>
                <a:lnTo>
                  <a:pt x="2278" y="2390"/>
                </a:lnTo>
                <a:lnTo>
                  <a:pt x="2278" y="2390"/>
                </a:lnTo>
                <a:lnTo>
                  <a:pt x="2269" y="2390"/>
                </a:lnTo>
                <a:lnTo>
                  <a:pt x="2262" y="2390"/>
                </a:lnTo>
                <a:lnTo>
                  <a:pt x="2256" y="2388"/>
                </a:lnTo>
                <a:lnTo>
                  <a:pt x="2250" y="2384"/>
                </a:lnTo>
                <a:lnTo>
                  <a:pt x="2246" y="2380"/>
                </a:lnTo>
                <a:lnTo>
                  <a:pt x="2243" y="2373"/>
                </a:lnTo>
                <a:lnTo>
                  <a:pt x="2241" y="2367"/>
                </a:lnTo>
                <a:lnTo>
                  <a:pt x="2240" y="2359"/>
                </a:lnTo>
                <a:lnTo>
                  <a:pt x="2239" y="2355"/>
                </a:lnTo>
                <a:lnTo>
                  <a:pt x="2239" y="2352"/>
                </a:lnTo>
                <a:lnTo>
                  <a:pt x="2240" y="2350"/>
                </a:lnTo>
                <a:lnTo>
                  <a:pt x="2241" y="2349"/>
                </a:lnTo>
                <a:lnTo>
                  <a:pt x="2244" y="2348"/>
                </a:lnTo>
                <a:lnTo>
                  <a:pt x="2248" y="2347"/>
                </a:lnTo>
                <a:lnTo>
                  <a:pt x="2252" y="2347"/>
                </a:lnTo>
                <a:lnTo>
                  <a:pt x="2257" y="2346"/>
                </a:lnTo>
                <a:lnTo>
                  <a:pt x="2259" y="2345"/>
                </a:lnTo>
                <a:lnTo>
                  <a:pt x="2260" y="2344"/>
                </a:lnTo>
                <a:lnTo>
                  <a:pt x="2262" y="2342"/>
                </a:lnTo>
                <a:lnTo>
                  <a:pt x="2262" y="2339"/>
                </a:lnTo>
                <a:lnTo>
                  <a:pt x="2248" y="2329"/>
                </a:lnTo>
                <a:lnTo>
                  <a:pt x="2234" y="2321"/>
                </a:lnTo>
                <a:lnTo>
                  <a:pt x="2225" y="2318"/>
                </a:lnTo>
                <a:lnTo>
                  <a:pt x="2217" y="2317"/>
                </a:lnTo>
                <a:lnTo>
                  <a:pt x="2212" y="2317"/>
                </a:lnTo>
                <a:lnTo>
                  <a:pt x="2207" y="2318"/>
                </a:lnTo>
                <a:lnTo>
                  <a:pt x="2203" y="2320"/>
                </a:lnTo>
                <a:lnTo>
                  <a:pt x="2198" y="2322"/>
                </a:lnTo>
                <a:lnTo>
                  <a:pt x="2198" y="2322"/>
                </a:lnTo>
                <a:lnTo>
                  <a:pt x="2198" y="2322"/>
                </a:lnTo>
                <a:lnTo>
                  <a:pt x="2198" y="2327"/>
                </a:lnTo>
                <a:lnTo>
                  <a:pt x="2198" y="2332"/>
                </a:lnTo>
                <a:lnTo>
                  <a:pt x="2198" y="2332"/>
                </a:lnTo>
                <a:close/>
                <a:moveTo>
                  <a:pt x="2700" y="2468"/>
                </a:moveTo>
                <a:lnTo>
                  <a:pt x="2703" y="2464"/>
                </a:lnTo>
                <a:lnTo>
                  <a:pt x="2707" y="2461"/>
                </a:lnTo>
                <a:lnTo>
                  <a:pt x="2710" y="2459"/>
                </a:lnTo>
                <a:lnTo>
                  <a:pt x="2714" y="2457"/>
                </a:lnTo>
                <a:lnTo>
                  <a:pt x="2720" y="2456"/>
                </a:lnTo>
                <a:lnTo>
                  <a:pt x="2728" y="2456"/>
                </a:lnTo>
                <a:lnTo>
                  <a:pt x="2740" y="2459"/>
                </a:lnTo>
                <a:lnTo>
                  <a:pt x="2754" y="2460"/>
                </a:lnTo>
                <a:lnTo>
                  <a:pt x="2757" y="2461"/>
                </a:lnTo>
                <a:lnTo>
                  <a:pt x="2759" y="2461"/>
                </a:lnTo>
                <a:lnTo>
                  <a:pt x="2761" y="2462"/>
                </a:lnTo>
                <a:lnTo>
                  <a:pt x="2763" y="2464"/>
                </a:lnTo>
                <a:lnTo>
                  <a:pt x="2765" y="2466"/>
                </a:lnTo>
                <a:lnTo>
                  <a:pt x="2766" y="2468"/>
                </a:lnTo>
                <a:lnTo>
                  <a:pt x="2766" y="2471"/>
                </a:lnTo>
                <a:lnTo>
                  <a:pt x="2765" y="2475"/>
                </a:lnTo>
                <a:lnTo>
                  <a:pt x="2761" y="2481"/>
                </a:lnTo>
                <a:lnTo>
                  <a:pt x="2757" y="2486"/>
                </a:lnTo>
                <a:lnTo>
                  <a:pt x="2755" y="2488"/>
                </a:lnTo>
                <a:lnTo>
                  <a:pt x="2752" y="2489"/>
                </a:lnTo>
                <a:lnTo>
                  <a:pt x="2749" y="2489"/>
                </a:lnTo>
                <a:lnTo>
                  <a:pt x="2744" y="2488"/>
                </a:lnTo>
                <a:lnTo>
                  <a:pt x="2734" y="2483"/>
                </a:lnTo>
                <a:lnTo>
                  <a:pt x="2723" y="2477"/>
                </a:lnTo>
                <a:lnTo>
                  <a:pt x="2718" y="2473"/>
                </a:lnTo>
                <a:lnTo>
                  <a:pt x="2713" y="2471"/>
                </a:lnTo>
                <a:lnTo>
                  <a:pt x="2707" y="2469"/>
                </a:lnTo>
                <a:lnTo>
                  <a:pt x="2700" y="2468"/>
                </a:lnTo>
                <a:close/>
                <a:moveTo>
                  <a:pt x="3150" y="2377"/>
                </a:moveTo>
                <a:lnTo>
                  <a:pt x="3150" y="2376"/>
                </a:lnTo>
                <a:lnTo>
                  <a:pt x="3150" y="2377"/>
                </a:lnTo>
                <a:lnTo>
                  <a:pt x="3150" y="2377"/>
                </a:lnTo>
                <a:close/>
                <a:moveTo>
                  <a:pt x="3305" y="2390"/>
                </a:moveTo>
                <a:lnTo>
                  <a:pt x="3305" y="2390"/>
                </a:lnTo>
                <a:lnTo>
                  <a:pt x="3305" y="2390"/>
                </a:lnTo>
                <a:lnTo>
                  <a:pt x="3305" y="2390"/>
                </a:lnTo>
                <a:close/>
                <a:moveTo>
                  <a:pt x="3285" y="2426"/>
                </a:moveTo>
                <a:lnTo>
                  <a:pt x="3283" y="2425"/>
                </a:lnTo>
                <a:lnTo>
                  <a:pt x="3282" y="2425"/>
                </a:lnTo>
                <a:lnTo>
                  <a:pt x="3282" y="2429"/>
                </a:lnTo>
                <a:lnTo>
                  <a:pt x="3283" y="2427"/>
                </a:lnTo>
                <a:lnTo>
                  <a:pt x="3285" y="2426"/>
                </a:lnTo>
                <a:close/>
                <a:moveTo>
                  <a:pt x="2267" y="2154"/>
                </a:moveTo>
                <a:lnTo>
                  <a:pt x="2266" y="2148"/>
                </a:lnTo>
                <a:lnTo>
                  <a:pt x="2265" y="2142"/>
                </a:lnTo>
                <a:lnTo>
                  <a:pt x="2263" y="2135"/>
                </a:lnTo>
                <a:lnTo>
                  <a:pt x="2260" y="2131"/>
                </a:lnTo>
                <a:lnTo>
                  <a:pt x="2257" y="2127"/>
                </a:lnTo>
                <a:lnTo>
                  <a:pt x="2252" y="2124"/>
                </a:lnTo>
                <a:lnTo>
                  <a:pt x="2247" y="2121"/>
                </a:lnTo>
                <a:lnTo>
                  <a:pt x="2243" y="2119"/>
                </a:lnTo>
                <a:lnTo>
                  <a:pt x="2238" y="2117"/>
                </a:lnTo>
                <a:lnTo>
                  <a:pt x="2232" y="2116"/>
                </a:lnTo>
                <a:lnTo>
                  <a:pt x="2227" y="2116"/>
                </a:lnTo>
                <a:lnTo>
                  <a:pt x="2224" y="2117"/>
                </a:lnTo>
                <a:lnTo>
                  <a:pt x="2221" y="2119"/>
                </a:lnTo>
                <a:lnTo>
                  <a:pt x="2218" y="2122"/>
                </a:lnTo>
                <a:lnTo>
                  <a:pt x="2217" y="2125"/>
                </a:lnTo>
                <a:lnTo>
                  <a:pt x="2216" y="2129"/>
                </a:lnTo>
                <a:lnTo>
                  <a:pt x="2216" y="2134"/>
                </a:lnTo>
                <a:lnTo>
                  <a:pt x="2229" y="2137"/>
                </a:lnTo>
                <a:lnTo>
                  <a:pt x="2242" y="2143"/>
                </a:lnTo>
                <a:lnTo>
                  <a:pt x="2255" y="2148"/>
                </a:lnTo>
                <a:lnTo>
                  <a:pt x="2267" y="2154"/>
                </a:lnTo>
                <a:close/>
                <a:moveTo>
                  <a:pt x="4516" y="3360"/>
                </a:moveTo>
                <a:lnTo>
                  <a:pt x="4519" y="3361"/>
                </a:lnTo>
                <a:lnTo>
                  <a:pt x="4521" y="3362"/>
                </a:lnTo>
                <a:lnTo>
                  <a:pt x="4520" y="3364"/>
                </a:lnTo>
                <a:lnTo>
                  <a:pt x="4519" y="3364"/>
                </a:lnTo>
                <a:lnTo>
                  <a:pt x="4518" y="3363"/>
                </a:lnTo>
                <a:lnTo>
                  <a:pt x="4517" y="3360"/>
                </a:lnTo>
                <a:lnTo>
                  <a:pt x="4516" y="3360"/>
                </a:lnTo>
                <a:close/>
                <a:moveTo>
                  <a:pt x="4146" y="3099"/>
                </a:moveTo>
                <a:lnTo>
                  <a:pt x="4149" y="3100"/>
                </a:lnTo>
                <a:lnTo>
                  <a:pt x="4148" y="3099"/>
                </a:lnTo>
                <a:lnTo>
                  <a:pt x="4148" y="3098"/>
                </a:lnTo>
                <a:lnTo>
                  <a:pt x="4147" y="3099"/>
                </a:lnTo>
                <a:lnTo>
                  <a:pt x="4146" y="3099"/>
                </a:lnTo>
                <a:close/>
                <a:moveTo>
                  <a:pt x="4285" y="2500"/>
                </a:moveTo>
                <a:lnTo>
                  <a:pt x="4285" y="2511"/>
                </a:lnTo>
                <a:lnTo>
                  <a:pt x="4294" y="2510"/>
                </a:lnTo>
                <a:lnTo>
                  <a:pt x="4304" y="2510"/>
                </a:lnTo>
                <a:lnTo>
                  <a:pt x="4308" y="2509"/>
                </a:lnTo>
                <a:lnTo>
                  <a:pt x="4310" y="2506"/>
                </a:lnTo>
                <a:lnTo>
                  <a:pt x="4311" y="2504"/>
                </a:lnTo>
                <a:lnTo>
                  <a:pt x="4311" y="2502"/>
                </a:lnTo>
                <a:lnTo>
                  <a:pt x="4311" y="2498"/>
                </a:lnTo>
                <a:lnTo>
                  <a:pt x="4310" y="2494"/>
                </a:lnTo>
                <a:lnTo>
                  <a:pt x="4309" y="2494"/>
                </a:lnTo>
                <a:lnTo>
                  <a:pt x="4306" y="2495"/>
                </a:lnTo>
                <a:lnTo>
                  <a:pt x="4303" y="2495"/>
                </a:lnTo>
                <a:lnTo>
                  <a:pt x="4297" y="2497"/>
                </a:lnTo>
                <a:lnTo>
                  <a:pt x="4292" y="2499"/>
                </a:lnTo>
                <a:lnTo>
                  <a:pt x="4289" y="2499"/>
                </a:lnTo>
                <a:lnTo>
                  <a:pt x="4287" y="2500"/>
                </a:lnTo>
                <a:lnTo>
                  <a:pt x="4286" y="2500"/>
                </a:lnTo>
                <a:lnTo>
                  <a:pt x="4285" y="2500"/>
                </a:lnTo>
                <a:close/>
                <a:moveTo>
                  <a:pt x="3038" y="2666"/>
                </a:moveTo>
                <a:lnTo>
                  <a:pt x="3044" y="2672"/>
                </a:lnTo>
                <a:lnTo>
                  <a:pt x="3050" y="2678"/>
                </a:lnTo>
                <a:lnTo>
                  <a:pt x="3051" y="2677"/>
                </a:lnTo>
                <a:lnTo>
                  <a:pt x="3051" y="2676"/>
                </a:lnTo>
                <a:lnTo>
                  <a:pt x="3055" y="2675"/>
                </a:lnTo>
                <a:lnTo>
                  <a:pt x="3060" y="2676"/>
                </a:lnTo>
                <a:lnTo>
                  <a:pt x="3062" y="2676"/>
                </a:lnTo>
                <a:lnTo>
                  <a:pt x="3064" y="2675"/>
                </a:lnTo>
                <a:lnTo>
                  <a:pt x="3065" y="2674"/>
                </a:lnTo>
                <a:lnTo>
                  <a:pt x="3066" y="2671"/>
                </a:lnTo>
                <a:lnTo>
                  <a:pt x="3060" y="2668"/>
                </a:lnTo>
                <a:lnTo>
                  <a:pt x="3052" y="2667"/>
                </a:lnTo>
                <a:lnTo>
                  <a:pt x="3046" y="2666"/>
                </a:lnTo>
                <a:lnTo>
                  <a:pt x="3038" y="2666"/>
                </a:lnTo>
                <a:close/>
                <a:moveTo>
                  <a:pt x="3171" y="2679"/>
                </a:moveTo>
                <a:lnTo>
                  <a:pt x="3182" y="2679"/>
                </a:lnTo>
                <a:lnTo>
                  <a:pt x="3191" y="2679"/>
                </a:lnTo>
                <a:lnTo>
                  <a:pt x="3202" y="2679"/>
                </a:lnTo>
                <a:lnTo>
                  <a:pt x="3212" y="2679"/>
                </a:lnTo>
                <a:lnTo>
                  <a:pt x="3212" y="2680"/>
                </a:lnTo>
                <a:lnTo>
                  <a:pt x="3216" y="2675"/>
                </a:lnTo>
                <a:lnTo>
                  <a:pt x="3223" y="2669"/>
                </a:lnTo>
                <a:lnTo>
                  <a:pt x="3206" y="2671"/>
                </a:lnTo>
                <a:lnTo>
                  <a:pt x="3190" y="2671"/>
                </a:lnTo>
                <a:lnTo>
                  <a:pt x="3173" y="2671"/>
                </a:lnTo>
                <a:lnTo>
                  <a:pt x="3156" y="2668"/>
                </a:lnTo>
                <a:lnTo>
                  <a:pt x="3164" y="2674"/>
                </a:lnTo>
                <a:lnTo>
                  <a:pt x="3170" y="2678"/>
                </a:lnTo>
                <a:lnTo>
                  <a:pt x="3171" y="2679"/>
                </a:lnTo>
                <a:close/>
                <a:moveTo>
                  <a:pt x="4158" y="2633"/>
                </a:moveTo>
                <a:lnTo>
                  <a:pt x="4136" y="2636"/>
                </a:lnTo>
                <a:lnTo>
                  <a:pt x="4113" y="2638"/>
                </a:lnTo>
                <a:lnTo>
                  <a:pt x="4091" y="2640"/>
                </a:lnTo>
                <a:lnTo>
                  <a:pt x="4068" y="2642"/>
                </a:lnTo>
                <a:lnTo>
                  <a:pt x="4046" y="2643"/>
                </a:lnTo>
                <a:lnTo>
                  <a:pt x="4022" y="2644"/>
                </a:lnTo>
                <a:lnTo>
                  <a:pt x="3999" y="2645"/>
                </a:lnTo>
                <a:lnTo>
                  <a:pt x="3977" y="2645"/>
                </a:lnTo>
                <a:lnTo>
                  <a:pt x="3986" y="2649"/>
                </a:lnTo>
                <a:lnTo>
                  <a:pt x="3994" y="2655"/>
                </a:lnTo>
                <a:lnTo>
                  <a:pt x="4001" y="2660"/>
                </a:lnTo>
                <a:lnTo>
                  <a:pt x="4009" y="2667"/>
                </a:lnTo>
                <a:lnTo>
                  <a:pt x="4009" y="2665"/>
                </a:lnTo>
                <a:lnTo>
                  <a:pt x="4010" y="2664"/>
                </a:lnTo>
                <a:lnTo>
                  <a:pt x="4037" y="2662"/>
                </a:lnTo>
                <a:lnTo>
                  <a:pt x="4064" y="2660"/>
                </a:lnTo>
                <a:lnTo>
                  <a:pt x="4091" y="2656"/>
                </a:lnTo>
                <a:lnTo>
                  <a:pt x="4118" y="2653"/>
                </a:lnTo>
                <a:lnTo>
                  <a:pt x="4145" y="2649"/>
                </a:lnTo>
                <a:lnTo>
                  <a:pt x="4172" y="2648"/>
                </a:lnTo>
                <a:lnTo>
                  <a:pt x="4186" y="2648"/>
                </a:lnTo>
                <a:lnTo>
                  <a:pt x="4201" y="2650"/>
                </a:lnTo>
                <a:lnTo>
                  <a:pt x="4214" y="2652"/>
                </a:lnTo>
                <a:lnTo>
                  <a:pt x="4228" y="2655"/>
                </a:lnTo>
                <a:lnTo>
                  <a:pt x="4238" y="2657"/>
                </a:lnTo>
                <a:lnTo>
                  <a:pt x="4250" y="2658"/>
                </a:lnTo>
                <a:lnTo>
                  <a:pt x="4262" y="2658"/>
                </a:lnTo>
                <a:lnTo>
                  <a:pt x="4273" y="2657"/>
                </a:lnTo>
                <a:lnTo>
                  <a:pt x="4285" y="2655"/>
                </a:lnTo>
                <a:lnTo>
                  <a:pt x="4296" y="2653"/>
                </a:lnTo>
                <a:lnTo>
                  <a:pt x="4308" y="2648"/>
                </a:lnTo>
                <a:lnTo>
                  <a:pt x="4320" y="2644"/>
                </a:lnTo>
                <a:lnTo>
                  <a:pt x="4309" y="2646"/>
                </a:lnTo>
                <a:lnTo>
                  <a:pt x="4297" y="2647"/>
                </a:lnTo>
                <a:lnTo>
                  <a:pt x="4287" y="2647"/>
                </a:lnTo>
                <a:lnTo>
                  <a:pt x="4275" y="2647"/>
                </a:lnTo>
                <a:lnTo>
                  <a:pt x="4253" y="2646"/>
                </a:lnTo>
                <a:lnTo>
                  <a:pt x="4230" y="2645"/>
                </a:lnTo>
                <a:lnTo>
                  <a:pt x="4222" y="2637"/>
                </a:lnTo>
                <a:lnTo>
                  <a:pt x="4214" y="2627"/>
                </a:lnTo>
                <a:lnTo>
                  <a:pt x="4215" y="2629"/>
                </a:lnTo>
                <a:lnTo>
                  <a:pt x="4216" y="2632"/>
                </a:lnTo>
                <a:lnTo>
                  <a:pt x="4209" y="2636"/>
                </a:lnTo>
                <a:lnTo>
                  <a:pt x="4202" y="2639"/>
                </a:lnTo>
                <a:lnTo>
                  <a:pt x="4194" y="2642"/>
                </a:lnTo>
                <a:lnTo>
                  <a:pt x="4188" y="2643"/>
                </a:lnTo>
                <a:lnTo>
                  <a:pt x="4180" y="2644"/>
                </a:lnTo>
                <a:lnTo>
                  <a:pt x="4173" y="2642"/>
                </a:lnTo>
                <a:lnTo>
                  <a:pt x="4169" y="2641"/>
                </a:lnTo>
                <a:lnTo>
                  <a:pt x="4166" y="2639"/>
                </a:lnTo>
                <a:lnTo>
                  <a:pt x="4162" y="2637"/>
                </a:lnTo>
                <a:lnTo>
                  <a:pt x="4158" y="2633"/>
                </a:lnTo>
                <a:close/>
                <a:moveTo>
                  <a:pt x="1747" y="1848"/>
                </a:moveTo>
                <a:lnTo>
                  <a:pt x="1747" y="1849"/>
                </a:lnTo>
                <a:lnTo>
                  <a:pt x="1747" y="1848"/>
                </a:lnTo>
                <a:lnTo>
                  <a:pt x="1747" y="1848"/>
                </a:lnTo>
                <a:close/>
                <a:moveTo>
                  <a:pt x="1743" y="1849"/>
                </a:moveTo>
                <a:lnTo>
                  <a:pt x="1745" y="1849"/>
                </a:lnTo>
                <a:lnTo>
                  <a:pt x="1747" y="1848"/>
                </a:lnTo>
                <a:lnTo>
                  <a:pt x="1746" y="1847"/>
                </a:lnTo>
                <a:lnTo>
                  <a:pt x="1745" y="1848"/>
                </a:lnTo>
                <a:lnTo>
                  <a:pt x="1743" y="1849"/>
                </a:lnTo>
                <a:close/>
                <a:moveTo>
                  <a:pt x="1826" y="1894"/>
                </a:moveTo>
                <a:lnTo>
                  <a:pt x="1828" y="1894"/>
                </a:lnTo>
                <a:lnTo>
                  <a:pt x="1828" y="1894"/>
                </a:lnTo>
                <a:lnTo>
                  <a:pt x="1826" y="1894"/>
                </a:lnTo>
                <a:close/>
                <a:moveTo>
                  <a:pt x="5155" y="1710"/>
                </a:moveTo>
                <a:lnTo>
                  <a:pt x="5155" y="1710"/>
                </a:lnTo>
                <a:lnTo>
                  <a:pt x="5155" y="1709"/>
                </a:lnTo>
                <a:lnTo>
                  <a:pt x="5155" y="1710"/>
                </a:lnTo>
                <a:close/>
                <a:moveTo>
                  <a:pt x="1528" y="1997"/>
                </a:moveTo>
                <a:lnTo>
                  <a:pt x="1528" y="1997"/>
                </a:lnTo>
                <a:lnTo>
                  <a:pt x="1523" y="2000"/>
                </a:lnTo>
                <a:lnTo>
                  <a:pt x="1519" y="2003"/>
                </a:lnTo>
                <a:lnTo>
                  <a:pt x="1515" y="2005"/>
                </a:lnTo>
                <a:lnTo>
                  <a:pt x="1511" y="2005"/>
                </a:lnTo>
                <a:lnTo>
                  <a:pt x="1507" y="2005"/>
                </a:lnTo>
                <a:lnTo>
                  <a:pt x="1502" y="2003"/>
                </a:lnTo>
                <a:lnTo>
                  <a:pt x="1498" y="1999"/>
                </a:lnTo>
                <a:lnTo>
                  <a:pt x="1494" y="1996"/>
                </a:lnTo>
                <a:lnTo>
                  <a:pt x="1493" y="1998"/>
                </a:lnTo>
                <a:lnTo>
                  <a:pt x="1492" y="2001"/>
                </a:lnTo>
                <a:lnTo>
                  <a:pt x="1483" y="2006"/>
                </a:lnTo>
                <a:lnTo>
                  <a:pt x="1475" y="2010"/>
                </a:lnTo>
                <a:lnTo>
                  <a:pt x="1465" y="2012"/>
                </a:lnTo>
                <a:lnTo>
                  <a:pt x="1457" y="2013"/>
                </a:lnTo>
                <a:lnTo>
                  <a:pt x="1438" y="2013"/>
                </a:lnTo>
                <a:lnTo>
                  <a:pt x="1420" y="2013"/>
                </a:lnTo>
                <a:lnTo>
                  <a:pt x="1437" y="2018"/>
                </a:lnTo>
                <a:lnTo>
                  <a:pt x="1454" y="2025"/>
                </a:lnTo>
                <a:lnTo>
                  <a:pt x="1461" y="2029"/>
                </a:lnTo>
                <a:lnTo>
                  <a:pt x="1470" y="2033"/>
                </a:lnTo>
                <a:lnTo>
                  <a:pt x="1476" y="2039"/>
                </a:lnTo>
                <a:lnTo>
                  <a:pt x="1483" y="2046"/>
                </a:lnTo>
                <a:lnTo>
                  <a:pt x="1484" y="2052"/>
                </a:lnTo>
                <a:lnTo>
                  <a:pt x="1486" y="2057"/>
                </a:lnTo>
                <a:lnTo>
                  <a:pt x="1488" y="2058"/>
                </a:lnTo>
                <a:lnTo>
                  <a:pt x="1490" y="2059"/>
                </a:lnTo>
                <a:lnTo>
                  <a:pt x="1493" y="2059"/>
                </a:lnTo>
                <a:lnTo>
                  <a:pt x="1497" y="2058"/>
                </a:lnTo>
                <a:lnTo>
                  <a:pt x="1503" y="2057"/>
                </a:lnTo>
                <a:lnTo>
                  <a:pt x="1509" y="2055"/>
                </a:lnTo>
                <a:lnTo>
                  <a:pt x="1514" y="2053"/>
                </a:lnTo>
                <a:lnTo>
                  <a:pt x="1518" y="2050"/>
                </a:lnTo>
                <a:lnTo>
                  <a:pt x="1528" y="2044"/>
                </a:lnTo>
                <a:lnTo>
                  <a:pt x="1536" y="2037"/>
                </a:lnTo>
                <a:lnTo>
                  <a:pt x="1531" y="2028"/>
                </a:lnTo>
                <a:lnTo>
                  <a:pt x="1527" y="2018"/>
                </a:lnTo>
                <a:lnTo>
                  <a:pt x="1526" y="2013"/>
                </a:lnTo>
                <a:lnTo>
                  <a:pt x="1526" y="2008"/>
                </a:lnTo>
                <a:lnTo>
                  <a:pt x="1526" y="2003"/>
                </a:lnTo>
                <a:lnTo>
                  <a:pt x="1528" y="1997"/>
                </a:lnTo>
                <a:close/>
                <a:moveTo>
                  <a:pt x="1447" y="1871"/>
                </a:moveTo>
                <a:lnTo>
                  <a:pt x="1449" y="1871"/>
                </a:lnTo>
                <a:lnTo>
                  <a:pt x="1449" y="1870"/>
                </a:lnTo>
                <a:lnTo>
                  <a:pt x="1449" y="1869"/>
                </a:lnTo>
                <a:lnTo>
                  <a:pt x="1447" y="1871"/>
                </a:lnTo>
                <a:close/>
                <a:moveTo>
                  <a:pt x="4100" y="429"/>
                </a:moveTo>
                <a:lnTo>
                  <a:pt x="4100" y="429"/>
                </a:lnTo>
                <a:lnTo>
                  <a:pt x="4100" y="429"/>
                </a:lnTo>
                <a:lnTo>
                  <a:pt x="4100" y="429"/>
                </a:lnTo>
                <a:lnTo>
                  <a:pt x="4100" y="429"/>
                </a:lnTo>
                <a:close/>
                <a:moveTo>
                  <a:pt x="4077" y="439"/>
                </a:moveTo>
                <a:lnTo>
                  <a:pt x="4077" y="439"/>
                </a:lnTo>
                <a:lnTo>
                  <a:pt x="4077" y="440"/>
                </a:lnTo>
                <a:lnTo>
                  <a:pt x="4077" y="440"/>
                </a:lnTo>
                <a:lnTo>
                  <a:pt x="4077" y="439"/>
                </a:lnTo>
                <a:close/>
                <a:moveTo>
                  <a:pt x="5424" y="1690"/>
                </a:moveTo>
                <a:lnTo>
                  <a:pt x="5425" y="1691"/>
                </a:lnTo>
                <a:lnTo>
                  <a:pt x="5427" y="1692"/>
                </a:lnTo>
                <a:lnTo>
                  <a:pt x="5428" y="1692"/>
                </a:lnTo>
                <a:lnTo>
                  <a:pt x="5429" y="1692"/>
                </a:lnTo>
                <a:lnTo>
                  <a:pt x="5428" y="1691"/>
                </a:lnTo>
                <a:lnTo>
                  <a:pt x="5424" y="1690"/>
                </a:lnTo>
                <a:close/>
                <a:moveTo>
                  <a:pt x="2162" y="2425"/>
                </a:moveTo>
                <a:lnTo>
                  <a:pt x="2162" y="2425"/>
                </a:lnTo>
                <a:lnTo>
                  <a:pt x="2160" y="2419"/>
                </a:lnTo>
                <a:lnTo>
                  <a:pt x="2157" y="2414"/>
                </a:lnTo>
                <a:lnTo>
                  <a:pt x="2152" y="2410"/>
                </a:lnTo>
                <a:lnTo>
                  <a:pt x="2149" y="2407"/>
                </a:lnTo>
                <a:lnTo>
                  <a:pt x="2140" y="2402"/>
                </a:lnTo>
                <a:lnTo>
                  <a:pt x="2130" y="2398"/>
                </a:lnTo>
                <a:lnTo>
                  <a:pt x="2120" y="2393"/>
                </a:lnTo>
                <a:lnTo>
                  <a:pt x="2110" y="2390"/>
                </a:lnTo>
                <a:lnTo>
                  <a:pt x="2101" y="2385"/>
                </a:lnTo>
                <a:lnTo>
                  <a:pt x="2092" y="2379"/>
                </a:lnTo>
                <a:lnTo>
                  <a:pt x="2092" y="2379"/>
                </a:lnTo>
                <a:lnTo>
                  <a:pt x="2084" y="2377"/>
                </a:lnTo>
                <a:lnTo>
                  <a:pt x="2075" y="2376"/>
                </a:lnTo>
                <a:lnTo>
                  <a:pt x="2067" y="2372"/>
                </a:lnTo>
                <a:lnTo>
                  <a:pt x="2061" y="2369"/>
                </a:lnTo>
                <a:lnTo>
                  <a:pt x="2058" y="2367"/>
                </a:lnTo>
                <a:lnTo>
                  <a:pt x="2054" y="2365"/>
                </a:lnTo>
                <a:lnTo>
                  <a:pt x="2052" y="2362"/>
                </a:lnTo>
                <a:lnTo>
                  <a:pt x="2050" y="2358"/>
                </a:lnTo>
                <a:lnTo>
                  <a:pt x="2049" y="2354"/>
                </a:lnTo>
                <a:lnTo>
                  <a:pt x="2049" y="2349"/>
                </a:lnTo>
                <a:lnTo>
                  <a:pt x="2049" y="2344"/>
                </a:lnTo>
                <a:lnTo>
                  <a:pt x="2049" y="2338"/>
                </a:lnTo>
                <a:lnTo>
                  <a:pt x="2050" y="2331"/>
                </a:lnTo>
                <a:lnTo>
                  <a:pt x="2048" y="2327"/>
                </a:lnTo>
                <a:lnTo>
                  <a:pt x="2047" y="2326"/>
                </a:lnTo>
                <a:lnTo>
                  <a:pt x="2045" y="2325"/>
                </a:lnTo>
                <a:lnTo>
                  <a:pt x="2042" y="2324"/>
                </a:lnTo>
                <a:lnTo>
                  <a:pt x="2039" y="2325"/>
                </a:lnTo>
                <a:lnTo>
                  <a:pt x="2031" y="2326"/>
                </a:lnTo>
                <a:lnTo>
                  <a:pt x="2023" y="2325"/>
                </a:lnTo>
                <a:lnTo>
                  <a:pt x="2015" y="2324"/>
                </a:lnTo>
                <a:lnTo>
                  <a:pt x="2008" y="2323"/>
                </a:lnTo>
                <a:lnTo>
                  <a:pt x="2000" y="2321"/>
                </a:lnTo>
                <a:lnTo>
                  <a:pt x="1992" y="2321"/>
                </a:lnTo>
                <a:lnTo>
                  <a:pt x="1984" y="2322"/>
                </a:lnTo>
                <a:lnTo>
                  <a:pt x="1976" y="2324"/>
                </a:lnTo>
                <a:lnTo>
                  <a:pt x="1975" y="2328"/>
                </a:lnTo>
                <a:lnTo>
                  <a:pt x="1975" y="2331"/>
                </a:lnTo>
                <a:lnTo>
                  <a:pt x="1976" y="2334"/>
                </a:lnTo>
                <a:lnTo>
                  <a:pt x="1978" y="2338"/>
                </a:lnTo>
                <a:lnTo>
                  <a:pt x="1982" y="2344"/>
                </a:lnTo>
                <a:lnTo>
                  <a:pt x="1986" y="2350"/>
                </a:lnTo>
                <a:lnTo>
                  <a:pt x="1990" y="2357"/>
                </a:lnTo>
                <a:lnTo>
                  <a:pt x="1993" y="2363"/>
                </a:lnTo>
                <a:lnTo>
                  <a:pt x="1993" y="2367"/>
                </a:lnTo>
                <a:lnTo>
                  <a:pt x="1993" y="2370"/>
                </a:lnTo>
                <a:lnTo>
                  <a:pt x="1991" y="2374"/>
                </a:lnTo>
                <a:lnTo>
                  <a:pt x="1989" y="2379"/>
                </a:lnTo>
                <a:lnTo>
                  <a:pt x="1989" y="2379"/>
                </a:lnTo>
                <a:lnTo>
                  <a:pt x="1993" y="2392"/>
                </a:lnTo>
                <a:lnTo>
                  <a:pt x="1999" y="2405"/>
                </a:lnTo>
                <a:lnTo>
                  <a:pt x="2002" y="2413"/>
                </a:lnTo>
                <a:lnTo>
                  <a:pt x="2006" y="2421"/>
                </a:lnTo>
                <a:lnTo>
                  <a:pt x="2011" y="2427"/>
                </a:lnTo>
                <a:lnTo>
                  <a:pt x="2016" y="2430"/>
                </a:lnTo>
                <a:lnTo>
                  <a:pt x="2024" y="2433"/>
                </a:lnTo>
                <a:lnTo>
                  <a:pt x="2032" y="2436"/>
                </a:lnTo>
                <a:lnTo>
                  <a:pt x="2040" y="2433"/>
                </a:lnTo>
                <a:lnTo>
                  <a:pt x="2048" y="2431"/>
                </a:lnTo>
                <a:lnTo>
                  <a:pt x="2055" y="2428"/>
                </a:lnTo>
                <a:lnTo>
                  <a:pt x="2062" y="2424"/>
                </a:lnTo>
                <a:lnTo>
                  <a:pt x="2069" y="2421"/>
                </a:lnTo>
                <a:lnTo>
                  <a:pt x="2077" y="2419"/>
                </a:lnTo>
                <a:lnTo>
                  <a:pt x="2085" y="2418"/>
                </a:lnTo>
                <a:lnTo>
                  <a:pt x="2093" y="2420"/>
                </a:lnTo>
                <a:lnTo>
                  <a:pt x="2094" y="2421"/>
                </a:lnTo>
                <a:lnTo>
                  <a:pt x="2097" y="2422"/>
                </a:lnTo>
                <a:lnTo>
                  <a:pt x="2103" y="2418"/>
                </a:lnTo>
                <a:lnTo>
                  <a:pt x="2109" y="2414"/>
                </a:lnTo>
                <a:lnTo>
                  <a:pt x="2117" y="2412"/>
                </a:lnTo>
                <a:lnTo>
                  <a:pt x="2123" y="2411"/>
                </a:lnTo>
                <a:lnTo>
                  <a:pt x="2130" y="2411"/>
                </a:lnTo>
                <a:lnTo>
                  <a:pt x="2137" y="2412"/>
                </a:lnTo>
                <a:lnTo>
                  <a:pt x="2144" y="2413"/>
                </a:lnTo>
                <a:lnTo>
                  <a:pt x="2151" y="2416"/>
                </a:lnTo>
                <a:lnTo>
                  <a:pt x="2157" y="2420"/>
                </a:lnTo>
                <a:lnTo>
                  <a:pt x="2162" y="2425"/>
                </a:lnTo>
                <a:lnTo>
                  <a:pt x="2162" y="2425"/>
                </a:lnTo>
                <a:close/>
                <a:moveTo>
                  <a:pt x="2221" y="1663"/>
                </a:moveTo>
                <a:lnTo>
                  <a:pt x="2220" y="1663"/>
                </a:lnTo>
                <a:lnTo>
                  <a:pt x="2220" y="1663"/>
                </a:lnTo>
                <a:lnTo>
                  <a:pt x="2219" y="1664"/>
                </a:lnTo>
                <a:lnTo>
                  <a:pt x="2221" y="1663"/>
                </a:lnTo>
                <a:close/>
                <a:moveTo>
                  <a:pt x="1793" y="1617"/>
                </a:moveTo>
                <a:lnTo>
                  <a:pt x="1793" y="1617"/>
                </a:lnTo>
                <a:lnTo>
                  <a:pt x="1793" y="1617"/>
                </a:lnTo>
                <a:lnTo>
                  <a:pt x="1793" y="1617"/>
                </a:lnTo>
                <a:lnTo>
                  <a:pt x="1793" y="1617"/>
                </a:lnTo>
                <a:lnTo>
                  <a:pt x="1793" y="1617"/>
                </a:lnTo>
                <a:lnTo>
                  <a:pt x="1793" y="1617"/>
                </a:lnTo>
                <a:lnTo>
                  <a:pt x="1792" y="1619"/>
                </a:lnTo>
                <a:lnTo>
                  <a:pt x="1791" y="1617"/>
                </a:lnTo>
                <a:lnTo>
                  <a:pt x="1791" y="1616"/>
                </a:lnTo>
                <a:lnTo>
                  <a:pt x="1792" y="1616"/>
                </a:lnTo>
                <a:lnTo>
                  <a:pt x="1793" y="1617"/>
                </a:lnTo>
                <a:lnTo>
                  <a:pt x="1793" y="1617"/>
                </a:lnTo>
                <a:lnTo>
                  <a:pt x="1793" y="1617"/>
                </a:lnTo>
                <a:close/>
                <a:moveTo>
                  <a:pt x="2760" y="1524"/>
                </a:moveTo>
                <a:lnTo>
                  <a:pt x="2761" y="1522"/>
                </a:lnTo>
                <a:lnTo>
                  <a:pt x="2763" y="1520"/>
                </a:lnTo>
                <a:lnTo>
                  <a:pt x="2760" y="1521"/>
                </a:lnTo>
                <a:lnTo>
                  <a:pt x="2757" y="1522"/>
                </a:lnTo>
                <a:lnTo>
                  <a:pt x="2758" y="1523"/>
                </a:lnTo>
                <a:lnTo>
                  <a:pt x="2760" y="1524"/>
                </a:lnTo>
                <a:close/>
                <a:moveTo>
                  <a:pt x="2753" y="1790"/>
                </a:moveTo>
                <a:lnTo>
                  <a:pt x="2761" y="1788"/>
                </a:lnTo>
                <a:lnTo>
                  <a:pt x="2769" y="1786"/>
                </a:lnTo>
                <a:lnTo>
                  <a:pt x="2772" y="1784"/>
                </a:lnTo>
                <a:lnTo>
                  <a:pt x="2774" y="1781"/>
                </a:lnTo>
                <a:lnTo>
                  <a:pt x="2776" y="1778"/>
                </a:lnTo>
                <a:lnTo>
                  <a:pt x="2777" y="1775"/>
                </a:lnTo>
                <a:lnTo>
                  <a:pt x="2778" y="1773"/>
                </a:lnTo>
                <a:lnTo>
                  <a:pt x="2768" y="1781"/>
                </a:lnTo>
                <a:lnTo>
                  <a:pt x="2753" y="1790"/>
                </a:lnTo>
                <a:close/>
                <a:moveTo>
                  <a:pt x="1738" y="2270"/>
                </a:moveTo>
                <a:lnTo>
                  <a:pt x="1736" y="2271"/>
                </a:lnTo>
                <a:lnTo>
                  <a:pt x="1734" y="2272"/>
                </a:lnTo>
                <a:lnTo>
                  <a:pt x="1732" y="2271"/>
                </a:lnTo>
                <a:lnTo>
                  <a:pt x="1731" y="2269"/>
                </a:lnTo>
                <a:lnTo>
                  <a:pt x="1731" y="2268"/>
                </a:lnTo>
                <a:lnTo>
                  <a:pt x="1733" y="2266"/>
                </a:lnTo>
                <a:lnTo>
                  <a:pt x="1735" y="2266"/>
                </a:lnTo>
                <a:lnTo>
                  <a:pt x="1738" y="2267"/>
                </a:lnTo>
                <a:lnTo>
                  <a:pt x="1738" y="2268"/>
                </a:lnTo>
                <a:lnTo>
                  <a:pt x="1738" y="2270"/>
                </a:lnTo>
                <a:close/>
                <a:moveTo>
                  <a:pt x="1711" y="2321"/>
                </a:moveTo>
                <a:lnTo>
                  <a:pt x="1713" y="2323"/>
                </a:lnTo>
                <a:lnTo>
                  <a:pt x="1712" y="2322"/>
                </a:lnTo>
                <a:lnTo>
                  <a:pt x="1711" y="2321"/>
                </a:lnTo>
                <a:close/>
                <a:moveTo>
                  <a:pt x="1735" y="2345"/>
                </a:moveTo>
                <a:lnTo>
                  <a:pt x="1725" y="2348"/>
                </a:lnTo>
                <a:lnTo>
                  <a:pt x="1715" y="2349"/>
                </a:lnTo>
                <a:lnTo>
                  <a:pt x="1705" y="2349"/>
                </a:lnTo>
                <a:lnTo>
                  <a:pt x="1694" y="2347"/>
                </a:lnTo>
                <a:lnTo>
                  <a:pt x="1684" y="2346"/>
                </a:lnTo>
                <a:lnTo>
                  <a:pt x="1674" y="2344"/>
                </a:lnTo>
                <a:lnTo>
                  <a:pt x="1664" y="2344"/>
                </a:lnTo>
                <a:lnTo>
                  <a:pt x="1653" y="2344"/>
                </a:lnTo>
                <a:lnTo>
                  <a:pt x="1656" y="2341"/>
                </a:lnTo>
                <a:lnTo>
                  <a:pt x="1659" y="2338"/>
                </a:lnTo>
                <a:lnTo>
                  <a:pt x="1664" y="2335"/>
                </a:lnTo>
                <a:lnTo>
                  <a:pt x="1667" y="2334"/>
                </a:lnTo>
                <a:lnTo>
                  <a:pt x="1675" y="2333"/>
                </a:lnTo>
                <a:lnTo>
                  <a:pt x="1683" y="2333"/>
                </a:lnTo>
                <a:lnTo>
                  <a:pt x="1691" y="2332"/>
                </a:lnTo>
                <a:lnTo>
                  <a:pt x="1698" y="2331"/>
                </a:lnTo>
                <a:lnTo>
                  <a:pt x="1701" y="2330"/>
                </a:lnTo>
                <a:lnTo>
                  <a:pt x="1706" y="2328"/>
                </a:lnTo>
                <a:lnTo>
                  <a:pt x="1708" y="2325"/>
                </a:lnTo>
                <a:lnTo>
                  <a:pt x="1711" y="2321"/>
                </a:lnTo>
                <a:lnTo>
                  <a:pt x="1711" y="2321"/>
                </a:lnTo>
                <a:lnTo>
                  <a:pt x="1695" y="2323"/>
                </a:lnTo>
                <a:lnTo>
                  <a:pt x="1679" y="2323"/>
                </a:lnTo>
                <a:lnTo>
                  <a:pt x="1664" y="2321"/>
                </a:lnTo>
                <a:lnTo>
                  <a:pt x="1648" y="2319"/>
                </a:lnTo>
                <a:lnTo>
                  <a:pt x="1633" y="2315"/>
                </a:lnTo>
                <a:lnTo>
                  <a:pt x="1617" y="2312"/>
                </a:lnTo>
                <a:lnTo>
                  <a:pt x="1601" y="2310"/>
                </a:lnTo>
                <a:lnTo>
                  <a:pt x="1586" y="2310"/>
                </a:lnTo>
                <a:lnTo>
                  <a:pt x="1586" y="2310"/>
                </a:lnTo>
                <a:lnTo>
                  <a:pt x="1585" y="2313"/>
                </a:lnTo>
                <a:lnTo>
                  <a:pt x="1582" y="2315"/>
                </a:lnTo>
                <a:lnTo>
                  <a:pt x="1579" y="2318"/>
                </a:lnTo>
                <a:lnTo>
                  <a:pt x="1576" y="2320"/>
                </a:lnTo>
                <a:lnTo>
                  <a:pt x="1574" y="2322"/>
                </a:lnTo>
                <a:lnTo>
                  <a:pt x="1572" y="2325"/>
                </a:lnTo>
                <a:lnTo>
                  <a:pt x="1572" y="2329"/>
                </a:lnTo>
                <a:lnTo>
                  <a:pt x="1574" y="2335"/>
                </a:lnTo>
                <a:lnTo>
                  <a:pt x="1576" y="2341"/>
                </a:lnTo>
                <a:lnTo>
                  <a:pt x="1577" y="2347"/>
                </a:lnTo>
                <a:lnTo>
                  <a:pt x="1577" y="2352"/>
                </a:lnTo>
                <a:lnTo>
                  <a:pt x="1575" y="2357"/>
                </a:lnTo>
                <a:lnTo>
                  <a:pt x="1574" y="2359"/>
                </a:lnTo>
                <a:lnTo>
                  <a:pt x="1572" y="2360"/>
                </a:lnTo>
                <a:lnTo>
                  <a:pt x="1570" y="2361"/>
                </a:lnTo>
                <a:lnTo>
                  <a:pt x="1567" y="2361"/>
                </a:lnTo>
                <a:lnTo>
                  <a:pt x="1563" y="2361"/>
                </a:lnTo>
                <a:lnTo>
                  <a:pt x="1559" y="2360"/>
                </a:lnTo>
                <a:lnTo>
                  <a:pt x="1555" y="2358"/>
                </a:lnTo>
                <a:lnTo>
                  <a:pt x="1551" y="2355"/>
                </a:lnTo>
                <a:lnTo>
                  <a:pt x="1551" y="2355"/>
                </a:lnTo>
                <a:lnTo>
                  <a:pt x="1548" y="2357"/>
                </a:lnTo>
                <a:lnTo>
                  <a:pt x="1546" y="2358"/>
                </a:lnTo>
                <a:lnTo>
                  <a:pt x="1529" y="2348"/>
                </a:lnTo>
                <a:lnTo>
                  <a:pt x="1512" y="2339"/>
                </a:lnTo>
                <a:lnTo>
                  <a:pt x="1504" y="2333"/>
                </a:lnTo>
                <a:lnTo>
                  <a:pt x="1497" y="2327"/>
                </a:lnTo>
                <a:lnTo>
                  <a:pt x="1491" y="2321"/>
                </a:lnTo>
                <a:lnTo>
                  <a:pt x="1484" y="2313"/>
                </a:lnTo>
                <a:lnTo>
                  <a:pt x="1475" y="2313"/>
                </a:lnTo>
                <a:lnTo>
                  <a:pt x="1465" y="2314"/>
                </a:lnTo>
                <a:lnTo>
                  <a:pt x="1456" y="2315"/>
                </a:lnTo>
                <a:lnTo>
                  <a:pt x="1447" y="2319"/>
                </a:lnTo>
                <a:lnTo>
                  <a:pt x="1430" y="2323"/>
                </a:lnTo>
                <a:lnTo>
                  <a:pt x="1413" y="2325"/>
                </a:lnTo>
                <a:lnTo>
                  <a:pt x="1404" y="2326"/>
                </a:lnTo>
                <a:lnTo>
                  <a:pt x="1396" y="2326"/>
                </a:lnTo>
                <a:lnTo>
                  <a:pt x="1388" y="2326"/>
                </a:lnTo>
                <a:lnTo>
                  <a:pt x="1378" y="2325"/>
                </a:lnTo>
                <a:lnTo>
                  <a:pt x="1371" y="2324"/>
                </a:lnTo>
                <a:lnTo>
                  <a:pt x="1362" y="2323"/>
                </a:lnTo>
                <a:lnTo>
                  <a:pt x="1357" y="2329"/>
                </a:lnTo>
                <a:lnTo>
                  <a:pt x="1351" y="2334"/>
                </a:lnTo>
                <a:lnTo>
                  <a:pt x="1343" y="2340"/>
                </a:lnTo>
                <a:lnTo>
                  <a:pt x="1337" y="2344"/>
                </a:lnTo>
                <a:lnTo>
                  <a:pt x="1330" y="2347"/>
                </a:lnTo>
                <a:lnTo>
                  <a:pt x="1321" y="2348"/>
                </a:lnTo>
                <a:lnTo>
                  <a:pt x="1313" y="2348"/>
                </a:lnTo>
                <a:lnTo>
                  <a:pt x="1303" y="2346"/>
                </a:lnTo>
                <a:lnTo>
                  <a:pt x="1302" y="2347"/>
                </a:lnTo>
                <a:lnTo>
                  <a:pt x="1300" y="2348"/>
                </a:lnTo>
                <a:lnTo>
                  <a:pt x="1295" y="2351"/>
                </a:lnTo>
                <a:lnTo>
                  <a:pt x="1290" y="2352"/>
                </a:lnTo>
                <a:lnTo>
                  <a:pt x="1283" y="2353"/>
                </a:lnTo>
                <a:lnTo>
                  <a:pt x="1277" y="2353"/>
                </a:lnTo>
                <a:lnTo>
                  <a:pt x="1268" y="2352"/>
                </a:lnTo>
                <a:lnTo>
                  <a:pt x="1261" y="2351"/>
                </a:lnTo>
                <a:lnTo>
                  <a:pt x="1253" y="2349"/>
                </a:lnTo>
                <a:lnTo>
                  <a:pt x="1245" y="2346"/>
                </a:lnTo>
                <a:lnTo>
                  <a:pt x="1240" y="2344"/>
                </a:lnTo>
                <a:lnTo>
                  <a:pt x="1235" y="2341"/>
                </a:lnTo>
                <a:lnTo>
                  <a:pt x="1229" y="2338"/>
                </a:lnTo>
                <a:lnTo>
                  <a:pt x="1225" y="2333"/>
                </a:lnTo>
                <a:lnTo>
                  <a:pt x="1220" y="2339"/>
                </a:lnTo>
                <a:lnTo>
                  <a:pt x="1215" y="2342"/>
                </a:lnTo>
                <a:lnTo>
                  <a:pt x="1197" y="2345"/>
                </a:lnTo>
                <a:lnTo>
                  <a:pt x="1179" y="2348"/>
                </a:lnTo>
                <a:lnTo>
                  <a:pt x="1169" y="2350"/>
                </a:lnTo>
                <a:lnTo>
                  <a:pt x="1161" y="2352"/>
                </a:lnTo>
                <a:lnTo>
                  <a:pt x="1153" y="2355"/>
                </a:lnTo>
                <a:lnTo>
                  <a:pt x="1144" y="2360"/>
                </a:lnTo>
                <a:lnTo>
                  <a:pt x="1145" y="2361"/>
                </a:lnTo>
                <a:lnTo>
                  <a:pt x="1152" y="2366"/>
                </a:lnTo>
                <a:lnTo>
                  <a:pt x="1157" y="2373"/>
                </a:lnTo>
                <a:lnTo>
                  <a:pt x="1166" y="2369"/>
                </a:lnTo>
                <a:lnTo>
                  <a:pt x="1176" y="2366"/>
                </a:lnTo>
                <a:lnTo>
                  <a:pt x="1185" y="2364"/>
                </a:lnTo>
                <a:lnTo>
                  <a:pt x="1195" y="2363"/>
                </a:lnTo>
                <a:lnTo>
                  <a:pt x="1214" y="2361"/>
                </a:lnTo>
                <a:lnTo>
                  <a:pt x="1234" y="2361"/>
                </a:lnTo>
                <a:lnTo>
                  <a:pt x="1272" y="2363"/>
                </a:lnTo>
                <a:lnTo>
                  <a:pt x="1311" y="2364"/>
                </a:lnTo>
                <a:lnTo>
                  <a:pt x="1319" y="2366"/>
                </a:lnTo>
                <a:lnTo>
                  <a:pt x="1327" y="2368"/>
                </a:lnTo>
                <a:lnTo>
                  <a:pt x="1338" y="2374"/>
                </a:lnTo>
                <a:lnTo>
                  <a:pt x="1346" y="2381"/>
                </a:lnTo>
                <a:lnTo>
                  <a:pt x="1386" y="2382"/>
                </a:lnTo>
                <a:lnTo>
                  <a:pt x="1425" y="2383"/>
                </a:lnTo>
                <a:lnTo>
                  <a:pt x="1465" y="2385"/>
                </a:lnTo>
                <a:lnTo>
                  <a:pt x="1504" y="2387"/>
                </a:lnTo>
                <a:lnTo>
                  <a:pt x="1543" y="2389"/>
                </a:lnTo>
                <a:lnTo>
                  <a:pt x="1583" y="2390"/>
                </a:lnTo>
                <a:lnTo>
                  <a:pt x="1622" y="2392"/>
                </a:lnTo>
                <a:lnTo>
                  <a:pt x="1663" y="2392"/>
                </a:lnTo>
                <a:lnTo>
                  <a:pt x="1685" y="2393"/>
                </a:lnTo>
                <a:lnTo>
                  <a:pt x="1708" y="2396"/>
                </a:lnTo>
                <a:lnTo>
                  <a:pt x="1720" y="2399"/>
                </a:lnTo>
                <a:lnTo>
                  <a:pt x="1731" y="2403"/>
                </a:lnTo>
                <a:lnTo>
                  <a:pt x="1737" y="2406"/>
                </a:lnTo>
                <a:lnTo>
                  <a:pt x="1742" y="2409"/>
                </a:lnTo>
                <a:lnTo>
                  <a:pt x="1747" y="2412"/>
                </a:lnTo>
                <a:lnTo>
                  <a:pt x="1752" y="2417"/>
                </a:lnTo>
                <a:lnTo>
                  <a:pt x="1756" y="2417"/>
                </a:lnTo>
                <a:lnTo>
                  <a:pt x="1771" y="2410"/>
                </a:lnTo>
                <a:lnTo>
                  <a:pt x="1786" y="2405"/>
                </a:lnTo>
                <a:lnTo>
                  <a:pt x="1801" y="2402"/>
                </a:lnTo>
                <a:lnTo>
                  <a:pt x="1815" y="2400"/>
                </a:lnTo>
                <a:lnTo>
                  <a:pt x="1831" y="2399"/>
                </a:lnTo>
                <a:lnTo>
                  <a:pt x="1847" y="2400"/>
                </a:lnTo>
                <a:lnTo>
                  <a:pt x="1862" y="2401"/>
                </a:lnTo>
                <a:lnTo>
                  <a:pt x="1877" y="2404"/>
                </a:lnTo>
                <a:lnTo>
                  <a:pt x="1886" y="2406"/>
                </a:lnTo>
                <a:lnTo>
                  <a:pt x="1894" y="2407"/>
                </a:lnTo>
                <a:lnTo>
                  <a:pt x="1903" y="2406"/>
                </a:lnTo>
                <a:lnTo>
                  <a:pt x="1910" y="2405"/>
                </a:lnTo>
                <a:lnTo>
                  <a:pt x="1917" y="2404"/>
                </a:lnTo>
                <a:lnTo>
                  <a:pt x="1925" y="2401"/>
                </a:lnTo>
                <a:lnTo>
                  <a:pt x="1932" y="2398"/>
                </a:lnTo>
                <a:lnTo>
                  <a:pt x="1940" y="2394"/>
                </a:lnTo>
                <a:lnTo>
                  <a:pt x="1932" y="2379"/>
                </a:lnTo>
                <a:lnTo>
                  <a:pt x="1932" y="2379"/>
                </a:lnTo>
                <a:lnTo>
                  <a:pt x="1928" y="2372"/>
                </a:lnTo>
                <a:lnTo>
                  <a:pt x="1924" y="2368"/>
                </a:lnTo>
                <a:lnTo>
                  <a:pt x="1920" y="2364"/>
                </a:lnTo>
                <a:lnTo>
                  <a:pt x="1915" y="2362"/>
                </a:lnTo>
                <a:lnTo>
                  <a:pt x="1905" y="2358"/>
                </a:lnTo>
                <a:lnTo>
                  <a:pt x="1894" y="2357"/>
                </a:lnTo>
                <a:lnTo>
                  <a:pt x="1873" y="2355"/>
                </a:lnTo>
                <a:lnTo>
                  <a:pt x="1851" y="2353"/>
                </a:lnTo>
                <a:lnTo>
                  <a:pt x="1851" y="2353"/>
                </a:lnTo>
                <a:lnTo>
                  <a:pt x="1847" y="2351"/>
                </a:lnTo>
                <a:lnTo>
                  <a:pt x="1843" y="2349"/>
                </a:lnTo>
                <a:lnTo>
                  <a:pt x="1839" y="2346"/>
                </a:lnTo>
                <a:lnTo>
                  <a:pt x="1835" y="2343"/>
                </a:lnTo>
                <a:lnTo>
                  <a:pt x="1832" y="2339"/>
                </a:lnTo>
                <a:lnTo>
                  <a:pt x="1828" y="2335"/>
                </a:lnTo>
                <a:lnTo>
                  <a:pt x="1824" y="2333"/>
                </a:lnTo>
                <a:lnTo>
                  <a:pt x="1818" y="2331"/>
                </a:lnTo>
                <a:lnTo>
                  <a:pt x="1810" y="2328"/>
                </a:lnTo>
                <a:lnTo>
                  <a:pt x="1801" y="2325"/>
                </a:lnTo>
                <a:lnTo>
                  <a:pt x="1791" y="2323"/>
                </a:lnTo>
                <a:lnTo>
                  <a:pt x="1783" y="2323"/>
                </a:lnTo>
                <a:lnTo>
                  <a:pt x="1778" y="2323"/>
                </a:lnTo>
                <a:lnTo>
                  <a:pt x="1774" y="2324"/>
                </a:lnTo>
                <a:lnTo>
                  <a:pt x="1771" y="2325"/>
                </a:lnTo>
                <a:lnTo>
                  <a:pt x="1767" y="2327"/>
                </a:lnTo>
                <a:lnTo>
                  <a:pt x="1763" y="2330"/>
                </a:lnTo>
                <a:lnTo>
                  <a:pt x="1759" y="2333"/>
                </a:lnTo>
                <a:lnTo>
                  <a:pt x="1756" y="2338"/>
                </a:lnTo>
                <a:lnTo>
                  <a:pt x="1753" y="2344"/>
                </a:lnTo>
                <a:lnTo>
                  <a:pt x="1746" y="2345"/>
                </a:lnTo>
                <a:lnTo>
                  <a:pt x="1736" y="2345"/>
                </a:lnTo>
                <a:lnTo>
                  <a:pt x="1735" y="2345"/>
                </a:lnTo>
                <a:close/>
                <a:moveTo>
                  <a:pt x="1506" y="2089"/>
                </a:moveTo>
                <a:lnTo>
                  <a:pt x="1511" y="2087"/>
                </a:lnTo>
                <a:lnTo>
                  <a:pt x="1516" y="2084"/>
                </a:lnTo>
                <a:lnTo>
                  <a:pt x="1511" y="2086"/>
                </a:lnTo>
                <a:lnTo>
                  <a:pt x="1506" y="2089"/>
                </a:lnTo>
                <a:close/>
                <a:moveTo>
                  <a:pt x="1886" y="2183"/>
                </a:moveTo>
                <a:lnTo>
                  <a:pt x="1887" y="2183"/>
                </a:lnTo>
                <a:lnTo>
                  <a:pt x="1885" y="2182"/>
                </a:lnTo>
                <a:lnTo>
                  <a:pt x="1885" y="2183"/>
                </a:lnTo>
                <a:lnTo>
                  <a:pt x="1886" y="2183"/>
                </a:lnTo>
                <a:close/>
                <a:moveTo>
                  <a:pt x="1886" y="2183"/>
                </a:moveTo>
                <a:lnTo>
                  <a:pt x="1885" y="2183"/>
                </a:lnTo>
                <a:lnTo>
                  <a:pt x="1885" y="2183"/>
                </a:lnTo>
                <a:lnTo>
                  <a:pt x="1885" y="2183"/>
                </a:lnTo>
                <a:lnTo>
                  <a:pt x="1885" y="2183"/>
                </a:lnTo>
                <a:lnTo>
                  <a:pt x="1886" y="2183"/>
                </a:lnTo>
                <a:close/>
                <a:moveTo>
                  <a:pt x="1928" y="2114"/>
                </a:moveTo>
                <a:lnTo>
                  <a:pt x="1926" y="2114"/>
                </a:lnTo>
                <a:lnTo>
                  <a:pt x="1925" y="2113"/>
                </a:lnTo>
                <a:lnTo>
                  <a:pt x="1924" y="2114"/>
                </a:lnTo>
                <a:lnTo>
                  <a:pt x="1924" y="2117"/>
                </a:lnTo>
                <a:lnTo>
                  <a:pt x="1922" y="2121"/>
                </a:lnTo>
                <a:lnTo>
                  <a:pt x="1922" y="2122"/>
                </a:lnTo>
                <a:lnTo>
                  <a:pt x="1922" y="2124"/>
                </a:lnTo>
                <a:lnTo>
                  <a:pt x="1922" y="2125"/>
                </a:lnTo>
                <a:lnTo>
                  <a:pt x="1924" y="2127"/>
                </a:lnTo>
                <a:lnTo>
                  <a:pt x="1926" y="2121"/>
                </a:lnTo>
                <a:lnTo>
                  <a:pt x="1928" y="2114"/>
                </a:lnTo>
                <a:close/>
                <a:moveTo>
                  <a:pt x="1838" y="2128"/>
                </a:moveTo>
                <a:lnTo>
                  <a:pt x="1839" y="2127"/>
                </a:lnTo>
                <a:lnTo>
                  <a:pt x="1822" y="2122"/>
                </a:lnTo>
                <a:lnTo>
                  <a:pt x="1804" y="2119"/>
                </a:lnTo>
                <a:lnTo>
                  <a:pt x="1787" y="2117"/>
                </a:lnTo>
                <a:lnTo>
                  <a:pt x="1769" y="2117"/>
                </a:lnTo>
                <a:lnTo>
                  <a:pt x="1751" y="2116"/>
                </a:lnTo>
                <a:lnTo>
                  <a:pt x="1733" y="2115"/>
                </a:lnTo>
                <a:lnTo>
                  <a:pt x="1715" y="2114"/>
                </a:lnTo>
                <a:lnTo>
                  <a:pt x="1698" y="2110"/>
                </a:lnTo>
                <a:lnTo>
                  <a:pt x="1692" y="2109"/>
                </a:lnTo>
                <a:lnTo>
                  <a:pt x="1686" y="2110"/>
                </a:lnTo>
                <a:lnTo>
                  <a:pt x="1680" y="2112"/>
                </a:lnTo>
                <a:lnTo>
                  <a:pt x="1676" y="2115"/>
                </a:lnTo>
                <a:lnTo>
                  <a:pt x="1668" y="2124"/>
                </a:lnTo>
                <a:lnTo>
                  <a:pt x="1658" y="2131"/>
                </a:lnTo>
                <a:lnTo>
                  <a:pt x="1659" y="2133"/>
                </a:lnTo>
                <a:lnTo>
                  <a:pt x="1660" y="2135"/>
                </a:lnTo>
                <a:lnTo>
                  <a:pt x="1681" y="2132"/>
                </a:lnTo>
                <a:lnTo>
                  <a:pt x="1704" y="2130"/>
                </a:lnTo>
                <a:lnTo>
                  <a:pt x="1726" y="2129"/>
                </a:lnTo>
                <a:lnTo>
                  <a:pt x="1747" y="2128"/>
                </a:lnTo>
                <a:lnTo>
                  <a:pt x="1769" y="2128"/>
                </a:lnTo>
                <a:lnTo>
                  <a:pt x="1791" y="2127"/>
                </a:lnTo>
                <a:lnTo>
                  <a:pt x="1813" y="2126"/>
                </a:lnTo>
                <a:lnTo>
                  <a:pt x="1835" y="2123"/>
                </a:lnTo>
                <a:lnTo>
                  <a:pt x="1836" y="2125"/>
                </a:lnTo>
                <a:lnTo>
                  <a:pt x="1838" y="2128"/>
                </a:lnTo>
                <a:close/>
                <a:moveTo>
                  <a:pt x="1799" y="2012"/>
                </a:moveTo>
                <a:lnTo>
                  <a:pt x="1794" y="2014"/>
                </a:lnTo>
                <a:lnTo>
                  <a:pt x="1790" y="2015"/>
                </a:lnTo>
                <a:lnTo>
                  <a:pt x="1785" y="2015"/>
                </a:lnTo>
                <a:lnTo>
                  <a:pt x="1780" y="2015"/>
                </a:lnTo>
                <a:lnTo>
                  <a:pt x="1772" y="2014"/>
                </a:lnTo>
                <a:lnTo>
                  <a:pt x="1767" y="2013"/>
                </a:lnTo>
                <a:lnTo>
                  <a:pt x="1772" y="2014"/>
                </a:lnTo>
                <a:lnTo>
                  <a:pt x="1780" y="2015"/>
                </a:lnTo>
                <a:lnTo>
                  <a:pt x="1785" y="2015"/>
                </a:lnTo>
                <a:lnTo>
                  <a:pt x="1790" y="2015"/>
                </a:lnTo>
                <a:lnTo>
                  <a:pt x="1795" y="2014"/>
                </a:lnTo>
                <a:lnTo>
                  <a:pt x="1801" y="2012"/>
                </a:lnTo>
                <a:lnTo>
                  <a:pt x="1799" y="2012"/>
                </a:lnTo>
                <a:close/>
                <a:moveTo>
                  <a:pt x="1944" y="521"/>
                </a:moveTo>
                <a:lnTo>
                  <a:pt x="1944" y="521"/>
                </a:lnTo>
                <a:lnTo>
                  <a:pt x="1943" y="521"/>
                </a:lnTo>
                <a:lnTo>
                  <a:pt x="1943" y="521"/>
                </a:lnTo>
                <a:lnTo>
                  <a:pt x="1944" y="521"/>
                </a:lnTo>
                <a:close/>
                <a:moveTo>
                  <a:pt x="1876" y="550"/>
                </a:moveTo>
                <a:lnTo>
                  <a:pt x="1878" y="547"/>
                </a:lnTo>
                <a:lnTo>
                  <a:pt x="1881" y="544"/>
                </a:lnTo>
                <a:lnTo>
                  <a:pt x="1877" y="545"/>
                </a:lnTo>
                <a:lnTo>
                  <a:pt x="1875" y="547"/>
                </a:lnTo>
                <a:lnTo>
                  <a:pt x="1875" y="548"/>
                </a:lnTo>
                <a:lnTo>
                  <a:pt x="1876" y="550"/>
                </a:lnTo>
                <a:close/>
                <a:moveTo>
                  <a:pt x="4816" y="555"/>
                </a:moveTo>
                <a:lnTo>
                  <a:pt x="4816" y="554"/>
                </a:lnTo>
                <a:lnTo>
                  <a:pt x="4815" y="554"/>
                </a:lnTo>
                <a:lnTo>
                  <a:pt x="4816" y="555"/>
                </a:lnTo>
                <a:lnTo>
                  <a:pt x="4816" y="555"/>
                </a:lnTo>
                <a:close/>
                <a:moveTo>
                  <a:pt x="4585" y="475"/>
                </a:moveTo>
                <a:lnTo>
                  <a:pt x="4585" y="475"/>
                </a:lnTo>
                <a:lnTo>
                  <a:pt x="4586" y="474"/>
                </a:lnTo>
                <a:lnTo>
                  <a:pt x="4587" y="474"/>
                </a:lnTo>
                <a:lnTo>
                  <a:pt x="4586" y="474"/>
                </a:lnTo>
                <a:lnTo>
                  <a:pt x="4585" y="475"/>
                </a:lnTo>
                <a:lnTo>
                  <a:pt x="4585" y="475"/>
                </a:lnTo>
                <a:close/>
                <a:moveTo>
                  <a:pt x="4103" y="429"/>
                </a:moveTo>
                <a:lnTo>
                  <a:pt x="4100" y="429"/>
                </a:lnTo>
                <a:lnTo>
                  <a:pt x="4101" y="430"/>
                </a:lnTo>
                <a:lnTo>
                  <a:pt x="4101" y="429"/>
                </a:lnTo>
                <a:lnTo>
                  <a:pt x="4103" y="429"/>
                </a:lnTo>
                <a:close/>
                <a:moveTo>
                  <a:pt x="4147" y="624"/>
                </a:moveTo>
                <a:lnTo>
                  <a:pt x="4146" y="624"/>
                </a:lnTo>
                <a:lnTo>
                  <a:pt x="4145" y="626"/>
                </a:lnTo>
                <a:lnTo>
                  <a:pt x="4146" y="627"/>
                </a:lnTo>
                <a:lnTo>
                  <a:pt x="4146" y="626"/>
                </a:lnTo>
                <a:lnTo>
                  <a:pt x="4147" y="624"/>
                </a:lnTo>
                <a:close/>
                <a:moveTo>
                  <a:pt x="4146" y="623"/>
                </a:moveTo>
                <a:lnTo>
                  <a:pt x="4147" y="624"/>
                </a:lnTo>
                <a:lnTo>
                  <a:pt x="4148" y="624"/>
                </a:lnTo>
                <a:lnTo>
                  <a:pt x="4147" y="623"/>
                </a:lnTo>
                <a:lnTo>
                  <a:pt x="4147" y="622"/>
                </a:lnTo>
                <a:lnTo>
                  <a:pt x="4146" y="623"/>
                </a:lnTo>
                <a:lnTo>
                  <a:pt x="4146" y="623"/>
                </a:lnTo>
                <a:close/>
                <a:moveTo>
                  <a:pt x="3706" y="587"/>
                </a:moveTo>
                <a:lnTo>
                  <a:pt x="3707" y="588"/>
                </a:lnTo>
                <a:lnTo>
                  <a:pt x="3707" y="588"/>
                </a:lnTo>
                <a:lnTo>
                  <a:pt x="3708" y="586"/>
                </a:lnTo>
                <a:lnTo>
                  <a:pt x="3710" y="586"/>
                </a:lnTo>
                <a:lnTo>
                  <a:pt x="3708" y="587"/>
                </a:lnTo>
                <a:lnTo>
                  <a:pt x="3706" y="587"/>
                </a:lnTo>
                <a:close/>
                <a:moveTo>
                  <a:pt x="4510" y="610"/>
                </a:moveTo>
                <a:lnTo>
                  <a:pt x="4509" y="608"/>
                </a:lnTo>
                <a:lnTo>
                  <a:pt x="4508" y="607"/>
                </a:lnTo>
                <a:lnTo>
                  <a:pt x="4507" y="608"/>
                </a:lnTo>
                <a:lnTo>
                  <a:pt x="4507" y="610"/>
                </a:lnTo>
                <a:lnTo>
                  <a:pt x="4508" y="610"/>
                </a:lnTo>
                <a:lnTo>
                  <a:pt x="4510" y="610"/>
                </a:lnTo>
                <a:close/>
                <a:moveTo>
                  <a:pt x="1666" y="1202"/>
                </a:moveTo>
                <a:lnTo>
                  <a:pt x="1666" y="1202"/>
                </a:lnTo>
                <a:lnTo>
                  <a:pt x="1667" y="1202"/>
                </a:lnTo>
                <a:lnTo>
                  <a:pt x="1667" y="1202"/>
                </a:lnTo>
                <a:lnTo>
                  <a:pt x="1667" y="1202"/>
                </a:lnTo>
                <a:lnTo>
                  <a:pt x="1667" y="1202"/>
                </a:lnTo>
                <a:lnTo>
                  <a:pt x="1666" y="1202"/>
                </a:lnTo>
                <a:close/>
                <a:moveTo>
                  <a:pt x="1900" y="1041"/>
                </a:moveTo>
                <a:lnTo>
                  <a:pt x="1900" y="1041"/>
                </a:lnTo>
                <a:lnTo>
                  <a:pt x="1900" y="1041"/>
                </a:lnTo>
                <a:lnTo>
                  <a:pt x="1900" y="1041"/>
                </a:lnTo>
                <a:close/>
                <a:moveTo>
                  <a:pt x="1987" y="1118"/>
                </a:moveTo>
                <a:lnTo>
                  <a:pt x="1989" y="1118"/>
                </a:lnTo>
                <a:lnTo>
                  <a:pt x="1989" y="1116"/>
                </a:lnTo>
                <a:lnTo>
                  <a:pt x="1990" y="1115"/>
                </a:lnTo>
                <a:lnTo>
                  <a:pt x="1989" y="1116"/>
                </a:lnTo>
                <a:lnTo>
                  <a:pt x="1987" y="1118"/>
                </a:lnTo>
                <a:close/>
                <a:moveTo>
                  <a:pt x="2300" y="1021"/>
                </a:moveTo>
                <a:lnTo>
                  <a:pt x="2305" y="1019"/>
                </a:lnTo>
                <a:lnTo>
                  <a:pt x="2310" y="1016"/>
                </a:lnTo>
                <a:lnTo>
                  <a:pt x="2306" y="1016"/>
                </a:lnTo>
                <a:lnTo>
                  <a:pt x="2303" y="1017"/>
                </a:lnTo>
                <a:lnTo>
                  <a:pt x="2301" y="1019"/>
                </a:lnTo>
                <a:lnTo>
                  <a:pt x="2300" y="1021"/>
                </a:lnTo>
                <a:close/>
                <a:moveTo>
                  <a:pt x="2953" y="940"/>
                </a:moveTo>
                <a:lnTo>
                  <a:pt x="2954" y="937"/>
                </a:lnTo>
                <a:lnTo>
                  <a:pt x="2954" y="936"/>
                </a:lnTo>
                <a:lnTo>
                  <a:pt x="2954" y="933"/>
                </a:lnTo>
                <a:lnTo>
                  <a:pt x="2953" y="931"/>
                </a:lnTo>
                <a:lnTo>
                  <a:pt x="2950" y="929"/>
                </a:lnTo>
                <a:lnTo>
                  <a:pt x="2947" y="928"/>
                </a:lnTo>
                <a:lnTo>
                  <a:pt x="2939" y="926"/>
                </a:lnTo>
                <a:lnTo>
                  <a:pt x="2932" y="925"/>
                </a:lnTo>
                <a:lnTo>
                  <a:pt x="2930" y="925"/>
                </a:lnTo>
                <a:lnTo>
                  <a:pt x="2929" y="925"/>
                </a:lnTo>
                <a:lnTo>
                  <a:pt x="2940" y="931"/>
                </a:lnTo>
                <a:lnTo>
                  <a:pt x="2953" y="940"/>
                </a:lnTo>
                <a:close/>
                <a:moveTo>
                  <a:pt x="3028" y="694"/>
                </a:moveTo>
                <a:lnTo>
                  <a:pt x="3028" y="694"/>
                </a:lnTo>
                <a:lnTo>
                  <a:pt x="3027" y="695"/>
                </a:lnTo>
                <a:lnTo>
                  <a:pt x="3028" y="695"/>
                </a:lnTo>
                <a:lnTo>
                  <a:pt x="3028" y="694"/>
                </a:lnTo>
                <a:close/>
                <a:moveTo>
                  <a:pt x="2999" y="617"/>
                </a:moveTo>
                <a:lnTo>
                  <a:pt x="3002" y="614"/>
                </a:lnTo>
                <a:lnTo>
                  <a:pt x="3003" y="611"/>
                </a:lnTo>
                <a:lnTo>
                  <a:pt x="3003" y="607"/>
                </a:lnTo>
                <a:lnTo>
                  <a:pt x="3001" y="601"/>
                </a:lnTo>
                <a:lnTo>
                  <a:pt x="3001" y="600"/>
                </a:lnTo>
                <a:lnTo>
                  <a:pt x="2999" y="599"/>
                </a:lnTo>
                <a:lnTo>
                  <a:pt x="3001" y="607"/>
                </a:lnTo>
                <a:lnTo>
                  <a:pt x="2999" y="617"/>
                </a:lnTo>
                <a:close/>
                <a:moveTo>
                  <a:pt x="2924" y="590"/>
                </a:moveTo>
                <a:lnTo>
                  <a:pt x="2924" y="590"/>
                </a:lnTo>
                <a:lnTo>
                  <a:pt x="2924" y="590"/>
                </a:lnTo>
                <a:lnTo>
                  <a:pt x="2924" y="590"/>
                </a:lnTo>
                <a:lnTo>
                  <a:pt x="2924" y="590"/>
                </a:lnTo>
                <a:lnTo>
                  <a:pt x="2924" y="590"/>
                </a:lnTo>
                <a:close/>
                <a:moveTo>
                  <a:pt x="2832" y="567"/>
                </a:moveTo>
                <a:lnTo>
                  <a:pt x="2832" y="567"/>
                </a:lnTo>
                <a:lnTo>
                  <a:pt x="2832" y="567"/>
                </a:lnTo>
                <a:lnTo>
                  <a:pt x="2833" y="567"/>
                </a:lnTo>
                <a:lnTo>
                  <a:pt x="2832" y="567"/>
                </a:lnTo>
                <a:close/>
                <a:moveTo>
                  <a:pt x="2831" y="567"/>
                </a:moveTo>
                <a:lnTo>
                  <a:pt x="2832" y="567"/>
                </a:lnTo>
                <a:lnTo>
                  <a:pt x="2831" y="567"/>
                </a:lnTo>
                <a:lnTo>
                  <a:pt x="2831" y="567"/>
                </a:lnTo>
                <a:lnTo>
                  <a:pt x="2831" y="567"/>
                </a:lnTo>
                <a:close/>
                <a:moveTo>
                  <a:pt x="2877" y="475"/>
                </a:moveTo>
                <a:lnTo>
                  <a:pt x="2877" y="475"/>
                </a:lnTo>
                <a:lnTo>
                  <a:pt x="2877" y="475"/>
                </a:lnTo>
                <a:lnTo>
                  <a:pt x="2877" y="475"/>
                </a:lnTo>
                <a:close/>
                <a:moveTo>
                  <a:pt x="2921" y="590"/>
                </a:moveTo>
                <a:lnTo>
                  <a:pt x="2924" y="590"/>
                </a:lnTo>
                <a:lnTo>
                  <a:pt x="2923" y="589"/>
                </a:lnTo>
                <a:lnTo>
                  <a:pt x="2921" y="590"/>
                </a:lnTo>
                <a:close/>
                <a:moveTo>
                  <a:pt x="5473" y="937"/>
                </a:moveTo>
                <a:lnTo>
                  <a:pt x="5468" y="937"/>
                </a:lnTo>
                <a:lnTo>
                  <a:pt x="5464" y="937"/>
                </a:lnTo>
                <a:lnTo>
                  <a:pt x="5455" y="943"/>
                </a:lnTo>
                <a:lnTo>
                  <a:pt x="5454" y="947"/>
                </a:lnTo>
                <a:lnTo>
                  <a:pt x="5453" y="950"/>
                </a:lnTo>
                <a:lnTo>
                  <a:pt x="5448" y="957"/>
                </a:lnTo>
                <a:lnTo>
                  <a:pt x="5442" y="962"/>
                </a:lnTo>
                <a:lnTo>
                  <a:pt x="5453" y="963"/>
                </a:lnTo>
                <a:lnTo>
                  <a:pt x="5465" y="963"/>
                </a:lnTo>
                <a:lnTo>
                  <a:pt x="5476" y="962"/>
                </a:lnTo>
                <a:lnTo>
                  <a:pt x="5488" y="961"/>
                </a:lnTo>
                <a:lnTo>
                  <a:pt x="5500" y="958"/>
                </a:lnTo>
                <a:lnTo>
                  <a:pt x="5511" y="955"/>
                </a:lnTo>
                <a:lnTo>
                  <a:pt x="5522" y="951"/>
                </a:lnTo>
                <a:lnTo>
                  <a:pt x="5533" y="947"/>
                </a:lnTo>
                <a:lnTo>
                  <a:pt x="5544" y="943"/>
                </a:lnTo>
                <a:lnTo>
                  <a:pt x="5554" y="936"/>
                </a:lnTo>
                <a:lnTo>
                  <a:pt x="5564" y="931"/>
                </a:lnTo>
                <a:lnTo>
                  <a:pt x="5573" y="924"/>
                </a:lnTo>
                <a:lnTo>
                  <a:pt x="5582" y="917"/>
                </a:lnTo>
                <a:lnTo>
                  <a:pt x="5589" y="910"/>
                </a:lnTo>
                <a:lnTo>
                  <a:pt x="5596" y="902"/>
                </a:lnTo>
                <a:lnTo>
                  <a:pt x="5602" y="893"/>
                </a:lnTo>
                <a:lnTo>
                  <a:pt x="5585" y="901"/>
                </a:lnTo>
                <a:lnTo>
                  <a:pt x="5569" y="909"/>
                </a:lnTo>
                <a:lnTo>
                  <a:pt x="5561" y="912"/>
                </a:lnTo>
                <a:lnTo>
                  <a:pt x="5551" y="914"/>
                </a:lnTo>
                <a:lnTo>
                  <a:pt x="5547" y="914"/>
                </a:lnTo>
                <a:lnTo>
                  <a:pt x="5543" y="913"/>
                </a:lnTo>
                <a:lnTo>
                  <a:pt x="5537" y="912"/>
                </a:lnTo>
                <a:lnTo>
                  <a:pt x="5533" y="910"/>
                </a:lnTo>
                <a:lnTo>
                  <a:pt x="5532" y="912"/>
                </a:lnTo>
                <a:lnTo>
                  <a:pt x="5532" y="913"/>
                </a:lnTo>
                <a:lnTo>
                  <a:pt x="5532" y="913"/>
                </a:lnTo>
                <a:lnTo>
                  <a:pt x="5532" y="913"/>
                </a:lnTo>
                <a:lnTo>
                  <a:pt x="5532" y="913"/>
                </a:lnTo>
                <a:lnTo>
                  <a:pt x="5535" y="924"/>
                </a:lnTo>
                <a:lnTo>
                  <a:pt x="5536" y="934"/>
                </a:lnTo>
                <a:lnTo>
                  <a:pt x="5536" y="936"/>
                </a:lnTo>
                <a:lnTo>
                  <a:pt x="5536" y="937"/>
                </a:lnTo>
                <a:lnTo>
                  <a:pt x="5534" y="940"/>
                </a:lnTo>
                <a:lnTo>
                  <a:pt x="5533" y="941"/>
                </a:lnTo>
                <a:lnTo>
                  <a:pt x="5527" y="942"/>
                </a:lnTo>
                <a:lnTo>
                  <a:pt x="5518" y="941"/>
                </a:lnTo>
                <a:lnTo>
                  <a:pt x="5513" y="941"/>
                </a:lnTo>
                <a:lnTo>
                  <a:pt x="5507" y="941"/>
                </a:lnTo>
                <a:lnTo>
                  <a:pt x="5501" y="943"/>
                </a:lnTo>
                <a:lnTo>
                  <a:pt x="5495" y="944"/>
                </a:lnTo>
                <a:lnTo>
                  <a:pt x="5489" y="945"/>
                </a:lnTo>
                <a:lnTo>
                  <a:pt x="5484" y="945"/>
                </a:lnTo>
                <a:lnTo>
                  <a:pt x="5481" y="944"/>
                </a:lnTo>
                <a:lnTo>
                  <a:pt x="5478" y="943"/>
                </a:lnTo>
                <a:lnTo>
                  <a:pt x="5475" y="941"/>
                </a:lnTo>
                <a:lnTo>
                  <a:pt x="5473" y="937"/>
                </a:lnTo>
                <a:close/>
                <a:moveTo>
                  <a:pt x="4761" y="1009"/>
                </a:moveTo>
                <a:lnTo>
                  <a:pt x="4761" y="1009"/>
                </a:lnTo>
                <a:lnTo>
                  <a:pt x="4761" y="1011"/>
                </a:lnTo>
                <a:lnTo>
                  <a:pt x="4762" y="1012"/>
                </a:lnTo>
                <a:lnTo>
                  <a:pt x="4761" y="1011"/>
                </a:lnTo>
                <a:lnTo>
                  <a:pt x="4761" y="1009"/>
                </a:lnTo>
                <a:close/>
                <a:moveTo>
                  <a:pt x="4759" y="1006"/>
                </a:moveTo>
                <a:lnTo>
                  <a:pt x="4759" y="1006"/>
                </a:lnTo>
                <a:lnTo>
                  <a:pt x="4759" y="1005"/>
                </a:lnTo>
                <a:lnTo>
                  <a:pt x="4759" y="1005"/>
                </a:lnTo>
                <a:lnTo>
                  <a:pt x="4759" y="1006"/>
                </a:lnTo>
                <a:lnTo>
                  <a:pt x="4758" y="1006"/>
                </a:lnTo>
                <a:lnTo>
                  <a:pt x="4759" y="1006"/>
                </a:lnTo>
                <a:close/>
                <a:moveTo>
                  <a:pt x="4755" y="915"/>
                </a:moveTo>
                <a:lnTo>
                  <a:pt x="4754" y="915"/>
                </a:lnTo>
                <a:lnTo>
                  <a:pt x="4754" y="915"/>
                </a:lnTo>
                <a:lnTo>
                  <a:pt x="4755" y="915"/>
                </a:lnTo>
                <a:close/>
                <a:moveTo>
                  <a:pt x="4697" y="1034"/>
                </a:moveTo>
                <a:lnTo>
                  <a:pt x="4695" y="1033"/>
                </a:lnTo>
                <a:lnTo>
                  <a:pt x="4693" y="1033"/>
                </a:lnTo>
                <a:lnTo>
                  <a:pt x="4696" y="1035"/>
                </a:lnTo>
                <a:lnTo>
                  <a:pt x="4697" y="1034"/>
                </a:lnTo>
                <a:lnTo>
                  <a:pt x="4697" y="1034"/>
                </a:lnTo>
                <a:close/>
                <a:moveTo>
                  <a:pt x="3259" y="371"/>
                </a:moveTo>
                <a:lnTo>
                  <a:pt x="3259" y="371"/>
                </a:lnTo>
                <a:lnTo>
                  <a:pt x="3257" y="370"/>
                </a:lnTo>
                <a:lnTo>
                  <a:pt x="3258" y="372"/>
                </a:lnTo>
                <a:lnTo>
                  <a:pt x="3258" y="373"/>
                </a:lnTo>
                <a:lnTo>
                  <a:pt x="3258" y="372"/>
                </a:lnTo>
                <a:lnTo>
                  <a:pt x="3259" y="371"/>
                </a:lnTo>
                <a:close/>
                <a:moveTo>
                  <a:pt x="3106" y="342"/>
                </a:moveTo>
                <a:lnTo>
                  <a:pt x="3110" y="338"/>
                </a:lnTo>
                <a:lnTo>
                  <a:pt x="3114" y="333"/>
                </a:lnTo>
                <a:lnTo>
                  <a:pt x="3110" y="338"/>
                </a:lnTo>
                <a:lnTo>
                  <a:pt x="3106" y="342"/>
                </a:lnTo>
                <a:close/>
                <a:moveTo>
                  <a:pt x="3199" y="288"/>
                </a:moveTo>
                <a:lnTo>
                  <a:pt x="3200" y="287"/>
                </a:lnTo>
                <a:lnTo>
                  <a:pt x="3200" y="286"/>
                </a:lnTo>
                <a:lnTo>
                  <a:pt x="3199" y="288"/>
                </a:lnTo>
                <a:close/>
                <a:moveTo>
                  <a:pt x="2531" y="2736"/>
                </a:moveTo>
                <a:lnTo>
                  <a:pt x="2536" y="2731"/>
                </a:lnTo>
                <a:lnTo>
                  <a:pt x="2541" y="2727"/>
                </a:lnTo>
                <a:lnTo>
                  <a:pt x="2547" y="2725"/>
                </a:lnTo>
                <a:lnTo>
                  <a:pt x="2555" y="2725"/>
                </a:lnTo>
                <a:lnTo>
                  <a:pt x="2573" y="2725"/>
                </a:lnTo>
                <a:lnTo>
                  <a:pt x="2591" y="2724"/>
                </a:lnTo>
                <a:lnTo>
                  <a:pt x="2600" y="2724"/>
                </a:lnTo>
                <a:lnTo>
                  <a:pt x="2609" y="2726"/>
                </a:lnTo>
                <a:lnTo>
                  <a:pt x="2613" y="2727"/>
                </a:lnTo>
                <a:lnTo>
                  <a:pt x="2617" y="2730"/>
                </a:lnTo>
                <a:lnTo>
                  <a:pt x="2621" y="2732"/>
                </a:lnTo>
                <a:lnTo>
                  <a:pt x="2625" y="2736"/>
                </a:lnTo>
                <a:lnTo>
                  <a:pt x="2625" y="2736"/>
                </a:lnTo>
                <a:lnTo>
                  <a:pt x="2637" y="2740"/>
                </a:lnTo>
                <a:lnTo>
                  <a:pt x="2650" y="2743"/>
                </a:lnTo>
                <a:lnTo>
                  <a:pt x="2662" y="2746"/>
                </a:lnTo>
                <a:lnTo>
                  <a:pt x="2675" y="2748"/>
                </a:lnTo>
                <a:lnTo>
                  <a:pt x="2688" y="2751"/>
                </a:lnTo>
                <a:lnTo>
                  <a:pt x="2700" y="2753"/>
                </a:lnTo>
                <a:lnTo>
                  <a:pt x="2713" y="2757"/>
                </a:lnTo>
                <a:lnTo>
                  <a:pt x="2724" y="2761"/>
                </a:lnTo>
                <a:lnTo>
                  <a:pt x="2731" y="2763"/>
                </a:lnTo>
                <a:lnTo>
                  <a:pt x="2737" y="2765"/>
                </a:lnTo>
                <a:lnTo>
                  <a:pt x="2743" y="2766"/>
                </a:lnTo>
                <a:lnTo>
                  <a:pt x="2750" y="2765"/>
                </a:lnTo>
                <a:lnTo>
                  <a:pt x="2753" y="2764"/>
                </a:lnTo>
                <a:lnTo>
                  <a:pt x="2756" y="2763"/>
                </a:lnTo>
                <a:lnTo>
                  <a:pt x="2758" y="2761"/>
                </a:lnTo>
                <a:lnTo>
                  <a:pt x="2760" y="2758"/>
                </a:lnTo>
                <a:lnTo>
                  <a:pt x="2761" y="2755"/>
                </a:lnTo>
                <a:lnTo>
                  <a:pt x="2762" y="2750"/>
                </a:lnTo>
                <a:lnTo>
                  <a:pt x="2762" y="2745"/>
                </a:lnTo>
                <a:lnTo>
                  <a:pt x="2762" y="2739"/>
                </a:lnTo>
                <a:lnTo>
                  <a:pt x="2771" y="2738"/>
                </a:lnTo>
                <a:lnTo>
                  <a:pt x="2779" y="2737"/>
                </a:lnTo>
                <a:lnTo>
                  <a:pt x="2755" y="2728"/>
                </a:lnTo>
                <a:lnTo>
                  <a:pt x="2732" y="2721"/>
                </a:lnTo>
                <a:lnTo>
                  <a:pt x="2708" y="2716"/>
                </a:lnTo>
                <a:lnTo>
                  <a:pt x="2683" y="2712"/>
                </a:lnTo>
                <a:lnTo>
                  <a:pt x="2659" y="2709"/>
                </a:lnTo>
                <a:lnTo>
                  <a:pt x="2634" y="2708"/>
                </a:lnTo>
                <a:lnTo>
                  <a:pt x="2610" y="2709"/>
                </a:lnTo>
                <a:lnTo>
                  <a:pt x="2584" y="2712"/>
                </a:lnTo>
                <a:lnTo>
                  <a:pt x="2573" y="2708"/>
                </a:lnTo>
                <a:lnTo>
                  <a:pt x="2561" y="2706"/>
                </a:lnTo>
                <a:lnTo>
                  <a:pt x="2550" y="2703"/>
                </a:lnTo>
                <a:lnTo>
                  <a:pt x="2538" y="2701"/>
                </a:lnTo>
                <a:lnTo>
                  <a:pt x="2531" y="2699"/>
                </a:lnTo>
                <a:lnTo>
                  <a:pt x="2523" y="2696"/>
                </a:lnTo>
                <a:lnTo>
                  <a:pt x="2514" y="2692"/>
                </a:lnTo>
                <a:lnTo>
                  <a:pt x="2506" y="2688"/>
                </a:lnTo>
                <a:lnTo>
                  <a:pt x="2480" y="2688"/>
                </a:lnTo>
                <a:lnTo>
                  <a:pt x="2453" y="2689"/>
                </a:lnTo>
                <a:lnTo>
                  <a:pt x="2439" y="2689"/>
                </a:lnTo>
                <a:lnTo>
                  <a:pt x="2425" y="2688"/>
                </a:lnTo>
                <a:lnTo>
                  <a:pt x="2413" y="2685"/>
                </a:lnTo>
                <a:lnTo>
                  <a:pt x="2399" y="2681"/>
                </a:lnTo>
                <a:lnTo>
                  <a:pt x="2398" y="2683"/>
                </a:lnTo>
                <a:lnTo>
                  <a:pt x="2396" y="2686"/>
                </a:lnTo>
                <a:lnTo>
                  <a:pt x="2389" y="2691"/>
                </a:lnTo>
                <a:lnTo>
                  <a:pt x="2383" y="2694"/>
                </a:lnTo>
                <a:lnTo>
                  <a:pt x="2381" y="2695"/>
                </a:lnTo>
                <a:lnTo>
                  <a:pt x="2379" y="2695"/>
                </a:lnTo>
                <a:lnTo>
                  <a:pt x="2377" y="2700"/>
                </a:lnTo>
                <a:lnTo>
                  <a:pt x="2375" y="2704"/>
                </a:lnTo>
                <a:lnTo>
                  <a:pt x="2374" y="2708"/>
                </a:lnTo>
                <a:lnTo>
                  <a:pt x="2373" y="2713"/>
                </a:lnTo>
                <a:lnTo>
                  <a:pt x="2378" y="2713"/>
                </a:lnTo>
                <a:lnTo>
                  <a:pt x="2383" y="2712"/>
                </a:lnTo>
                <a:lnTo>
                  <a:pt x="2404" y="2715"/>
                </a:lnTo>
                <a:lnTo>
                  <a:pt x="2423" y="2719"/>
                </a:lnTo>
                <a:lnTo>
                  <a:pt x="2433" y="2723"/>
                </a:lnTo>
                <a:lnTo>
                  <a:pt x="2441" y="2728"/>
                </a:lnTo>
                <a:lnTo>
                  <a:pt x="2444" y="2733"/>
                </a:lnTo>
                <a:lnTo>
                  <a:pt x="2447" y="2737"/>
                </a:lnTo>
                <a:lnTo>
                  <a:pt x="2451" y="2741"/>
                </a:lnTo>
                <a:lnTo>
                  <a:pt x="2453" y="2747"/>
                </a:lnTo>
                <a:lnTo>
                  <a:pt x="2453" y="2747"/>
                </a:lnTo>
                <a:lnTo>
                  <a:pt x="2473" y="2747"/>
                </a:lnTo>
                <a:lnTo>
                  <a:pt x="2475" y="2742"/>
                </a:lnTo>
                <a:lnTo>
                  <a:pt x="2477" y="2737"/>
                </a:lnTo>
                <a:lnTo>
                  <a:pt x="2479" y="2733"/>
                </a:lnTo>
                <a:lnTo>
                  <a:pt x="2481" y="2730"/>
                </a:lnTo>
                <a:lnTo>
                  <a:pt x="2484" y="2727"/>
                </a:lnTo>
                <a:lnTo>
                  <a:pt x="2486" y="2725"/>
                </a:lnTo>
                <a:lnTo>
                  <a:pt x="2490" y="2724"/>
                </a:lnTo>
                <a:lnTo>
                  <a:pt x="2493" y="2724"/>
                </a:lnTo>
                <a:lnTo>
                  <a:pt x="2499" y="2724"/>
                </a:lnTo>
                <a:lnTo>
                  <a:pt x="2505" y="2727"/>
                </a:lnTo>
                <a:lnTo>
                  <a:pt x="2513" y="2731"/>
                </a:lnTo>
                <a:lnTo>
                  <a:pt x="2520" y="2736"/>
                </a:lnTo>
                <a:lnTo>
                  <a:pt x="2520" y="2736"/>
                </a:lnTo>
                <a:lnTo>
                  <a:pt x="2520" y="2736"/>
                </a:lnTo>
                <a:lnTo>
                  <a:pt x="2525" y="2736"/>
                </a:lnTo>
                <a:lnTo>
                  <a:pt x="2531" y="2736"/>
                </a:lnTo>
                <a:close/>
                <a:moveTo>
                  <a:pt x="2638" y="2871"/>
                </a:moveTo>
                <a:lnTo>
                  <a:pt x="2638" y="2871"/>
                </a:lnTo>
                <a:lnTo>
                  <a:pt x="2639" y="2872"/>
                </a:lnTo>
                <a:lnTo>
                  <a:pt x="2640" y="2872"/>
                </a:lnTo>
                <a:lnTo>
                  <a:pt x="2639" y="2872"/>
                </a:lnTo>
                <a:lnTo>
                  <a:pt x="2638" y="2871"/>
                </a:lnTo>
                <a:close/>
                <a:moveTo>
                  <a:pt x="3858" y="3115"/>
                </a:moveTo>
                <a:lnTo>
                  <a:pt x="3847" y="3107"/>
                </a:lnTo>
                <a:lnTo>
                  <a:pt x="3847" y="3107"/>
                </a:lnTo>
                <a:lnTo>
                  <a:pt x="3834" y="3107"/>
                </a:lnTo>
                <a:lnTo>
                  <a:pt x="3834" y="3109"/>
                </a:lnTo>
                <a:lnTo>
                  <a:pt x="3833" y="3116"/>
                </a:lnTo>
                <a:lnTo>
                  <a:pt x="3830" y="3121"/>
                </a:lnTo>
                <a:lnTo>
                  <a:pt x="3844" y="3126"/>
                </a:lnTo>
                <a:lnTo>
                  <a:pt x="3859" y="3127"/>
                </a:lnTo>
                <a:lnTo>
                  <a:pt x="3863" y="3127"/>
                </a:lnTo>
                <a:lnTo>
                  <a:pt x="3869" y="3128"/>
                </a:lnTo>
                <a:lnTo>
                  <a:pt x="3859" y="3116"/>
                </a:lnTo>
                <a:lnTo>
                  <a:pt x="3858" y="3116"/>
                </a:lnTo>
                <a:lnTo>
                  <a:pt x="3858" y="3116"/>
                </a:lnTo>
                <a:lnTo>
                  <a:pt x="3858" y="3115"/>
                </a:lnTo>
                <a:lnTo>
                  <a:pt x="3858" y="3115"/>
                </a:lnTo>
                <a:lnTo>
                  <a:pt x="3858" y="3115"/>
                </a:lnTo>
                <a:lnTo>
                  <a:pt x="3858" y="3115"/>
                </a:lnTo>
                <a:close/>
                <a:moveTo>
                  <a:pt x="4032" y="3277"/>
                </a:moveTo>
                <a:lnTo>
                  <a:pt x="4032" y="3277"/>
                </a:lnTo>
                <a:lnTo>
                  <a:pt x="4032" y="3277"/>
                </a:lnTo>
                <a:lnTo>
                  <a:pt x="4056" y="3284"/>
                </a:lnTo>
                <a:lnTo>
                  <a:pt x="4079" y="3290"/>
                </a:lnTo>
                <a:lnTo>
                  <a:pt x="4092" y="3294"/>
                </a:lnTo>
                <a:lnTo>
                  <a:pt x="4104" y="3297"/>
                </a:lnTo>
                <a:lnTo>
                  <a:pt x="4115" y="3299"/>
                </a:lnTo>
                <a:lnTo>
                  <a:pt x="4128" y="3302"/>
                </a:lnTo>
                <a:lnTo>
                  <a:pt x="4130" y="3298"/>
                </a:lnTo>
                <a:lnTo>
                  <a:pt x="4132" y="3294"/>
                </a:lnTo>
                <a:lnTo>
                  <a:pt x="4132" y="3290"/>
                </a:lnTo>
                <a:lnTo>
                  <a:pt x="4132" y="3286"/>
                </a:lnTo>
                <a:lnTo>
                  <a:pt x="4131" y="3282"/>
                </a:lnTo>
                <a:lnTo>
                  <a:pt x="4129" y="3278"/>
                </a:lnTo>
                <a:lnTo>
                  <a:pt x="4124" y="3273"/>
                </a:lnTo>
                <a:lnTo>
                  <a:pt x="4117" y="3269"/>
                </a:lnTo>
                <a:lnTo>
                  <a:pt x="4111" y="3265"/>
                </a:lnTo>
                <a:lnTo>
                  <a:pt x="4105" y="3259"/>
                </a:lnTo>
                <a:lnTo>
                  <a:pt x="4103" y="3256"/>
                </a:lnTo>
                <a:lnTo>
                  <a:pt x="4101" y="3253"/>
                </a:lnTo>
                <a:lnTo>
                  <a:pt x="4100" y="3249"/>
                </a:lnTo>
                <a:lnTo>
                  <a:pt x="4100" y="3245"/>
                </a:lnTo>
                <a:lnTo>
                  <a:pt x="4092" y="3248"/>
                </a:lnTo>
                <a:lnTo>
                  <a:pt x="4084" y="3249"/>
                </a:lnTo>
                <a:lnTo>
                  <a:pt x="4074" y="3250"/>
                </a:lnTo>
                <a:lnTo>
                  <a:pt x="4066" y="3249"/>
                </a:lnTo>
                <a:lnTo>
                  <a:pt x="4048" y="3247"/>
                </a:lnTo>
                <a:lnTo>
                  <a:pt x="4031" y="3246"/>
                </a:lnTo>
                <a:lnTo>
                  <a:pt x="4025" y="3246"/>
                </a:lnTo>
                <a:lnTo>
                  <a:pt x="4018" y="3245"/>
                </a:lnTo>
                <a:lnTo>
                  <a:pt x="4017" y="3248"/>
                </a:lnTo>
                <a:lnTo>
                  <a:pt x="4015" y="3251"/>
                </a:lnTo>
                <a:lnTo>
                  <a:pt x="4012" y="3253"/>
                </a:lnTo>
                <a:lnTo>
                  <a:pt x="4009" y="3255"/>
                </a:lnTo>
                <a:lnTo>
                  <a:pt x="4009" y="3255"/>
                </a:lnTo>
                <a:lnTo>
                  <a:pt x="4009" y="3255"/>
                </a:lnTo>
                <a:lnTo>
                  <a:pt x="4020" y="3267"/>
                </a:lnTo>
                <a:lnTo>
                  <a:pt x="4032" y="3277"/>
                </a:lnTo>
                <a:close/>
                <a:moveTo>
                  <a:pt x="2958" y="2840"/>
                </a:moveTo>
                <a:lnTo>
                  <a:pt x="2958" y="2840"/>
                </a:lnTo>
                <a:lnTo>
                  <a:pt x="2958" y="2840"/>
                </a:lnTo>
                <a:lnTo>
                  <a:pt x="2958" y="2840"/>
                </a:lnTo>
                <a:lnTo>
                  <a:pt x="2958" y="2840"/>
                </a:lnTo>
                <a:close/>
                <a:moveTo>
                  <a:pt x="4332" y="3289"/>
                </a:moveTo>
                <a:lnTo>
                  <a:pt x="4332" y="3289"/>
                </a:lnTo>
                <a:lnTo>
                  <a:pt x="4332" y="3289"/>
                </a:lnTo>
                <a:lnTo>
                  <a:pt x="4332" y="3289"/>
                </a:lnTo>
                <a:close/>
                <a:moveTo>
                  <a:pt x="4067" y="3153"/>
                </a:moveTo>
                <a:lnTo>
                  <a:pt x="4061" y="3157"/>
                </a:lnTo>
                <a:lnTo>
                  <a:pt x="4057" y="3160"/>
                </a:lnTo>
                <a:lnTo>
                  <a:pt x="4053" y="3163"/>
                </a:lnTo>
                <a:lnTo>
                  <a:pt x="4049" y="3163"/>
                </a:lnTo>
                <a:lnTo>
                  <a:pt x="4045" y="3161"/>
                </a:lnTo>
                <a:lnTo>
                  <a:pt x="4040" y="3160"/>
                </a:lnTo>
                <a:lnTo>
                  <a:pt x="4036" y="3157"/>
                </a:lnTo>
                <a:lnTo>
                  <a:pt x="4032" y="3152"/>
                </a:lnTo>
                <a:lnTo>
                  <a:pt x="4032" y="3152"/>
                </a:lnTo>
                <a:lnTo>
                  <a:pt x="4019" y="3145"/>
                </a:lnTo>
                <a:lnTo>
                  <a:pt x="4010" y="3138"/>
                </a:lnTo>
                <a:lnTo>
                  <a:pt x="4007" y="3136"/>
                </a:lnTo>
                <a:lnTo>
                  <a:pt x="4003" y="3133"/>
                </a:lnTo>
                <a:lnTo>
                  <a:pt x="4002" y="3131"/>
                </a:lnTo>
                <a:lnTo>
                  <a:pt x="4001" y="3128"/>
                </a:lnTo>
                <a:lnTo>
                  <a:pt x="4001" y="3126"/>
                </a:lnTo>
                <a:lnTo>
                  <a:pt x="4001" y="3122"/>
                </a:lnTo>
                <a:lnTo>
                  <a:pt x="4003" y="3118"/>
                </a:lnTo>
                <a:lnTo>
                  <a:pt x="4006" y="3115"/>
                </a:lnTo>
                <a:lnTo>
                  <a:pt x="4011" y="3106"/>
                </a:lnTo>
                <a:lnTo>
                  <a:pt x="4020" y="3094"/>
                </a:lnTo>
                <a:lnTo>
                  <a:pt x="4020" y="3094"/>
                </a:lnTo>
                <a:lnTo>
                  <a:pt x="4020" y="3094"/>
                </a:lnTo>
                <a:lnTo>
                  <a:pt x="4024" y="3090"/>
                </a:lnTo>
                <a:lnTo>
                  <a:pt x="4027" y="3087"/>
                </a:lnTo>
                <a:lnTo>
                  <a:pt x="4031" y="3085"/>
                </a:lnTo>
                <a:lnTo>
                  <a:pt x="4035" y="3084"/>
                </a:lnTo>
                <a:lnTo>
                  <a:pt x="4045" y="3082"/>
                </a:lnTo>
                <a:lnTo>
                  <a:pt x="4054" y="3082"/>
                </a:lnTo>
                <a:lnTo>
                  <a:pt x="4054" y="3082"/>
                </a:lnTo>
                <a:lnTo>
                  <a:pt x="4054" y="3082"/>
                </a:lnTo>
                <a:lnTo>
                  <a:pt x="4054" y="3076"/>
                </a:lnTo>
                <a:lnTo>
                  <a:pt x="4054" y="3071"/>
                </a:lnTo>
                <a:lnTo>
                  <a:pt x="4054" y="3071"/>
                </a:lnTo>
                <a:lnTo>
                  <a:pt x="4054" y="3071"/>
                </a:lnTo>
                <a:lnTo>
                  <a:pt x="4049" y="3071"/>
                </a:lnTo>
                <a:lnTo>
                  <a:pt x="4044" y="3070"/>
                </a:lnTo>
                <a:lnTo>
                  <a:pt x="4029" y="3068"/>
                </a:lnTo>
                <a:lnTo>
                  <a:pt x="4015" y="3065"/>
                </a:lnTo>
                <a:lnTo>
                  <a:pt x="4013" y="3063"/>
                </a:lnTo>
                <a:lnTo>
                  <a:pt x="4010" y="3061"/>
                </a:lnTo>
                <a:lnTo>
                  <a:pt x="4008" y="3059"/>
                </a:lnTo>
                <a:lnTo>
                  <a:pt x="4007" y="3056"/>
                </a:lnTo>
                <a:lnTo>
                  <a:pt x="4007" y="3052"/>
                </a:lnTo>
                <a:lnTo>
                  <a:pt x="4007" y="3048"/>
                </a:lnTo>
                <a:lnTo>
                  <a:pt x="4007" y="3042"/>
                </a:lnTo>
                <a:lnTo>
                  <a:pt x="4009" y="3036"/>
                </a:lnTo>
                <a:lnTo>
                  <a:pt x="4009" y="3034"/>
                </a:lnTo>
                <a:lnTo>
                  <a:pt x="4009" y="3031"/>
                </a:lnTo>
                <a:lnTo>
                  <a:pt x="4007" y="3030"/>
                </a:lnTo>
                <a:lnTo>
                  <a:pt x="4003" y="3030"/>
                </a:lnTo>
                <a:lnTo>
                  <a:pt x="4000" y="3030"/>
                </a:lnTo>
                <a:lnTo>
                  <a:pt x="3998" y="3030"/>
                </a:lnTo>
                <a:lnTo>
                  <a:pt x="3994" y="3031"/>
                </a:lnTo>
                <a:lnTo>
                  <a:pt x="3990" y="3031"/>
                </a:lnTo>
                <a:lnTo>
                  <a:pt x="3988" y="3031"/>
                </a:lnTo>
                <a:lnTo>
                  <a:pt x="3987" y="3032"/>
                </a:lnTo>
                <a:lnTo>
                  <a:pt x="3986" y="3034"/>
                </a:lnTo>
                <a:lnTo>
                  <a:pt x="3985" y="3037"/>
                </a:lnTo>
                <a:lnTo>
                  <a:pt x="3983" y="3040"/>
                </a:lnTo>
                <a:lnTo>
                  <a:pt x="3981" y="3042"/>
                </a:lnTo>
                <a:lnTo>
                  <a:pt x="3978" y="3045"/>
                </a:lnTo>
                <a:lnTo>
                  <a:pt x="3976" y="3046"/>
                </a:lnTo>
                <a:lnTo>
                  <a:pt x="3970" y="3049"/>
                </a:lnTo>
                <a:lnTo>
                  <a:pt x="3963" y="3050"/>
                </a:lnTo>
                <a:lnTo>
                  <a:pt x="3963" y="3050"/>
                </a:lnTo>
                <a:lnTo>
                  <a:pt x="3963" y="3050"/>
                </a:lnTo>
                <a:lnTo>
                  <a:pt x="3962" y="3065"/>
                </a:lnTo>
                <a:lnTo>
                  <a:pt x="3961" y="3078"/>
                </a:lnTo>
                <a:lnTo>
                  <a:pt x="3959" y="3080"/>
                </a:lnTo>
                <a:lnTo>
                  <a:pt x="3958" y="3084"/>
                </a:lnTo>
                <a:lnTo>
                  <a:pt x="3955" y="3085"/>
                </a:lnTo>
                <a:lnTo>
                  <a:pt x="3953" y="3087"/>
                </a:lnTo>
                <a:lnTo>
                  <a:pt x="3949" y="3087"/>
                </a:lnTo>
                <a:lnTo>
                  <a:pt x="3944" y="3087"/>
                </a:lnTo>
                <a:lnTo>
                  <a:pt x="3939" y="3086"/>
                </a:lnTo>
                <a:lnTo>
                  <a:pt x="3932" y="3085"/>
                </a:lnTo>
                <a:lnTo>
                  <a:pt x="3928" y="3082"/>
                </a:lnTo>
                <a:lnTo>
                  <a:pt x="3922" y="3082"/>
                </a:lnTo>
                <a:lnTo>
                  <a:pt x="3918" y="3084"/>
                </a:lnTo>
                <a:lnTo>
                  <a:pt x="3914" y="3086"/>
                </a:lnTo>
                <a:lnTo>
                  <a:pt x="3910" y="3089"/>
                </a:lnTo>
                <a:lnTo>
                  <a:pt x="3908" y="3092"/>
                </a:lnTo>
                <a:lnTo>
                  <a:pt x="3904" y="3097"/>
                </a:lnTo>
                <a:lnTo>
                  <a:pt x="3903" y="3102"/>
                </a:lnTo>
                <a:lnTo>
                  <a:pt x="3901" y="3108"/>
                </a:lnTo>
                <a:lnTo>
                  <a:pt x="3899" y="3113"/>
                </a:lnTo>
                <a:lnTo>
                  <a:pt x="3897" y="3117"/>
                </a:lnTo>
                <a:lnTo>
                  <a:pt x="3893" y="3120"/>
                </a:lnTo>
                <a:lnTo>
                  <a:pt x="3890" y="3124"/>
                </a:lnTo>
                <a:lnTo>
                  <a:pt x="3885" y="3126"/>
                </a:lnTo>
                <a:lnTo>
                  <a:pt x="3880" y="3127"/>
                </a:lnTo>
                <a:lnTo>
                  <a:pt x="3876" y="3128"/>
                </a:lnTo>
                <a:lnTo>
                  <a:pt x="3894" y="3133"/>
                </a:lnTo>
                <a:lnTo>
                  <a:pt x="3912" y="3139"/>
                </a:lnTo>
                <a:lnTo>
                  <a:pt x="3931" y="3147"/>
                </a:lnTo>
                <a:lnTo>
                  <a:pt x="3949" y="3153"/>
                </a:lnTo>
                <a:lnTo>
                  <a:pt x="3967" y="3159"/>
                </a:lnTo>
                <a:lnTo>
                  <a:pt x="3986" y="3164"/>
                </a:lnTo>
                <a:lnTo>
                  <a:pt x="3995" y="3166"/>
                </a:lnTo>
                <a:lnTo>
                  <a:pt x="4005" y="3167"/>
                </a:lnTo>
                <a:lnTo>
                  <a:pt x="4014" y="3168"/>
                </a:lnTo>
                <a:lnTo>
                  <a:pt x="4025" y="3168"/>
                </a:lnTo>
                <a:lnTo>
                  <a:pt x="4033" y="3169"/>
                </a:lnTo>
                <a:lnTo>
                  <a:pt x="4041" y="3171"/>
                </a:lnTo>
                <a:lnTo>
                  <a:pt x="4050" y="3172"/>
                </a:lnTo>
                <a:lnTo>
                  <a:pt x="4059" y="3174"/>
                </a:lnTo>
                <a:lnTo>
                  <a:pt x="4061" y="3174"/>
                </a:lnTo>
                <a:lnTo>
                  <a:pt x="4064" y="3173"/>
                </a:lnTo>
                <a:lnTo>
                  <a:pt x="4071" y="3172"/>
                </a:lnTo>
                <a:lnTo>
                  <a:pt x="4078" y="3168"/>
                </a:lnTo>
                <a:lnTo>
                  <a:pt x="4080" y="3166"/>
                </a:lnTo>
                <a:lnTo>
                  <a:pt x="4081" y="3163"/>
                </a:lnTo>
                <a:lnTo>
                  <a:pt x="4080" y="3157"/>
                </a:lnTo>
                <a:lnTo>
                  <a:pt x="4078" y="3152"/>
                </a:lnTo>
                <a:lnTo>
                  <a:pt x="4072" y="3152"/>
                </a:lnTo>
                <a:lnTo>
                  <a:pt x="4067" y="3153"/>
                </a:lnTo>
                <a:close/>
                <a:moveTo>
                  <a:pt x="3731" y="3061"/>
                </a:moveTo>
                <a:lnTo>
                  <a:pt x="3727" y="3065"/>
                </a:lnTo>
                <a:lnTo>
                  <a:pt x="3725" y="3067"/>
                </a:lnTo>
                <a:lnTo>
                  <a:pt x="3722" y="3068"/>
                </a:lnTo>
                <a:lnTo>
                  <a:pt x="3720" y="3069"/>
                </a:lnTo>
                <a:lnTo>
                  <a:pt x="3717" y="3068"/>
                </a:lnTo>
                <a:lnTo>
                  <a:pt x="3714" y="3067"/>
                </a:lnTo>
                <a:lnTo>
                  <a:pt x="3712" y="3063"/>
                </a:lnTo>
                <a:lnTo>
                  <a:pt x="3708" y="3060"/>
                </a:lnTo>
                <a:lnTo>
                  <a:pt x="3708" y="3060"/>
                </a:lnTo>
                <a:lnTo>
                  <a:pt x="3704" y="3063"/>
                </a:lnTo>
                <a:lnTo>
                  <a:pt x="3700" y="3066"/>
                </a:lnTo>
                <a:lnTo>
                  <a:pt x="3696" y="3067"/>
                </a:lnTo>
                <a:lnTo>
                  <a:pt x="3692" y="3068"/>
                </a:lnTo>
                <a:lnTo>
                  <a:pt x="3685" y="3066"/>
                </a:lnTo>
                <a:lnTo>
                  <a:pt x="3678" y="3062"/>
                </a:lnTo>
                <a:lnTo>
                  <a:pt x="3672" y="3057"/>
                </a:lnTo>
                <a:lnTo>
                  <a:pt x="3665" y="3053"/>
                </a:lnTo>
                <a:lnTo>
                  <a:pt x="3662" y="3051"/>
                </a:lnTo>
                <a:lnTo>
                  <a:pt x="3659" y="3050"/>
                </a:lnTo>
                <a:lnTo>
                  <a:pt x="3656" y="3049"/>
                </a:lnTo>
                <a:lnTo>
                  <a:pt x="3652" y="3048"/>
                </a:lnTo>
                <a:lnTo>
                  <a:pt x="3651" y="3056"/>
                </a:lnTo>
                <a:lnTo>
                  <a:pt x="3651" y="3063"/>
                </a:lnTo>
                <a:lnTo>
                  <a:pt x="3653" y="3071"/>
                </a:lnTo>
                <a:lnTo>
                  <a:pt x="3655" y="3078"/>
                </a:lnTo>
                <a:lnTo>
                  <a:pt x="3660" y="3079"/>
                </a:lnTo>
                <a:lnTo>
                  <a:pt x="3665" y="3080"/>
                </a:lnTo>
                <a:lnTo>
                  <a:pt x="3677" y="3084"/>
                </a:lnTo>
                <a:lnTo>
                  <a:pt x="3690" y="3086"/>
                </a:lnTo>
                <a:lnTo>
                  <a:pt x="3702" y="3087"/>
                </a:lnTo>
                <a:lnTo>
                  <a:pt x="3714" y="3089"/>
                </a:lnTo>
                <a:lnTo>
                  <a:pt x="3739" y="3090"/>
                </a:lnTo>
                <a:lnTo>
                  <a:pt x="3764" y="3092"/>
                </a:lnTo>
                <a:lnTo>
                  <a:pt x="3765" y="3092"/>
                </a:lnTo>
                <a:lnTo>
                  <a:pt x="3765" y="3085"/>
                </a:lnTo>
                <a:lnTo>
                  <a:pt x="3765" y="3078"/>
                </a:lnTo>
                <a:lnTo>
                  <a:pt x="3763" y="3072"/>
                </a:lnTo>
                <a:lnTo>
                  <a:pt x="3761" y="3067"/>
                </a:lnTo>
                <a:lnTo>
                  <a:pt x="3759" y="3065"/>
                </a:lnTo>
                <a:lnTo>
                  <a:pt x="3757" y="3062"/>
                </a:lnTo>
                <a:lnTo>
                  <a:pt x="3754" y="3061"/>
                </a:lnTo>
                <a:lnTo>
                  <a:pt x="3751" y="3060"/>
                </a:lnTo>
                <a:lnTo>
                  <a:pt x="3742" y="3059"/>
                </a:lnTo>
                <a:lnTo>
                  <a:pt x="3731" y="3061"/>
                </a:lnTo>
                <a:lnTo>
                  <a:pt x="3731" y="3061"/>
                </a:lnTo>
                <a:close/>
                <a:moveTo>
                  <a:pt x="2958" y="2840"/>
                </a:moveTo>
                <a:lnTo>
                  <a:pt x="2957" y="2840"/>
                </a:lnTo>
                <a:lnTo>
                  <a:pt x="2957" y="2842"/>
                </a:lnTo>
                <a:lnTo>
                  <a:pt x="2958" y="2841"/>
                </a:lnTo>
                <a:lnTo>
                  <a:pt x="2958" y="2840"/>
                </a:lnTo>
                <a:close/>
                <a:moveTo>
                  <a:pt x="2744" y="2831"/>
                </a:moveTo>
                <a:lnTo>
                  <a:pt x="2746" y="2829"/>
                </a:lnTo>
                <a:lnTo>
                  <a:pt x="2746" y="2826"/>
                </a:lnTo>
                <a:lnTo>
                  <a:pt x="2743" y="2825"/>
                </a:lnTo>
                <a:lnTo>
                  <a:pt x="2741" y="2824"/>
                </a:lnTo>
                <a:lnTo>
                  <a:pt x="2743" y="2826"/>
                </a:lnTo>
                <a:lnTo>
                  <a:pt x="2744" y="2831"/>
                </a:lnTo>
                <a:close/>
                <a:moveTo>
                  <a:pt x="3404" y="2943"/>
                </a:moveTo>
                <a:lnTo>
                  <a:pt x="3403" y="2947"/>
                </a:lnTo>
                <a:lnTo>
                  <a:pt x="3403" y="2947"/>
                </a:lnTo>
                <a:lnTo>
                  <a:pt x="3410" y="2949"/>
                </a:lnTo>
                <a:lnTo>
                  <a:pt x="3417" y="2952"/>
                </a:lnTo>
                <a:lnTo>
                  <a:pt x="3419" y="2954"/>
                </a:lnTo>
                <a:lnTo>
                  <a:pt x="3421" y="2957"/>
                </a:lnTo>
                <a:lnTo>
                  <a:pt x="3422" y="2960"/>
                </a:lnTo>
                <a:lnTo>
                  <a:pt x="3423" y="2964"/>
                </a:lnTo>
                <a:lnTo>
                  <a:pt x="3422" y="2967"/>
                </a:lnTo>
                <a:lnTo>
                  <a:pt x="3421" y="2968"/>
                </a:lnTo>
                <a:lnTo>
                  <a:pt x="3424" y="2971"/>
                </a:lnTo>
                <a:lnTo>
                  <a:pt x="3424" y="2974"/>
                </a:lnTo>
                <a:lnTo>
                  <a:pt x="3422" y="2976"/>
                </a:lnTo>
                <a:lnTo>
                  <a:pt x="3419" y="2979"/>
                </a:lnTo>
                <a:lnTo>
                  <a:pt x="3413" y="2982"/>
                </a:lnTo>
                <a:lnTo>
                  <a:pt x="3408" y="2986"/>
                </a:lnTo>
                <a:lnTo>
                  <a:pt x="3404" y="2991"/>
                </a:lnTo>
                <a:lnTo>
                  <a:pt x="3400" y="2996"/>
                </a:lnTo>
                <a:lnTo>
                  <a:pt x="3401" y="2996"/>
                </a:lnTo>
                <a:lnTo>
                  <a:pt x="3405" y="2997"/>
                </a:lnTo>
                <a:lnTo>
                  <a:pt x="3409" y="2999"/>
                </a:lnTo>
                <a:lnTo>
                  <a:pt x="3413" y="2995"/>
                </a:lnTo>
                <a:lnTo>
                  <a:pt x="3418" y="2991"/>
                </a:lnTo>
                <a:lnTo>
                  <a:pt x="3422" y="2988"/>
                </a:lnTo>
                <a:lnTo>
                  <a:pt x="3426" y="2986"/>
                </a:lnTo>
                <a:lnTo>
                  <a:pt x="3437" y="2980"/>
                </a:lnTo>
                <a:lnTo>
                  <a:pt x="3446" y="2975"/>
                </a:lnTo>
                <a:lnTo>
                  <a:pt x="3451" y="2971"/>
                </a:lnTo>
                <a:lnTo>
                  <a:pt x="3458" y="2967"/>
                </a:lnTo>
                <a:lnTo>
                  <a:pt x="3460" y="2964"/>
                </a:lnTo>
                <a:lnTo>
                  <a:pt x="3461" y="2961"/>
                </a:lnTo>
                <a:lnTo>
                  <a:pt x="3462" y="2958"/>
                </a:lnTo>
                <a:lnTo>
                  <a:pt x="3462" y="2956"/>
                </a:lnTo>
                <a:lnTo>
                  <a:pt x="3463" y="2950"/>
                </a:lnTo>
                <a:lnTo>
                  <a:pt x="3463" y="2943"/>
                </a:lnTo>
                <a:lnTo>
                  <a:pt x="3456" y="2942"/>
                </a:lnTo>
                <a:lnTo>
                  <a:pt x="3449" y="2941"/>
                </a:lnTo>
                <a:lnTo>
                  <a:pt x="3442" y="2941"/>
                </a:lnTo>
                <a:lnTo>
                  <a:pt x="3436" y="2942"/>
                </a:lnTo>
                <a:lnTo>
                  <a:pt x="3422" y="2943"/>
                </a:lnTo>
                <a:lnTo>
                  <a:pt x="3408" y="2943"/>
                </a:lnTo>
                <a:lnTo>
                  <a:pt x="3406" y="2943"/>
                </a:lnTo>
                <a:lnTo>
                  <a:pt x="3404" y="2943"/>
                </a:lnTo>
                <a:close/>
                <a:moveTo>
                  <a:pt x="3249" y="2903"/>
                </a:moveTo>
                <a:lnTo>
                  <a:pt x="3259" y="2907"/>
                </a:lnTo>
                <a:lnTo>
                  <a:pt x="3270" y="2909"/>
                </a:lnTo>
                <a:lnTo>
                  <a:pt x="3280" y="2911"/>
                </a:lnTo>
                <a:lnTo>
                  <a:pt x="3288" y="2914"/>
                </a:lnTo>
                <a:lnTo>
                  <a:pt x="3287" y="2910"/>
                </a:lnTo>
                <a:lnTo>
                  <a:pt x="3286" y="2908"/>
                </a:lnTo>
                <a:lnTo>
                  <a:pt x="3285" y="2905"/>
                </a:lnTo>
                <a:lnTo>
                  <a:pt x="3283" y="2903"/>
                </a:lnTo>
                <a:lnTo>
                  <a:pt x="3278" y="2902"/>
                </a:lnTo>
                <a:lnTo>
                  <a:pt x="3272" y="2903"/>
                </a:lnTo>
                <a:lnTo>
                  <a:pt x="3267" y="2904"/>
                </a:lnTo>
                <a:lnTo>
                  <a:pt x="3262" y="2905"/>
                </a:lnTo>
                <a:lnTo>
                  <a:pt x="3257" y="2905"/>
                </a:lnTo>
                <a:lnTo>
                  <a:pt x="3252" y="2904"/>
                </a:lnTo>
                <a:lnTo>
                  <a:pt x="3249" y="2903"/>
                </a:lnTo>
                <a:close/>
                <a:moveTo>
                  <a:pt x="3275" y="2955"/>
                </a:moveTo>
                <a:lnTo>
                  <a:pt x="3270" y="2952"/>
                </a:lnTo>
                <a:lnTo>
                  <a:pt x="3266" y="2949"/>
                </a:lnTo>
                <a:lnTo>
                  <a:pt x="3262" y="2943"/>
                </a:lnTo>
                <a:lnTo>
                  <a:pt x="3258" y="2938"/>
                </a:lnTo>
                <a:lnTo>
                  <a:pt x="3253" y="2934"/>
                </a:lnTo>
                <a:lnTo>
                  <a:pt x="3248" y="2932"/>
                </a:lnTo>
                <a:lnTo>
                  <a:pt x="3246" y="2931"/>
                </a:lnTo>
                <a:lnTo>
                  <a:pt x="3243" y="2931"/>
                </a:lnTo>
                <a:lnTo>
                  <a:pt x="3239" y="2931"/>
                </a:lnTo>
                <a:lnTo>
                  <a:pt x="3235" y="2932"/>
                </a:lnTo>
                <a:lnTo>
                  <a:pt x="3227" y="2936"/>
                </a:lnTo>
                <a:lnTo>
                  <a:pt x="3220" y="2937"/>
                </a:lnTo>
                <a:lnTo>
                  <a:pt x="3212" y="2937"/>
                </a:lnTo>
                <a:lnTo>
                  <a:pt x="3205" y="2936"/>
                </a:lnTo>
                <a:lnTo>
                  <a:pt x="3191" y="2931"/>
                </a:lnTo>
                <a:lnTo>
                  <a:pt x="3178" y="2927"/>
                </a:lnTo>
                <a:lnTo>
                  <a:pt x="3165" y="2923"/>
                </a:lnTo>
                <a:lnTo>
                  <a:pt x="3153" y="2921"/>
                </a:lnTo>
                <a:lnTo>
                  <a:pt x="3148" y="2921"/>
                </a:lnTo>
                <a:lnTo>
                  <a:pt x="3143" y="2923"/>
                </a:lnTo>
                <a:lnTo>
                  <a:pt x="3137" y="2927"/>
                </a:lnTo>
                <a:lnTo>
                  <a:pt x="3132" y="2932"/>
                </a:lnTo>
                <a:lnTo>
                  <a:pt x="3132" y="2932"/>
                </a:lnTo>
                <a:lnTo>
                  <a:pt x="3132" y="2932"/>
                </a:lnTo>
                <a:lnTo>
                  <a:pt x="3150" y="2940"/>
                </a:lnTo>
                <a:lnTo>
                  <a:pt x="3169" y="2947"/>
                </a:lnTo>
                <a:lnTo>
                  <a:pt x="3178" y="2952"/>
                </a:lnTo>
                <a:lnTo>
                  <a:pt x="3185" y="2957"/>
                </a:lnTo>
                <a:lnTo>
                  <a:pt x="3192" y="2963"/>
                </a:lnTo>
                <a:lnTo>
                  <a:pt x="3198" y="2972"/>
                </a:lnTo>
                <a:lnTo>
                  <a:pt x="3202" y="2973"/>
                </a:lnTo>
                <a:lnTo>
                  <a:pt x="3206" y="2975"/>
                </a:lnTo>
                <a:lnTo>
                  <a:pt x="3214" y="2978"/>
                </a:lnTo>
                <a:lnTo>
                  <a:pt x="3222" y="2981"/>
                </a:lnTo>
                <a:lnTo>
                  <a:pt x="3229" y="2982"/>
                </a:lnTo>
                <a:lnTo>
                  <a:pt x="3238" y="2983"/>
                </a:lnTo>
                <a:lnTo>
                  <a:pt x="3245" y="2983"/>
                </a:lnTo>
                <a:lnTo>
                  <a:pt x="3252" y="2983"/>
                </a:lnTo>
                <a:lnTo>
                  <a:pt x="3261" y="2981"/>
                </a:lnTo>
                <a:lnTo>
                  <a:pt x="3269" y="2979"/>
                </a:lnTo>
                <a:lnTo>
                  <a:pt x="3270" y="2976"/>
                </a:lnTo>
                <a:lnTo>
                  <a:pt x="3272" y="2973"/>
                </a:lnTo>
                <a:lnTo>
                  <a:pt x="3274" y="2968"/>
                </a:lnTo>
                <a:lnTo>
                  <a:pt x="3277" y="2962"/>
                </a:lnTo>
                <a:lnTo>
                  <a:pt x="3277" y="2959"/>
                </a:lnTo>
                <a:lnTo>
                  <a:pt x="3275" y="2955"/>
                </a:lnTo>
                <a:close/>
                <a:moveTo>
                  <a:pt x="3385" y="2829"/>
                </a:moveTo>
                <a:lnTo>
                  <a:pt x="3385" y="2829"/>
                </a:lnTo>
                <a:lnTo>
                  <a:pt x="3385" y="2829"/>
                </a:lnTo>
                <a:lnTo>
                  <a:pt x="3385" y="2829"/>
                </a:lnTo>
                <a:close/>
                <a:moveTo>
                  <a:pt x="2814" y="2666"/>
                </a:moveTo>
                <a:lnTo>
                  <a:pt x="2829" y="2663"/>
                </a:lnTo>
                <a:lnTo>
                  <a:pt x="2812" y="2660"/>
                </a:lnTo>
                <a:lnTo>
                  <a:pt x="2795" y="2657"/>
                </a:lnTo>
                <a:lnTo>
                  <a:pt x="2787" y="2656"/>
                </a:lnTo>
                <a:lnTo>
                  <a:pt x="2778" y="2654"/>
                </a:lnTo>
                <a:lnTo>
                  <a:pt x="2771" y="2654"/>
                </a:lnTo>
                <a:lnTo>
                  <a:pt x="2762" y="2654"/>
                </a:lnTo>
                <a:lnTo>
                  <a:pt x="2767" y="2657"/>
                </a:lnTo>
                <a:lnTo>
                  <a:pt x="2771" y="2658"/>
                </a:lnTo>
                <a:lnTo>
                  <a:pt x="2776" y="2658"/>
                </a:lnTo>
                <a:lnTo>
                  <a:pt x="2782" y="2658"/>
                </a:lnTo>
                <a:lnTo>
                  <a:pt x="2789" y="2658"/>
                </a:lnTo>
                <a:lnTo>
                  <a:pt x="2795" y="2659"/>
                </a:lnTo>
                <a:lnTo>
                  <a:pt x="2802" y="2660"/>
                </a:lnTo>
                <a:lnTo>
                  <a:pt x="2808" y="2662"/>
                </a:lnTo>
                <a:lnTo>
                  <a:pt x="2811" y="2664"/>
                </a:lnTo>
                <a:lnTo>
                  <a:pt x="2814" y="2666"/>
                </a:lnTo>
                <a:close/>
                <a:moveTo>
                  <a:pt x="2159" y="2614"/>
                </a:moveTo>
                <a:lnTo>
                  <a:pt x="2157" y="2616"/>
                </a:lnTo>
                <a:lnTo>
                  <a:pt x="2153" y="2618"/>
                </a:lnTo>
                <a:lnTo>
                  <a:pt x="2162" y="2618"/>
                </a:lnTo>
                <a:lnTo>
                  <a:pt x="2170" y="2619"/>
                </a:lnTo>
                <a:lnTo>
                  <a:pt x="2179" y="2620"/>
                </a:lnTo>
                <a:lnTo>
                  <a:pt x="2187" y="2621"/>
                </a:lnTo>
                <a:lnTo>
                  <a:pt x="2187" y="2621"/>
                </a:lnTo>
                <a:lnTo>
                  <a:pt x="2183" y="2618"/>
                </a:lnTo>
                <a:lnTo>
                  <a:pt x="2179" y="2615"/>
                </a:lnTo>
                <a:lnTo>
                  <a:pt x="2172" y="2616"/>
                </a:lnTo>
                <a:lnTo>
                  <a:pt x="2166" y="2616"/>
                </a:lnTo>
                <a:lnTo>
                  <a:pt x="2162" y="2615"/>
                </a:lnTo>
                <a:lnTo>
                  <a:pt x="2159" y="2614"/>
                </a:lnTo>
                <a:close/>
                <a:moveTo>
                  <a:pt x="2760" y="2514"/>
                </a:moveTo>
                <a:lnTo>
                  <a:pt x="2772" y="2507"/>
                </a:lnTo>
                <a:lnTo>
                  <a:pt x="2781" y="2501"/>
                </a:lnTo>
                <a:lnTo>
                  <a:pt x="2785" y="2498"/>
                </a:lnTo>
                <a:lnTo>
                  <a:pt x="2788" y="2494"/>
                </a:lnTo>
                <a:lnTo>
                  <a:pt x="2790" y="2489"/>
                </a:lnTo>
                <a:lnTo>
                  <a:pt x="2791" y="2486"/>
                </a:lnTo>
                <a:lnTo>
                  <a:pt x="2792" y="2481"/>
                </a:lnTo>
                <a:lnTo>
                  <a:pt x="2791" y="2477"/>
                </a:lnTo>
                <a:lnTo>
                  <a:pt x="2791" y="2472"/>
                </a:lnTo>
                <a:lnTo>
                  <a:pt x="2789" y="2467"/>
                </a:lnTo>
                <a:lnTo>
                  <a:pt x="2783" y="2456"/>
                </a:lnTo>
                <a:lnTo>
                  <a:pt x="2775" y="2443"/>
                </a:lnTo>
                <a:lnTo>
                  <a:pt x="2773" y="2440"/>
                </a:lnTo>
                <a:lnTo>
                  <a:pt x="2771" y="2438"/>
                </a:lnTo>
                <a:lnTo>
                  <a:pt x="2769" y="2437"/>
                </a:lnTo>
                <a:lnTo>
                  <a:pt x="2767" y="2437"/>
                </a:lnTo>
                <a:lnTo>
                  <a:pt x="2755" y="2437"/>
                </a:lnTo>
                <a:lnTo>
                  <a:pt x="2743" y="2437"/>
                </a:lnTo>
                <a:lnTo>
                  <a:pt x="2731" y="2436"/>
                </a:lnTo>
                <a:lnTo>
                  <a:pt x="2720" y="2433"/>
                </a:lnTo>
                <a:lnTo>
                  <a:pt x="2709" y="2431"/>
                </a:lnTo>
                <a:lnTo>
                  <a:pt x="2698" y="2427"/>
                </a:lnTo>
                <a:lnTo>
                  <a:pt x="2688" y="2421"/>
                </a:lnTo>
                <a:lnTo>
                  <a:pt x="2677" y="2412"/>
                </a:lnTo>
                <a:lnTo>
                  <a:pt x="2673" y="2409"/>
                </a:lnTo>
                <a:lnTo>
                  <a:pt x="2669" y="2407"/>
                </a:lnTo>
                <a:lnTo>
                  <a:pt x="2664" y="2406"/>
                </a:lnTo>
                <a:lnTo>
                  <a:pt x="2659" y="2406"/>
                </a:lnTo>
                <a:lnTo>
                  <a:pt x="2655" y="2406"/>
                </a:lnTo>
                <a:lnTo>
                  <a:pt x="2650" y="2408"/>
                </a:lnTo>
                <a:lnTo>
                  <a:pt x="2645" y="2411"/>
                </a:lnTo>
                <a:lnTo>
                  <a:pt x="2641" y="2416"/>
                </a:lnTo>
                <a:lnTo>
                  <a:pt x="2639" y="2420"/>
                </a:lnTo>
                <a:lnTo>
                  <a:pt x="2638" y="2424"/>
                </a:lnTo>
                <a:lnTo>
                  <a:pt x="2638" y="2428"/>
                </a:lnTo>
                <a:lnTo>
                  <a:pt x="2639" y="2432"/>
                </a:lnTo>
                <a:lnTo>
                  <a:pt x="2643" y="2440"/>
                </a:lnTo>
                <a:lnTo>
                  <a:pt x="2648" y="2447"/>
                </a:lnTo>
                <a:lnTo>
                  <a:pt x="2655" y="2456"/>
                </a:lnTo>
                <a:lnTo>
                  <a:pt x="2662" y="2464"/>
                </a:lnTo>
                <a:lnTo>
                  <a:pt x="2671" y="2470"/>
                </a:lnTo>
                <a:lnTo>
                  <a:pt x="2679" y="2476"/>
                </a:lnTo>
                <a:lnTo>
                  <a:pt x="2689" y="2481"/>
                </a:lnTo>
                <a:lnTo>
                  <a:pt x="2698" y="2485"/>
                </a:lnTo>
                <a:lnTo>
                  <a:pt x="2709" y="2489"/>
                </a:lnTo>
                <a:lnTo>
                  <a:pt x="2719" y="2492"/>
                </a:lnTo>
                <a:lnTo>
                  <a:pt x="2732" y="2499"/>
                </a:lnTo>
                <a:lnTo>
                  <a:pt x="2746" y="2506"/>
                </a:lnTo>
                <a:lnTo>
                  <a:pt x="2752" y="2509"/>
                </a:lnTo>
                <a:lnTo>
                  <a:pt x="2758" y="2512"/>
                </a:lnTo>
                <a:lnTo>
                  <a:pt x="2760" y="2514"/>
                </a:lnTo>
                <a:close/>
                <a:moveTo>
                  <a:pt x="4621" y="3371"/>
                </a:moveTo>
                <a:lnTo>
                  <a:pt x="4615" y="3365"/>
                </a:lnTo>
                <a:lnTo>
                  <a:pt x="4608" y="3360"/>
                </a:lnTo>
                <a:lnTo>
                  <a:pt x="4615" y="3366"/>
                </a:lnTo>
                <a:lnTo>
                  <a:pt x="4621" y="3371"/>
                </a:lnTo>
                <a:lnTo>
                  <a:pt x="4621" y="3371"/>
                </a:lnTo>
                <a:close/>
                <a:moveTo>
                  <a:pt x="4769" y="3452"/>
                </a:moveTo>
                <a:lnTo>
                  <a:pt x="4764" y="3452"/>
                </a:lnTo>
                <a:lnTo>
                  <a:pt x="4759" y="3451"/>
                </a:lnTo>
                <a:lnTo>
                  <a:pt x="4758" y="3458"/>
                </a:lnTo>
                <a:lnTo>
                  <a:pt x="4757" y="3463"/>
                </a:lnTo>
                <a:lnTo>
                  <a:pt x="4758" y="3468"/>
                </a:lnTo>
                <a:lnTo>
                  <a:pt x="4759" y="3473"/>
                </a:lnTo>
                <a:lnTo>
                  <a:pt x="4761" y="3478"/>
                </a:lnTo>
                <a:lnTo>
                  <a:pt x="4763" y="3482"/>
                </a:lnTo>
                <a:lnTo>
                  <a:pt x="4766" y="3485"/>
                </a:lnTo>
                <a:lnTo>
                  <a:pt x="4770" y="3488"/>
                </a:lnTo>
                <a:lnTo>
                  <a:pt x="4786" y="3501"/>
                </a:lnTo>
                <a:lnTo>
                  <a:pt x="4801" y="3514"/>
                </a:lnTo>
                <a:lnTo>
                  <a:pt x="4805" y="3514"/>
                </a:lnTo>
                <a:lnTo>
                  <a:pt x="4811" y="3515"/>
                </a:lnTo>
                <a:lnTo>
                  <a:pt x="4814" y="3517"/>
                </a:lnTo>
                <a:lnTo>
                  <a:pt x="4817" y="3519"/>
                </a:lnTo>
                <a:lnTo>
                  <a:pt x="4819" y="3517"/>
                </a:lnTo>
                <a:lnTo>
                  <a:pt x="4821" y="3515"/>
                </a:lnTo>
                <a:lnTo>
                  <a:pt x="4823" y="3515"/>
                </a:lnTo>
                <a:lnTo>
                  <a:pt x="4825" y="3517"/>
                </a:lnTo>
                <a:lnTo>
                  <a:pt x="4825" y="3514"/>
                </a:lnTo>
                <a:lnTo>
                  <a:pt x="4825" y="3512"/>
                </a:lnTo>
                <a:lnTo>
                  <a:pt x="4828" y="3506"/>
                </a:lnTo>
                <a:lnTo>
                  <a:pt x="4828" y="3500"/>
                </a:lnTo>
                <a:lnTo>
                  <a:pt x="4827" y="3493"/>
                </a:lnTo>
                <a:lnTo>
                  <a:pt x="4824" y="3488"/>
                </a:lnTo>
                <a:lnTo>
                  <a:pt x="4818" y="3479"/>
                </a:lnTo>
                <a:lnTo>
                  <a:pt x="4812" y="3468"/>
                </a:lnTo>
                <a:lnTo>
                  <a:pt x="4806" y="3470"/>
                </a:lnTo>
                <a:lnTo>
                  <a:pt x="4801" y="3472"/>
                </a:lnTo>
                <a:lnTo>
                  <a:pt x="4797" y="3473"/>
                </a:lnTo>
                <a:lnTo>
                  <a:pt x="4792" y="3473"/>
                </a:lnTo>
                <a:lnTo>
                  <a:pt x="4786" y="3472"/>
                </a:lnTo>
                <a:lnTo>
                  <a:pt x="4781" y="3471"/>
                </a:lnTo>
                <a:lnTo>
                  <a:pt x="4776" y="3468"/>
                </a:lnTo>
                <a:lnTo>
                  <a:pt x="4770" y="3465"/>
                </a:lnTo>
                <a:lnTo>
                  <a:pt x="4768" y="3461"/>
                </a:lnTo>
                <a:lnTo>
                  <a:pt x="4768" y="3458"/>
                </a:lnTo>
                <a:lnTo>
                  <a:pt x="4768" y="3454"/>
                </a:lnTo>
                <a:lnTo>
                  <a:pt x="4770" y="3451"/>
                </a:lnTo>
                <a:lnTo>
                  <a:pt x="4769" y="3452"/>
                </a:lnTo>
                <a:lnTo>
                  <a:pt x="4769" y="3452"/>
                </a:lnTo>
                <a:close/>
                <a:moveTo>
                  <a:pt x="4640" y="3290"/>
                </a:moveTo>
                <a:lnTo>
                  <a:pt x="4639" y="3295"/>
                </a:lnTo>
                <a:lnTo>
                  <a:pt x="4637" y="3301"/>
                </a:lnTo>
                <a:lnTo>
                  <a:pt x="4634" y="3304"/>
                </a:lnTo>
                <a:lnTo>
                  <a:pt x="4628" y="3306"/>
                </a:lnTo>
                <a:lnTo>
                  <a:pt x="4624" y="3307"/>
                </a:lnTo>
                <a:lnTo>
                  <a:pt x="4620" y="3305"/>
                </a:lnTo>
                <a:lnTo>
                  <a:pt x="4618" y="3302"/>
                </a:lnTo>
                <a:lnTo>
                  <a:pt x="4616" y="3298"/>
                </a:lnTo>
                <a:lnTo>
                  <a:pt x="4616" y="3295"/>
                </a:lnTo>
                <a:lnTo>
                  <a:pt x="4616" y="3292"/>
                </a:lnTo>
                <a:lnTo>
                  <a:pt x="4617" y="3290"/>
                </a:lnTo>
                <a:lnTo>
                  <a:pt x="4618" y="3287"/>
                </a:lnTo>
                <a:lnTo>
                  <a:pt x="4622" y="3284"/>
                </a:lnTo>
                <a:lnTo>
                  <a:pt x="4627" y="3282"/>
                </a:lnTo>
                <a:lnTo>
                  <a:pt x="4631" y="3282"/>
                </a:lnTo>
                <a:lnTo>
                  <a:pt x="4636" y="3283"/>
                </a:lnTo>
                <a:lnTo>
                  <a:pt x="4638" y="3286"/>
                </a:lnTo>
                <a:lnTo>
                  <a:pt x="4640" y="3290"/>
                </a:lnTo>
                <a:close/>
                <a:moveTo>
                  <a:pt x="4356" y="3340"/>
                </a:moveTo>
                <a:lnTo>
                  <a:pt x="4355" y="3335"/>
                </a:lnTo>
                <a:lnTo>
                  <a:pt x="4353" y="3332"/>
                </a:lnTo>
                <a:lnTo>
                  <a:pt x="4349" y="3329"/>
                </a:lnTo>
                <a:lnTo>
                  <a:pt x="4345" y="3327"/>
                </a:lnTo>
                <a:lnTo>
                  <a:pt x="4341" y="3325"/>
                </a:lnTo>
                <a:lnTo>
                  <a:pt x="4336" y="3323"/>
                </a:lnTo>
                <a:lnTo>
                  <a:pt x="4333" y="3321"/>
                </a:lnTo>
                <a:lnTo>
                  <a:pt x="4331" y="3316"/>
                </a:lnTo>
                <a:lnTo>
                  <a:pt x="4331" y="3317"/>
                </a:lnTo>
                <a:lnTo>
                  <a:pt x="4324" y="3319"/>
                </a:lnTo>
                <a:lnTo>
                  <a:pt x="4317" y="3322"/>
                </a:lnTo>
                <a:lnTo>
                  <a:pt x="4310" y="3322"/>
                </a:lnTo>
                <a:lnTo>
                  <a:pt x="4304" y="3322"/>
                </a:lnTo>
                <a:lnTo>
                  <a:pt x="4315" y="3326"/>
                </a:lnTo>
                <a:lnTo>
                  <a:pt x="4327" y="3329"/>
                </a:lnTo>
                <a:lnTo>
                  <a:pt x="4340" y="3333"/>
                </a:lnTo>
                <a:lnTo>
                  <a:pt x="4351" y="3336"/>
                </a:lnTo>
                <a:lnTo>
                  <a:pt x="4356" y="3340"/>
                </a:lnTo>
                <a:close/>
                <a:moveTo>
                  <a:pt x="5112" y="2608"/>
                </a:moveTo>
                <a:lnTo>
                  <a:pt x="5107" y="2608"/>
                </a:lnTo>
                <a:lnTo>
                  <a:pt x="5101" y="2606"/>
                </a:lnTo>
                <a:lnTo>
                  <a:pt x="5096" y="2603"/>
                </a:lnTo>
                <a:lnTo>
                  <a:pt x="5093" y="2598"/>
                </a:lnTo>
                <a:lnTo>
                  <a:pt x="5078" y="2599"/>
                </a:lnTo>
                <a:lnTo>
                  <a:pt x="5064" y="2599"/>
                </a:lnTo>
                <a:lnTo>
                  <a:pt x="5051" y="2599"/>
                </a:lnTo>
                <a:lnTo>
                  <a:pt x="5037" y="2599"/>
                </a:lnTo>
                <a:lnTo>
                  <a:pt x="5037" y="2599"/>
                </a:lnTo>
                <a:lnTo>
                  <a:pt x="5033" y="2602"/>
                </a:lnTo>
                <a:lnTo>
                  <a:pt x="5028" y="2604"/>
                </a:lnTo>
                <a:lnTo>
                  <a:pt x="5023" y="2606"/>
                </a:lnTo>
                <a:lnTo>
                  <a:pt x="5019" y="2607"/>
                </a:lnTo>
                <a:lnTo>
                  <a:pt x="5011" y="2607"/>
                </a:lnTo>
                <a:lnTo>
                  <a:pt x="5001" y="2606"/>
                </a:lnTo>
                <a:lnTo>
                  <a:pt x="4984" y="2602"/>
                </a:lnTo>
                <a:lnTo>
                  <a:pt x="4966" y="2598"/>
                </a:lnTo>
                <a:lnTo>
                  <a:pt x="4966" y="2598"/>
                </a:lnTo>
                <a:lnTo>
                  <a:pt x="4961" y="2598"/>
                </a:lnTo>
                <a:lnTo>
                  <a:pt x="4956" y="2598"/>
                </a:lnTo>
                <a:lnTo>
                  <a:pt x="4956" y="2598"/>
                </a:lnTo>
                <a:lnTo>
                  <a:pt x="4952" y="2605"/>
                </a:lnTo>
                <a:lnTo>
                  <a:pt x="4947" y="2613"/>
                </a:lnTo>
                <a:lnTo>
                  <a:pt x="4944" y="2620"/>
                </a:lnTo>
                <a:lnTo>
                  <a:pt x="4943" y="2628"/>
                </a:lnTo>
                <a:lnTo>
                  <a:pt x="4947" y="2628"/>
                </a:lnTo>
                <a:lnTo>
                  <a:pt x="4951" y="2628"/>
                </a:lnTo>
                <a:lnTo>
                  <a:pt x="4961" y="2628"/>
                </a:lnTo>
                <a:lnTo>
                  <a:pt x="4972" y="2628"/>
                </a:lnTo>
                <a:lnTo>
                  <a:pt x="4982" y="2629"/>
                </a:lnTo>
                <a:lnTo>
                  <a:pt x="4994" y="2628"/>
                </a:lnTo>
                <a:lnTo>
                  <a:pt x="5001" y="2627"/>
                </a:lnTo>
                <a:lnTo>
                  <a:pt x="5010" y="2626"/>
                </a:lnTo>
                <a:lnTo>
                  <a:pt x="5017" y="2623"/>
                </a:lnTo>
                <a:lnTo>
                  <a:pt x="5024" y="2621"/>
                </a:lnTo>
                <a:lnTo>
                  <a:pt x="5035" y="2618"/>
                </a:lnTo>
                <a:lnTo>
                  <a:pt x="5044" y="2617"/>
                </a:lnTo>
                <a:lnTo>
                  <a:pt x="5055" y="2616"/>
                </a:lnTo>
                <a:lnTo>
                  <a:pt x="5064" y="2616"/>
                </a:lnTo>
                <a:lnTo>
                  <a:pt x="5074" y="2618"/>
                </a:lnTo>
                <a:lnTo>
                  <a:pt x="5083" y="2620"/>
                </a:lnTo>
                <a:lnTo>
                  <a:pt x="5093" y="2624"/>
                </a:lnTo>
                <a:lnTo>
                  <a:pt x="5101" y="2629"/>
                </a:lnTo>
                <a:lnTo>
                  <a:pt x="5102" y="2623"/>
                </a:lnTo>
                <a:lnTo>
                  <a:pt x="5104" y="2618"/>
                </a:lnTo>
                <a:lnTo>
                  <a:pt x="5108" y="2613"/>
                </a:lnTo>
                <a:lnTo>
                  <a:pt x="5112" y="2608"/>
                </a:lnTo>
                <a:close/>
                <a:moveTo>
                  <a:pt x="4841" y="2630"/>
                </a:moveTo>
                <a:lnTo>
                  <a:pt x="4815" y="2627"/>
                </a:lnTo>
                <a:lnTo>
                  <a:pt x="4788" y="2623"/>
                </a:lnTo>
                <a:lnTo>
                  <a:pt x="4775" y="2621"/>
                </a:lnTo>
                <a:lnTo>
                  <a:pt x="4762" y="2618"/>
                </a:lnTo>
                <a:lnTo>
                  <a:pt x="4748" y="2614"/>
                </a:lnTo>
                <a:lnTo>
                  <a:pt x="4736" y="2609"/>
                </a:lnTo>
                <a:lnTo>
                  <a:pt x="4731" y="2614"/>
                </a:lnTo>
                <a:lnTo>
                  <a:pt x="4727" y="2617"/>
                </a:lnTo>
                <a:lnTo>
                  <a:pt x="4724" y="2618"/>
                </a:lnTo>
                <a:lnTo>
                  <a:pt x="4720" y="2618"/>
                </a:lnTo>
                <a:lnTo>
                  <a:pt x="4713" y="2615"/>
                </a:lnTo>
                <a:lnTo>
                  <a:pt x="4704" y="2610"/>
                </a:lnTo>
                <a:lnTo>
                  <a:pt x="4704" y="2615"/>
                </a:lnTo>
                <a:lnTo>
                  <a:pt x="4702" y="2619"/>
                </a:lnTo>
                <a:lnTo>
                  <a:pt x="4679" y="2625"/>
                </a:lnTo>
                <a:lnTo>
                  <a:pt x="4655" y="2629"/>
                </a:lnTo>
                <a:lnTo>
                  <a:pt x="4631" y="2634"/>
                </a:lnTo>
                <a:lnTo>
                  <a:pt x="4607" y="2637"/>
                </a:lnTo>
                <a:lnTo>
                  <a:pt x="4635" y="2638"/>
                </a:lnTo>
                <a:lnTo>
                  <a:pt x="4662" y="2639"/>
                </a:lnTo>
                <a:lnTo>
                  <a:pt x="4689" y="2640"/>
                </a:lnTo>
                <a:lnTo>
                  <a:pt x="4718" y="2639"/>
                </a:lnTo>
                <a:lnTo>
                  <a:pt x="4740" y="2636"/>
                </a:lnTo>
                <a:lnTo>
                  <a:pt x="4764" y="2630"/>
                </a:lnTo>
                <a:lnTo>
                  <a:pt x="4776" y="2629"/>
                </a:lnTo>
                <a:lnTo>
                  <a:pt x="4787" y="2630"/>
                </a:lnTo>
                <a:lnTo>
                  <a:pt x="4793" y="2632"/>
                </a:lnTo>
                <a:lnTo>
                  <a:pt x="4798" y="2633"/>
                </a:lnTo>
                <a:lnTo>
                  <a:pt x="4804" y="2636"/>
                </a:lnTo>
                <a:lnTo>
                  <a:pt x="4809" y="2639"/>
                </a:lnTo>
                <a:lnTo>
                  <a:pt x="4816" y="2636"/>
                </a:lnTo>
                <a:lnTo>
                  <a:pt x="4822" y="2634"/>
                </a:lnTo>
                <a:lnTo>
                  <a:pt x="4832" y="2632"/>
                </a:lnTo>
                <a:lnTo>
                  <a:pt x="4841" y="2630"/>
                </a:lnTo>
                <a:close/>
                <a:moveTo>
                  <a:pt x="5258" y="2461"/>
                </a:moveTo>
                <a:lnTo>
                  <a:pt x="5256" y="2466"/>
                </a:lnTo>
                <a:lnTo>
                  <a:pt x="5255" y="2470"/>
                </a:lnTo>
                <a:lnTo>
                  <a:pt x="5257" y="2472"/>
                </a:lnTo>
                <a:lnTo>
                  <a:pt x="5260" y="2475"/>
                </a:lnTo>
                <a:lnTo>
                  <a:pt x="5271" y="2477"/>
                </a:lnTo>
                <a:lnTo>
                  <a:pt x="5281" y="2477"/>
                </a:lnTo>
                <a:lnTo>
                  <a:pt x="5292" y="2477"/>
                </a:lnTo>
                <a:lnTo>
                  <a:pt x="5301" y="2477"/>
                </a:lnTo>
                <a:lnTo>
                  <a:pt x="5305" y="2477"/>
                </a:lnTo>
                <a:lnTo>
                  <a:pt x="5307" y="2476"/>
                </a:lnTo>
                <a:lnTo>
                  <a:pt x="5308" y="2475"/>
                </a:lnTo>
                <a:lnTo>
                  <a:pt x="5308" y="2473"/>
                </a:lnTo>
                <a:lnTo>
                  <a:pt x="5307" y="2471"/>
                </a:lnTo>
                <a:lnTo>
                  <a:pt x="5305" y="2471"/>
                </a:lnTo>
                <a:lnTo>
                  <a:pt x="5299" y="2473"/>
                </a:lnTo>
                <a:lnTo>
                  <a:pt x="5293" y="2476"/>
                </a:lnTo>
                <a:lnTo>
                  <a:pt x="5288" y="2477"/>
                </a:lnTo>
                <a:lnTo>
                  <a:pt x="5281" y="2478"/>
                </a:lnTo>
                <a:lnTo>
                  <a:pt x="5270" y="2476"/>
                </a:lnTo>
                <a:lnTo>
                  <a:pt x="5257" y="2472"/>
                </a:lnTo>
                <a:lnTo>
                  <a:pt x="5259" y="2467"/>
                </a:lnTo>
                <a:lnTo>
                  <a:pt x="5258" y="2461"/>
                </a:lnTo>
                <a:close/>
                <a:moveTo>
                  <a:pt x="4563" y="2578"/>
                </a:moveTo>
                <a:lnTo>
                  <a:pt x="4562" y="2577"/>
                </a:lnTo>
                <a:lnTo>
                  <a:pt x="4560" y="2577"/>
                </a:lnTo>
                <a:lnTo>
                  <a:pt x="4558" y="2576"/>
                </a:lnTo>
                <a:lnTo>
                  <a:pt x="4556" y="2577"/>
                </a:lnTo>
                <a:lnTo>
                  <a:pt x="4560" y="2578"/>
                </a:lnTo>
                <a:lnTo>
                  <a:pt x="4563" y="2578"/>
                </a:lnTo>
                <a:close/>
                <a:moveTo>
                  <a:pt x="4182" y="3035"/>
                </a:moveTo>
                <a:lnTo>
                  <a:pt x="4182" y="3035"/>
                </a:lnTo>
                <a:lnTo>
                  <a:pt x="4182" y="3035"/>
                </a:lnTo>
                <a:lnTo>
                  <a:pt x="4185" y="3035"/>
                </a:lnTo>
                <a:lnTo>
                  <a:pt x="4189" y="3036"/>
                </a:lnTo>
                <a:lnTo>
                  <a:pt x="4189" y="3034"/>
                </a:lnTo>
                <a:lnTo>
                  <a:pt x="4190" y="3033"/>
                </a:lnTo>
                <a:lnTo>
                  <a:pt x="4196" y="3028"/>
                </a:lnTo>
                <a:lnTo>
                  <a:pt x="4202" y="3023"/>
                </a:lnTo>
                <a:lnTo>
                  <a:pt x="4188" y="3026"/>
                </a:lnTo>
                <a:lnTo>
                  <a:pt x="4174" y="3028"/>
                </a:lnTo>
                <a:lnTo>
                  <a:pt x="4182" y="3035"/>
                </a:lnTo>
                <a:close/>
                <a:moveTo>
                  <a:pt x="4055" y="2921"/>
                </a:moveTo>
                <a:lnTo>
                  <a:pt x="4072" y="2921"/>
                </a:lnTo>
                <a:lnTo>
                  <a:pt x="4089" y="2921"/>
                </a:lnTo>
                <a:lnTo>
                  <a:pt x="4106" y="2921"/>
                </a:lnTo>
                <a:lnTo>
                  <a:pt x="4123" y="2921"/>
                </a:lnTo>
                <a:lnTo>
                  <a:pt x="4116" y="2927"/>
                </a:lnTo>
                <a:lnTo>
                  <a:pt x="4110" y="2931"/>
                </a:lnTo>
                <a:lnTo>
                  <a:pt x="4103" y="2934"/>
                </a:lnTo>
                <a:lnTo>
                  <a:pt x="4095" y="2937"/>
                </a:lnTo>
                <a:lnTo>
                  <a:pt x="4080" y="2941"/>
                </a:lnTo>
                <a:lnTo>
                  <a:pt x="4066" y="2943"/>
                </a:lnTo>
                <a:lnTo>
                  <a:pt x="4058" y="2943"/>
                </a:lnTo>
                <a:lnTo>
                  <a:pt x="4054" y="2942"/>
                </a:lnTo>
                <a:lnTo>
                  <a:pt x="4052" y="2940"/>
                </a:lnTo>
                <a:lnTo>
                  <a:pt x="4051" y="2937"/>
                </a:lnTo>
                <a:lnTo>
                  <a:pt x="4052" y="2930"/>
                </a:lnTo>
                <a:lnTo>
                  <a:pt x="4055" y="2921"/>
                </a:lnTo>
                <a:close/>
                <a:moveTo>
                  <a:pt x="4019" y="2921"/>
                </a:moveTo>
                <a:lnTo>
                  <a:pt x="4017" y="2928"/>
                </a:lnTo>
                <a:lnTo>
                  <a:pt x="4014" y="2933"/>
                </a:lnTo>
                <a:lnTo>
                  <a:pt x="4011" y="2937"/>
                </a:lnTo>
                <a:lnTo>
                  <a:pt x="4007" y="2940"/>
                </a:lnTo>
                <a:lnTo>
                  <a:pt x="4003" y="2942"/>
                </a:lnTo>
                <a:lnTo>
                  <a:pt x="3999" y="2944"/>
                </a:lnTo>
                <a:lnTo>
                  <a:pt x="3995" y="2945"/>
                </a:lnTo>
                <a:lnTo>
                  <a:pt x="3991" y="2945"/>
                </a:lnTo>
                <a:lnTo>
                  <a:pt x="3972" y="2942"/>
                </a:lnTo>
                <a:lnTo>
                  <a:pt x="3949" y="2936"/>
                </a:lnTo>
                <a:lnTo>
                  <a:pt x="3959" y="2929"/>
                </a:lnTo>
                <a:lnTo>
                  <a:pt x="3969" y="2924"/>
                </a:lnTo>
                <a:lnTo>
                  <a:pt x="3977" y="2922"/>
                </a:lnTo>
                <a:lnTo>
                  <a:pt x="3987" y="2921"/>
                </a:lnTo>
                <a:lnTo>
                  <a:pt x="4003" y="2921"/>
                </a:lnTo>
                <a:lnTo>
                  <a:pt x="4019" y="2921"/>
                </a:lnTo>
                <a:lnTo>
                  <a:pt x="4019" y="2921"/>
                </a:lnTo>
                <a:close/>
                <a:moveTo>
                  <a:pt x="3626" y="3047"/>
                </a:moveTo>
                <a:lnTo>
                  <a:pt x="3625" y="3039"/>
                </a:lnTo>
                <a:lnTo>
                  <a:pt x="3624" y="3033"/>
                </a:lnTo>
                <a:lnTo>
                  <a:pt x="3624" y="3027"/>
                </a:lnTo>
                <a:lnTo>
                  <a:pt x="3625" y="3021"/>
                </a:lnTo>
                <a:lnTo>
                  <a:pt x="3627" y="3018"/>
                </a:lnTo>
                <a:lnTo>
                  <a:pt x="3628" y="3016"/>
                </a:lnTo>
                <a:lnTo>
                  <a:pt x="3631" y="3015"/>
                </a:lnTo>
                <a:lnTo>
                  <a:pt x="3634" y="3014"/>
                </a:lnTo>
                <a:lnTo>
                  <a:pt x="3637" y="3013"/>
                </a:lnTo>
                <a:lnTo>
                  <a:pt x="3641" y="3013"/>
                </a:lnTo>
                <a:lnTo>
                  <a:pt x="3645" y="3013"/>
                </a:lnTo>
                <a:lnTo>
                  <a:pt x="3651" y="3014"/>
                </a:lnTo>
                <a:lnTo>
                  <a:pt x="3654" y="3014"/>
                </a:lnTo>
                <a:lnTo>
                  <a:pt x="3657" y="3014"/>
                </a:lnTo>
                <a:lnTo>
                  <a:pt x="3661" y="3015"/>
                </a:lnTo>
                <a:lnTo>
                  <a:pt x="3666" y="3016"/>
                </a:lnTo>
                <a:lnTo>
                  <a:pt x="3672" y="3018"/>
                </a:lnTo>
                <a:lnTo>
                  <a:pt x="3677" y="3020"/>
                </a:lnTo>
                <a:lnTo>
                  <a:pt x="3682" y="3021"/>
                </a:lnTo>
                <a:lnTo>
                  <a:pt x="3686" y="3021"/>
                </a:lnTo>
                <a:lnTo>
                  <a:pt x="3690" y="3019"/>
                </a:lnTo>
                <a:lnTo>
                  <a:pt x="3692" y="3018"/>
                </a:lnTo>
                <a:lnTo>
                  <a:pt x="3693" y="3015"/>
                </a:lnTo>
                <a:lnTo>
                  <a:pt x="3695" y="3011"/>
                </a:lnTo>
                <a:lnTo>
                  <a:pt x="3696" y="3009"/>
                </a:lnTo>
                <a:lnTo>
                  <a:pt x="3696" y="3006"/>
                </a:lnTo>
                <a:lnTo>
                  <a:pt x="3696" y="3003"/>
                </a:lnTo>
                <a:lnTo>
                  <a:pt x="3695" y="3001"/>
                </a:lnTo>
                <a:lnTo>
                  <a:pt x="3692" y="2998"/>
                </a:lnTo>
                <a:lnTo>
                  <a:pt x="3687" y="2996"/>
                </a:lnTo>
                <a:lnTo>
                  <a:pt x="3683" y="2994"/>
                </a:lnTo>
                <a:lnTo>
                  <a:pt x="3679" y="2992"/>
                </a:lnTo>
                <a:lnTo>
                  <a:pt x="3675" y="2990"/>
                </a:lnTo>
                <a:lnTo>
                  <a:pt x="3673" y="2986"/>
                </a:lnTo>
                <a:lnTo>
                  <a:pt x="3671" y="2986"/>
                </a:lnTo>
                <a:lnTo>
                  <a:pt x="3662" y="2986"/>
                </a:lnTo>
                <a:lnTo>
                  <a:pt x="3653" y="2986"/>
                </a:lnTo>
                <a:lnTo>
                  <a:pt x="3644" y="2988"/>
                </a:lnTo>
                <a:lnTo>
                  <a:pt x="3636" y="2992"/>
                </a:lnTo>
                <a:lnTo>
                  <a:pt x="3631" y="2994"/>
                </a:lnTo>
                <a:lnTo>
                  <a:pt x="3624" y="2996"/>
                </a:lnTo>
                <a:lnTo>
                  <a:pt x="3619" y="2997"/>
                </a:lnTo>
                <a:lnTo>
                  <a:pt x="3613" y="2997"/>
                </a:lnTo>
                <a:lnTo>
                  <a:pt x="3602" y="2995"/>
                </a:lnTo>
                <a:lnTo>
                  <a:pt x="3592" y="2992"/>
                </a:lnTo>
                <a:lnTo>
                  <a:pt x="3581" y="2989"/>
                </a:lnTo>
                <a:lnTo>
                  <a:pt x="3570" y="2984"/>
                </a:lnTo>
                <a:lnTo>
                  <a:pt x="3560" y="2980"/>
                </a:lnTo>
                <a:lnTo>
                  <a:pt x="3549" y="2978"/>
                </a:lnTo>
                <a:lnTo>
                  <a:pt x="3548" y="2978"/>
                </a:lnTo>
                <a:lnTo>
                  <a:pt x="3550" y="2986"/>
                </a:lnTo>
                <a:lnTo>
                  <a:pt x="3552" y="2993"/>
                </a:lnTo>
                <a:lnTo>
                  <a:pt x="3550" y="2996"/>
                </a:lnTo>
                <a:lnTo>
                  <a:pt x="3547" y="2999"/>
                </a:lnTo>
                <a:lnTo>
                  <a:pt x="3543" y="3000"/>
                </a:lnTo>
                <a:lnTo>
                  <a:pt x="3536" y="3001"/>
                </a:lnTo>
                <a:lnTo>
                  <a:pt x="3536" y="3001"/>
                </a:lnTo>
                <a:lnTo>
                  <a:pt x="3536" y="3001"/>
                </a:lnTo>
                <a:lnTo>
                  <a:pt x="3541" y="3010"/>
                </a:lnTo>
                <a:lnTo>
                  <a:pt x="3545" y="3018"/>
                </a:lnTo>
                <a:lnTo>
                  <a:pt x="3550" y="3027"/>
                </a:lnTo>
                <a:lnTo>
                  <a:pt x="3555" y="3035"/>
                </a:lnTo>
                <a:lnTo>
                  <a:pt x="3553" y="3036"/>
                </a:lnTo>
                <a:lnTo>
                  <a:pt x="3549" y="3038"/>
                </a:lnTo>
                <a:lnTo>
                  <a:pt x="3546" y="3038"/>
                </a:lnTo>
                <a:lnTo>
                  <a:pt x="3543" y="3039"/>
                </a:lnTo>
                <a:lnTo>
                  <a:pt x="3538" y="3038"/>
                </a:lnTo>
                <a:lnTo>
                  <a:pt x="3531" y="3037"/>
                </a:lnTo>
                <a:lnTo>
                  <a:pt x="3525" y="3036"/>
                </a:lnTo>
                <a:lnTo>
                  <a:pt x="3520" y="3036"/>
                </a:lnTo>
                <a:lnTo>
                  <a:pt x="3517" y="3037"/>
                </a:lnTo>
                <a:lnTo>
                  <a:pt x="3515" y="3038"/>
                </a:lnTo>
                <a:lnTo>
                  <a:pt x="3511" y="3039"/>
                </a:lnTo>
                <a:lnTo>
                  <a:pt x="3509" y="3041"/>
                </a:lnTo>
                <a:lnTo>
                  <a:pt x="3511" y="3045"/>
                </a:lnTo>
                <a:lnTo>
                  <a:pt x="3514" y="3047"/>
                </a:lnTo>
                <a:lnTo>
                  <a:pt x="3521" y="3048"/>
                </a:lnTo>
                <a:lnTo>
                  <a:pt x="3529" y="3049"/>
                </a:lnTo>
                <a:lnTo>
                  <a:pt x="3537" y="3051"/>
                </a:lnTo>
                <a:lnTo>
                  <a:pt x="3545" y="3053"/>
                </a:lnTo>
                <a:lnTo>
                  <a:pt x="3554" y="3054"/>
                </a:lnTo>
                <a:lnTo>
                  <a:pt x="3562" y="3055"/>
                </a:lnTo>
                <a:lnTo>
                  <a:pt x="3568" y="3056"/>
                </a:lnTo>
                <a:lnTo>
                  <a:pt x="3576" y="3057"/>
                </a:lnTo>
                <a:lnTo>
                  <a:pt x="3584" y="3052"/>
                </a:lnTo>
                <a:lnTo>
                  <a:pt x="3594" y="3048"/>
                </a:lnTo>
                <a:lnTo>
                  <a:pt x="3599" y="3047"/>
                </a:lnTo>
                <a:lnTo>
                  <a:pt x="3604" y="3046"/>
                </a:lnTo>
                <a:lnTo>
                  <a:pt x="3611" y="3046"/>
                </a:lnTo>
                <a:lnTo>
                  <a:pt x="3616" y="3047"/>
                </a:lnTo>
                <a:lnTo>
                  <a:pt x="3616" y="3047"/>
                </a:lnTo>
                <a:lnTo>
                  <a:pt x="3621" y="3047"/>
                </a:lnTo>
                <a:lnTo>
                  <a:pt x="3626" y="3047"/>
                </a:lnTo>
                <a:close/>
                <a:moveTo>
                  <a:pt x="3595" y="2874"/>
                </a:moveTo>
                <a:lnTo>
                  <a:pt x="3595" y="2874"/>
                </a:lnTo>
                <a:lnTo>
                  <a:pt x="3594" y="2874"/>
                </a:lnTo>
                <a:lnTo>
                  <a:pt x="3595" y="2874"/>
                </a:lnTo>
                <a:close/>
                <a:moveTo>
                  <a:pt x="4424" y="3197"/>
                </a:moveTo>
                <a:lnTo>
                  <a:pt x="4424" y="3197"/>
                </a:lnTo>
                <a:lnTo>
                  <a:pt x="4424" y="3197"/>
                </a:lnTo>
                <a:lnTo>
                  <a:pt x="4427" y="3206"/>
                </a:lnTo>
                <a:lnTo>
                  <a:pt x="4431" y="3214"/>
                </a:lnTo>
                <a:lnTo>
                  <a:pt x="4433" y="3218"/>
                </a:lnTo>
                <a:lnTo>
                  <a:pt x="4434" y="3223"/>
                </a:lnTo>
                <a:lnTo>
                  <a:pt x="4435" y="3227"/>
                </a:lnTo>
                <a:lnTo>
                  <a:pt x="4435" y="3232"/>
                </a:lnTo>
                <a:lnTo>
                  <a:pt x="4432" y="3238"/>
                </a:lnTo>
                <a:lnTo>
                  <a:pt x="4429" y="3243"/>
                </a:lnTo>
                <a:lnTo>
                  <a:pt x="4425" y="3246"/>
                </a:lnTo>
                <a:lnTo>
                  <a:pt x="4421" y="3248"/>
                </a:lnTo>
                <a:lnTo>
                  <a:pt x="4410" y="3251"/>
                </a:lnTo>
                <a:lnTo>
                  <a:pt x="4401" y="3255"/>
                </a:lnTo>
                <a:lnTo>
                  <a:pt x="4401" y="3255"/>
                </a:lnTo>
                <a:lnTo>
                  <a:pt x="4392" y="3254"/>
                </a:lnTo>
                <a:lnTo>
                  <a:pt x="4385" y="3253"/>
                </a:lnTo>
                <a:lnTo>
                  <a:pt x="4381" y="3250"/>
                </a:lnTo>
                <a:lnTo>
                  <a:pt x="4377" y="3246"/>
                </a:lnTo>
                <a:lnTo>
                  <a:pt x="4375" y="3240"/>
                </a:lnTo>
                <a:lnTo>
                  <a:pt x="4375" y="3234"/>
                </a:lnTo>
                <a:lnTo>
                  <a:pt x="4376" y="3228"/>
                </a:lnTo>
                <a:lnTo>
                  <a:pt x="4377" y="3220"/>
                </a:lnTo>
                <a:lnTo>
                  <a:pt x="4379" y="3215"/>
                </a:lnTo>
                <a:lnTo>
                  <a:pt x="4379" y="3211"/>
                </a:lnTo>
                <a:lnTo>
                  <a:pt x="4380" y="3209"/>
                </a:lnTo>
                <a:lnTo>
                  <a:pt x="4381" y="3207"/>
                </a:lnTo>
                <a:lnTo>
                  <a:pt x="4383" y="3206"/>
                </a:lnTo>
                <a:lnTo>
                  <a:pt x="4385" y="3205"/>
                </a:lnTo>
                <a:lnTo>
                  <a:pt x="4389" y="3204"/>
                </a:lnTo>
                <a:lnTo>
                  <a:pt x="4394" y="3203"/>
                </a:lnTo>
                <a:lnTo>
                  <a:pt x="4399" y="3202"/>
                </a:lnTo>
                <a:lnTo>
                  <a:pt x="4402" y="3198"/>
                </a:lnTo>
                <a:lnTo>
                  <a:pt x="4403" y="3196"/>
                </a:lnTo>
                <a:lnTo>
                  <a:pt x="4403" y="3194"/>
                </a:lnTo>
                <a:lnTo>
                  <a:pt x="4402" y="3190"/>
                </a:lnTo>
                <a:lnTo>
                  <a:pt x="4401" y="3187"/>
                </a:lnTo>
                <a:lnTo>
                  <a:pt x="4406" y="3180"/>
                </a:lnTo>
                <a:lnTo>
                  <a:pt x="4412" y="3175"/>
                </a:lnTo>
                <a:lnTo>
                  <a:pt x="4412" y="3175"/>
                </a:lnTo>
                <a:lnTo>
                  <a:pt x="4414" y="3168"/>
                </a:lnTo>
                <a:lnTo>
                  <a:pt x="4416" y="3164"/>
                </a:lnTo>
                <a:lnTo>
                  <a:pt x="4419" y="3159"/>
                </a:lnTo>
                <a:lnTo>
                  <a:pt x="4422" y="3156"/>
                </a:lnTo>
                <a:lnTo>
                  <a:pt x="4425" y="3155"/>
                </a:lnTo>
                <a:lnTo>
                  <a:pt x="4428" y="3154"/>
                </a:lnTo>
                <a:lnTo>
                  <a:pt x="4432" y="3154"/>
                </a:lnTo>
                <a:lnTo>
                  <a:pt x="4436" y="3154"/>
                </a:lnTo>
                <a:lnTo>
                  <a:pt x="4445" y="3155"/>
                </a:lnTo>
                <a:lnTo>
                  <a:pt x="4453" y="3155"/>
                </a:lnTo>
                <a:lnTo>
                  <a:pt x="4458" y="3154"/>
                </a:lnTo>
                <a:lnTo>
                  <a:pt x="4463" y="3153"/>
                </a:lnTo>
                <a:lnTo>
                  <a:pt x="4467" y="3151"/>
                </a:lnTo>
                <a:lnTo>
                  <a:pt x="4471" y="3147"/>
                </a:lnTo>
                <a:lnTo>
                  <a:pt x="4467" y="3159"/>
                </a:lnTo>
                <a:lnTo>
                  <a:pt x="4463" y="3170"/>
                </a:lnTo>
                <a:lnTo>
                  <a:pt x="4458" y="3178"/>
                </a:lnTo>
                <a:lnTo>
                  <a:pt x="4452" y="3186"/>
                </a:lnTo>
                <a:lnTo>
                  <a:pt x="4447" y="3191"/>
                </a:lnTo>
                <a:lnTo>
                  <a:pt x="4440" y="3194"/>
                </a:lnTo>
                <a:lnTo>
                  <a:pt x="4432" y="3196"/>
                </a:lnTo>
                <a:lnTo>
                  <a:pt x="4424" y="3197"/>
                </a:lnTo>
                <a:close/>
                <a:moveTo>
                  <a:pt x="4608" y="3214"/>
                </a:moveTo>
                <a:lnTo>
                  <a:pt x="4610" y="3215"/>
                </a:lnTo>
                <a:lnTo>
                  <a:pt x="4611" y="3214"/>
                </a:lnTo>
                <a:lnTo>
                  <a:pt x="4611" y="3213"/>
                </a:lnTo>
                <a:lnTo>
                  <a:pt x="4611" y="3211"/>
                </a:lnTo>
                <a:lnTo>
                  <a:pt x="4612" y="3210"/>
                </a:lnTo>
                <a:lnTo>
                  <a:pt x="4612" y="3210"/>
                </a:lnTo>
                <a:lnTo>
                  <a:pt x="4613" y="3210"/>
                </a:lnTo>
                <a:lnTo>
                  <a:pt x="4615" y="3211"/>
                </a:lnTo>
                <a:lnTo>
                  <a:pt x="4615" y="3212"/>
                </a:lnTo>
                <a:lnTo>
                  <a:pt x="4613" y="3213"/>
                </a:lnTo>
                <a:lnTo>
                  <a:pt x="4611" y="3213"/>
                </a:lnTo>
                <a:lnTo>
                  <a:pt x="4610" y="3214"/>
                </a:lnTo>
                <a:lnTo>
                  <a:pt x="4608" y="3214"/>
                </a:lnTo>
                <a:close/>
                <a:moveTo>
                  <a:pt x="4550" y="3233"/>
                </a:moveTo>
                <a:lnTo>
                  <a:pt x="4542" y="3231"/>
                </a:lnTo>
                <a:lnTo>
                  <a:pt x="4537" y="3229"/>
                </a:lnTo>
                <a:lnTo>
                  <a:pt x="4532" y="3225"/>
                </a:lnTo>
                <a:lnTo>
                  <a:pt x="4529" y="3219"/>
                </a:lnTo>
                <a:lnTo>
                  <a:pt x="4528" y="3214"/>
                </a:lnTo>
                <a:lnTo>
                  <a:pt x="4527" y="3209"/>
                </a:lnTo>
                <a:lnTo>
                  <a:pt x="4528" y="3203"/>
                </a:lnTo>
                <a:lnTo>
                  <a:pt x="4530" y="3195"/>
                </a:lnTo>
                <a:lnTo>
                  <a:pt x="4531" y="3191"/>
                </a:lnTo>
                <a:lnTo>
                  <a:pt x="4533" y="3188"/>
                </a:lnTo>
                <a:lnTo>
                  <a:pt x="4536" y="3185"/>
                </a:lnTo>
                <a:lnTo>
                  <a:pt x="4539" y="3184"/>
                </a:lnTo>
                <a:lnTo>
                  <a:pt x="4542" y="3183"/>
                </a:lnTo>
                <a:lnTo>
                  <a:pt x="4545" y="3184"/>
                </a:lnTo>
                <a:lnTo>
                  <a:pt x="4549" y="3186"/>
                </a:lnTo>
                <a:lnTo>
                  <a:pt x="4553" y="3190"/>
                </a:lnTo>
                <a:lnTo>
                  <a:pt x="4563" y="3194"/>
                </a:lnTo>
                <a:lnTo>
                  <a:pt x="4573" y="3197"/>
                </a:lnTo>
                <a:lnTo>
                  <a:pt x="4577" y="3190"/>
                </a:lnTo>
                <a:lnTo>
                  <a:pt x="4580" y="3185"/>
                </a:lnTo>
                <a:lnTo>
                  <a:pt x="4583" y="3181"/>
                </a:lnTo>
                <a:lnTo>
                  <a:pt x="4587" y="3180"/>
                </a:lnTo>
                <a:lnTo>
                  <a:pt x="4592" y="3179"/>
                </a:lnTo>
                <a:lnTo>
                  <a:pt x="4598" y="3180"/>
                </a:lnTo>
                <a:lnTo>
                  <a:pt x="4604" y="3183"/>
                </a:lnTo>
                <a:lnTo>
                  <a:pt x="4610" y="3184"/>
                </a:lnTo>
                <a:lnTo>
                  <a:pt x="4616" y="3186"/>
                </a:lnTo>
                <a:lnTo>
                  <a:pt x="4621" y="3187"/>
                </a:lnTo>
                <a:lnTo>
                  <a:pt x="4626" y="3187"/>
                </a:lnTo>
                <a:lnTo>
                  <a:pt x="4630" y="3186"/>
                </a:lnTo>
                <a:lnTo>
                  <a:pt x="4632" y="3184"/>
                </a:lnTo>
                <a:lnTo>
                  <a:pt x="4634" y="3183"/>
                </a:lnTo>
                <a:lnTo>
                  <a:pt x="4635" y="3180"/>
                </a:lnTo>
                <a:lnTo>
                  <a:pt x="4636" y="3178"/>
                </a:lnTo>
                <a:lnTo>
                  <a:pt x="4635" y="3172"/>
                </a:lnTo>
                <a:lnTo>
                  <a:pt x="4631" y="3164"/>
                </a:lnTo>
                <a:lnTo>
                  <a:pt x="4634" y="3160"/>
                </a:lnTo>
                <a:lnTo>
                  <a:pt x="4636" y="3158"/>
                </a:lnTo>
                <a:lnTo>
                  <a:pt x="4639" y="3156"/>
                </a:lnTo>
                <a:lnTo>
                  <a:pt x="4641" y="3155"/>
                </a:lnTo>
                <a:lnTo>
                  <a:pt x="4647" y="3153"/>
                </a:lnTo>
                <a:lnTo>
                  <a:pt x="4654" y="3153"/>
                </a:lnTo>
                <a:lnTo>
                  <a:pt x="4658" y="3159"/>
                </a:lnTo>
                <a:lnTo>
                  <a:pt x="4662" y="3165"/>
                </a:lnTo>
                <a:lnTo>
                  <a:pt x="4668" y="3169"/>
                </a:lnTo>
                <a:lnTo>
                  <a:pt x="4675" y="3173"/>
                </a:lnTo>
                <a:lnTo>
                  <a:pt x="4681" y="3177"/>
                </a:lnTo>
                <a:lnTo>
                  <a:pt x="4685" y="3183"/>
                </a:lnTo>
                <a:lnTo>
                  <a:pt x="4687" y="3186"/>
                </a:lnTo>
                <a:lnTo>
                  <a:pt x="4688" y="3190"/>
                </a:lnTo>
                <a:lnTo>
                  <a:pt x="4689" y="3193"/>
                </a:lnTo>
                <a:lnTo>
                  <a:pt x="4689" y="3198"/>
                </a:lnTo>
                <a:lnTo>
                  <a:pt x="4701" y="3209"/>
                </a:lnTo>
                <a:lnTo>
                  <a:pt x="4689" y="3198"/>
                </a:lnTo>
                <a:lnTo>
                  <a:pt x="4689" y="3198"/>
                </a:lnTo>
                <a:lnTo>
                  <a:pt x="4677" y="3209"/>
                </a:lnTo>
                <a:lnTo>
                  <a:pt x="4665" y="3220"/>
                </a:lnTo>
                <a:lnTo>
                  <a:pt x="4652" y="3231"/>
                </a:lnTo>
                <a:lnTo>
                  <a:pt x="4640" y="3240"/>
                </a:lnTo>
                <a:lnTo>
                  <a:pt x="4632" y="3245"/>
                </a:lnTo>
                <a:lnTo>
                  <a:pt x="4626" y="3247"/>
                </a:lnTo>
                <a:lnTo>
                  <a:pt x="4619" y="3250"/>
                </a:lnTo>
                <a:lnTo>
                  <a:pt x="4610" y="3251"/>
                </a:lnTo>
                <a:lnTo>
                  <a:pt x="4602" y="3251"/>
                </a:lnTo>
                <a:lnTo>
                  <a:pt x="4593" y="3251"/>
                </a:lnTo>
                <a:lnTo>
                  <a:pt x="4584" y="3249"/>
                </a:lnTo>
                <a:lnTo>
                  <a:pt x="4575" y="3245"/>
                </a:lnTo>
                <a:lnTo>
                  <a:pt x="4567" y="3245"/>
                </a:lnTo>
                <a:lnTo>
                  <a:pt x="4561" y="3243"/>
                </a:lnTo>
                <a:lnTo>
                  <a:pt x="4558" y="3240"/>
                </a:lnTo>
                <a:lnTo>
                  <a:pt x="4554" y="3239"/>
                </a:lnTo>
                <a:lnTo>
                  <a:pt x="4552" y="3236"/>
                </a:lnTo>
                <a:lnTo>
                  <a:pt x="4550" y="3233"/>
                </a:lnTo>
                <a:close/>
                <a:moveTo>
                  <a:pt x="3628" y="2656"/>
                </a:moveTo>
                <a:lnTo>
                  <a:pt x="3615" y="2650"/>
                </a:lnTo>
                <a:lnTo>
                  <a:pt x="3601" y="2645"/>
                </a:lnTo>
                <a:lnTo>
                  <a:pt x="3587" y="2642"/>
                </a:lnTo>
                <a:lnTo>
                  <a:pt x="3574" y="2640"/>
                </a:lnTo>
                <a:lnTo>
                  <a:pt x="3559" y="2640"/>
                </a:lnTo>
                <a:lnTo>
                  <a:pt x="3545" y="2641"/>
                </a:lnTo>
                <a:lnTo>
                  <a:pt x="3531" y="2644"/>
                </a:lnTo>
                <a:lnTo>
                  <a:pt x="3517" y="2648"/>
                </a:lnTo>
                <a:lnTo>
                  <a:pt x="3509" y="2650"/>
                </a:lnTo>
                <a:lnTo>
                  <a:pt x="3502" y="2653"/>
                </a:lnTo>
                <a:lnTo>
                  <a:pt x="3494" y="2654"/>
                </a:lnTo>
                <a:lnTo>
                  <a:pt x="3486" y="2655"/>
                </a:lnTo>
                <a:lnTo>
                  <a:pt x="3470" y="2655"/>
                </a:lnTo>
                <a:lnTo>
                  <a:pt x="3455" y="2656"/>
                </a:lnTo>
                <a:lnTo>
                  <a:pt x="3446" y="2659"/>
                </a:lnTo>
                <a:lnTo>
                  <a:pt x="3438" y="2662"/>
                </a:lnTo>
                <a:lnTo>
                  <a:pt x="3463" y="2662"/>
                </a:lnTo>
                <a:lnTo>
                  <a:pt x="3484" y="2663"/>
                </a:lnTo>
                <a:lnTo>
                  <a:pt x="3506" y="2664"/>
                </a:lnTo>
                <a:lnTo>
                  <a:pt x="3517" y="2665"/>
                </a:lnTo>
                <a:lnTo>
                  <a:pt x="3526" y="2669"/>
                </a:lnTo>
                <a:lnTo>
                  <a:pt x="3530" y="2672"/>
                </a:lnTo>
                <a:lnTo>
                  <a:pt x="3535" y="2675"/>
                </a:lnTo>
                <a:lnTo>
                  <a:pt x="3539" y="2679"/>
                </a:lnTo>
                <a:lnTo>
                  <a:pt x="3543" y="2684"/>
                </a:lnTo>
                <a:lnTo>
                  <a:pt x="3543" y="2683"/>
                </a:lnTo>
                <a:lnTo>
                  <a:pt x="3546" y="2679"/>
                </a:lnTo>
                <a:lnTo>
                  <a:pt x="3550" y="2676"/>
                </a:lnTo>
                <a:lnTo>
                  <a:pt x="3554" y="2673"/>
                </a:lnTo>
                <a:lnTo>
                  <a:pt x="3558" y="2671"/>
                </a:lnTo>
                <a:lnTo>
                  <a:pt x="3566" y="2666"/>
                </a:lnTo>
                <a:lnTo>
                  <a:pt x="3576" y="2664"/>
                </a:lnTo>
                <a:lnTo>
                  <a:pt x="3594" y="2663"/>
                </a:lnTo>
                <a:lnTo>
                  <a:pt x="3613" y="2663"/>
                </a:lnTo>
                <a:lnTo>
                  <a:pt x="3639" y="2661"/>
                </a:lnTo>
                <a:lnTo>
                  <a:pt x="3665" y="2660"/>
                </a:lnTo>
                <a:lnTo>
                  <a:pt x="3692" y="2660"/>
                </a:lnTo>
                <a:lnTo>
                  <a:pt x="3718" y="2661"/>
                </a:lnTo>
                <a:lnTo>
                  <a:pt x="3744" y="2663"/>
                </a:lnTo>
                <a:lnTo>
                  <a:pt x="3771" y="2664"/>
                </a:lnTo>
                <a:lnTo>
                  <a:pt x="3797" y="2666"/>
                </a:lnTo>
                <a:lnTo>
                  <a:pt x="3823" y="2668"/>
                </a:lnTo>
                <a:lnTo>
                  <a:pt x="3830" y="2674"/>
                </a:lnTo>
                <a:lnTo>
                  <a:pt x="3836" y="2678"/>
                </a:lnTo>
                <a:lnTo>
                  <a:pt x="3839" y="2672"/>
                </a:lnTo>
                <a:lnTo>
                  <a:pt x="3843" y="2666"/>
                </a:lnTo>
                <a:lnTo>
                  <a:pt x="3848" y="2663"/>
                </a:lnTo>
                <a:lnTo>
                  <a:pt x="3853" y="2661"/>
                </a:lnTo>
                <a:lnTo>
                  <a:pt x="3859" y="2660"/>
                </a:lnTo>
                <a:lnTo>
                  <a:pt x="3864" y="2660"/>
                </a:lnTo>
                <a:lnTo>
                  <a:pt x="3871" y="2660"/>
                </a:lnTo>
                <a:lnTo>
                  <a:pt x="3877" y="2661"/>
                </a:lnTo>
                <a:lnTo>
                  <a:pt x="3884" y="2661"/>
                </a:lnTo>
                <a:lnTo>
                  <a:pt x="3891" y="2661"/>
                </a:lnTo>
                <a:lnTo>
                  <a:pt x="3898" y="2661"/>
                </a:lnTo>
                <a:lnTo>
                  <a:pt x="3904" y="2659"/>
                </a:lnTo>
                <a:lnTo>
                  <a:pt x="3910" y="2657"/>
                </a:lnTo>
                <a:lnTo>
                  <a:pt x="3916" y="2654"/>
                </a:lnTo>
                <a:lnTo>
                  <a:pt x="3921" y="2649"/>
                </a:lnTo>
                <a:lnTo>
                  <a:pt x="3926" y="2644"/>
                </a:lnTo>
                <a:lnTo>
                  <a:pt x="3888" y="2644"/>
                </a:lnTo>
                <a:lnTo>
                  <a:pt x="3849" y="2645"/>
                </a:lnTo>
                <a:lnTo>
                  <a:pt x="3830" y="2647"/>
                </a:lnTo>
                <a:lnTo>
                  <a:pt x="3810" y="2649"/>
                </a:lnTo>
                <a:lnTo>
                  <a:pt x="3791" y="2652"/>
                </a:lnTo>
                <a:lnTo>
                  <a:pt x="3772" y="2655"/>
                </a:lnTo>
                <a:lnTo>
                  <a:pt x="3761" y="2656"/>
                </a:lnTo>
                <a:lnTo>
                  <a:pt x="3751" y="2655"/>
                </a:lnTo>
                <a:lnTo>
                  <a:pt x="3741" y="2654"/>
                </a:lnTo>
                <a:lnTo>
                  <a:pt x="3731" y="2652"/>
                </a:lnTo>
                <a:lnTo>
                  <a:pt x="3720" y="2649"/>
                </a:lnTo>
                <a:lnTo>
                  <a:pt x="3710" y="2647"/>
                </a:lnTo>
                <a:lnTo>
                  <a:pt x="3699" y="2646"/>
                </a:lnTo>
                <a:lnTo>
                  <a:pt x="3688" y="2646"/>
                </a:lnTo>
                <a:lnTo>
                  <a:pt x="3673" y="2648"/>
                </a:lnTo>
                <a:lnTo>
                  <a:pt x="3658" y="2652"/>
                </a:lnTo>
                <a:lnTo>
                  <a:pt x="3643" y="2654"/>
                </a:lnTo>
                <a:lnTo>
                  <a:pt x="3628" y="2656"/>
                </a:lnTo>
                <a:close/>
                <a:moveTo>
                  <a:pt x="3790" y="2782"/>
                </a:moveTo>
                <a:lnTo>
                  <a:pt x="3786" y="2781"/>
                </a:lnTo>
                <a:lnTo>
                  <a:pt x="3784" y="2780"/>
                </a:lnTo>
                <a:lnTo>
                  <a:pt x="3785" y="2778"/>
                </a:lnTo>
                <a:lnTo>
                  <a:pt x="3786" y="2778"/>
                </a:lnTo>
                <a:lnTo>
                  <a:pt x="3788" y="2779"/>
                </a:lnTo>
                <a:lnTo>
                  <a:pt x="3790" y="2782"/>
                </a:lnTo>
                <a:close/>
                <a:moveTo>
                  <a:pt x="3576" y="2777"/>
                </a:moveTo>
                <a:lnTo>
                  <a:pt x="3582" y="2772"/>
                </a:lnTo>
                <a:lnTo>
                  <a:pt x="3579" y="2774"/>
                </a:lnTo>
                <a:lnTo>
                  <a:pt x="3576" y="2777"/>
                </a:lnTo>
                <a:close/>
                <a:moveTo>
                  <a:pt x="3389" y="2829"/>
                </a:moveTo>
                <a:lnTo>
                  <a:pt x="3387" y="2829"/>
                </a:lnTo>
                <a:lnTo>
                  <a:pt x="3385" y="2829"/>
                </a:lnTo>
                <a:lnTo>
                  <a:pt x="3386" y="2830"/>
                </a:lnTo>
                <a:lnTo>
                  <a:pt x="3387" y="2831"/>
                </a:lnTo>
                <a:lnTo>
                  <a:pt x="3389" y="2829"/>
                </a:lnTo>
                <a:close/>
                <a:moveTo>
                  <a:pt x="1674" y="1743"/>
                </a:moveTo>
                <a:lnTo>
                  <a:pt x="1672" y="1743"/>
                </a:lnTo>
                <a:lnTo>
                  <a:pt x="1670" y="1744"/>
                </a:lnTo>
                <a:lnTo>
                  <a:pt x="1674" y="1743"/>
                </a:lnTo>
                <a:close/>
                <a:moveTo>
                  <a:pt x="1590" y="1742"/>
                </a:moveTo>
                <a:lnTo>
                  <a:pt x="1588" y="1739"/>
                </a:lnTo>
                <a:lnTo>
                  <a:pt x="1586" y="1737"/>
                </a:lnTo>
                <a:lnTo>
                  <a:pt x="1585" y="1735"/>
                </a:lnTo>
                <a:lnTo>
                  <a:pt x="1581" y="1734"/>
                </a:lnTo>
                <a:lnTo>
                  <a:pt x="1577" y="1733"/>
                </a:lnTo>
                <a:lnTo>
                  <a:pt x="1572" y="1733"/>
                </a:lnTo>
                <a:lnTo>
                  <a:pt x="1580" y="1738"/>
                </a:lnTo>
                <a:lnTo>
                  <a:pt x="1590" y="1742"/>
                </a:lnTo>
                <a:close/>
                <a:moveTo>
                  <a:pt x="1216" y="1917"/>
                </a:moveTo>
                <a:lnTo>
                  <a:pt x="1216" y="1917"/>
                </a:lnTo>
                <a:lnTo>
                  <a:pt x="1216" y="1917"/>
                </a:lnTo>
                <a:lnTo>
                  <a:pt x="1216" y="1917"/>
                </a:lnTo>
                <a:lnTo>
                  <a:pt x="1216" y="1917"/>
                </a:lnTo>
                <a:lnTo>
                  <a:pt x="1215" y="1917"/>
                </a:lnTo>
                <a:lnTo>
                  <a:pt x="1215" y="1918"/>
                </a:lnTo>
                <a:lnTo>
                  <a:pt x="1216" y="1917"/>
                </a:lnTo>
                <a:lnTo>
                  <a:pt x="1216" y="1917"/>
                </a:lnTo>
                <a:close/>
                <a:moveTo>
                  <a:pt x="1376" y="1875"/>
                </a:moveTo>
                <a:lnTo>
                  <a:pt x="1377" y="1875"/>
                </a:lnTo>
                <a:lnTo>
                  <a:pt x="1376" y="1875"/>
                </a:lnTo>
                <a:lnTo>
                  <a:pt x="1376" y="1875"/>
                </a:lnTo>
                <a:close/>
                <a:moveTo>
                  <a:pt x="5247" y="1461"/>
                </a:moveTo>
                <a:lnTo>
                  <a:pt x="5251" y="1462"/>
                </a:lnTo>
                <a:lnTo>
                  <a:pt x="5256" y="1462"/>
                </a:lnTo>
                <a:lnTo>
                  <a:pt x="5261" y="1462"/>
                </a:lnTo>
                <a:lnTo>
                  <a:pt x="5269" y="1460"/>
                </a:lnTo>
                <a:lnTo>
                  <a:pt x="5257" y="1460"/>
                </a:lnTo>
                <a:lnTo>
                  <a:pt x="5247" y="1461"/>
                </a:lnTo>
                <a:close/>
                <a:moveTo>
                  <a:pt x="5087" y="1641"/>
                </a:moveTo>
                <a:lnTo>
                  <a:pt x="5084" y="1641"/>
                </a:lnTo>
                <a:lnTo>
                  <a:pt x="5081" y="1643"/>
                </a:lnTo>
                <a:lnTo>
                  <a:pt x="5084" y="1642"/>
                </a:lnTo>
                <a:lnTo>
                  <a:pt x="5087" y="1641"/>
                </a:lnTo>
                <a:close/>
                <a:moveTo>
                  <a:pt x="1378" y="1652"/>
                </a:moveTo>
                <a:lnTo>
                  <a:pt x="1386" y="1649"/>
                </a:lnTo>
                <a:lnTo>
                  <a:pt x="1393" y="1647"/>
                </a:lnTo>
                <a:lnTo>
                  <a:pt x="1389" y="1643"/>
                </a:lnTo>
                <a:lnTo>
                  <a:pt x="1384" y="1641"/>
                </a:lnTo>
                <a:lnTo>
                  <a:pt x="1379" y="1640"/>
                </a:lnTo>
                <a:lnTo>
                  <a:pt x="1376" y="1641"/>
                </a:lnTo>
                <a:lnTo>
                  <a:pt x="1375" y="1643"/>
                </a:lnTo>
                <a:lnTo>
                  <a:pt x="1375" y="1645"/>
                </a:lnTo>
                <a:lnTo>
                  <a:pt x="1376" y="1649"/>
                </a:lnTo>
                <a:lnTo>
                  <a:pt x="1378" y="1652"/>
                </a:lnTo>
                <a:close/>
                <a:moveTo>
                  <a:pt x="5670" y="1790"/>
                </a:moveTo>
                <a:lnTo>
                  <a:pt x="5670" y="1790"/>
                </a:lnTo>
                <a:lnTo>
                  <a:pt x="5670" y="1791"/>
                </a:lnTo>
                <a:lnTo>
                  <a:pt x="5670" y="1791"/>
                </a:lnTo>
                <a:lnTo>
                  <a:pt x="5670" y="1790"/>
                </a:lnTo>
                <a:lnTo>
                  <a:pt x="5670" y="1790"/>
                </a:lnTo>
                <a:lnTo>
                  <a:pt x="5670" y="1790"/>
                </a:lnTo>
                <a:close/>
                <a:moveTo>
                  <a:pt x="3868" y="301"/>
                </a:moveTo>
                <a:lnTo>
                  <a:pt x="3867" y="301"/>
                </a:lnTo>
                <a:lnTo>
                  <a:pt x="3868" y="301"/>
                </a:lnTo>
                <a:lnTo>
                  <a:pt x="3869" y="302"/>
                </a:lnTo>
                <a:lnTo>
                  <a:pt x="3870" y="302"/>
                </a:lnTo>
                <a:lnTo>
                  <a:pt x="3868" y="301"/>
                </a:lnTo>
                <a:close/>
                <a:moveTo>
                  <a:pt x="3863" y="294"/>
                </a:moveTo>
                <a:lnTo>
                  <a:pt x="3863" y="294"/>
                </a:lnTo>
                <a:lnTo>
                  <a:pt x="3863" y="293"/>
                </a:lnTo>
                <a:lnTo>
                  <a:pt x="3863" y="292"/>
                </a:lnTo>
                <a:lnTo>
                  <a:pt x="3863" y="293"/>
                </a:lnTo>
                <a:lnTo>
                  <a:pt x="3863" y="294"/>
                </a:lnTo>
                <a:close/>
                <a:moveTo>
                  <a:pt x="4158" y="209"/>
                </a:moveTo>
                <a:lnTo>
                  <a:pt x="4159" y="210"/>
                </a:lnTo>
                <a:lnTo>
                  <a:pt x="4159" y="209"/>
                </a:lnTo>
                <a:lnTo>
                  <a:pt x="4159" y="209"/>
                </a:lnTo>
                <a:lnTo>
                  <a:pt x="4158" y="209"/>
                </a:lnTo>
                <a:close/>
                <a:moveTo>
                  <a:pt x="5717" y="1663"/>
                </a:moveTo>
                <a:lnTo>
                  <a:pt x="5717" y="1663"/>
                </a:lnTo>
                <a:lnTo>
                  <a:pt x="5713" y="1668"/>
                </a:lnTo>
                <a:lnTo>
                  <a:pt x="5710" y="1670"/>
                </a:lnTo>
                <a:lnTo>
                  <a:pt x="5707" y="1668"/>
                </a:lnTo>
                <a:lnTo>
                  <a:pt x="5704" y="1664"/>
                </a:lnTo>
                <a:lnTo>
                  <a:pt x="5704" y="1664"/>
                </a:lnTo>
                <a:lnTo>
                  <a:pt x="5679" y="1664"/>
                </a:lnTo>
                <a:lnTo>
                  <a:pt x="5652" y="1663"/>
                </a:lnTo>
                <a:lnTo>
                  <a:pt x="5627" y="1663"/>
                </a:lnTo>
                <a:lnTo>
                  <a:pt x="5602" y="1663"/>
                </a:lnTo>
                <a:lnTo>
                  <a:pt x="5602" y="1663"/>
                </a:lnTo>
                <a:lnTo>
                  <a:pt x="5602" y="1663"/>
                </a:lnTo>
                <a:lnTo>
                  <a:pt x="5603" y="1672"/>
                </a:lnTo>
                <a:lnTo>
                  <a:pt x="5606" y="1678"/>
                </a:lnTo>
                <a:lnTo>
                  <a:pt x="5610" y="1682"/>
                </a:lnTo>
                <a:lnTo>
                  <a:pt x="5615" y="1684"/>
                </a:lnTo>
                <a:lnTo>
                  <a:pt x="5628" y="1686"/>
                </a:lnTo>
                <a:lnTo>
                  <a:pt x="5641" y="1686"/>
                </a:lnTo>
                <a:lnTo>
                  <a:pt x="5666" y="1686"/>
                </a:lnTo>
                <a:lnTo>
                  <a:pt x="5692" y="1686"/>
                </a:lnTo>
                <a:lnTo>
                  <a:pt x="5719" y="1686"/>
                </a:lnTo>
                <a:lnTo>
                  <a:pt x="5747" y="1686"/>
                </a:lnTo>
                <a:lnTo>
                  <a:pt x="5742" y="1684"/>
                </a:lnTo>
                <a:lnTo>
                  <a:pt x="5738" y="1681"/>
                </a:lnTo>
                <a:lnTo>
                  <a:pt x="5732" y="1678"/>
                </a:lnTo>
                <a:lnTo>
                  <a:pt x="5727" y="1674"/>
                </a:lnTo>
                <a:lnTo>
                  <a:pt x="5726" y="1671"/>
                </a:lnTo>
                <a:lnTo>
                  <a:pt x="5726" y="1668"/>
                </a:lnTo>
                <a:lnTo>
                  <a:pt x="5727" y="1665"/>
                </a:lnTo>
                <a:lnTo>
                  <a:pt x="5728" y="1663"/>
                </a:lnTo>
                <a:lnTo>
                  <a:pt x="5727" y="1663"/>
                </a:lnTo>
                <a:lnTo>
                  <a:pt x="5717" y="1663"/>
                </a:lnTo>
                <a:lnTo>
                  <a:pt x="5717" y="1663"/>
                </a:lnTo>
                <a:close/>
                <a:moveTo>
                  <a:pt x="5878" y="1814"/>
                </a:moveTo>
                <a:lnTo>
                  <a:pt x="5878" y="1814"/>
                </a:lnTo>
                <a:lnTo>
                  <a:pt x="5878" y="1814"/>
                </a:lnTo>
                <a:lnTo>
                  <a:pt x="5878" y="1814"/>
                </a:lnTo>
                <a:close/>
                <a:moveTo>
                  <a:pt x="5610" y="1588"/>
                </a:moveTo>
                <a:lnTo>
                  <a:pt x="5611" y="1588"/>
                </a:lnTo>
                <a:lnTo>
                  <a:pt x="5611" y="1590"/>
                </a:lnTo>
                <a:lnTo>
                  <a:pt x="5623" y="1587"/>
                </a:lnTo>
                <a:lnTo>
                  <a:pt x="5632" y="1584"/>
                </a:lnTo>
                <a:lnTo>
                  <a:pt x="5648" y="1583"/>
                </a:lnTo>
                <a:lnTo>
                  <a:pt x="5663" y="1582"/>
                </a:lnTo>
                <a:lnTo>
                  <a:pt x="5658" y="1581"/>
                </a:lnTo>
                <a:lnTo>
                  <a:pt x="5657" y="1577"/>
                </a:lnTo>
                <a:lnTo>
                  <a:pt x="5657" y="1573"/>
                </a:lnTo>
                <a:lnTo>
                  <a:pt x="5651" y="1577"/>
                </a:lnTo>
                <a:lnTo>
                  <a:pt x="5645" y="1580"/>
                </a:lnTo>
                <a:lnTo>
                  <a:pt x="5636" y="1583"/>
                </a:lnTo>
                <a:lnTo>
                  <a:pt x="5628" y="1585"/>
                </a:lnTo>
                <a:lnTo>
                  <a:pt x="5620" y="1586"/>
                </a:lnTo>
                <a:lnTo>
                  <a:pt x="5610" y="1588"/>
                </a:lnTo>
                <a:close/>
                <a:moveTo>
                  <a:pt x="1227" y="2322"/>
                </a:moveTo>
                <a:lnTo>
                  <a:pt x="1227" y="2322"/>
                </a:lnTo>
                <a:lnTo>
                  <a:pt x="1235" y="2317"/>
                </a:lnTo>
                <a:lnTo>
                  <a:pt x="1243" y="2314"/>
                </a:lnTo>
                <a:lnTo>
                  <a:pt x="1248" y="2313"/>
                </a:lnTo>
                <a:lnTo>
                  <a:pt x="1253" y="2313"/>
                </a:lnTo>
                <a:lnTo>
                  <a:pt x="1257" y="2313"/>
                </a:lnTo>
                <a:lnTo>
                  <a:pt x="1262" y="2314"/>
                </a:lnTo>
                <a:lnTo>
                  <a:pt x="1254" y="2313"/>
                </a:lnTo>
                <a:lnTo>
                  <a:pt x="1245" y="2314"/>
                </a:lnTo>
                <a:lnTo>
                  <a:pt x="1238" y="2317"/>
                </a:lnTo>
                <a:lnTo>
                  <a:pt x="1229" y="2320"/>
                </a:lnTo>
                <a:lnTo>
                  <a:pt x="1228" y="2321"/>
                </a:lnTo>
                <a:lnTo>
                  <a:pt x="1227" y="2322"/>
                </a:lnTo>
                <a:close/>
                <a:moveTo>
                  <a:pt x="1026" y="2343"/>
                </a:moveTo>
                <a:lnTo>
                  <a:pt x="1017" y="2340"/>
                </a:lnTo>
                <a:lnTo>
                  <a:pt x="1008" y="2338"/>
                </a:lnTo>
                <a:lnTo>
                  <a:pt x="1004" y="2343"/>
                </a:lnTo>
                <a:lnTo>
                  <a:pt x="1000" y="2348"/>
                </a:lnTo>
                <a:lnTo>
                  <a:pt x="1006" y="2346"/>
                </a:lnTo>
                <a:lnTo>
                  <a:pt x="1014" y="2344"/>
                </a:lnTo>
                <a:lnTo>
                  <a:pt x="1020" y="2343"/>
                </a:lnTo>
                <a:lnTo>
                  <a:pt x="1026" y="2343"/>
                </a:lnTo>
                <a:close/>
                <a:moveTo>
                  <a:pt x="5697" y="2082"/>
                </a:moveTo>
                <a:lnTo>
                  <a:pt x="5697" y="2082"/>
                </a:lnTo>
                <a:lnTo>
                  <a:pt x="5695" y="2082"/>
                </a:lnTo>
                <a:lnTo>
                  <a:pt x="5697" y="2082"/>
                </a:lnTo>
                <a:close/>
                <a:moveTo>
                  <a:pt x="5726" y="2067"/>
                </a:moveTo>
                <a:lnTo>
                  <a:pt x="5727" y="2067"/>
                </a:lnTo>
                <a:lnTo>
                  <a:pt x="5727" y="2066"/>
                </a:lnTo>
                <a:lnTo>
                  <a:pt x="5727" y="2065"/>
                </a:lnTo>
                <a:lnTo>
                  <a:pt x="5726" y="2066"/>
                </a:lnTo>
                <a:lnTo>
                  <a:pt x="5726" y="2067"/>
                </a:lnTo>
                <a:close/>
                <a:moveTo>
                  <a:pt x="5746" y="1998"/>
                </a:moveTo>
                <a:lnTo>
                  <a:pt x="5749" y="1998"/>
                </a:lnTo>
                <a:lnTo>
                  <a:pt x="5750" y="1997"/>
                </a:lnTo>
                <a:lnTo>
                  <a:pt x="5750" y="1997"/>
                </a:lnTo>
                <a:lnTo>
                  <a:pt x="5748" y="1998"/>
                </a:lnTo>
                <a:lnTo>
                  <a:pt x="5746" y="1998"/>
                </a:lnTo>
                <a:close/>
                <a:moveTo>
                  <a:pt x="5220" y="452"/>
                </a:moveTo>
                <a:lnTo>
                  <a:pt x="5220" y="452"/>
                </a:lnTo>
                <a:lnTo>
                  <a:pt x="5220" y="452"/>
                </a:lnTo>
                <a:lnTo>
                  <a:pt x="5219" y="452"/>
                </a:lnTo>
                <a:lnTo>
                  <a:pt x="5219" y="452"/>
                </a:lnTo>
                <a:lnTo>
                  <a:pt x="5220" y="452"/>
                </a:lnTo>
                <a:lnTo>
                  <a:pt x="5220" y="452"/>
                </a:lnTo>
                <a:close/>
                <a:moveTo>
                  <a:pt x="3853" y="273"/>
                </a:moveTo>
                <a:lnTo>
                  <a:pt x="3853" y="273"/>
                </a:lnTo>
                <a:lnTo>
                  <a:pt x="3853" y="273"/>
                </a:lnTo>
                <a:lnTo>
                  <a:pt x="3853" y="273"/>
                </a:lnTo>
                <a:close/>
                <a:moveTo>
                  <a:pt x="1609" y="417"/>
                </a:moveTo>
                <a:lnTo>
                  <a:pt x="1609" y="417"/>
                </a:lnTo>
                <a:lnTo>
                  <a:pt x="1609" y="416"/>
                </a:lnTo>
                <a:lnTo>
                  <a:pt x="1609" y="415"/>
                </a:lnTo>
                <a:lnTo>
                  <a:pt x="1609" y="417"/>
                </a:lnTo>
                <a:lnTo>
                  <a:pt x="1609" y="417"/>
                </a:lnTo>
                <a:lnTo>
                  <a:pt x="1607" y="417"/>
                </a:lnTo>
                <a:lnTo>
                  <a:pt x="1608" y="418"/>
                </a:lnTo>
                <a:lnTo>
                  <a:pt x="1608" y="420"/>
                </a:lnTo>
                <a:lnTo>
                  <a:pt x="1609" y="419"/>
                </a:lnTo>
                <a:lnTo>
                  <a:pt x="1609" y="418"/>
                </a:lnTo>
                <a:lnTo>
                  <a:pt x="1609" y="417"/>
                </a:lnTo>
                <a:lnTo>
                  <a:pt x="1609" y="417"/>
                </a:lnTo>
                <a:lnTo>
                  <a:pt x="1609" y="417"/>
                </a:lnTo>
                <a:close/>
                <a:moveTo>
                  <a:pt x="1323" y="648"/>
                </a:moveTo>
                <a:lnTo>
                  <a:pt x="1320" y="646"/>
                </a:lnTo>
                <a:lnTo>
                  <a:pt x="1318" y="645"/>
                </a:lnTo>
                <a:lnTo>
                  <a:pt x="1316" y="645"/>
                </a:lnTo>
                <a:lnTo>
                  <a:pt x="1314" y="646"/>
                </a:lnTo>
                <a:lnTo>
                  <a:pt x="1318" y="647"/>
                </a:lnTo>
                <a:lnTo>
                  <a:pt x="1323" y="648"/>
                </a:lnTo>
                <a:close/>
                <a:moveTo>
                  <a:pt x="1539" y="463"/>
                </a:moveTo>
                <a:lnTo>
                  <a:pt x="1541" y="461"/>
                </a:lnTo>
                <a:lnTo>
                  <a:pt x="1539" y="461"/>
                </a:lnTo>
                <a:lnTo>
                  <a:pt x="1539" y="463"/>
                </a:lnTo>
                <a:close/>
                <a:moveTo>
                  <a:pt x="5076" y="538"/>
                </a:moveTo>
                <a:lnTo>
                  <a:pt x="5080" y="537"/>
                </a:lnTo>
                <a:lnTo>
                  <a:pt x="5083" y="536"/>
                </a:lnTo>
                <a:lnTo>
                  <a:pt x="5079" y="537"/>
                </a:lnTo>
                <a:lnTo>
                  <a:pt x="5076" y="538"/>
                </a:lnTo>
                <a:close/>
                <a:moveTo>
                  <a:pt x="5112" y="523"/>
                </a:moveTo>
                <a:lnTo>
                  <a:pt x="5114" y="523"/>
                </a:lnTo>
                <a:lnTo>
                  <a:pt x="5115" y="522"/>
                </a:lnTo>
                <a:lnTo>
                  <a:pt x="5115" y="521"/>
                </a:lnTo>
                <a:lnTo>
                  <a:pt x="5113" y="522"/>
                </a:lnTo>
                <a:lnTo>
                  <a:pt x="5112" y="523"/>
                </a:lnTo>
                <a:close/>
                <a:moveTo>
                  <a:pt x="5139" y="359"/>
                </a:moveTo>
                <a:lnTo>
                  <a:pt x="5139" y="359"/>
                </a:lnTo>
                <a:lnTo>
                  <a:pt x="5139" y="359"/>
                </a:lnTo>
                <a:lnTo>
                  <a:pt x="5139" y="359"/>
                </a:lnTo>
                <a:close/>
                <a:moveTo>
                  <a:pt x="4391" y="280"/>
                </a:moveTo>
                <a:lnTo>
                  <a:pt x="4401" y="291"/>
                </a:lnTo>
                <a:lnTo>
                  <a:pt x="4401" y="289"/>
                </a:lnTo>
                <a:lnTo>
                  <a:pt x="4396" y="285"/>
                </a:lnTo>
                <a:lnTo>
                  <a:pt x="4391" y="280"/>
                </a:lnTo>
                <a:lnTo>
                  <a:pt x="4391" y="280"/>
                </a:lnTo>
                <a:lnTo>
                  <a:pt x="4401" y="291"/>
                </a:lnTo>
                <a:lnTo>
                  <a:pt x="4401" y="291"/>
                </a:lnTo>
                <a:lnTo>
                  <a:pt x="4396" y="285"/>
                </a:lnTo>
                <a:lnTo>
                  <a:pt x="4391" y="280"/>
                </a:lnTo>
                <a:lnTo>
                  <a:pt x="4391" y="280"/>
                </a:lnTo>
                <a:close/>
                <a:moveTo>
                  <a:pt x="1104" y="1024"/>
                </a:moveTo>
                <a:lnTo>
                  <a:pt x="1102" y="1025"/>
                </a:lnTo>
                <a:lnTo>
                  <a:pt x="1099" y="1025"/>
                </a:lnTo>
                <a:lnTo>
                  <a:pt x="1098" y="1024"/>
                </a:lnTo>
                <a:lnTo>
                  <a:pt x="1098" y="1022"/>
                </a:lnTo>
                <a:lnTo>
                  <a:pt x="1101" y="1020"/>
                </a:lnTo>
                <a:lnTo>
                  <a:pt x="1103" y="1020"/>
                </a:lnTo>
                <a:lnTo>
                  <a:pt x="1104" y="1022"/>
                </a:lnTo>
                <a:lnTo>
                  <a:pt x="1104" y="1024"/>
                </a:lnTo>
                <a:close/>
                <a:moveTo>
                  <a:pt x="1737" y="957"/>
                </a:moveTo>
                <a:lnTo>
                  <a:pt x="1739" y="956"/>
                </a:lnTo>
                <a:lnTo>
                  <a:pt x="1742" y="956"/>
                </a:lnTo>
                <a:lnTo>
                  <a:pt x="1744" y="956"/>
                </a:lnTo>
                <a:lnTo>
                  <a:pt x="1747" y="958"/>
                </a:lnTo>
                <a:lnTo>
                  <a:pt x="1751" y="955"/>
                </a:lnTo>
                <a:lnTo>
                  <a:pt x="1754" y="952"/>
                </a:lnTo>
                <a:lnTo>
                  <a:pt x="1753" y="950"/>
                </a:lnTo>
                <a:lnTo>
                  <a:pt x="1753" y="950"/>
                </a:lnTo>
                <a:lnTo>
                  <a:pt x="1753" y="951"/>
                </a:lnTo>
                <a:lnTo>
                  <a:pt x="1752" y="951"/>
                </a:lnTo>
                <a:lnTo>
                  <a:pt x="1751" y="952"/>
                </a:lnTo>
                <a:lnTo>
                  <a:pt x="1749" y="951"/>
                </a:lnTo>
                <a:lnTo>
                  <a:pt x="1746" y="950"/>
                </a:lnTo>
                <a:lnTo>
                  <a:pt x="1743" y="949"/>
                </a:lnTo>
                <a:lnTo>
                  <a:pt x="1742" y="950"/>
                </a:lnTo>
                <a:lnTo>
                  <a:pt x="1739" y="950"/>
                </a:lnTo>
                <a:lnTo>
                  <a:pt x="1738" y="954"/>
                </a:lnTo>
                <a:lnTo>
                  <a:pt x="1737" y="957"/>
                </a:lnTo>
                <a:close/>
                <a:moveTo>
                  <a:pt x="5521" y="846"/>
                </a:moveTo>
                <a:lnTo>
                  <a:pt x="5532" y="856"/>
                </a:lnTo>
                <a:lnTo>
                  <a:pt x="5536" y="859"/>
                </a:lnTo>
                <a:lnTo>
                  <a:pt x="5541" y="863"/>
                </a:lnTo>
                <a:lnTo>
                  <a:pt x="5536" y="858"/>
                </a:lnTo>
                <a:lnTo>
                  <a:pt x="5529" y="853"/>
                </a:lnTo>
                <a:lnTo>
                  <a:pt x="5543" y="843"/>
                </a:lnTo>
                <a:lnTo>
                  <a:pt x="5557" y="833"/>
                </a:lnTo>
                <a:lnTo>
                  <a:pt x="5549" y="835"/>
                </a:lnTo>
                <a:lnTo>
                  <a:pt x="5540" y="835"/>
                </a:lnTo>
                <a:lnTo>
                  <a:pt x="5530" y="835"/>
                </a:lnTo>
                <a:lnTo>
                  <a:pt x="5521" y="833"/>
                </a:lnTo>
                <a:lnTo>
                  <a:pt x="5522" y="836"/>
                </a:lnTo>
                <a:lnTo>
                  <a:pt x="5523" y="839"/>
                </a:lnTo>
                <a:lnTo>
                  <a:pt x="5522" y="843"/>
                </a:lnTo>
                <a:lnTo>
                  <a:pt x="5521" y="846"/>
                </a:lnTo>
                <a:close/>
                <a:moveTo>
                  <a:pt x="5270" y="1419"/>
                </a:moveTo>
                <a:lnTo>
                  <a:pt x="5269" y="1421"/>
                </a:lnTo>
                <a:lnTo>
                  <a:pt x="5267" y="1422"/>
                </a:lnTo>
                <a:lnTo>
                  <a:pt x="5271" y="1424"/>
                </a:lnTo>
                <a:lnTo>
                  <a:pt x="5270" y="1419"/>
                </a:lnTo>
                <a:close/>
                <a:moveTo>
                  <a:pt x="2716" y="209"/>
                </a:moveTo>
                <a:lnTo>
                  <a:pt x="2716" y="209"/>
                </a:lnTo>
                <a:lnTo>
                  <a:pt x="2716" y="209"/>
                </a:lnTo>
                <a:lnTo>
                  <a:pt x="2731" y="209"/>
                </a:lnTo>
                <a:lnTo>
                  <a:pt x="2746" y="209"/>
                </a:lnTo>
                <a:lnTo>
                  <a:pt x="2759" y="209"/>
                </a:lnTo>
                <a:lnTo>
                  <a:pt x="2774" y="210"/>
                </a:lnTo>
                <a:lnTo>
                  <a:pt x="2774" y="210"/>
                </a:lnTo>
                <a:lnTo>
                  <a:pt x="2791" y="210"/>
                </a:lnTo>
                <a:lnTo>
                  <a:pt x="2809" y="209"/>
                </a:lnTo>
                <a:lnTo>
                  <a:pt x="2826" y="209"/>
                </a:lnTo>
                <a:lnTo>
                  <a:pt x="2842" y="209"/>
                </a:lnTo>
                <a:lnTo>
                  <a:pt x="2842" y="210"/>
                </a:lnTo>
                <a:lnTo>
                  <a:pt x="2842" y="209"/>
                </a:lnTo>
                <a:lnTo>
                  <a:pt x="2864" y="209"/>
                </a:lnTo>
                <a:lnTo>
                  <a:pt x="2884" y="209"/>
                </a:lnTo>
                <a:lnTo>
                  <a:pt x="2904" y="209"/>
                </a:lnTo>
                <a:lnTo>
                  <a:pt x="2924" y="209"/>
                </a:lnTo>
                <a:lnTo>
                  <a:pt x="2944" y="209"/>
                </a:lnTo>
                <a:lnTo>
                  <a:pt x="2965" y="209"/>
                </a:lnTo>
                <a:lnTo>
                  <a:pt x="2985" y="209"/>
                </a:lnTo>
                <a:lnTo>
                  <a:pt x="3005" y="209"/>
                </a:lnTo>
                <a:lnTo>
                  <a:pt x="3005" y="209"/>
                </a:lnTo>
                <a:lnTo>
                  <a:pt x="3027" y="209"/>
                </a:lnTo>
                <a:lnTo>
                  <a:pt x="3048" y="209"/>
                </a:lnTo>
                <a:lnTo>
                  <a:pt x="3070" y="210"/>
                </a:lnTo>
                <a:lnTo>
                  <a:pt x="3091" y="210"/>
                </a:lnTo>
                <a:lnTo>
                  <a:pt x="3113" y="210"/>
                </a:lnTo>
                <a:lnTo>
                  <a:pt x="3134" y="210"/>
                </a:lnTo>
                <a:lnTo>
                  <a:pt x="3156" y="210"/>
                </a:lnTo>
                <a:lnTo>
                  <a:pt x="3178" y="210"/>
                </a:lnTo>
                <a:lnTo>
                  <a:pt x="3178" y="210"/>
                </a:lnTo>
                <a:lnTo>
                  <a:pt x="3178" y="210"/>
                </a:lnTo>
                <a:lnTo>
                  <a:pt x="3201" y="210"/>
                </a:lnTo>
                <a:lnTo>
                  <a:pt x="3224" y="210"/>
                </a:lnTo>
                <a:lnTo>
                  <a:pt x="3247" y="210"/>
                </a:lnTo>
                <a:lnTo>
                  <a:pt x="3270" y="210"/>
                </a:lnTo>
                <a:lnTo>
                  <a:pt x="3270" y="210"/>
                </a:lnTo>
                <a:lnTo>
                  <a:pt x="3270" y="210"/>
                </a:lnTo>
                <a:lnTo>
                  <a:pt x="3303" y="210"/>
                </a:lnTo>
                <a:lnTo>
                  <a:pt x="3336" y="210"/>
                </a:lnTo>
                <a:lnTo>
                  <a:pt x="3369" y="210"/>
                </a:lnTo>
                <a:lnTo>
                  <a:pt x="3402" y="210"/>
                </a:lnTo>
                <a:lnTo>
                  <a:pt x="3435" y="210"/>
                </a:lnTo>
                <a:lnTo>
                  <a:pt x="3468" y="210"/>
                </a:lnTo>
                <a:lnTo>
                  <a:pt x="3501" y="210"/>
                </a:lnTo>
                <a:lnTo>
                  <a:pt x="3534" y="209"/>
                </a:lnTo>
                <a:lnTo>
                  <a:pt x="3546" y="210"/>
                </a:lnTo>
                <a:lnTo>
                  <a:pt x="3559" y="210"/>
                </a:lnTo>
                <a:lnTo>
                  <a:pt x="3565" y="209"/>
                </a:lnTo>
                <a:lnTo>
                  <a:pt x="3570" y="207"/>
                </a:lnTo>
                <a:lnTo>
                  <a:pt x="3576" y="204"/>
                </a:lnTo>
                <a:lnTo>
                  <a:pt x="3581" y="198"/>
                </a:lnTo>
                <a:lnTo>
                  <a:pt x="3581" y="198"/>
                </a:lnTo>
                <a:lnTo>
                  <a:pt x="3577" y="202"/>
                </a:lnTo>
                <a:lnTo>
                  <a:pt x="3570" y="206"/>
                </a:lnTo>
                <a:lnTo>
                  <a:pt x="3534" y="204"/>
                </a:lnTo>
                <a:lnTo>
                  <a:pt x="3497" y="203"/>
                </a:lnTo>
                <a:lnTo>
                  <a:pt x="3460" y="202"/>
                </a:lnTo>
                <a:lnTo>
                  <a:pt x="3423" y="202"/>
                </a:lnTo>
                <a:lnTo>
                  <a:pt x="3386" y="202"/>
                </a:lnTo>
                <a:lnTo>
                  <a:pt x="3349" y="202"/>
                </a:lnTo>
                <a:lnTo>
                  <a:pt x="3312" y="202"/>
                </a:lnTo>
                <a:lnTo>
                  <a:pt x="3275" y="202"/>
                </a:lnTo>
                <a:lnTo>
                  <a:pt x="3261" y="202"/>
                </a:lnTo>
                <a:lnTo>
                  <a:pt x="3246" y="202"/>
                </a:lnTo>
                <a:lnTo>
                  <a:pt x="3239" y="200"/>
                </a:lnTo>
                <a:lnTo>
                  <a:pt x="3231" y="199"/>
                </a:lnTo>
                <a:lnTo>
                  <a:pt x="3225" y="196"/>
                </a:lnTo>
                <a:lnTo>
                  <a:pt x="3219" y="190"/>
                </a:lnTo>
                <a:lnTo>
                  <a:pt x="3211" y="194"/>
                </a:lnTo>
                <a:lnTo>
                  <a:pt x="3204" y="196"/>
                </a:lnTo>
                <a:lnTo>
                  <a:pt x="3199" y="196"/>
                </a:lnTo>
                <a:lnTo>
                  <a:pt x="3193" y="196"/>
                </a:lnTo>
                <a:lnTo>
                  <a:pt x="3188" y="195"/>
                </a:lnTo>
                <a:lnTo>
                  <a:pt x="3183" y="194"/>
                </a:lnTo>
                <a:lnTo>
                  <a:pt x="3181" y="190"/>
                </a:lnTo>
                <a:lnTo>
                  <a:pt x="3179" y="188"/>
                </a:lnTo>
                <a:lnTo>
                  <a:pt x="3176" y="187"/>
                </a:lnTo>
                <a:lnTo>
                  <a:pt x="3174" y="186"/>
                </a:lnTo>
                <a:lnTo>
                  <a:pt x="3171" y="186"/>
                </a:lnTo>
                <a:lnTo>
                  <a:pt x="3169" y="187"/>
                </a:lnTo>
                <a:lnTo>
                  <a:pt x="3166" y="188"/>
                </a:lnTo>
                <a:lnTo>
                  <a:pt x="3164" y="190"/>
                </a:lnTo>
                <a:lnTo>
                  <a:pt x="3160" y="190"/>
                </a:lnTo>
                <a:lnTo>
                  <a:pt x="3156" y="189"/>
                </a:lnTo>
                <a:lnTo>
                  <a:pt x="3153" y="188"/>
                </a:lnTo>
                <a:lnTo>
                  <a:pt x="3149" y="187"/>
                </a:lnTo>
                <a:lnTo>
                  <a:pt x="3147" y="185"/>
                </a:lnTo>
                <a:lnTo>
                  <a:pt x="3145" y="183"/>
                </a:lnTo>
                <a:lnTo>
                  <a:pt x="3144" y="184"/>
                </a:lnTo>
                <a:lnTo>
                  <a:pt x="3142" y="185"/>
                </a:lnTo>
                <a:lnTo>
                  <a:pt x="3105" y="186"/>
                </a:lnTo>
                <a:lnTo>
                  <a:pt x="3069" y="186"/>
                </a:lnTo>
                <a:lnTo>
                  <a:pt x="3050" y="185"/>
                </a:lnTo>
                <a:lnTo>
                  <a:pt x="3032" y="184"/>
                </a:lnTo>
                <a:lnTo>
                  <a:pt x="3014" y="181"/>
                </a:lnTo>
                <a:lnTo>
                  <a:pt x="2996" y="176"/>
                </a:lnTo>
                <a:lnTo>
                  <a:pt x="2992" y="178"/>
                </a:lnTo>
                <a:lnTo>
                  <a:pt x="2987" y="178"/>
                </a:lnTo>
                <a:lnTo>
                  <a:pt x="2978" y="181"/>
                </a:lnTo>
                <a:lnTo>
                  <a:pt x="2969" y="183"/>
                </a:lnTo>
                <a:lnTo>
                  <a:pt x="2959" y="185"/>
                </a:lnTo>
                <a:lnTo>
                  <a:pt x="2950" y="186"/>
                </a:lnTo>
                <a:lnTo>
                  <a:pt x="2931" y="188"/>
                </a:lnTo>
                <a:lnTo>
                  <a:pt x="2912" y="188"/>
                </a:lnTo>
                <a:lnTo>
                  <a:pt x="2873" y="186"/>
                </a:lnTo>
                <a:lnTo>
                  <a:pt x="2836" y="182"/>
                </a:lnTo>
                <a:lnTo>
                  <a:pt x="2805" y="180"/>
                </a:lnTo>
                <a:lnTo>
                  <a:pt x="2774" y="179"/>
                </a:lnTo>
                <a:lnTo>
                  <a:pt x="2758" y="179"/>
                </a:lnTo>
                <a:lnTo>
                  <a:pt x="2743" y="180"/>
                </a:lnTo>
                <a:lnTo>
                  <a:pt x="2728" y="181"/>
                </a:lnTo>
                <a:lnTo>
                  <a:pt x="2712" y="184"/>
                </a:lnTo>
                <a:lnTo>
                  <a:pt x="2702" y="186"/>
                </a:lnTo>
                <a:lnTo>
                  <a:pt x="2693" y="186"/>
                </a:lnTo>
                <a:lnTo>
                  <a:pt x="2689" y="185"/>
                </a:lnTo>
                <a:lnTo>
                  <a:pt x="2684" y="184"/>
                </a:lnTo>
                <a:lnTo>
                  <a:pt x="2680" y="183"/>
                </a:lnTo>
                <a:lnTo>
                  <a:pt x="2675" y="181"/>
                </a:lnTo>
                <a:lnTo>
                  <a:pt x="2668" y="185"/>
                </a:lnTo>
                <a:lnTo>
                  <a:pt x="2658" y="188"/>
                </a:lnTo>
                <a:lnTo>
                  <a:pt x="2620" y="191"/>
                </a:lnTo>
                <a:lnTo>
                  <a:pt x="2583" y="195"/>
                </a:lnTo>
                <a:lnTo>
                  <a:pt x="2545" y="197"/>
                </a:lnTo>
                <a:lnTo>
                  <a:pt x="2507" y="198"/>
                </a:lnTo>
                <a:lnTo>
                  <a:pt x="2510" y="201"/>
                </a:lnTo>
                <a:lnTo>
                  <a:pt x="2512" y="203"/>
                </a:lnTo>
                <a:lnTo>
                  <a:pt x="2512" y="205"/>
                </a:lnTo>
                <a:lnTo>
                  <a:pt x="2512" y="207"/>
                </a:lnTo>
                <a:lnTo>
                  <a:pt x="2524" y="205"/>
                </a:lnTo>
                <a:lnTo>
                  <a:pt x="2536" y="205"/>
                </a:lnTo>
                <a:lnTo>
                  <a:pt x="2549" y="206"/>
                </a:lnTo>
                <a:lnTo>
                  <a:pt x="2561" y="207"/>
                </a:lnTo>
                <a:lnTo>
                  <a:pt x="2574" y="207"/>
                </a:lnTo>
                <a:lnTo>
                  <a:pt x="2586" y="207"/>
                </a:lnTo>
                <a:lnTo>
                  <a:pt x="2593" y="206"/>
                </a:lnTo>
                <a:lnTo>
                  <a:pt x="2598" y="204"/>
                </a:lnTo>
                <a:lnTo>
                  <a:pt x="2604" y="202"/>
                </a:lnTo>
                <a:lnTo>
                  <a:pt x="2611" y="199"/>
                </a:lnTo>
                <a:lnTo>
                  <a:pt x="2614" y="202"/>
                </a:lnTo>
                <a:lnTo>
                  <a:pt x="2618" y="204"/>
                </a:lnTo>
                <a:lnTo>
                  <a:pt x="2623" y="206"/>
                </a:lnTo>
                <a:lnTo>
                  <a:pt x="2628" y="207"/>
                </a:lnTo>
                <a:lnTo>
                  <a:pt x="2637" y="208"/>
                </a:lnTo>
                <a:lnTo>
                  <a:pt x="2647" y="209"/>
                </a:lnTo>
                <a:lnTo>
                  <a:pt x="2647" y="209"/>
                </a:lnTo>
                <a:lnTo>
                  <a:pt x="2671" y="209"/>
                </a:lnTo>
                <a:lnTo>
                  <a:pt x="2671" y="209"/>
                </a:lnTo>
                <a:lnTo>
                  <a:pt x="2716" y="209"/>
                </a:lnTo>
                <a:close/>
                <a:moveTo>
                  <a:pt x="3536" y="3244"/>
                </a:moveTo>
                <a:lnTo>
                  <a:pt x="3535" y="3245"/>
                </a:lnTo>
                <a:lnTo>
                  <a:pt x="3535" y="3246"/>
                </a:lnTo>
                <a:lnTo>
                  <a:pt x="3536" y="3245"/>
                </a:lnTo>
                <a:lnTo>
                  <a:pt x="3536" y="3245"/>
                </a:lnTo>
                <a:lnTo>
                  <a:pt x="3536" y="3244"/>
                </a:lnTo>
                <a:lnTo>
                  <a:pt x="3535" y="3245"/>
                </a:lnTo>
                <a:lnTo>
                  <a:pt x="3533" y="3245"/>
                </a:lnTo>
                <a:lnTo>
                  <a:pt x="3534" y="3244"/>
                </a:lnTo>
                <a:lnTo>
                  <a:pt x="3536" y="3243"/>
                </a:lnTo>
                <a:lnTo>
                  <a:pt x="3536" y="3244"/>
                </a:lnTo>
                <a:lnTo>
                  <a:pt x="3536" y="3244"/>
                </a:lnTo>
                <a:lnTo>
                  <a:pt x="3536" y="3244"/>
                </a:lnTo>
                <a:lnTo>
                  <a:pt x="3536" y="3244"/>
                </a:lnTo>
                <a:close/>
                <a:moveTo>
                  <a:pt x="3651" y="3291"/>
                </a:moveTo>
                <a:lnTo>
                  <a:pt x="3656" y="3290"/>
                </a:lnTo>
                <a:lnTo>
                  <a:pt x="3662" y="3290"/>
                </a:lnTo>
                <a:lnTo>
                  <a:pt x="3667" y="3291"/>
                </a:lnTo>
                <a:lnTo>
                  <a:pt x="3673" y="3292"/>
                </a:lnTo>
                <a:lnTo>
                  <a:pt x="3675" y="3293"/>
                </a:lnTo>
                <a:lnTo>
                  <a:pt x="3677" y="3295"/>
                </a:lnTo>
                <a:lnTo>
                  <a:pt x="3678" y="3297"/>
                </a:lnTo>
                <a:lnTo>
                  <a:pt x="3678" y="3301"/>
                </a:lnTo>
                <a:lnTo>
                  <a:pt x="3677" y="3305"/>
                </a:lnTo>
                <a:lnTo>
                  <a:pt x="3676" y="3310"/>
                </a:lnTo>
                <a:lnTo>
                  <a:pt x="3673" y="3313"/>
                </a:lnTo>
                <a:lnTo>
                  <a:pt x="3671" y="3315"/>
                </a:lnTo>
                <a:lnTo>
                  <a:pt x="3666" y="3316"/>
                </a:lnTo>
                <a:lnTo>
                  <a:pt x="3663" y="3316"/>
                </a:lnTo>
                <a:lnTo>
                  <a:pt x="3660" y="3315"/>
                </a:lnTo>
                <a:lnTo>
                  <a:pt x="3658" y="3313"/>
                </a:lnTo>
                <a:lnTo>
                  <a:pt x="3654" y="3308"/>
                </a:lnTo>
                <a:lnTo>
                  <a:pt x="3651" y="3302"/>
                </a:lnTo>
                <a:lnTo>
                  <a:pt x="3619" y="3297"/>
                </a:lnTo>
                <a:lnTo>
                  <a:pt x="3586" y="3290"/>
                </a:lnTo>
                <a:lnTo>
                  <a:pt x="3569" y="3288"/>
                </a:lnTo>
                <a:lnTo>
                  <a:pt x="3554" y="3287"/>
                </a:lnTo>
                <a:lnTo>
                  <a:pt x="3545" y="3288"/>
                </a:lnTo>
                <a:lnTo>
                  <a:pt x="3536" y="3289"/>
                </a:lnTo>
                <a:lnTo>
                  <a:pt x="3527" y="3290"/>
                </a:lnTo>
                <a:lnTo>
                  <a:pt x="3519" y="3292"/>
                </a:lnTo>
                <a:lnTo>
                  <a:pt x="3536" y="3305"/>
                </a:lnTo>
                <a:lnTo>
                  <a:pt x="3541" y="3306"/>
                </a:lnTo>
                <a:lnTo>
                  <a:pt x="3546" y="3309"/>
                </a:lnTo>
                <a:lnTo>
                  <a:pt x="3550" y="3313"/>
                </a:lnTo>
                <a:lnTo>
                  <a:pt x="3555" y="3317"/>
                </a:lnTo>
                <a:lnTo>
                  <a:pt x="3557" y="3323"/>
                </a:lnTo>
                <a:lnTo>
                  <a:pt x="3559" y="3328"/>
                </a:lnTo>
                <a:lnTo>
                  <a:pt x="3562" y="3340"/>
                </a:lnTo>
                <a:lnTo>
                  <a:pt x="3562" y="3352"/>
                </a:lnTo>
                <a:lnTo>
                  <a:pt x="3561" y="3355"/>
                </a:lnTo>
                <a:lnTo>
                  <a:pt x="3559" y="3358"/>
                </a:lnTo>
                <a:lnTo>
                  <a:pt x="3565" y="3355"/>
                </a:lnTo>
                <a:lnTo>
                  <a:pt x="3572" y="3352"/>
                </a:lnTo>
                <a:lnTo>
                  <a:pt x="3577" y="3350"/>
                </a:lnTo>
                <a:lnTo>
                  <a:pt x="3583" y="3348"/>
                </a:lnTo>
                <a:lnTo>
                  <a:pt x="3588" y="3347"/>
                </a:lnTo>
                <a:lnTo>
                  <a:pt x="3595" y="3347"/>
                </a:lnTo>
                <a:lnTo>
                  <a:pt x="3600" y="3347"/>
                </a:lnTo>
                <a:lnTo>
                  <a:pt x="3605" y="3348"/>
                </a:lnTo>
                <a:lnTo>
                  <a:pt x="3611" y="3349"/>
                </a:lnTo>
                <a:lnTo>
                  <a:pt x="3616" y="3351"/>
                </a:lnTo>
                <a:lnTo>
                  <a:pt x="3621" y="3353"/>
                </a:lnTo>
                <a:lnTo>
                  <a:pt x="3625" y="3357"/>
                </a:lnTo>
                <a:lnTo>
                  <a:pt x="3635" y="3365"/>
                </a:lnTo>
                <a:lnTo>
                  <a:pt x="3644" y="3375"/>
                </a:lnTo>
                <a:lnTo>
                  <a:pt x="3644" y="3383"/>
                </a:lnTo>
                <a:lnTo>
                  <a:pt x="3645" y="3390"/>
                </a:lnTo>
                <a:lnTo>
                  <a:pt x="3645" y="3388"/>
                </a:lnTo>
                <a:lnTo>
                  <a:pt x="3646" y="3385"/>
                </a:lnTo>
                <a:lnTo>
                  <a:pt x="3653" y="3382"/>
                </a:lnTo>
                <a:lnTo>
                  <a:pt x="3660" y="3378"/>
                </a:lnTo>
                <a:lnTo>
                  <a:pt x="3667" y="3377"/>
                </a:lnTo>
                <a:lnTo>
                  <a:pt x="3675" y="3375"/>
                </a:lnTo>
                <a:lnTo>
                  <a:pt x="3682" y="3374"/>
                </a:lnTo>
                <a:lnTo>
                  <a:pt x="3690" y="3373"/>
                </a:lnTo>
                <a:lnTo>
                  <a:pt x="3697" y="3371"/>
                </a:lnTo>
                <a:lnTo>
                  <a:pt x="3703" y="3369"/>
                </a:lnTo>
                <a:lnTo>
                  <a:pt x="3696" y="3365"/>
                </a:lnTo>
                <a:lnTo>
                  <a:pt x="3687" y="3362"/>
                </a:lnTo>
                <a:lnTo>
                  <a:pt x="3677" y="3358"/>
                </a:lnTo>
                <a:lnTo>
                  <a:pt x="3663" y="3358"/>
                </a:lnTo>
                <a:lnTo>
                  <a:pt x="3671" y="3352"/>
                </a:lnTo>
                <a:lnTo>
                  <a:pt x="3678" y="3346"/>
                </a:lnTo>
                <a:lnTo>
                  <a:pt x="3683" y="3338"/>
                </a:lnTo>
                <a:lnTo>
                  <a:pt x="3687" y="3331"/>
                </a:lnTo>
                <a:lnTo>
                  <a:pt x="3692" y="3325"/>
                </a:lnTo>
                <a:lnTo>
                  <a:pt x="3694" y="3317"/>
                </a:lnTo>
                <a:lnTo>
                  <a:pt x="3697" y="3310"/>
                </a:lnTo>
                <a:lnTo>
                  <a:pt x="3698" y="3303"/>
                </a:lnTo>
                <a:lnTo>
                  <a:pt x="3703" y="3273"/>
                </a:lnTo>
                <a:lnTo>
                  <a:pt x="3710" y="3244"/>
                </a:lnTo>
                <a:lnTo>
                  <a:pt x="3711" y="3237"/>
                </a:lnTo>
                <a:lnTo>
                  <a:pt x="3714" y="3231"/>
                </a:lnTo>
                <a:lnTo>
                  <a:pt x="3704" y="3235"/>
                </a:lnTo>
                <a:lnTo>
                  <a:pt x="3694" y="3238"/>
                </a:lnTo>
                <a:lnTo>
                  <a:pt x="3684" y="3240"/>
                </a:lnTo>
                <a:lnTo>
                  <a:pt x="3674" y="3242"/>
                </a:lnTo>
                <a:lnTo>
                  <a:pt x="3663" y="3242"/>
                </a:lnTo>
                <a:lnTo>
                  <a:pt x="3653" y="3240"/>
                </a:lnTo>
                <a:lnTo>
                  <a:pt x="3641" y="3238"/>
                </a:lnTo>
                <a:lnTo>
                  <a:pt x="3631" y="3234"/>
                </a:lnTo>
                <a:lnTo>
                  <a:pt x="3623" y="3232"/>
                </a:lnTo>
                <a:lnTo>
                  <a:pt x="3616" y="3232"/>
                </a:lnTo>
                <a:lnTo>
                  <a:pt x="3613" y="3233"/>
                </a:lnTo>
                <a:lnTo>
                  <a:pt x="3609" y="3235"/>
                </a:lnTo>
                <a:lnTo>
                  <a:pt x="3606" y="3238"/>
                </a:lnTo>
                <a:lnTo>
                  <a:pt x="3605" y="3243"/>
                </a:lnTo>
                <a:lnTo>
                  <a:pt x="3607" y="3240"/>
                </a:lnTo>
                <a:lnTo>
                  <a:pt x="3609" y="3237"/>
                </a:lnTo>
                <a:lnTo>
                  <a:pt x="3620" y="3235"/>
                </a:lnTo>
                <a:lnTo>
                  <a:pt x="3628" y="3235"/>
                </a:lnTo>
                <a:lnTo>
                  <a:pt x="3636" y="3237"/>
                </a:lnTo>
                <a:lnTo>
                  <a:pt x="3643" y="3240"/>
                </a:lnTo>
                <a:lnTo>
                  <a:pt x="3648" y="3245"/>
                </a:lnTo>
                <a:lnTo>
                  <a:pt x="3654" y="3251"/>
                </a:lnTo>
                <a:lnTo>
                  <a:pt x="3659" y="3258"/>
                </a:lnTo>
                <a:lnTo>
                  <a:pt x="3663" y="3267"/>
                </a:lnTo>
                <a:lnTo>
                  <a:pt x="3665" y="3270"/>
                </a:lnTo>
                <a:lnTo>
                  <a:pt x="3666" y="3272"/>
                </a:lnTo>
                <a:lnTo>
                  <a:pt x="3667" y="3274"/>
                </a:lnTo>
                <a:lnTo>
                  <a:pt x="3666" y="3275"/>
                </a:lnTo>
                <a:lnTo>
                  <a:pt x="3662" y="3277"/>
                </a:lnTo>
                <a:lnTo>
                  <a:pt x="3657" y="3278"/>
                </a:lnTo>
                <a:lnTo>
                  <a:pt x="3652" y="3279"/>
                </a:lnTo>
                <a:lnTo>
                  <a:pt x="3648" y="3282"/>
                </a:lnTo>
                <a:lnTo>
                  <a:pt x="3647" y="3283"/>
                </a:lnTo>
                <a:lnTo>
                  <a:pt x="3647" y="3285"/>
                </a:lnTo>
                <a:lnTo>
                  <a:pt x="3648" y="3287"/>
                </a:lnTo>
                <a:lnTo>
                  <a:pt x="3651" y="3291"/>
                </a:lnTo>
                <a:close/>
                <a:moveTo>
                  <a:pt x="2563" y="2901"/>
                </a:moveTo>
                <a:lnTo>
                  <a:pt x="2562" y="2901"/>
                </a:lnTo>
                <a:lnTo>
                  <a:pt x="2563" y="2901"/>
                </a:lnTo>
                <a:lnTo>
                  <a:pt x="2564" y="2901"/>
                </a:lnTo>
                <a:lnTo>
                  <a:pt x="2563" y="2901"/>
                </a:lnTo>
                <a:close/>
                <a:moveTo>
                  <a:pt x="2386" y="2881"/>
                </a:moveTo>
                <a:lnTo>
                  <a:pt x="2388" y="2880"/>
                </a:lnTo>
                <a:lnTo>
                  <a:pt x="2391" y="2880"/>
                </a:lnTo>
                <a:lnTo>
                  <a:pt x="2387" y="2880"/>
                </a:lnTo>
                <a:lnTo>
                  <a:pt x="2383" y="2880"/>
                </a:lnTo>
                <a:lnTo>
                  <a:pt x="2385" y="2881"/>
                </a:lnTo>
                <a:lnTo>
                  <a:pt x="2386" y="2881"/>
                </a:lnTo>
                <a:close/>
                <a:moveTo>
                  <a:pt x="2342" y="2823"/>
                </a:moveTo>
                <a:lnTo>
                  <a:pt x="2345" y="2821"/>
                </a:lnTo>
                <a:lnTo>
                  <a:pt x="2348" y="2819"/>
                </a:lnTo>
                <a:lnTo>
                  <a:pt x="2349" y="2817"/>
                </a:lnTo>
                <a:lnTo>
                  <a:pt x="2350" y="2816"/>
                </a:lnTo>
                <a:lnTo>
                  <a:pt x="2350" y="2814"/>
                </a:lnTo>
                <a:lnTo>
                  <a:pt x="2350" y="2812"/>
                </a:lnTo>
                <a:lnTo>
                  <a:pt x="2345" y="2817"/>
                </a:lnTo>
                <a:lnTo>
                  <a:pt x="2342" y="2823"/>
                </a:lnTo>
                <a:close/>
                <a:moveTo>
                  <a:pt x="3373" y="3188"/>
                </a:moveTo>
                <a:lnTo>
                  <a:pt x="3373" y="3187"/>
                </a:lnTo>
                <a:lnTo>
                  <a:pt x="3381" y="3188"/>
                </a:lnTo>
                <a:lnTo>
                  <a:pt x="3387" y="3189"/>
                </a:lnTo>
                <a:lnTo>
                  <a:pt x="3389" y="3190"/>
                </a:lnTo>
                <a:lnTo>
                  <a:pt x="3392" y="3192"/>
                </a:lnTo>
                <a:lnTo>
                  <a:pt x="3395" y="3194"/>
                </a:lnTo>
                <a:lnTo>
                  <a:pt x="3397" y="3197"/>
                </a:lnTo>
                <a:lnTo>
                  <a:pt x="3408" y="3198"/>
                </a:lnTo>
                <a:lnTo>
                  <a:pt x="3420" y="3198"/>
                </a:lnTo>
                <a:lnTo>
                  <a:pt x="3427" y="3199"/>
                </a:lnTo>
                <a:lnTo>
                  <a:pt x="3435" y="3200"/>
                </a:lnTo>
                <a:lnTo>
                  <a:pt x="3442" y="3203"/>
                </a:lnTo>
                <a:lnTo>
                  <a:pt x="3449" y="3205"/>
                </a:lnTo>
                <a:lnTo>
                  <a:pt x="3464" y="3211"/>
                </a:lnTo>
                <a:lnTo>
                  <a:pt x="3478" y="3216"/>
                </a:lnTo>
                <a:lnTo>
                  <a:pt x="3485" y="3218"/>
                </a:lnTo>
                <a:lnTo>
                  <a:pt x="3490" y="3218"/>
                </a:lnTo>
                <a:lnTo>
                  <a:pt x="3496" y="3217"/>
                </a:lnTo>
                <a:lnTo>
                  <a:pt x="3500" y="3215"/>
                </a:lnTo>
                <a:lnTo>
                  <a:pt x="3503" y="3212"/>
                </a:lnTo>
                <a:lnTo>
                  <a:pt x="3506" y="3208"/>
                </a:lnTo>
                <a:lnTo>
                  <a:pt x="3509" y="3204"/>
                </a:lnTo>
                <a:lnTo>
                  <a:pt x="3513" y="3198"/>
                </a:lnTo>
                <a:lnTo>
                  <a:pt x="3513" y="3198"/>
                </a:lnTo>
                <a:lnTo>
                  <a:pt x="3506" y="3193"/>
                </a:lnTo>
                <a:lnTo>
                  <a:pt x="3499" y="3191"/>
                </a:lnTo>
                <a:lnTo>
                  <a:pt x="3491" y="3189"/>
                </a:lnTo>
                <a:lnTo>
                  <a:pt x="3484" y="3187"/>
                </a:lnTo>
                <a:lnTo>
                  <a:pt x="3479" y="3187"/>
                </a:lnTo>
                <a:lnTo>
                  <a:pt x="3472" y="3187"/>
                </a:lnTo>
                <a:lnTo>
                  <a:pt x="3466" y="3187"/>
                </a:lnTo>
                <a:lnTo>
                  <a:pt x="3459" y="3188"/>
                </a:lnTo>
                <a:lnTo>
                  <a:pt x="3446" y="3188"/>
                </a:lnTo>
                <a:lnTo>
                  <a:pt x="3434" y="3187"/>
                </a:lnTo>
                <a:lnTo>
                  <a:pt x="3420" y="3186"/>
                </a:lnTo>
                <a:lnTo>
                  <a:pt x="3407" y="3185"/>
                </a:lnTo>
                <a:lnTo>
                  <a:pt x="3382" y="3180"/>
                </a:lnTo>
                <a:lnTo>
                  <a:pt x="3357" y="3174"/>
                </a:lnTo>
                <a:lnTo>
                  <a:pt x="3361" y="3178"/>
                </a:lnTo>
                <a:lnTo>
                  <a:pt x="3364" y="3184"/>
                </a:lnTo>
                <a:lnTo>
                  <a:pt x="3365" y="3185"/>
                </a:lnTo>
                <a:lnTo>
                  <a:pt x="3365" y="3187"/>
                </a:lnTo>
                <a:lnTo>
                  <a:pt x="3369" y="3187"/>
                </a:lnTo>
                <a:lnTo>
                  <a:pt x="3373" y="3187"/>
                </a:lnTo>
                <a:lnTo>
                  <a:pt x="3373" y="3188"/>
                </a:lnTo>
                <a:close/>
                <a:moveTo>
                  <a:pt x="2543" y="2966"/>
                </a:moveTo>
                <a:lnTo>
                  <a:pt x="2543" y="2960"/>
                </a:lnTo>
                <a:lnTo>
                  <a:pt x="2542" y="2958"/>
                </a:lnTo>
                <a:lnTo>
                  <a:pt x="2541" y="2957"/>
                </a:lnTo>
                <a:lnTo>
                  <a:pt x="2539" y="2958"/>
                </a:lnTo>
                <a:lnTo>
                  <a:pt x="2536" y="2958"/>
                </a:lnTo>
                <a:lnTo>
                  <a:pt x="2534" y="2957"/>
                </a:lnTo>
                <a:lnTo>
                  <a:pt x="2532" y="2955"/>
                </a:lnTo>
                <a:lnTo>
                  <a:pt x="2530" y="2954"/>
                </a:lnTo>
                <a:lnTo>
                  <a:pt x="2530" y="2957"/>
                </a:lnTo>
                <a:lnTo>
                  <a:pt x="2531" y="2959"/>
                </a:lnTo>
                <a:lnTo>
                  <a:pt x="2532" y="2961"/>
                </a:lnTo>
                <a:lnTo>
                  <a:pt x="2534" y="2962"/>
                </a:lnTo>
                <a:lnTo>
                  <a:pt x="2538" y="2964"/>
                </a:lnTo>
                <a:lnTo>
                  <a:pt x="2543" y="2966"/>
                </a:lnTo>
                <a:lnTo>
                  <a:pt x="2543" y="2966"/>
                </a:lnTo>
                <a:close/>
                <a:moveTo>
                  <a:pt x="2585" y="2900"/>
                </a:moveTo>
                <a:lnTo>
                  <a:pt x="2582" y="2902"/>
                </a:lnTo>
                <a:lnTo>
                  <a:pt x="2579" y="2903"/>
                </a:lnTo>
                <a:lnTo>
                  <a:pt x="2576" y="2903"/>
                </a:lnTo>
                <a:lnTo>
                  <a:pt x="2573" y="2903"/>
                </a:lnTo>
                <a:lnTo>
                  <a:pt x="2580" y="2907"/>
                </a:lnTo>
                <a:lnTo>
                  <a:pt x="2589" y="2910"/>
                </a:lnTo>
                <a:lnTo>
                  <a:pt x="2596" y="2913"/>
                </a:lnTo>
                <a:lnTo>
                  <a:pt x="2601" y="2918"/>
                </a:lnTo>
                <a:lnTo>
                  <a:pt x="2594" y="2910"/>
                </a:lnTo>
                <a:lnTo>
                  <a:pt x="2585" y="2900"/>
                </a:lnTo>
                <a:close/>
                <a:moveTo>
                  <a:pt x="2664" y="2852"/>
                </a:moveTo>
                <a:lnTo>
                  <a:pt x="2664" y="2852"/>
                </a:lnTo>
                <a:lnTo>
                  <a:pt x="2663" y="2851"/>
                </a:lnTo>
                <a:lnTo>
                  <a:pt x="2661" y="2854"/>
                </a:lnTo>
                <a:lnTo>
                  <a:pt x="2659" y="2857"/>
                </a:lnTo>
                <a:lnTo>
                  <a:pt x="2662" y="2854"/>
                </a:lnTo>
                <a:lnTo>
                  <a:pt x="2664" y="2852"/>
                </a:lnTo>
                <a:close/>
                <a:moveTo>
                  <a:pt x="3490" y="3097"/>
                </a:moveTo>
                <a:lnTo>
                  <a:pt x="3489" y="3094"/>
                </a:lnTo>
                <a:lnTo>
                  <a:pt x="3489" y="3094"/>
                </a:lnTo>
                <a:lnTo>
                  <a:pt x="3488" y="3095"/>
                </a:lnTo>
                <a:lnTo>
                  <a:pt x="3489" y="3096"/>
                </a:lnTo>
                <a:lnTo>
                  <a:pt x="3490" y="3097"/>
                </a:lnTo>
                <a:close/>
                <a:moveTo>
                  <a:pt x="3466" y="3059"/>
                </a:moveTo>
                <a:lnTo>
                  <a:pt x="3466" y="3059"/>
                </a:lnTo>
                <a:lnTo>
                  <a:pt x="3466" y="3059"/>
                </a:lnTo>
                <a:lnTo>
                  <a:pt x="3466" y="3059"/>
                </a:lnTo>
                <a:close/>
                <a:moveTo>
                  <a:pt x="3053" y="2935"/>
                </a:moveTo>
                <a:lnTo>
                  <a:pt x="3046" y="2931"/>
                </a:lnTo>
                <a:lnTo>
                  <a:pt x="3037" y="2928"/>
                </a:lnTo>
                <a:lnTo>
                  <a:pt x="3044" y="2932"/>
                </a:lnTo>
                <a:lnTo>
                  <a:pt x="3048" y="2937"/>
                </a:lnTo>
                <a:lnTo>
                  <a:pt x="3050" y="2936"/>
                </a:lnTo>
                <a:lnTo>
                  <a:pt x="3053" y="2935"/>
                </a:lnTo>
                <a:close/>
                <a:moveTo>
                  <a:pt x="4253" y="3308"/>
                </a:moveTo>
                <a:lnTo>
                  <a:pt x="4245" y="3305"/>
                </a:lnTo>
                <a:lnTo>
                  <a:pt x="4236" y="3303"/>
                </a:lnTo>
                <a:lnTo>
                  <a:pt x="4228" y="3302"/>
                </a:lnTo>
                <a:lnTo>
                  <a:pt x="4219" y="3301"/>
                </a:lnTo>
                <a:lnTo>
                  <a:pt x="4228" y="3302"/>
                </a:lnTo>
                <a:lnTo>
                  <a:pt x="4236" y="3304"/>
                </a:lnTo>
                <a:lnTo>
                  <a:pt x="4245" y="3306"/>
                </a:lnTo>
                <a:lnTo>
                  <a:pt x="4253" y="3308"/>
                </a:lnTo>
                <a:close/>
                <a:moveTo>
                  <a:pt x="4209" y="3299"/>
                </a:moveTo>
                <a:lnTo>
                  <a:pt x="4204" y="3297"/>
                </a:lnTo>
                <a:lnTo>
                  <a:pt x="4199" y="3295"/>
                </a:lnTo>
                <a:lnTo>
                  <a:pt x="4194" y="3294"/>
                </a:lnTo>
                <a:lnTo>
                  <a:pt x="4190" y="3294"/>
                </a:lnTo>
                <a:lnTo>
                  <a:pt x="4189" y="3295"/>
                </a:lnTo>
                <a:lnTo>
                  <a:pt x="4187" y="3297"/>
                </a:lnTo>
                <a:lnTo>
                  <a:pt x="4198" y="3298"/>
                </a:lnTo>
                <a:lnTo>
                  <a:pt x="4209" y="3299"/>
                </a:lnTo>
                <a:close/>
                <a:moveTo>
                  <a:pt x="3525" y="2848"/>
                </a:moveTo>
                <a:lnTo>
                  <a:pt x="3537" y="2850"/>
                </a:lnTo>
                <a:lnTo>
                  <a:pt x="3549" y="2852"/>
                </a:lnTo>
                <a:lnTo>
                  <a:pt x="3561" y="2854"/>
                </a:lnTo>
                <a:lnTo>
                  <a:pt x="3574" y="2858"/>
                </a:lnTo>
                <a:lnTo>
                  <a:pt x="3562" y="2853"/>
                </a:lnTo>
                <a:lnTo>
                  <a:pt x="3549" y="2850"/>
                </a:lnTo>
                <a:lnTo>
                  <a:pt x="3537" y="2848"/>
                </a:lnTo>
                <a:lnTo>
                  <a:pt x="3525" y="2848"/>
                </a:lnTo>
                <a:close/>
                <a:moveTo>
                  <a:pt x="4631" y="3474"/>
                </a:moveTo>
                <a:lnTo>
                  <a:pt x="4631" y="3475"/>
                </a:lnTo>
                <a:lnTo>
                  <a:pt x="4631" y="3474"/>
                </a:lnTo>
                <a:lnTo>
                  <a:pt x="4631" y="3474"/>
                </a:lnTo>
                <a:close/>
                <a:moveTo>
                  <a:pt x="2215" y="2634"/>
                </a:moveTo>
                <a:lnTo>
                  <a:pt x="2221" y="2635"/>
                </a:lnTo>
                <a:lnTo>
                  <a:pt x="2226" y="2638"/>
                </a:lnTo>
                <a:lnTo>
                  <a:pt x="2229" y="2636"/>
                </a:lnTo>
                <a:lnTo>
                  <a:pt x="2234" y="2635"/>
                </a:lnTo>
                <a:lnTo>
                  <a:pt x="2244" y="2633"/>
                </a:lnTo>
                <a:lnTo>
                  <a:pt x="2255" y="2633"/>
                </a:lnTo>
                <a:lnTo>
                  <a:pt x="2265" y="2633"/>
                </a:lnTo>
                <a:lnTo>
                  <a:pt x="2276" y="2633"/>
                </a:lnTo>
                <a:lnTo>
                  <a:pt x="2259" y="2633"/>
                </a:lnTo>
                <a:lnTo>
                  <a:pt x="2242" y="2633"/>
                </a:lnTo>
                <a:lnTo>
                  <a:pt x="2226" y="2633"/>
                </a:lnTo>
                <a:lnTo>
                  <a:pt x="2209" y="2629"/>
                </a:lnTo>
                <a:lnTo>
                  <a:pt x="2212" y="2632"/>
                </a:lnTo>
                <a:lnTo>
                  <a:pt x="2215" y="2634"/>
                </a:lnTo>
                <a:close/>
                <a:moveTo>
                  <a:pt x="2032" y="2531"/>
                </a:moveTo>
                <a:lnTo>
                  <a:pt x="2037" y="2530"/>
                </a:lnTo>
                <a:lnTo>
                  <a:pt x="2042" y="2529"/>
                </a:lnTo>
                <a:lnTo>
                  <a:pt x="2042" y="2526"/>
                </a:lnTo>
                <a:lnTo>
                  <a:pt x="2041" y="2523"/>
                </a:lnTo>
                <a:lnTo>
                  <a:pt x="2037" y="2528"/>
                </a:lnTo>
                <a:lnTo>
                  <a:pt x="2032" y="2531"/>
                </a:lnTo>
                <a:close/>
                <a:moveTo>
                  <a:pt x="2075" y="2519"/>
                </a:moveTo>
                <a:lnTo>
                  <a:pt x="2079" y="2520"/>
                </a:lnTo>
                <a:lnTo>
                  <a:pt x="2083" y="2520"/>
                </a:lnTo>
                <a:lnTo>
                  <a:pt x="2087" y="2519"/>
                </a:lnTo>
                <a:lnTo>
                  <a:pt x="2090" y="2517"/>
                </a:lnTo>
                <a:lnTo>
                  <a:pt x="2083" y="2518"/>
                </a:lnTo>
                <a:lnTo>
                  <a:pt x="2075" y="2519"/>
                </a:lnTo>
                <a:close/>
                <a:moveTo>
                  <a:pt x="2016" y="2620"/>
                </a:moveTo>
                <a:lnTo>
                  <a:pt x="2004" y="2618"/>
                </a:lnTo>
                <a:lnTo>
                  <a:pt x="1991" y="2616"/>
                </a:lnTo>
                <a:lnTo>
                  <a:pt x="1979" y="2614"/>
                </a:lnTo>
                <a:lnTo>
                  <a:pt x="1966" y="2612"/>
                </a:lnTo>
                <a:lnTo>
                  <a:pt x="1971" y="2615"/>
                </a:lnTo>
                <a:lnTo>
                  <a:pt x="1978" y="2617"/>
                </a:lnTo>
                <a:lnTo>
                  <a:pt x="1984" y="2619"/>
                </a:lnTo>
                <a:lnTo>
                  <a:pt x="1990" y="2619"/>
                </a:lnTo>
                <a:lnTo>
                  <a:pt x="2003" y="2620"/>
                </a:lnTo>
                <a:lnTo>
                  <a:pt x="2016" y="2620"/>
                </a:lnTo>
                <a:close/>
                <a:moveTo>
                  <a:pt x="1902" y="2607"/>
                </a:moveTo>
                <a:lnTo>
                  <a:pt x="1897" y="2606"/>
                </a:lnTo>
                <a:lnTo>
                  <a:pt x="1893" y="2604"/>
                </a:lnTo>
                <a:lnTo>
                  <a:pt x="1890" y="2602"/>
                </a:lnTo>
                <a:lnTo>
                  <a:pt x="1886" y="2599"/>
                </a:lnTo>
                <a:lnTo>
                  <a:pt x="1885" y="2603"/>
                </a:lnTo>
                <a:lnTo>
                  <a:pt x="1883" y="2607"/>
                </a:lnTo>
                <a:lnTo>
                  <a:pt x="1881" y="2610"/>
                </a:lnTo>
                <a:lnTo>
                  <a:pt x="1878" y="2613"/>
                </a:lnTo>
                <a:lnTo>
                  <a:pt x="1873" y="2615"/>
                </a:lnTo>
                <a:lnTo>
                  <a:pt x="1868" y="2616"/>
                </a:lnTo>
                <a:lnTo>
                  <a:pt x="1855" y="2614"/>
                </a:lnTo>
                <a:lnTo>
                  <a:pt x="1843" y="2610"/>
                </a:lnTo>
                <a:lnTo>
                  <a:pt x="1850" y="2614"/>
                </a:lnTo>
                <a:lnTo>
                  <a:pt x="1857" y="2616"/>
                </a:lnTo>
                <a:lnTo>
                  <a:pt x="1865" y="2616"/>
                </a:lnTo>
                <a:lnTo>
                  <a:pt x="1872" y="2616"/>
                </a:lnTo>
                <a:lnTo>
                  <a:pt x="1887" y="2613"/>
                </a:lnTo>
                <a:lnTo>
                  <a:pt x="1902" y="2607"/>
                </a:lnTo>
                <a:close/>
                <a:moveTo>
                  <a:pt x="5327" y="3652"/>
                </a:moveTo>
                <a:lnTo>
                  <a:pt x="5326" y="3650"/>
                </a:lnTo>
                <a:lnTo>
                  <a:pt x="5324" y="3648"/>
                </a:lnTo>
                <a:lnTo>
                  <a:pt x="5325" y="3648"/>
                </a:lnTo>
                <a:lnTo>
                  <a:pt x="5325" y="3647"/>
                </a:lnTo>
                <a:lnTo>
                  <a:pt x="5324" y="3647"/>
                </a:lnTo>
                <a:lnTo>
                  <a:pt x="5323" y="3646"/>
                </a:lnTo>
                <a:lnTo>
                  <a:pt x="5319" y="3658"/>
                </a:lnTo>
                <a:lnTo>
                  <a:pt x="5314" y="3668"/>
                </a:lnTo>
                <a:lnTo>
                  <a:pt x="5313" y="3670"/>
                </a:lnTo>
                <a:lnTo>
                  <a:pt x="5311" y="3672"/>
                </a:lnTo>
                <a:lnTo>
                  <a:pt x="5309" y="3675"/>
                </a:lnTo>
                <a:lnTo>
                  <a:pt x="5306" y="3675"/>
                </a:lnTo>
                <a:lnTo>
                  <a:pt x="5303" y="3676"/>
                </a:lnTo>
                <a:lnTo>
                  <a:pt x="5298" y="3675"/>
                </a:lnTo>
                <a:lnTo>
                  <a:pt x="5294" y="3675"/>
                </a:lnTo>
                <a:lnTo>
                  <a:pt x="5290" y="3672"/>
                </a:lnTo>
                <a:lnTo>
                  <a:pt x="5284" y="3672"/>
                </a:lnTo>
                <a:lnTo>
                  <a:pt x="5278" y="3672"/>
                </a:lnTo>
                <a:lnTo>
                  <a:pt x="5269" y="3670"/>
                </a:lnTo>
                <a:lnTo>
                  <a:pt x="5258" y="3670"/>
                </a:lnTo>
                <a:lnTo>
                  <a:pt x="5255" y="3670"/>
                </a:lnTo>
                <a:lnTo>
                  <a:pt x="5253" y="3669"/>
                </a:lnTo>
                <a:lnTo>
                  <a:pt x="5252" y="3667"/>
                </a:lnTo>
                <a:lnTo>
                  <a:pt x="5251" y="3665"/>
                </a:lnTo>
                <a:lnTo>
                  <a:pt x="5250" y="3662"/>
                </a:lnTo>
                <a:lnTo>
                  <a:pt x="5251" y="3658"/>
                </a:lnTo>
                <a:lnTo>
                  <a:pt x="5252" y="3652"/>
                </a:lnTo>
                <a:lnTo>
                  <a:pt x="5253" y="3646"/>
                </a:lnTo>
                <a:lnTo>
                  <a:pt x="5255" y="3640"/>
                </a:lnTo>
                <a:lnTo>
                  <a:pt x="5256" y="3633"/>
                </a:lnTo>
                <a:lnTo>
                  <a:pt x="5257" y="3628"/>
                </a:lnTo>
                <a:lnTo>
                  <a:pt x="5256" y="3623"/>
                </a:lnTo>
                <a:lnTo>
                  <a:pt x="5256" y="3618"/>
                </a:lnTo>
                <a:lnTo>
                  <a:pt x="5254" y="3612"/>
                </a:lnTo>
                <a:lnTo>
                  <a:pt x="5252" y="3608"/>
                </a:lnTo>
                <a:lnTo>
                  <a:pt x="5250" y="3604"/>
                </a:lnTo>
                <a:lnTo>
                  <a:pt x="5242" y="3596"/>
                </a:lnTo>
                <a:lnTo>
                  <a:pt x="5234" y="3588"/>
                </a:lnTo>
                <a:lnTo>
                  <a:pt x="5223" y="3583"/>
                </a:lnTo>
                <a:lnTo>
                  <a:pt x="5211" y="3578"/>
                </a:lnTo>
                <a:lnTo>
                  <a:pt x="5196" y="3572"/>
                </a:lnTo>
                <a:lnTo>
                  <a:pt x="5181" y="3569"/>
                </a:lnTo>
                <a:lnTo>
                  <a:pt x="5167" y="3567"/>
                </a:lnTo>
                <a:lnTo>
                  <a:pt x="5151" y="3567"/>
                </a:lnTo>
                <a:lnTo>
                  <a:pt x="5157" y="3572"/>
                </a:lnTo>
                <a:lnTo>
                  <a:pt x="5163" y="3577"/>
                </a:lnTo>
                <a:lnTo>
                  <a:pt x="5172" y="3580"/>
                </a:lnTo>
                <a:lnTo>
                  <a:pt x="5178" y="3582"/>
                </a:lnTo>
                <a:lnTo>
                  <a:pt x="5183" y="3585"/>
                </a:lnTo>
                <a:lnTo>
                  <a:pt x="5187" y="3588"/>
                </a:lnTo>
                <a:lnTo>
                  <a:pt x="5188" y="3590"/>
                </a:lnTo>
                <a:lnTo>
                  <a:pt x="5188" y="3592"/>
                </a:lnTo>
                <a:lnTo>
                  <a:pt x="5187" y="3594"/>
                </a:lnTo>
                <a:lnTo>
                  <a:pt x="5186" y="3597"/>
                </a:lnTo>
                <a:lnTo>
                  <a:pt x="5180" y="3602"/>
                </a:lnTo>
                <a:lnTo>
                  <a:pt x="5171" y="3608"/>
                </a:lnTo>
                <a:lnTo>
                  <a:pt x="5170" y="3612"/>
                </a:lnTo>
                <a:lnTo>
                  <a:pt x="5171" y="3619"/>
                </a:lnTo>
                <a:lnTo>
                  <a:pt x="5172" y="3627"/>
                </a:lnTo>
                <a:lnTo>
                  <a:pt x="5174" y="3635"/>
                </a:lnTo>
                <a:lnTo>
                  <a:pt x="5166" y="3636"/>
                </a:lnTo>
                <a:lnTo>
                  <a:pt x="5157" y="3636"/>
                </a:lnTo>
                <a:lnTo>
                  <a:pt x="5149" y="3636"/>
                </a:lnTo>
                <a:lnTo>
                  <a:pt x="5140" y="3636"/>
                </a:lnTo>
                <a:lnTo>
                  <a:pt x="5135" y="3632"/>
                </a:lnTo>
                <a:lnTo>
                  <a:pt x="5132" y="3629"/>
                </a:lnTo>
                <a:lnTo>
                  <a:pt x="5129" y="3626"/>
                </a:lnTo>
                <a:lnTo>
                  <a:pt x="5127" y="3622"/>
                </a:lnTo>
                <a:lnTo>
                  <a:pt x="5124" y="3614"/>
                </a:lnTo>
                <a:lnTo>
                  <a:pt x="5123" y="3606"/>
                </a:lnTo>
                <a:lnTo>
                  <a:pt x="5124" y="3589"/>
                </a:lnTo>
                <a:lnTo>
                  <a:pt x="5123" y="3572"/>
                </a:lnTo>
                <a:lnTo>
                  <a:pt x="5137" y="3569"/>
                </a:lnTo>
                <a:lnTo>
                  <a:pt x="5151" y="3567"/>
                </a:lnTo>
                <a:lnTo>
                  <a:pt x="5147" y="3562"/>
                </a:lnTo>
                <a:lnTo>
                  <a:pt x="5142" y="3559"/>
                </a:lnTo>
                <a:lnTo>
                  <a:pt x="5136" y="3555"/>
                </a:lnTo>
                <a:lnTo>
                  <a:pt x="5131" y="3553"/>
                </a:lnTo>
                <a:lnTo>
                  <a:pt x="5126" y="3552"/>
                </a:lnTo>
                <a:lnTo>
                  <a:pt x="5119" y="3550"/>
                </a:lnTo>
                <a:lnTo>
                  <a:pt x="5114" y="3548"/>
                </a:lnTo>
                <a:lnTo>
                  <a:pt x="5109" y="3545"/>
                </a:lnTo>
                <a:lnTo>
                  <a:pt x="5103" y="3542"/>
                </a:lnTo>
                <a:lnTo>
                  <a:pt x="5099" y="3538"/>
                </a:lnTo>
                <a:lnTo>
                  <a:pt x="5096" y="3533"/>
                </a:lnTo>
                <a:lnTo>
                  <a:pt x="5095" y="3529"/>
                </a:lnTo>
                <a:lnTo>
                  <a:pt x="5094" y="3525"/>
                </a:lnTo>
                <a:lnTo>
                  <a:pt x="5096" y="3521"/>
                </a:lnTo>
                <a:lnTo>
                  <a:pt x="5099" y="3517"/>
                </a:lnTo>
                <a:lnTo>
                  <a:pt x="5103" y="3511"/>
                </a:lnTo>
                <a:lnTo>
                  <a:pt x="5104" y="3515"/>
                </a:lnTo>
                <a:lnTo>
                  <a:pt x="5105" y="3521"/>
                </a:lnTo>
                <a:lnTo>
                  <a:pt x="5116" y="3527"/>
                </a:lnTo>
                <a:lnTo>
                  <a:pt x="5128" y="3532"/>
                </a:lnTo>
                <a:lnTo>
                  <a:pt x="5133" y="3533"/>
                </a:lnTo>
                <a:lnTo>
                  <a:pt x="5138" y="3533"/>
                </a:lnTo>
                <a:lnTo>
                  <a:pt x="5144" y="3538"/>
                </a:lnTo>
                <a:lnTo>
                  <a:pt x="5151" y="3543"/>
                </a:lnTo>
                <a:lnTo>
                  <a:pt x="5172" y="3547"/>
                </a:lnTo>
                <a:lnTo>
                  <a:pt x="5192" y="3552"/>
                </a:lnTo>
                <a:lnTo>
                  <a:pt x="5212" y="3560"/>
                </a:lnTo>
                <a:lnTo>
                  <a:pt x="5231" y="3568"/>
                </a:lnTo>
                <a:lnTo>
                  <a:pt x="5250" y="3576"/>
                </a:lnTo>
                <a:lnTo>
                  <a:pt x="5270" y="3584"/>
                </a:lnTo>
                <a:lnTo>
                  <a:pt x="5290" y="3591"/>
                </a:lnTo>
                <a:lnTo>
                  <a:pt x="5310" y="3597"/>
                </a:lnTo>
                <a:lnTo>
                  <a:pt x="5314" y="3599"/>
                </a:lnTo>
                <a:lnTo>
                  <a:pt x="5318" y="3603"/>
                </a:lnTo>
                <a:lnTo>
                  <a:pt x="5321" y="3607"/>
                </a:lnTo>
                <a:lnTo>
                  <a:pt x="5326" y="3611"/>
                </a:lnTo>
                <a:lnTo>
                  <a:pt x="5337" y="3611"/>
                </a:lnTo>
                <a:lnTo>
                  <a:pt x="5347" y="3612"/>
                </a:lnTo>
                <a:lnTo>
                  <a:pt x="5357" y="3616"/>
                </a:lnTo>
                <a:lnTo>
                  <a:pt x="5367" y="3619"/>
                </a:lnTo>
                <a:lnTo>
                  <a:pt x="5386" y="3627"/>
                </a:lnTo>
                <a:lnTo>
                  <a:pt x="5405" y="3637"/>
                </a:lnTo>
                <a:lnTo>
                  <a:pt x="5405" y="3637"/>
                </a:lnTo>
                <a:lnTo>
                  <a:pt x="5423" y="3641"/>
                </a:lnTo>
                <a:lnTo>
                  <a:pt x="5441" y="3644"/>
                </a:lnTo>
                <a:lnTo>
                  <a:pt x="5449" y="3647"/>
                </a:lnTo>
                <a:lnTo>
                  <a:pt x="5457" y="3650"/>
                </a:lnTo>
                <a:lnTo>
                  <a:pt x="5466" y="3655"/>
                </a:lnTo>
                <a:lnTo>
                  <a:pt x="5473" y="3660"/>
                </a:lnTo>
                <a:lnTo>
                  <a:pt x="5485" y="3666"/>
                </a:lnTo>
                <a:lnTo>
                  <a:pt x="5496" y="3672"/>
                </a:lnTo>
                <a:lnTo>
                  <a:pt x="5509" y="3677"/>
                </a:lnTo>
                <a:lnTo>
                  <a:pt x="5522" y="3681"/>
                </a:lnTo>
                <a:lnTo>
                  <a:pt x="5546" y="3689"/>
                </a:lnTo>
                <a:lnTo>
                  <a:pt x="5571" y="3698"/>
                </a:lnTo>
                <a:lnTo>
                  <a:pt x="5585" y="3703"/>
                </a:lnTo>
                <a:lnTo>
                  <a:pt x="5600" y="3709"/>
                </a:lnTo>
                <a:lnTo>
                  <a:pt x="5606" y="3714"/>
                </a:lnTo>
                <a:lnTo>
                  <a:pt x="5612" y="3717"/>
                </a:lnTo>
                <a:lnTo>
                  <a:pt x="5619" y="3722"/>
                </a:lnTo>
                <a:lnTo>
                  <a:pt x="5625" y="3727"/>
                </a:lnTo>
                <a:lnTo>
                  <a:pt x="5629" y="3732"/>
                </a:lnTo>
                <a:lnTo>
                  <a:pt x="5634" y="3738"/>
                </a:lnTo>
                <a:lnTo>
                  <a:pt x="5636" y="3741"/>
                </a:lnTo>
                <a:lnTo>
                  <a:pt x="5638" y="3744"/>
                </a:lnTo>
                <a:lnTo>
                  <a:pt x="5638" y="3747"/>
                </a:lnTo>
                <a:lnTo>
                  <a:pt x="5635" y="3753"/>
                </a:lnTo>
                <a:lnTo>
                  <a:pt x="5626" y="3750"/>
                </a:lnTo>
                <a:lnTo>
                  <a:pt x="5616" y="3747"/>
                </a:lnTo>
                <a:lnTo>
                  <a:pt x="5606" y="3744"/>
                </a:lnTo>
                <a:lnTo>
                  <a:pt x="5596" y="3741"/>
                </a:lnTo>
                <a:lnTo>
                  <a:pt x="5587" y="3738"/>
                </a:lnTo>
                <a:lnTo>
                  <a:pt x="5577" y="3736"/>
                </a:lnTo>
                <a:lnTo>
                  <a:pt x="5572" y="3736"/>
                </a:lnTo>
                <a:lnTo>
                  <a:pt x="5567" y="3737"/>
                </a:lnTo>
                <a:lnTo>
                  <a:pt x="5562" y="3738"/>
                </a:lnTo>
                <a:lnTo>
                  <a:pt x="5556" y="3739"/>
                </a:lnTo>
                <a:lnTo>
                  <a:pt x="5553" y="3735"/>
                </a:lnTo>
                <a:lnTo>
                  <a:pt x="5550" y="3730"/>
                </a:lnTo>
                <a:lnTo>
                  <a:pt x="5546" y="3726"/>
                </a:lnTo>
                <a:lnTo>
                  <a:pt x="5542" y="3723"/>
                </a:lnTo>
                <a:lnTo>
                  <a:pt x="5536" y="3720"/>
                </a:lnTo>
                <a:lnTo>
                  <a:pt x="5531" y="3719"/>
                </a:lnTo>
                <a:lnTo>
                  <a:pt x="5526" y="3717"/>
                </a:lnTo>
                <a:lnTo>
                  <a:pt x="5521" y="3717"/>
                </a:lnTo>
                <a:lnTo>
                  <a:pt x="5521" y="3717"/>
                </a:lnTo>
                <a:lnTo>
                  <a:pt x="5514" y="3717"/>
                </a:lnTo>
                <a:lnTo>
                  <a:pt x="5509" y="3718"/>
                </a:lnTo>
                <a:lnTo>
                  <a:pt x="5504" y="3719"/>
                </a:lnTo>
                <a:lnTo>
                  <a:pt x="5498" y="3721"/>
                </a:lnTo>
                <a:lnTo>
                  <a:pt x="5489" y="3726"/>
                </a:lnTo>
                <a:lnTo>
                  <a:pt x="5480" y="3734"/>
                </a:lnTo>
                <a:lnTo>
                  <a:pt x="5476" y="3736"/>
                </a:lnTo>
                <a:lnTo>
                  <a:pt x="5472" y="3737"/>
                </a:lnTo>
                <a:lnTo>
                  <a:pt x="5468" y="3738"/>
                </a:lnTo>
                <a:lnTo>
                  <a:pt x="5465" y="3739"/>
                </a:lnTo>
                <a:lnTo>
                  <a:pt x="5457" y="3738"/>
                </a:lnTo>
                <a:lnTo>
                  <a:pt x="5451" y="3736"/>
                </a:lnTo>
                <a:lnTo>
                  <a:pt x="5446" y="3731"/>
                </a:lnTo>
                <a:lnTo>
                  <a:pt x="5442" y="3725"/>
                </a:lnTo>
                <a:lnTo>
                  <a:pt x="5438" y="3719"/>
                </a:lnTo>
                <a:lnTo>
                  <a:pt x="5436" y="3710"/>
                </a:lnTo>
                <a:lnTo>
                  <a:pt x="5435" y="3694"/>
                </a:lnTo>
                <a:lnTo>
                  <a:pt x="5434" y="3682"/>
                </a:lnTo>
                <a:lnTo>
                  <a:pt x="5433" y="3677"/>
                </a:lnTo>
                <a:lnTo>
                  <a:pt x="5431" y="3672"/>
                </a:lnTo>
                <a:lnTo>
                  <a:pt x="5430" y="3669"/>
                </a:lnTo>
                <a:lnTo>
                  <a:pt x="5427" y="3667"/>
                </a:lnTo>
                <a:lnTo>
                  <a:pt x="5425" y="3665"/>
                </a:lnTo>
                <a:lnTo>
                  <a:pt x="5421" y="3663"/>
                </a:lnTo>
                <a:lnTo>
                  <a:pt x="5416" y="3662"/>
                </a:lnTo>
                <a:lnTo>
                  <a:pt x="5412" y="3662"/>
                </a:lnTo>
                <a:lnTo>
                  <a:pt x="5398" y="3661"/>
                </a:lnTo>
                <a:lnTo>
                  <a:pt x="5382" y="3661"/>
                </a:lnTo>
                <a:lnTo>
                  <a:pt x="5375" y="3663"/>
                </a:lnTo>
                <a:lnTo>
                  <a:pt x="5370" y="3664"/>
                </a:lnTo>
                <a:lnTo>
                  <a:pt x="5364" y="3663"/>
                </a:lnTo>
                <a:lnTo>
                  <a:pt x="5357" y="3660"/>
                </a:lnTo>
                <a:lnTo>
                  <a:pt x="5357" y="3659"/>
                </a:lnTo>
                <a:lnTo>
                  <a:pt x="5355" y="3661"/>
                </a:lnTo>
                <a:lnTo>
                  <a:pt x="5352" y="3663"/>
                </a:lnTo>
                <a:lnTo>
                  <a:pt x="5349" y="3663"/>
                </a:lnTo>
                <a:lnTo>
                  <a:pt x="5346" y="3663"/>
                </a:lnTo>
                <a:lnTo>
                  <a:pt x="5340" y="3662"/>
                </a:lnTo>
                <a:lnTo>
                  <a:pt x="5336" y="3660"/>
                </a:lnTo>
                <a:lnTo>
                  <a:pt x="5332" y="3657"/>
                </a:lnTo>
                <a:lnTo>
                  <a:pt x="5328" y="3653"/>
                </a:lnTo>
                <a:lnTo>
                  <a:pt x="5327" y="3652"/>
                </a:lnTo>
                <a:close/>
                <a:moveTo>
                  <a:pt x="4768" y="3256"/>
                </a:moveTo>
                <a:lnTo>
                  <a:pt x="4768" y="3256"/>
                </a:lnTo>
                <a:lnTo>
                  <a:pt x="4769" y="3262"/>
                </a:lnTo>
                <a:lnTo>
                  <a:pt x="4770" y="3267"/>
                </a:lnTo>
                <a:lnTo>
                  <a:pt x="4765" y="3273"/>
                </a:lnTo>
                <a:lnTo>
                  <a:pt x="4759" y="3279"/>
                </a:lnTo>
                <a:lnTo>
                  <a:pt x="4742" y="3285"/>
                </a:lnTo>
                <a:lnTo>
                  <a:pt x="4729" y="3289"/>
                </a:lnTo>
                <a:lnTo>
                  <a:pt x="4724" y="3290"/>
                </a:lnTo>
                <a:lnTo>
                  <a:pt x="4720" y="3290"/>
                </a:lnTo>
                <a:lnTo>
                  <a:pt x="4717" y="3290"/>
                </a:lnTo>
                <a:lnTo>
                  <a:pt x="4714" y="3288"/>
                </a:lnTo>
                <a:lnTo>
                  <a:pt x="4710" y="3286"/>
                </a:lnTo>
                <a:lnTo>
                  <a:pt x="4708" y="3283"/>
                </a:lnTo>
                <a:lnTo>
                  <a:pt x="4706" y="3279"/>
                </a:lnTo>
                <a:lnTo>
                  <a:pt x="4705" y="3274"/>
                </a:lnTo>
                <a:lnTo>
                  <a:pt x="4702" y="3262"/>
                </a:lnTo>
                <a:lnTo>
                  <a:pt x="4700" y="3245"/>
                </a:lnTo>
                <a:lnTo>
                  <a:pt x="4703" y="3238"/>
                </a:lnTo>
                <a:lnTo>
                  <a:pt x="4706" y="3233"/>
                </a:lnTo>
                <a:lnTo>
                  <a:pt x="4711" y="3229"/>
                </a:lnTo>
                <a:lnTo>
                  <a:pt x="4717" y="3226"/>
                </a:lnTo>
                <a:lnTo>
                  <a:pt x="4722" y="3222"/>
                </a:lnTo>
                <a:lnTo>
                  <a:pt x="4726" y="3218"/>
                </a:lnTo>
                <a:lnTo>
                  <a:pt x="4731" y="3214"/>
                </a:lnTo>
                <a:lnTo>
                  <a:pt x="4736" y="3210"/>
                </a:lnTo>
                <a:lnTo>
                  <a:pt x="4730" y="3209"/>
                </a:lnTo>
                <a:lnTo>
                  <a:pt x="4725" y="3208"/>
                </a:lnTo>
                <a:lnTo>
                  <a:pt x="4723" y="3208"/>
                </a:lnTo>
                <a:lnTo>
                  <a:pt x="4722" y="3206"/>
                </a:lnTo>
                <a:lnTo>
                  <a:pt x="4721" y="3204"/>
                </a:lnTo>
                <a:lnTo>
                  <a:pt x="4721" y="3200"/>
                </a:lnTo>
                <a:lnTo>
                  <a:pt x="4721" y="3197"/>
                </a:lnTo>
                <a:lnTo>
                  <a:pt x="4722" y="3195"/>
                </a:lnTo>
                <a:lnTo>
                  <a:pt x="4723" y="3193"/>
                </a:lnTo>
                <a:lnTo>
                  <a:pt x="4725" y="3192"/>
                </a:lnTo>
                <a:lnTo>
                  <a:pt x="4730" y="3189"/>
                </a:lnTo>
                <a:lnTo>
                  <a:pt x="4735" y="3187"/>
                </a:lnTo>
                <a:lnTo>
                  <a:pt x="4736" y="3209"/>
                </a:lnTo>
                <a:lnTo>
                  <a:pt x="4753" y="3211"/>
                </a:lnTo>
                <a:lnTo>
                  <a:pt x="4770" y="3213"/>
                </a:lnTo>
                <a:lnTo>
                  <a:pt x="4779" y="3213"/>
                </a:lnTo>
                <a:lnTo>
                  <a:pt x="4787" y="3213"/>
                </a:lnTo>
                <a:lnTo>
                  <a:pt x="4796" y="3212"/>
                </a:lnTo>
                <a:lnTo>
                  <a:pt x="4804" y="3210"/>
                </a:lnTo>
                <a:lnTo>
                  <a:pt x="4804" y="3215"/>
                </a:lnTo>
                <a:lnTo>
                  <a:pt x="4802" y="3220"/>
                </a:lnTo>
                <a:lnTo>
                  <a:pt x="4800" y="3224"/>
                </a:lnTo>
                <a:lnTo>
                  <a:pt x="4798" y="3227"/>
                </a:lnTo>
                <a:lnTo>
                  <a:pt x="4794" y="3230"/>
                </a:lnTo>
                <a:lnTo>
                  <a:pt x="4789" y="3231"/>
                </a:lnTo>
                <a:lnTo>
                  <a:pt x="4785" y="3232"/>
                </a:lnTo>
                <a:lnTo>
                  <a:pt x="4779" y="3233"/>
                </a:lnTo>
                <a:lnTo>
                  <a:pt x="4774" y="3233"/>
                </a:lnTo>
                <a:lnTo>
                  <a:pt x="4769" y="3235"/>
                </a:lnTo>
                <a:lnTo>
                  <a:pt x="4767" y="3237"/>
                </a:lnTo>
                <a:lnTo>
                  <a:pt x="4766" y="3240"/>
                </a:lnTo>
                <a:lnTo>
                  <a:pt x="4767" y="3249"/>
                </a:lnTo>
                <a:lnTo>
                  <a:pt x="4768" y="3256"/>
                </a:lnTo>
                <a:close/>
                <a:moveTo>
                  <a:pt x="4827" y="3532"/>
                </a:moveTo>
                <a:lnTo>
                  <a:pt x="4828" y="3532"/>
                </a:lnTo>
                <a:lnTo>
                  <a:pt x="4828" y="3532"/>
                </a:lnTo>
                <a:lnTo>
                  <a:pt x="4827" y="3532"/>
                </a:lnTo>
                <a:lnTo>
                  <a:pt x="4827" y="3532"/>
                </a:lnTo>
                <a:lnTo>
                  <a:pt x="4827" y="3532"/>
                </a:lnTo>
                <a:lnTo>
                  <a:pt x="4827" y="3532"/>
                </a:lnTo>
                <a:close/>
                <a:moveTo>
                  <a:pt x="4831" y="3532"/>
                </a:moveTo>
                <a:lnTo>
                  <a:pt x="4832" y="3532"/>
                </a:lnTo>
                <a:lnTo>
                  <a:pt x="4832" y="3532"/>
                </a:lnTo>
                <a:lnTo>
                  <a:pt x="4832" y="3532"/>
                </a:lnTo>
                <a:lnTo>
                  <a:pt x="4832" y="3532"/>
                </a:lnTo>
                <a:lnTo>
                  <a:pt x="4831" y="3532"/>
                </a:lnTo>
                <a:close/>
                <a:moveTo>
                  <a:pt x="5047" y="3636"/>
                </a:moveTo>
                <a:lnTo>
                  <a:pt x="5039" y="3632"/>
                </a:lnTo>
                <a:lnTo>
                  <a:pt x="5031" y="3628"/>
                </a:lnTo>
                <a:lnTo>
                  <a:pt x="5026" y="3627"/>
                </a:lnTo>
                <a:lnTo>
                  <a:pt x="5022" y="3626"/>
                </a:lnTo>
                <a:lnTo>
                  <a:pt x="5017" y="3625"/>
                </a:lnTo>
                <a:lnTo>
                  <a:pt x="5013" y="3625"/>
                </a:lnTo>
                <a:lnTo>
                  <a:pt x="5019" y="3619"/>
                </a:lnTo>
                <a:lnTo>
                  <a:pt x="5025" y="3614"/>
                </a:lnTo>
                <a:lnTo>
                  <a:pt x="5034" y="3610"/>
                </a:lnTo>
                <a:lnTo>
                  <a:pt x="5041" y="3606"/>
                </a:lnTo>
                <a:lnTo>
                  <a:pt x="5050" y="3601"/>
                </a:lnTo>
                <a:lnTo>
                  <a:pt x="5057" y="3593"/>
                </a:lnTo>
                <a:lnTo>
                  <a:pt x="5060" y="3590"/>
                </a:lnTo>
                <a:lnTo>
                  <a:pt x="5063" y="3585"/>
                </a:lnTo>
                <a:lnTo>
                  <a:pt x="5067" y="3580"/>
                </a:lnTo>
                <a:lnTo>
                  <a:pt x="5069" y="3573"/>
                </a:lnTo>
                <a:lnTo>
                  <a:pt x="5071" y="3584"/>
                </a:lnTo>
                <a:lnTo>
                  <a:pt x="5074" y="3593"/>
                </a:lnTo>
                <a:lnTo>
                  <a:pt x="5078" y="3601"/>
                </a:lnTo>
                <a:lnTo>
                  <a:pt x="5081" y="3608"/>
                </a:lnTo>
                <a:lnTo>
                  <a:pt x="5084" y="3616"/>
                </a:lnTo>
                <a:lnTo>
                  <a:pt x="5085" y="3622"/>
                </a:lnTo>
                <a:lnTo>
                  <a:pt x="5085" y="3625"/>
                </a:lnTo>
                <a:lnTo>
                  <a:pt x="5085" y="3629"/>
                </a:lnTo>
                <a:lnTo>
                  <a:pt x="5083" y="3632"/>
                </a:lnTo>
                <a:lnTo>
                  <a:pt x="5081" y="3637"/>
                </a:lnTo>
                <a:lnTo>
                  <a:pt x="5077" y="3640"/>
                </a:lnTo>
                <a:lnTo>
                  <a:pt x="5073" y="3641"/>
                </a:lnTo>
                <a:lnTo>
                  <a:pt x="5069" y="3641"/>
                </a:lnTo>
                <a:lnTo>
                  <a:pt x="5064" y="3641"/>
                </a:lnTo>
                <a:lnTo>
                  <a:pt x="5056" y="3638"/>
                </a:lnTo>
                <a:lnTo>
                  <a:pt x="5047" y="3636"/>
                </a:lnTo>
                <a:close/>
                <a:moveTo>
                  <a:pt x="4932" y="3626"/>
                </a:moveTo>
                <a:lnTo>
                  <a:pt x="4926" y="3625"/>
                </a:lnTo>
                <a:lnTo>
                  <a:pt x="4920" y="3625"/>
                </a:lnTo>
                <a:lnTo>
                  <a:pt x="4918" y="3623"/>
                </a:lnTo>
                <a:lnTo>
                  <a:pt x="4916" y="3621"/>
                </a:lnTo>
                <a:lnTo>
                  <a:pt x="4916" y="3619"/>
                </a:lnTo>
                <a:lnTo>
                  <a:pt x="4916" y="3618"/>
                </a:lnTo>
                <a:lnTo>
                  <a:pt x="4918" y="3614"/>
                </a:lnTo>
                <a:lnTo>
                  <a:pt x="4920" y="3613"/>
                </a:lnTo>
                <a:lnTo>
                  <a:pt x="4920" y="3607"/>
                </a:lnTo>
                <a:lnTo>
                  <a:pt x="4920" y="3602"/>
                </a:lnTo>
                <a:lnTo>
                  <a:pt x="4915" y="3596"/>
                </a:lnTo>
                <a:lnTo>
                  <a:pt x="4908" y="3590"/>
                </a:lnTo>
                <a:lnTo>
                  <a:pt x="4908" y="3585"/>
                </a:lnTo>
                <a:lnTo>
                  <a:pt x="4908" y="3579"/>
                </a:lnTo>
                <a:lnTo>
                  <a:pt x="4914" y="3571"/>
                </a:lnTo>
                <a:lnTo>
                  <a:pt x="4920" y="3563"/>
                </a:lnTo>
                <a:lnTo>
                  <a:pt x="4924" y="3563"/>
                </a:lnTo>
                <a:lnTo>
                  <a:pt x="4926" y="3563"/>
                </a:lnTo>
                <a:lnTo>
                  <a:pt x="4930" y="3565"/>
                </a:lnTo>
                <a:lnTo>
                  <a:pt x="4932" y="3567"/>
                </a:lnTo>
                <a:lnTo>
                  <a:pt x="4935" y="3569"/>
                </a:lnTo>
                <a:lnTo>
                  <a:pt x="4936" y="3570"/>
                </a:lnTo>
                <a:lnTo>
                  <a:pt x="4944" y="3559"/>
                </a:lnTo>
                <a:lnTo>
                  <a:pt x="4952" y="3548"/>
                </a:lnTo>
                <a:lnTo>
                  <a:pt x="4957" y="3545"/>
                </a:lnTo>
                <a:lnTo>
                  <a:pt x="4962" y="3543"/>
                </a:lnTo>
                <a:lnTo>
                  <a:pt x="4966" y="3543"/>
                </a:lnTo>
                <a:lnTo>
                  <a:pt x="4970" y="3544"/>
                </a:lnTo>
                <a:lnTo>
                  <a:pt x="4974" y="3546"/>
                </a:lnTo>
                <a:lnTo>
                  <a:pt x="4978" y="3548"/>
                </a:lnTo>
                <a:lnTo>
                  <a:pt x="4980" y="3550"/>
                </a:lnTo>
                <a:lnTo>
                  <a:pt x="4981" y="3552"/>
                </a:lnTo>
                <a:lnTo>
                  <a:pt x="4982" y="3555"/>
                </a:lnTo>
                <a:lnTo>
                  <a:pt x="4983" y="3559"/>
                </a:lnTo>
                <a:lnTo>
                  <a:pt x="4982" y="3567"/>
                </a:lnTo>
                <a:lnTo>
                  <a:pt x="4981" y="3576"/>
                </a:lnTo>
                <a:lnTo>
                  <a:pt x="4979" y="3585"/>
                </a:lnTo>
                <a:lnTo>
                  <a:pt x="4975" y="3593"/>
                </a:lnTo>
                <a:lnTo>
                  <a:pt x="4971" y="3601"/>
                </a:lnTo>
                <a:lnTo>
                  <a:pt x="4965" y="3607"/>
                </a:lnTo>
                <a:lnTo>
                  <a:pt x="4955" y="3610"/>
                </a:lnTo>
                <a:lnTo>
                  <a:pt x="4943" y="3612"/>
                </a:lnTo>
                <a:lnTo>
                  <a:pt x="4943" y="3613"/>
                </a:lnTo>
                <a:lnTo>
                  <a:pt x="4940" y="3611"/>
                </a:lnTo>
                <a:lnTo>
                  <a:pt x="4937" y="3610"/>
                </a:lnTo>
                <a:lnTo>
                  <a:pt x="4935" y="3611"/>
                </a:lnTo>
                <a:lnTo>
                  <a:pt x="4932" y="3613"/>
                </a:lnTo>
                <a:lnTo>
                  <a:pt x="4932" y="3620"/>
                </a:lnTo>
                <a:lnTo>
                  <a:pt x="4932" y="3626"/>
                </a:lnTo>
                <a:close/>
                <a:moveTo>
                  <a:pt x="4840" y="3279"/>
                </a:moveTo>
                <a:lnTo>
                  <a:pt x="4849" y="3279"/>
                </a:lnTo>
                <a:lnTo>
                  <a:pt x="4858" y="3283"/>
                </a:lnTo>
                <a:lnTo>
                  <a:pt x="4865" y="3287"/>
                </a:lnTo>
                <a:lnTo>
                  <a:pt x="4874" y="3291"/>
                </a:lnTo>
                <a:lnTo>
                  <a:pt x="4876" y="3294"/>
                </a:lnTo>
                <a:lnTo>
                  <a:pt x="4878" y="3296"/>
                </a:lnTo>
                <a:lnTo>
                  <a:pt x="4881" y="3297"/>
                </a:lnTo>
                <a:lnTo>
                  <a:pt x="4884" y="3299"/>
                </a:lnTo>
                <a:lnTo>
                  <a:pt x="4891" y="3301"/>
                </a:lnTo>
                <a:lnTo>
                  <a:pt x="4897" y="3302"/>
                </a:lnTo>
                <a:lnTo>
                  <a:pt x="4903" y="3303"/>
                </a:lnTo>
                <a:lnTo>
                  <a:pt x="4910" y="3304"/>
                </a:lnTo>
                <a:lnTo>
                  <a:pt x="4913" y="3306"/>
                </a:lnTo>
                <a:lnTo>
                  <a:pt x="4916" y="3307"/>
                </a:lnTo>
                <a:lnTo>
                  <a:pt x="4918" y="3310"/>
                </a:lnTo>
                <a:lnTo>
                  <a:pt x="4920" y="3313"/>
                </a:lnTo>
                <a:lnTo>
                  <a:pt x="4912" y="3317"/>
                </a:lnTo>
                <a:lnTo>
                  <a:pt x="4903" y="3322"/>
                </a:lnTo>
                <a:lnTo>
                  <a:pt x="4894" y="3324"/>
                </a:lnTo>
                <a:lnTo>
                  <a:pt x="4885" y="3325"/>
                </a:lnTo>
                <a:lnTo>
                  <a:pt x="4867" y="3326"/>
                </a:lnTo>
                <a:lnTo>
                  <a:pt x="4848" y="3325"/>
                </a:lnTo>
                <a:lnTo>
                  <a:pt x="4839" y="3324"/>
                </a:lnTo>
                <a:lnTo>
                  <a:pt x="4832" y="3321"/>
                </a:lnTo>
                <a:lnTo>
                  <a:pt x="4829" y="3319"/>
                </a:lnTo>
                <a:lnTo>
                  <a:pt x="4827" y="3317"/>
                </a:lnTo>
                <a:lnTo>
                  <a:pt x="4825" y="3315"/>
                </a:lnTo>
                <a:lnTo>
                  <a:pt x="4825" y="3313"/>
                </a:lnTo>
                <a:lnTo>
                  <a:pt x="4825" y="3309"/>
                </a:lnTo>
                <a:lnTo>
                  <a:pt x="4827" y="3303"/>
                </a:lnTo>
                <a:lnTo>
                  <a:pt x="4832" y="3296"/>
                </a:lnTo>
                <a:lnTo>
                  <a:pt x="4837" y="3290"/>
                </a:lnTo>
                <a:lnTo>
                  <a:pt x="4839" y="3285"/>
                </a:lnTo>
                <a:lnTo>
                  <a:pt x="4840" y="3279"/>
                </a:lnTo>
                <a:close/>
                <a:moveTo>
                  <a:pt x="4853" y="3382"/>
                </a:moveTo>
                <a:lnTo>
                  <a:pt x="4848" y="3378"/>
                </a:lnTo>
                <a:lnTo>
                  <a:pt x="4844" y="3376"/>
                </a:lnTo>
                <a:lnTo>
                  <a:pt x="4840" y="3374"/>
                </a:lnTo>
                <a:lnTo>
                  <a:pt x="4836" y="3373"/>
                </a:lnTo>
                <a:lnTo>
                  <a:pt x="4826" y="3370"/>
                </a:lnTo>
                <a:lnTo>
                  <a:pt x="4816" y="3369"/>
                </a:lnTo>
                <a:lnTo>
                  <a:pt x="4806" y="3367"/>
                </a:lnTo>
                <a:lnTo>
                  <a:pt x="4798" y="3363"/>
                </a:lnTo>
                <a:lnTo>
                  <a:pt x="4794" y="3361"/>
                </a:lnTo>
                <a:lnTo>
                  <a:pt x="4789" y="3357"/>
                </a:lnTo>
                <a:lnTo>
                  <a:pt x="4786" y="3353"/>
                </a:lnTo>
                <a:lnTo>
                  <a:pt x="4783" y="3349"/>
                </a:lnTo>
                <a:lnTo>
                  <a:pt x="4793" y="3349"/>
                </a:lnTo>
                <a:lnTo>
                  <a:pt x="4802" y="3347"/>
                </a:lnTo>
                <a:lnTo>
                  <a:pt x="4812" y="3344"/>
                </a:lnTo>
                <a:lnTo>
                  <a:pt x="4821" y="3341"/>
                </a:lnTo>
                <a:lnTo>
                  <a:pt x="4831" y="3340"/>
                </a:lnTo>
                <a:lnTo>
                  <a:pt x="4840" y="3338"/>
                </a:lnTo>
                <a:lnTo>
                  <a:pt x="4845" y="3340"/>
                </a:lnTo>
                <a:lnTo>
                  <a:pt x="4849" y="3341"/>
                </a:lnTo>
                <a:lnTo>
                  <a:pt x="4855" y="3343"/>
                </a:lnTo>
                <a:lnTo>
                  <a:pt x="4860" y="3345"/>
                </a:lnTo>
                <a:lnTo>
                  <a:pt x="4870" y="3350"/>
                </a:lnTo>
                <a:lnTo>
                  <a:pt x="4878" y="3354"/>
                </a:lnTo>
                <a:lnTo>
                  <a:pt x="4881" y="3357"/>
                </a:lnTo>
                <a:lnTo>
                  <a:pt x="4883" y="3361"/>
                </a:lnTo>
                <a:lnTo>
                  <a:pt x="4883" y="3366"/>
                </a:lnTo>
                <a:lnTo>
                  <a:pt x="4882" y="3372"/>
                </a:lnTo>
                <a:lnTo>
                  <a:pt x="4880" y="3376"/>
                </a:lnTo>
                <a:lnTo>
                  <a:pt x="4877" y="3378"/>
                </a:lnTo>
                <a:lnTo>
                  <a:pt x="4874" y="3381"/>
                </a:lnTo>
                <a:lnTo>
                  <a:pt x="4870" y="3382"/>
                </a:lnTo>
                <a:lnTo>
                  <a:pt x="4861" y="3382"/>
                </a:lnTo>
                <a:lnTo>
                  <a:pt x="4853" y="3382"/>
                </a:lnTo>
                <a:close/>
                <a:moveTo>
                  <a:pt x="5624" y="2379"/>
                </a:moveTo>
                <a:lnTo>
                  <a:pt x="5618" y="2379"/>
                </a:lnTo>
                <a:lnTo>
                  <a:pt x="5611" y="2381"/>
                </a:lnTo>
                <a:lnTo>
                  <a:pt x="5604" y="2383"/>
                </a:lnTo>
                <a:lnTo>
                  <a:pt x="5598" y="2386"/>
                </a:lnTo>
                <a:lnTo>
                  <a:pt x="5591" y="2388"/>
                </a:lnTo>
                <a:lnTo>
                  <a:pt x="5584" y="2387"/>
                </a:lnTo>
                <a:lnTo>
                  <a:pt x="5581" y="2386"/>
                </a:lnTo>
                <a:lnTo>
                  <a:pt x="5576" y="2385"/>
                </a:lnTo>
                <a:lnTo>
                  <a:pt x="5573" y="2382"/>
                </a:lnTo>
                <a:lnTo>
                  <a:pt x="5569" y="2379"/>
                </a:lnTo>
                <a:lnTo>
                  <a:pt x="5576" y="2373"/>
                </a:lnTo>
                <a:lnTo>
                  <a:pt x="5583" y="2369"/>
                </a:lnTo>
                <a:lnTo>
                  <a:pt x="5590" y="2367"/>
                </a:lnTo>
                <a:lnTo>
                  <a:pt x="5596" y="2366"/>
                </a:lnTo>
                <a:lnTo>
                  <a:pt x="5604" y="2367"/>
                </a:lnTo>
                <a:lnTo>
                  <a:pt x="5610" y="2369"/>
                </a:lnTo>
                <a:lnTo>
                  <a:pt x="5616" y="2373"/>
                </a:lnTo>
                <a:lnTo>
                  <a:pt x="5624" y="2379"/>
                </a:lnTo>
                <a:lnTo>
                  <a:pt x="5624" y="2379"/>
                </a:lnTo>
                <a:close/>
                <a:moveTo>
                  <a:pt x="5368" y="2400"/>
                </a:moveTo>
                <a:lnTo>
                  <a:pt x="5379" y="2402"/>
                </a:lnTo>
                <a:lnTo>
                  <a:pt x="5389" y="2402"/>
                </a:lnTo>
                <a:lnTo>
                  <a:pt x="5379" y="2401"/>
                </a:lnTo>
                <a:lnTo>
                  <a:pt x="5367" y="2399"/>
                </a:lnTo>
                <a:lnTo>
                  <a:pt x="5368" y="2400"/>
                </a:lnTo>
                <a:close/>
                <a:moveTo>
                  <a:pt x="5130" y="2146"/>
                </a:moveTo>
                <a:lnTo>
                  <a:pt x="5130" y="2145"/>
                </a:lnTo>
                <a:lnTo>
                  <a:pt x="5128" y="2144"/>
                </a:lnTo>
                <a:lnTo>
                  <a:pt x="5130" y="2146"/>
                </a:lnTo>
                <a:close/>
                <a:moveTo>
                  <a:pt x="4042" y="2854"/>
                </a:moveTo>
                <a:lnTo>
                  <a:pt x="4037" y="2855"/>
                </a:lnTo>
                <a:lnTo>
                  <a:pt x="4031" y="2857"/>
                </a:lnTo>
                <a:lnTo>
                  <a:pt x="4028" y="2858"/>
                </a:lnTo>
                <a:lnTo>
                  <a:pt x="4026" y="2857"/>
                </a:lnTo>
                <a:lnTo>
                  <a:pt x="4022" y="2856"/>
                </a:lnTo>
                <a:lnTo>
                  <a:pt x="4020" y="2852"/>
                </a:lnTo>
                <a:lnTo>
                  <a:pt x="4020" y="2852"/>
                </a:lnTo>
                <a:lnTo>
                  <a:pt x="4012" y="2853"/>
                </a:lnTo>
                <a:lnTo>
                  <a:pt x="4005" y="2855"/>
                </a:lnTo>
                <a:lnTo>
                  <a:pt x="3997" y="2859"/>
                </a:lnTo>
                <a:lnTo>
                  <a:pt x="3991" y="2863"/>
                </a:lnTo>
                <a:lnTo>
                  <a:pt x="3985" y="2868"/>
                </a:lnTo>
                <a:lnTo>
                  <a:pt x="3979" y="2871"/>
                </a:lnTo>
                <a:lnTo>
                  <a:pt x="3976" y="2871"/>
                </a:lnTo>
                <a:lnTo>
                  <a:pt x="3973" y="2871"/>
                </a:lnTo>
                <a:lnTo>
                  <a:pt x="3971" y="2869"/>
                </a:lnTo>
                <a:lnTo>
                  <a:pt x="3968" y="2865"/>
                </a:lnTo>
                <a:lnTo>
                  <a:pt x="3967" y="2862"/>
                </a:lnTo>
                <a:lnTo>
                  <a:pt x="3966" y="2859"/>
                </a:lnTo>
                <a:lnTo>
                  <a:pt x="3967" y="2856"/>
                </a:lnTo>
                <a:lnTo>
                  <a:pt x="3968" y="2853"/>
                </a:lnTo>
                <a:lnTo>
                  <a:pt x="3971" y="2846"/>
                </a:lnTo>
                <a:lnTo>
                  <a:pt x="3973" y="2840"/>
                </a:lnTo>
                <a:lnTo>
                  <a:pt x="3973" y="2840"/>
                </a:lnTo>
                <a:lnTo>
                  <a:pt x="3975" y="2839"/>
                </a:lnTo>
                <a:lnTo>
                  <a:pt x="3976" y="2838"/>
                </a:lnTo>
                <a:lnTo>
                  <a:pt x="3977" y="2836"/>
                </a:lnTo>
                <a:lnTo>
                  <a:pt x="3977" y="2833"/>
                </a:lnTo>
                <a:lnTo>
                  <a:pt x="3976" y="2831"/>
                </a:lnTo>
                <a:lnTo>
                  <a:pt x="3973" y="2829"/>
                </a:lnTo>
                <a:lnTo>
                  <a:pt x="3966" y="2824"/>
                </a:lnTo>
                <a:lnTo>
                  <a:pt x="3960" y="2819"/>
                </a:lnTo>
                <a:lnTo>
                  <a:pt x="3955" y="2813"/>
                </a:lnTo>
                <a:lnTo>
                  <a:pt x="3951" y="2806"/>
                </a:lnTo>
                <a:lnTo>
                  <a:pt x="3957" y="2805"/>
                </a:lnTo>
                <a:lnTo>
                  <a:pt x="3962" y="2805"/>
                </a:lnTo>
                <a:lnTo>
                  <a:pt x="3968" y="2806"/>
                </a:lnTo>
                <a:lnTo>
                  <a:pt x="3974" y="2807"/>
                </a:lnTo>
                <a:lnTo>
                  <a:pt x="3985" y="2811"/>
                </a:lnTo>
                <a:lnTo>
                  <a:pt x="3995" y="2815"/>
                </a:lnTo>
                <a:lnTo>
                  <a:pt x="4000" y="2816"/>
                </a:lnTo>
                <a:lnTo>
                  <a:pt x="4007" y="2816"/>
                </a:lnTo>
                <a:lnTo>
                  <a:pt x="4009" y="2815"/>
                </a:lnTo>
                <a:lnTo>
                  <a:pt x="4011" y="2813"/>
                </a:lnTo>
                <a:lnTo>
                  <a:pt x="4013" y="2811"/>
                </a:lnTo>
                <a:lnTo>
                  <a:pt x="4014" y="2807"/>
                </a:lnTo>
                <a:lnTo>
                  <a:pt x="4015" y="2803"/>
                </a:lnTo>
                <a:lnTo>
                  <a:pt x="4014" y="2800"/>
                </a:lnTo>
                <a:lnTo>
                  <a:pt x="4012" y="2798"/>
                </a:lnTo>
                <a:lnTo>
                  <a:pt x="4009" y="2796"/>
                </a:lnTo>
                <a:lnTo>
                  <a:pt x="4006" y="2794"/>
                </a:lnTo>
                <a:lnTo>
                  <a:pt x="4001" y="2792"/>
                </a:lnTo>
                <a:lnTo>
                  <a:pt x="3998" y="2789"/>
                </a:lnTo>
                <a:lnTo>
                  <a:pt x="3996" y="2784"/>
                </a:lnTo>
                <a:lnTo>
                  <a:pt x="4012" y="2782"/>
                </a:lnTo>
                <a:lnTo>
                  <a:pt x="4028" y="2781"/>
                </a:lnTo>
                <a:lnTo>
                  <a:pt x="4035" y="2782"/>
                </a:lnTo>
                <a:lnTo>
                  <a:pt x="4044" y="2782"/>
                </a:lnTo>
                <a:lnTo>
                  <a:pt x="4051" y="2784"/>
                </a:lnTo>
                <a:lnTo>
                  <a:pt x="4058" y="2786"/>
                </a:lnTo>
                <a:lnTo>
                  <a:pt x="4059" y="2790"/>
                </a:lnTo>
                <a:lnTo>
                  <a:pt x="4059" y="2793"/>
                </a:lnTo>
                <a:lnTo>
                  <a:pt x="4058" y="2796"/>
                </a:lnTo>
                <a:lnTo>
                  <a:pt x="4058" y="2799"/>
                </a:lnTo>
                <a:lnTo>
                  <a:pt x="4055" y="2803"/>
                </a:lnTo>
                <a:lnTo>
                  <a:pt x="4052" y="2809"/>
                </a:lnTo>
                <a:lnTo>
                  <a:pt x="4048" y="2813"/>
                </a:lnTo>
                <a:lnTo>
                  <a:pt x="4045" y="2817"/>
                </a:lnTo>
                <a:lnTo>
                  <a:pt x="4044" y="2822"/>
                </a:lnTo>
                <a:lnTo>
                  <a:pt x="4044" y="2829"/>
                </a:lnTo>
                <a:lnTo>
                  <a:pt x="4057" y="2829"/>
                </a:lnTo>
                <a:lnTo>
                  <a:pt x="4070" y="2830"/>
                </a:lnTo>
                <a:lnTo>
                  <a:pt x="4084" y="2832"/>
                </a:lnTo>
                <a:lnTo>
                  <a:pt x="4096" y="2835"/>
                </a:lnTo>
                <a:lnTo>
                  <a:pt x="4121" y="2842"/>
                </a:lnTo>
                <a:lnTo>
                  <a:pt x="4147" y="2852"/>
                </a:lnTo>
                <a:lnTo>
                  <a:pt x="4147" y="2852"/>
                </a:lnTo>
                <a:lnTo>
                  <a:pt x="4157" y="2852"/>
                </a:lnTo>
                <a:lnTo>
                  <a:pt x="4168" y="2852"/>
                </a:lnTo>
                <a:lnTo>
                  <a:pt x="4173" y="2852"/>
                </a:lnTo>
                <a:lnTo>
                  <a:pt x="4177" y="2853"/>
                </a:lnTo>
                <a:lnTo>
                  <a:pt x="4183" y="2854"/>
                </a:lnTo>
                <a:lnTo>
                  <a:pt x="4187" y="2856"/>
                </a:lnTo>
                <a:lnTo>
                  <a:pt x="4198" y="2861"/>
                </a:lnTo>
                <a:lnTo>
                  <a:pt x="4211" y="2866"/>
                </a:lnTo>
                <a:lnTo>
                  <a:pt x="4223" y="2872"/>
                </a:lnTo>
                <a:lnTo>
                  <a:pt x="4235" y="2876"/>
                </a:lnTo>
                <a:lnTo>
                  <a:pt x="4262" y="2882"/>
                </a:lnTo>
                <a:lnTo>
                  <a:pt x="4287" y="2888"/>
                </a:lnTo>
                <a:lnTo>
                  <a:pt x="4313" y="2892"/>
                </a:lnTo>
                <a:lnTo>
                  <a:pt x="4339" y="2897"/>
                </a:lnTo>
                <a:lnTo>
                  <a:pt x="4364" y="2902"/>
                </a:lnTo>
                <a:lnTo>
                  <a:pt x="4389" y="2910"/>
                </a:lnTo>
                <a:lnTo>
                  <a:pt x="4408" y="2916"/>
                </a:lnTo>
                <a:lnTo>
                  <a:pt x="4426" y="2921"/>
                </a:lnTo>
                <a:lnTo>
                  <a:pt x="4445" y="2925"/>
                </a:lnTo>
                <a:lnTo>
                  <a:pt x="4464" y="2930"/>
                </a:lnTo>
                <a:lnTo>
                  <a:pt x="4501" y="2937"/>
                </a:lnTo>
                <a:lnTo>
                  <a:pt x="4539" y="2944"/>
                </a:lnTo>
                <a:lnTo>
                  <a:pt x="4541" y="2951"/>
                </a:lnTo>
                <a:lnTo>
                  <a:pt x="4543" y="2956"/>
                </a:lnTo>
                <a:lnTo>
                  <a:pt x="4546" y="2959"/>
                </a:lnTo>
                <a:lnTo>
                  <a:pt x="4550" y="2962"/>
                </a:lnTo>
                <a:lnTo>
                  <a:pt x="4561" y="2966"/>
                </a:lnTo>
                <a:lnTo>
                  <a:pt x="4572" y="2968"/>
                </a:lnTo>
                <a:lnTo>
                  <a:pt x="4606" y="2977"/>
                </a:lnTo>
                <a:lnTo>
                  <a:pt x="4641" y="2987"/>
                </a:lnTo>
                <a:lnTo>
                  <a:pt x="4659" y="2994"/>
                </a:lnTo>
                <a:lnTo>
                  <a:pt x="4676" y="3001"/>
                </a:lnTo>
                <a:lnTo>
                  <a:pt x="4694" y="3011"/>
                </a:lnTo>
                <a:lnTo>
                  <a:pt x="4710" y="3021"/>
                </a:lnTo>
                <a:lnTo>
                  <a:pt x="4682" y="3019"/>
                </a:lnTo>
                <a:lnTo>
                  <a:pt x="4655" y="3015"/>
                </a:lnTo>
                <a:lnTo>
                  <a:pt x="4628" y="3011"/>
                </a:lnTo>
                <a:lnTo>
                  <a:pt x="4603" y="3004"/>
                </a:lnTo>
                <a:lnTo>
                  <a:pt x="4578" y="2997"/>
                </a:lnTo>
                <a:lnTo>
                  <a:pt x="4552" y="2990"/>
                </a:lnTo>
                <a:lnTo>
                  <a:pt x="4528" y="2982"/>
                </a:lnTo>
                <a:lnTo>
                  <a:pt x="4504" y="2976"/>
                </a:lnTo>
                <a:lnTo>
                  <a:pt x="4466" y="2964"/>
                </a:lnTo>
                <a:lnTo>
                  <a:pt x="4427" y="2954"/>
                </a:lnTo>
                <a:lnTo>
                  <a:pt x="4388" y="2943"/>
                </a:lnTo>
                <a:lnTo>
                  <a:pt x="4349" y="2933"/>
                </a:lnTo>
                <a:lnTo>
                  <a:pt x="4310" y="2923"/>
                </a:lnTo>
                <a:lnTo>
                  <a:pt x="4272" y="2914"/>
                </a:lnTo>
                <a:lnTo>
                  <a:pt x="4232" y="2904"/>
                </a:lnTo>
                <a:lnTo>
                  <a:pt x="4193" y="2896"/>
                </a:lnTo>
                <a:lnTo>
                  <a:pt x="4182" y="2893"/>
                </a:lnTo>
                <a:lnTo>
                  <a:pt x="4169" y="2890"/>
                </a:lnTo>
                <a:lnTo>
                  <a:pt x="4163" y="2888"/>
                </a:lnTo>
                <a:lnTo>
                  <a:pt x="4157" y="2884"/>
                </a:lnTo>
                <a:lnTo>
                  <a:pt x="4152" y="2880"/>
                </a:lnTo>
                <a:lnTo>
                  <a:pt x="4147" y="2876"/>
                </a:lnTo>
                <a:lnTo>
                  <a:pt x="4131" y="2876"/>
                </a:lnTo>
                <a:lnTo>
                  <a:pt x="4116" y="2875"/>
                </a:lnTo>
                <a:lnTo>
                  <a:pt x="4100" y="2875"/>
                </a:lnTo>
                <a:lnTo>
                  <a:pt x="4085" y="2875"/>
                </a:lnTo>
                <a:lnTo>
                  <a:pt x="4078" y="2875"/>
                </a:lnTo>
                <a:lnTo>
                  <a:pt x="4072" y="2874"/>
                </a:lnTo>
                <a:lnTo>
                  <a:pt x="4066" y="2873"/>
                </a:lnTo>
                <a:lnTo>
                  <a:pt x="4060" y="2871"/>
                </a:lnTo>
                <a:lnTo>
                  <a:pt x="4055" y="2868"/>
                </a:lnTo>
                <a:lnTo>
                  <a:pt x="4051" y="2863"/>
                </a:lnTo>
                <a:lnTo>
                  <a:pt x="4047" y="2859"/>
                </a:lnTo>
                <a:lnTo>
                  <a:pt x="4042" y="2854"/>
                </a:lnTo>
                <a:close/>
                <a:moveTo>
                  <a:pt x="4545" y="3087"/>
                </a:moveTo>
                <a:lnTo>
                  <a:pt x="4542" y="3081"/>
                </a:lnTo>
                <a:lnTo>
                  <a:pt x="4541" y="3076"/>
                </a:lnTo>
                <a:lnTo>
                  <a:pt x="4540" y="3071"/>
                </a:lnTo>
                <a:lnTo>
                  <a:pt x="4540" y="3066"/>
                </a:lnTo>
                <a:lnTo>
                  <a:pt x="4541" y="3061"/>
                </a:lnTo>
                <a:lnTo>
                  <a:pt x="4543" y="3057"/>
                </a:lnTo>
                <a:lnTo>
                  <a:pt x="4547" y="3054"/>
                </a:lnTo>
                <a:lnTo>
                  <a:pt x="4552" y="3050"/>
                </a:lnTo>
                <a:lnTo>
                  <a:pt x="4554" y="3050"/>
                </a:lnTo>
                <a:lnTo>
                  <a:pt x="4558" y="3050"/>
                </a:lnTo>
                <a:lnTo>
                  <a:pt x="4561" y="3051"/>
                </a:lnTo>
                <a:lnTo>
                  <a:pt x="4562" y="3052"/>
                </a:lnTo>
                <a:lnTo>
                  <a:pt x="4564" y="3057"/>
                </a:lnTo>
                <a:lnTo>
                  <a:pt x="4564" y="3062"/>
                </a:lnTo>
                <a:lnTo>
                  <a:pt x="4564" y="3068"/>
                </a:lnTo>
                <a:lnTo>
                  <a:pt x="4562" y="3072"/>
                </a:lnTo>
                <a:lnTo>
                  <a:pt x="4559" y="3076"/>
                </a:lnTo>
                <a:lnTo>
                  <a:pt x="4556" y="3080"/>
                </a:lnTo>
                <a:lnTo>
                  <a:pt x="4550" y="3084"/>
                </a:lnTo>
                <a:lnTo>
                  <a:pt x="4545" y="3087"/>
                </a:lnTo>
                <a:close/>
                <a:moveTo>
                  <a:pt x="4228" y="2852"/>
                </a:moveTo>
                <a:lnTo>
                  <a:pt x="4225" y="2851"/>
                </a:lnTo>
                <a:lnTo>
                  <a:pt x="4223" y="2850"/>
                </a:lnTo>
                <a:lnTo>
                  <a:pt x="4222" y="2848"/>
                </a:lnTo>
                <a:lnTo>
                  <a:pt x="4222" y="2846"/>
                </a:lnTo>
                <a:lnTo>
                  <a:pt x="4223" y="2843"/>
                </a:lnTo>
                <a:lnTo>
                  <a:pt x="4226" y="2839"/>
                </a:lnTo>
                <a:lnTo>
                  <a:pt x="4227" y="2839"/>
                </a:lnTo>
                <a:lnTo>
                  <a:pt x="4227" y="2839"/>
                </a:lnTo>
                <a:lnTo>
                  <a:pt x="4229" y="2836"/>
                </a:lnTo>
                <a:lnTo>
                  <a:pt x="4232" y="2834"/>
                </a:lnTo>
                <a:lnTo>
                  <a:pt x="4234" y="2832"/>
                </a:lnTo>
                <a:lnTo>
                  <a:pt x="4237" y="2832"/>
                </a:lnTo>
                <a:lnTo>
                  <a:pt x="4241" y="2832"/>
                </a:lnTo>
                <a:lnTo>
                  <a:pt x="4243" y="2832"/>
                </a:lnTo>
                <a:lnTo>
                  <a:pt x="4246" y="2833"/>
                </a:lnTo>
                <a:lnTo>
                  <a:pt x="4249" y="2835"/>
                </a:lnTo>
                <a:lnTo>
                  <a:pt x="4252" y="2838"/>
                </a:lnTo>
                <a:lnTo>
                  <a:pt x="4254" y="2841"/>
                </a:lnTo>
                <a:lnTo>
                  <a:pt x="4255" y="2843"/>
                </a:lnTo>
                <a:lnTo>
                  <a:pt x="4255" y="2844"/>
                </a:lnTo>
                <a:lnTo>
                  <a:pt x="4254" y="2846"/>
                </a:lnTo>
                <a:lnTo>
                  <a:pt x="4253" y="2849"/>
                </a:lnTo>
                <a:lnTo>
                  <a:pt x="4250" y="2851"/>
                </a:lnTo>
                <a:lnTo>
                  <a:pt x="4248" y="2852"/>
                </a:lnTo>
                <a:lnTo>
                  <a:pt x="4245" y="2853"/>
                </a:lnTo>
                <a:lnTo>
                  <a:pt x="4242" y="2853"/>
                </a:lnTo>
                <a:lnTo>
                  <a:pt x="4234" y="2852"/>
                </a:lnTo>
                <a:lnTo>
                  <a:pt x="4228" y="2852"/>
                </a:lnTo>
                <a:close/>
                <a:moveTo>
                  <a:pt x="4842" y="2741"/>
                </a:moveTo>
                <a:lnTo>
                  <a:pt x="4837" y="2744"/>
                </a:lnTo>
                <a:lnTo>
                  <a:pt x="4832" y="2747"/>
                </a:lnTo>
                <a:lnTo>
                  <a:pt x="4826" y="2748"/>
                </a:lnTo>
                <a:lnTo>
                  <a:pt x="4820" y="2751"/>
                </a:lnTo>
                <a:lnTo>
                  <a:pt x="4814" y="2753"/>
                </a:lnTo>
                <a:lnTo>
                  <a:pt x="4808" y="2755"/>
                </a:lnTo>
                <a:lnTo>
                  <a:pt x="4803" y="2759"/>
                </a:lnTo>
                <a:lnTo>
                  <a:pt x="4799" y="2763"/>
                </a:lnTo>
                <a:lnTo>
                  <a:pt x="4798" y="2765"/>
                </a:lnTo>
                <a:lnTo>
                  <a:pt x="4796" y="2766"/>
                </a:lnTo>
                <a:lnTo>
                  <a:pt x="4793" y="2766"/>
                </a:lnTo>
                <a:lnTo>
                  <a:pt x="4790" y="2766"/>
                </a:lnTo>
                <a:lnTo>
                  <a:pt x="4785" y="2763"/>
                </a:lnTo>
                <a:lnTo>
                  <a:pt x="4782" y="2758"/>
                </a:lnTo>
                <a:lnTo>
                  <a:pt x="4779" y="2753"/>
                </a:lnTo>
                <a:lnTo>
                  <a:pt x="4777" y="2747"/>
                </a:lnTo>
                <a:lnTo>
                  <a:pt x="4776" y="2744"/>
                </a:lnTo>
                <a:lnTo>
                  <a:pt x="4776" y="2742"/>
                </a:lnTo>
                <a:lnTo>
                  <a:pt x="4777" y="2740"/>
                </a:lnTo>
                <a:lnTo>
                  <a:pt x="4779" y="2738"/>
                </a:lnTo>
                <a:lnTo>
                  <a:pt x="4787" y="2731"/>
                </a:lnTo>
                <a:lnTo>
                  <a:pt x="4796" y="2725"/>
                </a:lnTo>
                <a:lnTo>
                  <a:pt x="4806" y="2720"/>
                </a:lnTo>
                <a:lnTo>
                  <a:pt x="4816" y="2717"/>
                </a:lnTo>
                <a:lnTo>
                  <a:pt x="4821" y="2717"/>
                </a:lnTo>
                <a:lnTo>
                  <a:pt x="4825" y="2718"/>
                </a:lnTo>
                <a:lnTo>
                  <a:pt x="4829" y="2720"/>
                </a:lnTo>
                <a:lnTo>
                  <a:pt x="4833" y="2723"/>
                </a:lnTo>
                <a:lnTo>
                  <a:pt x="4836" y="2726"/>
                </a:lnTo>
                <a:lnTo>
                  <a:pt x="4839" y="2732"/>
                </a:lnTo>
                <a:lnTo>
                  <a:pt x="4841" y="2736"/>
                </a:lnTo>
                <a:lnTo>
                  <a:pt x="4842" y="2741"/>
                </a:lnTo>
                <a:close/>
                <a:moveTo>
                  <a:pt x="4540" y="2747"/>
                </a:moveTo>
                <a:lnTo>
                  <a:pt x="4576" y="2748"/>
                </a:lnTo>
                <a:lnTo>
                  <a:pt x="4611" y="2747"/>
                </a:lnTo>
                <a:lnTo>
                  <a:pt x="4629" y="2748"/>
                </a:lnTo>
                <a:lnTo>
                  <a:pt x="4647" y="2751"/>
                </a:lnTo>
                <a:lnTo>
                  <a:pt x="4657" y="2752"/>
                </a:lnTo>
                <a:lnTo>
                  <a:pt x="4665" y="2754"/>
                </a:lnTo>
                <a:lnTo>
                  <a:pt x="4674" y="2757"/>
                </a:lnTo>
                <a:lnTo>
                  <a:pt x="4683" y="2760"/>
                </a:lnTo>
                <a:lnTo>
                  <a:pt x="4674" y="2758"/>
                </a:lnTo>
                <a:lnTo>
                  <a:pt x="4664" y="2757"/>
                </a:lnTo>
                <a:lnTo>
                  <a:pt x="4656" y="2757"/>
                </a:lnTo>
                <a:lnTo>
                  <a:pt x="4646" y="2757"/>
                </a:lnTo>
                <a:lnTo>
                  <a:pt x="4628" y="2759"/>
                </a:lnTo>
                <a:lnTo>
                  <a:pt x="4610" y="2762"/>
                </a:lnTo>
                <a:lnTo>
                  <a:pt x="4592" y="2765"/>
                </a:lnTo>
                <a:lnTo>
                  <a:pt x="4575" y="2766"/>
                </a:lnTo>
                <a:lnTo>
                  <a:pt x="4565" y="2766"/>
                </a:lnTo>
                <a:lnTo>
                  <a:pt x="4557" y="2765"/>
                </a:lnTo>
                <a:lnTo>
                  <a:pt x="4547" y="2763"/>
                </a:lnTo>
                <a:lnTo>
                  <a:pt x="4539" y="2760"/>
                </a:lnTo>
                <a:lnTo>
                  <a:pt x="4537" y="2758"/>
                </a:lnTo>
                <a:lnTo>
                  <a:pt x="4534" y="2756"/>
                </a:lnTo>
                <a:lnTo>
                  <a:pt x="4534" y="2754"/>
                </a:lnTo>
                <a:lnTo>
                  <a:pt x="4536" y="2752"/>
                </a:lnTo>
                <a:lnTo>
                  <a:pt x="4538" y="2748"/>
                </a:lnTo>
                <a:lnTo>
                  <a:pt x="4540" y="2747"/>
                </a:lnTo>
                <a:close/>
                <a:moveTo>
                  <a:pt x="4955" y="2701"/>
                </a:moveTo>
                <a:lnTo>
                  <a:pt x="4959" y="2703"/>
                </a:lnTo>
                <a:lnTo>
                  <a:pt x="4964" y="2705"/>
                </a:lnTo>
                <a:lnTo>
                  <a:pt x="4966" y="2706"/>
                </a:lnTo>
                <a:lnTo>
                  <a:pt x="4966" y="2707"/>
                </a:lnTo>
                <a:lnTo>
                  <a:pt x="4966" y="2708"/>
                </a:lnTo>
                <a:lnTo>
                  <a:pt x="4964" y="2711"/>
                </a:lnTo>
                <a:lnTo>
                  <a:pt x="4952" y="2715"/>
                </a:lnTo>
                <a:lnTo>
                  <a:pt x="4939" y="2718"/>
                </a:lnTo>
                <a:lnTo>
                  <a:pt x="4933" y="2721"/>
                </a:lnTo>
                <a:lnTo>
                  <a:pt x="4927" y="2724"/>
                </a:lnTo>
                <a:lnTo>
                  <a:pt x="4923" y="2730"/>
                </a:lnTo>
                <a:lnTo>
                  <a:pt x="4920" y="2736"/>
                </a:lnTo>
                <a:lnTo>
                  <a:pt x="4906" y="2737"/>
                </a:lnTo>
                <a:lnTo>
                  <a:pt x="4892" y="2737"/>
                </a:lnTo>
                <a:lnTo>
                  <a:pt x="4883" y="2736"/>
                </a:lnTo>
                <a:lnTo>
                  <a:pt x="4875" y="2735"/>
                </a:lnTo>
                <a:lnTo>
                  <a:pt x="4872" y="2733"/>
                </a:lnTo>
                <a:lnTo>
                  <a:pt x="4870" y="2731"/>
                </a:lnTo>
                <a:lnTo>
                  <a:pt x="4868" y="2726"/>
                </a:lnTo>
                <a:lnTo>
                  <a:pt x="4867" y="2721"/>
                </a:lnTo>
                <a:lnTo>
                  <a:pt x="4868" y="2717"/>
                </a:lnTo>
                <a:lnTo>
                  <a:pt x="4871" y="2713"/>
                </a:lnTo>
                <a:lnTo>
                  <a:pt x="4873" y="2709"/>
                </a:lnTo>
                <a:lnTo>
                  <a:pt x="4876" y="2707"/>
                </a:lnTo>
                <a:lnTo>
                  <a:pt x="4880" y="2705"/>
                </a:lnTo>
                <a:lnTo>
                  <a:pt x="4883" y="2704"/>
                </a:lnTo>
                <a:lnTo>
                  <a:pt x="4887" y="2703"/>
                </a:lnTo>
                <a:lnTo>
                  <a:pt x="4893" y="2702"/>
                </a:lnTo>
                <a:lnTo>
                  <a:pt x="4907" y="2702"/>
                </a:lnTo>
                <a:lnTo>
                  <a:pt x="4923" y="2702"/>
                </a:lnTo>
                <a:lnTo>
                  <a:pt x="4939" y="2702"/>
                </a:lnTo>
                <a:lnTo>
                  <a:pt x="4955" y="2701"/>
                </a:lnTo>
                <a:close/>
                <a:moveTo>
                  <a:pt x="4343" y="2783"/>
                </a:moveTo>
                <a:lnTo>
                  <a:pt x="4323" y="2783"/>
                </a:lnTo>
                <a:lnTo>
                  <a:pt x="4303" y="2783"/>
                </a:lnTo>
                <a:lnTo>
                  <a:pt x="4283" y="2783"/>
                </a:lnTo>
                <a:lnTo>
                  <a:pt x="4263" y="2782"/>
                </a:lnTo>
                <a:lnTo>
                  <a:pt x="4259" y="2782"/>
                </a:lnTo>
                <a:lnTo>
                  <a:pt x="4257" y="2783"/>
                </a:lnTo>
                <a:lnTo>
                  <a:pt x="4255" y="2784"/>
                </a:lnTo>
                <a:lnTo>
                  <a:pt x="4254" y="2785"/>
                </a:lnTo>
                <a:lnTo>
                  <a:pt x="4252" y="2791"/>
                </a:lnTo>
                <a:lnTo>
                  <a:pt x="4251" y="2796"/>
                </a:lnTo>
                <a:lnTo>
                  <a:pt x="4250" y="2801"/>
                </a:lnTo>
                <a:lnTo>
                  <a:pt x="4248" y="2804"/>
                </a:lnTo>
                <a:lnTo>
                  <a:pt x="4246" y="2805"/>
                </a:lnTo>
                <a:lnTo>
                  <a:pt x="4244" y="2805"/>
                </a:lnTo>
                <a:lnTo>
                  <a:pt x="4241" y="2805"/>
                </a:lnTo>
                <a:lnTo>
                  <a:pt x="4237" y="2804"/>
                </a:lnTo>
                <a:lnTo>
                  <a:pt x="4227" y="2800"/>
                </a:lnTo>
                <a:lnTo>
                  <a:pt x="4215" y="2796"/>
                </a:lnTo>
                <a:lnTo>
                  <a:pt x="4205" y="2792"/>
                </a:lnTo>
                <a:lnTo>
                  <a:pt x="4193" y="2786"/>
                </a:lnTo>
                <a:lnTo>
                  <a:pt x="4212" y="2780"/>
                </a:lnTo>
                <a:lnTo>
                  <a:pt x="4230" y="2775"/>
                </a:lnTo>
                <a:lnTo>
                  <a:pt x="4248" y="2770"/>
                </a:lnTo>
                <a:lnTo>
                  <a:pt x="4267" y="2766"/>
                </a:lnTo>
                <a:lnTo>
                  <a:pt x="4285" y="2763"/>
                </a:lnTo>
                <a:lnTo>
                  <a:pt x="4304" y="2763"/>
                </a:lnTo>
                <a:lnTo>
                  <a:pt x="4313" y="2763"/>
                </a:lnTo>
                <a:lnTo>
                  <a:pt x="4323" y="2764"/>
                </a:lnTo>
                <a:lnTo>
                  <a:pt x="4332" y="2766"/>
                </a:lnTo>
                <a:lnTo>
                  <a:pt x="4342" y="2770"/>
                </a:lnTo>
                <a:lnTo>
                  <a:pt x="4342" y="2776"/>
                </a:lnTo>
                <a:lnTo>
                  <a:pt x="4343" y="2783"/>
                </a:lnTo>
                <a:close/>
                <a:moveTo>
                  <a:pt x="3973" y="2840"/>
                </a:moveTo>
                <a:lnTo>
                  <a:pt x="3952" y="2837"/>
                </a:lnTo>
                <a:lnTo>
                  <a:pt x="3930" y="2834"/>
                </a:lnTo>
                <a:lnTo>
                  <a:pt x="3908" y="2830"/>
                </a:lnTo>
                <a:lnTo>
                  <a:pt x="3887" y="2825"/>
                </a:lnTo>
                <a:lnTo>
                  <a:pt x="3864" y="2821"/>
                </a:lnTo>
                <a:lnTo>
                  <a:pt x="3843" y="2817"/>
                </a:lnTo>
                <a:lnTo>
                  <a:pt x="3822" y="2812"/>
                </a:lnTo>
                <a:lnTo>
                  <a:pt x="3801" y="2805"/>
                </a:lnTo>
                <a:lnTo>
                  <a:pt x="3801" y="2805"/>
                </a:lnTo>
                <a:lnTo>
                  <a:pt x="3793" y="2802"/>
                </a:lnTo>
                <a:lnTo>
                  <a:pt x="3784" y="2800"/>
                </a:lnTo>
                <a:lnTo>
                  <a:pt x="3776" y="2798"/>
                </a:lnTo>
                <a:lnTo>
                  <a:pt x="3767" y="2797"/>
                </a:lnTo>
                <a:lnTo>
                  <a:pt x="3751" y="2796"/>
                </a:lnTo>
                <a:lnTo>
                  <a:pt x="3734" y="2796"/>
                </a:lnTo>
                <a:lnTo>
                  <a:pt x="3700" y="2801"/>
                </a:lnTo>
                <a:lnTo>
                  <a:pt x="3668" y="2807"/>
                </a:lnTo>
                <a:lnTo>
                  <a:pt x="3652" y="2807"/>
                </a:lnTo>
                <a:lnTo>
                  <a:pt x="3635" y="2806"/>
                </a:lnTo>
                <a:lnTo>
                  <a:pt x="3627" y="2806"/>
                </a:lnTo>
                <a:lnTo>
                  <a:pt x="3619" y="2807"/>
                </a:lnTo>
                <a:lnTo>
                  <a:pt x="3616" y="2809"/>
                </a:lnTo>
                <a:lnTo>
                  <a:pt x="3612" y="2811"/>
                </a:lnTo>
                <a:lnTo>
                  <a:pt x="3608" y="2814"/>
                </a:lnTo>
                <a:lnTo>
                  <a:pt x="3605" y="2817"/>
                </a:lnTo>
                <a:lnTo>
                  <a:pt x="3973" y="2840"/>
                </a:lnTo>
                <a:close/>
                <a:moveTo>
                  <a:pt x="3582" y="2772"/>
                </a:moveTo>
                <a:lnTo>
                  <a:pt x="3580" y="2763"/>
                </a:lnTo>
                <a:lnTo>
                  <a:pt x="3579" y="2755"/>
                </a:lnTo>
                <a:lnTo>
                  <a:pt x="3579" y="2748"/>
                </a:lnTo>
                <a:lnTo>
                  <a:pt x="3581" y="2743"/>
                </a:lnTo>
                <a:lnTo>
                  <a:pt x="3582" y="2740"/>
                </a:lnTo>
                <a:lnTo>
                  <a:pt x="3584" y="2739"/>
                </a:lnTo>
                <a:lnTo>
                  <a:pt x="3586" y="2737"/>
                </a:lnTo>
                <a:lnTo>
                  <a:pt x="3589" y="2736"/>
                </a:lnTo>
                <a:lnTo>
                  <a:pt x="3598" y="2736"/>
                </a:lnTo>
                <a:lnTo>
                  <a:pt x="3608" y="2737"/>
                </a:lnTo>
                <a:lnTo>
                  <a:pt x="3624" y="2741"/>
                </a:lnTo>
                <a:lnTo>
                  <a:pt x="3641" y="2745"/>
                </a:lnTo>
                <a:lnTo>
                  <a:pt x="3648" y="2747"/>
                </a:lnTo>
                <a:lnTo>
                  <a:pt x="3657" y="2748"/>
                </a:lnTo>
                <a:lnTo>
                  <a:pt x="3665" y="2748"/>
                </a:lnTo>
                <a:lnTo>
                  <a:pt x="3674" y="2747"/>
                </a:lnTo>
                <a:lnTo>
                  <a:pt x="3677" y="2751"/>
                </a:lnTo>
                <a:lnTo>
                  <a:pt x="3680" y="2753"/>
                </a:lnTo>
                <a:lnTo>
                  <a:pt x="3683" y="2754"/>
                </a:lnTo>
                <a:lnTo>
                  <a:pt x="3687" y="2755"/>
                </a:lnTo>
                <a:lnTo>
                  <a:pt x="3695" y="2757"/>
                </a:lnTo>
                <a:lnTo>
                  <a:pt x="3703" y="2758"/>
                </a:lnTo>
                <a:lnTo>
                  <a:pt x="3711" y="2760"/>
                </a:lnTo>
                <a:lnTo>
                  <a:pt x="3718" y="2763"/>
                </a:lnTo>
                <a:lnTo>
                  <a:pt x="3721" y="2765"/>
                </a:lnTo>
                <a:lnTo>
                  <a:pt x="3724" y="2768"/>
                </a:lnTo>
                <a:lnTo>
                  <a:pt x="3727" y="2773"/>
                </a:lnTo>
                <a:lnTo>
                  <a:pt x="3730" y="2778"/>
                </a:lnTo>
                <a:lnTo>
                  <a:pt x="3732" y="2780"/>
                </a:lnTo>
                <a:lnTo>
                  <a:pt x="3734" y="2782"/>
                </a:lnTo>
                <a:lnTo>
                  <a:pt x="3738" y="2782"/>
                </a:lnTo>
                <a:lnTo>
                  <a:pt x="3742" y="2781"/>
                </a:lnTo>
                <a:lnTo>
                  <a:pt x="3751" y="2778"/>
                </a:lnTo>
                <a:lnTo>
                  <a:pt x="3759" y="2773"/>
                </a:lnTo>
                <a:lnTo>
                  <a:pt x="3769" y="2766"/>
                </a:lnTo>
                <a:lnTo>
                  <a:pt x="3778" y="2762"/>
                </a:lnTo>
                <a:lnTo>
                  <a:pt x="3788" y="2759"/>
                </a:lnTo>
                <a:lnTo>
                  <a:pt x="3797" y="2758"/>
                </a:lnTo>
                <a:lnTo>
                  <a:pt x="3806" y="2759"/>
                </a:lnTo>
                <a:lnTo>
                  <a:pt x="3817" y="2761"/>
                </a:lnTo>
                <a:lnTo>
                  <a:pt x="3826" y="2764"/>
                </a:lnTo>
                <a:lnTo>
                  <a:pt x="3837" y="2770"/>
                </a:lnTo>
                <a:lnTo>
                  <a:pt x="3837" y="2770"/>
                </a:lnTo>
                <a:lnTo>
                  <a:pt x="3582" y="2772"/>
                </a:lnTo>
                <a:close/>
                <a:moveTo>
                  <a:pt x="1250" y="1016"/>
                </a:moveTo>
                <a:lnTo>
                  <a:pt x="1246" y="1016"/>
                </a:lnTo>
                <a:lnTo>
                  <a:pt x="1247" y="1019"/>
                </a:lnTo>
                <a:lnTo>
                  <a:pt x="1248" y="1019"/>
                </a:lnTo>
                <a:lnTo>
                  <a:pt x="1250" y="1019"/>
                </a:lnTo>
                <a:lnTo>
                  <a:pt x="1250" y="1016"/>
                </a:lnTo>
                <a:close/>
                <a:moveTo>
                  <a:pt x="1292" y="964"/>
                </a:moveTo>
                <a:lnTo>
                  <a:pt x="1298" y="965"/>
                </a:lnTo>
                <a:lnTo>
                  <a:pt x="1304" y="966"/>
                </a:lnTo>
                <a:lnTo>
                  <a:pt x="1311" y="968"/>
                </a:lnTo>
                <a:lnTo>
                  <a:pt x="1317" y="970"/>
                </a:lnTo>
                <a:lnTo>
                  <a:pt x="1319" y="969"/>
                </a:lnTo>
                <a:lnTo>
                  <a:pt x="1320" y="968"/>
                </a:lnTo>
                <a:lnTo>
                  <a:pt x="1320" y="968"/>
                </a:lnTo>
                <a:lnTo>
                  <a:pt x="1317" y="967"/>
                </a:lnTo>
                <a:lnTo>
                  <a:pt x="1311" y="966"/>
                </a:lnTo>
                <a:lnTo>
                  <a:pt x="1305" y="965"/>
                </a:lnTo>
                <a:lnTo>
                  <a:pt x="1301" y="963"/>
                </a:lnTo>
                <a:lnTo>
                  <a:pt x="1297" y="960"/>
                </a:lnTo>
                <a:lnTo>
                  <a:pt x="1295" y="962"/>
                </a:lnTo>
                <a:lnTo>
                  <a:pt x="1292" y="964"/>
                </a:lnTo>
                <a:close/>
                <a:moveTo>
                  <a:pt x="973" y="766"/>
                </a:moveTo>
                <a:lnTo>
                  <a:pt x="973" y="766"/>
                </a:lnTo>
                <a:lnTo>
                  <a:pt x="972" y="767"/>
                </a:lnTo>
                <a:lnTo>
                  <a:pt x="971" y="767"/>
                </a:lnTo>
                <a:lnTo>
                  <a:pt x="972" y="766"/>
                </a:lnTo>
                <a:lnTo>
                  <a:pt x="973" y="766"/>
                </a:lnTo>
                <a:close/>
                <a:moveTo>
                  <a:pt x="6076" y="3668"/>
                </a:moveTo>
                <a:lnTo>
                  <a:pt x="6074" y="3666"/>
                </a:lnTo>
                <a:lnTo>
                  <a:pt x="6071" y="3664"/>
                </a:lnTo>
                <a:lnTo>
                  <a:pt x="6073" y="3664"/>
                </a:lnTo>
                <a:lnTo>
                  <a:pt x="6074" y="3664"/>
                </a:lnTo>
                <a:lnTo>
                  <a:pt x="6075" y="3666"/>
                </a:lnTo>
                <a:lnTo>
                  <a:pt x="6076" y="3668"/>
                </a:lnTo>
                <a:lnTo>
                  <a:pt x="6076" y="3668"/>
                </a:lnTo>
                <a:close/>
                <a:moveTo>
                  <a:pt x="1416" y="406"/>
                </a:moveTo>
                <a:lnTo>
                  <a:pt x="1414" y="407"/>
                </a:lnTo>
                <a:lnTo>
                  <a:pt x="1412" y="409"/>
                </a:lnTo>
                <a:lnTo>
                  <a:pt x="1410" y="411"/>
                </a:lnTo>
                <a:lnTo>
                  <a:pt x="1409" y="413"/>
                </a:lnTo>
                <a:lnTo>
                  <a:pt x="1412" y="410"/>
                </a:lnTo>
                <a:lnTo>
                  <a:pt x="1416" y="406"/>
                </a:lnTo>
                <a:close/>
                <a:moveTo>
                  <a:pt x="5070" y="151"/>
                </a:moveTo>
                <a:lnTo>
                  <a:pt x="5070" y="151"/>
                </a:lnTo>
                <a:lnTo>
                  <a:pt x="5071" y="152"/>
                </a:lnTo>
                <a:lnTo>
                  <a:pt x="5072" y="152"/>
                </a:lnTo>
                <a:lnTo>
                  <a:pt x="5070" y="151"/>
                </a:lnTo>
                <a:close/>
                <a:moveTo>
                  <a:pt x="5070" y="151"/>
                </a:moveTo>
                <a:lnTo>
                  <a:pt x="5070" y="151"/>
                </a:lnTo>
                <a:lnTo>
                  <a:pt x="5070" y="151"/>
                </a:lnTo>
                <a:lnTo>
                  <a:pt x="5071" y="151"/>
                </a:lnTo>
                <a:lnTo>
                  <a:pt x="5070" y="151"/>
                </a:lnTo>
                <a:close/>
                <a:moveTo>
                  <a:pt x="5047" y="221"/>
                </a:moveTo>
                <a:lnTo>
                  <a:pt x="5047" y="218"/>
                </a:lnTo>
                <a:lnTo>
                  <a:pt x="5047" y="218"/>
                </a:lnTo>
                <a:lnTo>
                  <a:pt x="5047" y="219"/>
                </a:lnTo>
                <a:lnTo>
                  <a:pt x="5047" y="221"/>
                </a:lnTo>
                <a:lnTo>
                  <a:pt x="5047" y="221"/>
                </a:lnTo>
                <a:lnTo>
                  <a:pt x="5047" y="221"/>
                </a:lnTo>
                <a:lnTo>
                  <a:pt x="5047" y="221"/>
                </a:lnTo>
                <a:lnTo>
                  <a:pt x="5047" y="221"/>
                </a:lnTo>
                <a:lnTo>
                  <a:pt x="5047" y="221"/>
                </a:lnTo>
                <a:lnTo>
                  <a:pt x="5048" y="220"/>
                </a:lnTo>
                <a:lnTo>
                  <a:pt x="5049" y="219"/>
                </a:lnTo>
                <a:lnTo>
                  <a:pt x="5049" y="221"/>
                </a:lnTo>
                <a:lnTo>
                  <a:pt x="5049" y="222"/>
                </a:lnTo>
                <a:lnTo>
                  <a:pt x="5047" y="221"/>
                </a:lnTo>
                <a:close/>
                <a:moveTo>
                  <a:pt x="471" y="2354"/>
                </a:moveTo>
                <a:lnTo>
                  <a:pt x="467" y="2352"/>
                </a:lnTo>
                <a:lnTo>
                  <a:pt x="463" y="2349"/>
                </a:lnTo>
                <a:lnTo>
                  <a:pt x="468" y="2347"/>
                </a:lnTo>
                <a:lnTo>
                  <a:pt x="472" y="2345"/>
                </a:lnTo>
                <a:lnTo>
                  <a:pt x="476" y="2347"/>
                </a:lnTo>
                <a:lnTo>
                  <a:pt x="480" y="2350"/>
                </a:lnTo>
                <a:lnTo>
                  <a:pt x="476" y="2352"/>
                </a:lnTo>
                <a:lnTo>
                  <a:pt x="471" y="2354"/>
                </a:lnTo>
                <a:close/>
                <a:moveTo>
                  <a:pt x="1788" y="2596"/>
                </a:moveTo>
                <a:lnTo>
                  <a:pt x="1785" y="2595"/>
                </a:lnTo>
                <a:lnTo>
                  <a:pt x="1779" y="2594"/>
                </a:lnTo>
                <a:lnTo>
                  <a:pt x="1773" y="2591"/>
                </a:lnTo>
                <a:lnTo>
                  <a:pt x="1764" y="2589"/>
                </a:lnTo>
                <a:lnTo>
                  <a:pt x="1753" y="2587"/>
                </a:lnTo>
                <a:lnTo>
                  <a:pt x="1752" y="2587"/>
                </a:lnTo>
                <a:lnTo>
                  <a:pt x="1756" y="2591"/>
                </a:lnTo>
                <a:lnTo>
                  <a:pt x="1760" y="2594"/>
                </a:lnTo>
                <a:lnTo>
                  <a:pt x="1765" y="2596"/>
                </a:lnTo>
                <a:lnTo>
                  <a:pt x="1770" y="2597"/>
                </a:lnTo>
                <a:lnTo>
                  <a:pt x="1778" y="2597"/>
                </a:lnTo>
                <a:lnTo>
                  <a:pt x="1788" y="2596"/>
                </a:lnTo>
                <a:close/>
                <a:moveTo>
                  <a:pt x="1008" y="2056"/>
                </a:moveTo>
                <a:lnTo>
                  <a:pt x="1020" y="2066"/>
                </a:lnTo>
                <a:lnTo>
                  <a:pt x="1014" y="2062"/>
                </a:lnTo>
                <a:lnTo>
                  <a:pt x="1008" y="2056"/>
                </a:lnTo>
                <a:close/>
                <a:moveTo>
                  <a:pt x="1243" y="2148"/>
                </a:moveTo>
                <a:lnTo>
                  <a:pt x="1245" y="2149"/>
                </a:lnTo>
                <a:lnTo>
                  <a:pt x="1248" y="2150"/>
                </a:lnTo>
                <a:lnTo>
                  <a:pt x="1253" y="2149"/>
                </a:lnTo>
                <a:lnTo>
                  <a:pt x="1257" y="2147"/>
                </a:lnTo>
                <a:lnTo>
                  <a:pt x="1248" y="2147"/>
                </a:lnTo>
                <a:lnTo>
                  <a:pt x="1243" y="2148"/>
                </a:lnTo>
                <a:close/>
                <a:moveTo>
                  <a:pt x="1135" y="1283"/>
                </a:moveTo>
                <a:lnTo>
                  <a:pt x="1135" y="1283"/>
                </a:lnTo>
                <a:lnTo>
                  <a:pt x="1135" y="1283"/>
                </a:lnTo>
                <a:lnTo>
                  <a:pt x="1159" y="1287"/>
                </a:lnTo>
                <a:lnTo>
                  <a:pt x="1184" y="1289"/>
                </a:lnTo>
                <a:lnTo>
                  <a:pt x="1208" y="1290"/>
                </a:lnTo>
                <a:lnTo>
                  <a:pt x="1234" y="1291"/>
                </a:lnTo>
                <a:lnTo>
                  <a:pt x="1258" y="1293"/>
                </a:lnTo>
                <a:lnTo>
                  <a:pt x="1282" y="1296"/>
                </a:lnTo>
                <a:lnTo>
                  <a:pt x="1306" y="1300"/>
                </a:lnTo>
                <a:lnTo>
                  <a:pt x="1331" y="1306"/>
                </a:lnTo>
                <a:lnTo>
                  <a:pt x="1334" y="1309"/>
                </a:lnTo>
                <a:lnTo>
                  <a:pt x="1337" y="1311"/>
                </a:lnTo>
                <a:lnTo>
                  <a:pt x="1341" y="1314"/>
                </a:lnTo>
                <a:lnTo>
                  <a:pt x="1344" y="1316"/>
                </a:lnTo>
                <a:lnTo>
                  <a:pt x="1353" y="1317"/>
                </a:lnTo>
                <a:lnTo>
                  <a:pt x="1361" y="1317"/>
                </a:lnTo>
                <a:lnTo>
                  <a:pt x="1370" y="1318"/>
                </a:lnTo>
                <a:lnTo>
                  <a:pt x="1378" y="1319"/>
                </a:lnTo>
                <a:lnTo>
                  <a:pt x="1382" y="1321"/>
                </a:lnTo>
                <a:lnTo>
                  <a:pt x="1385" y="1323"/>
                </a:lnTo>
                <a:lnTo>
                  <a:pt x="1389" y="1325"/>
                </a:lnTo>
                <a:lnTo>
                  <a:pt x="1392" y="1329"/>
                </a:lnTo>
                <a:lnTo>
                  <a:pt x="1380" y="1332"/>
                </a:lnTo>
                <a:lnTo>
                  <a:pt x="1369" y="1335"/>
                </a:lnTo>
                <a:lnTo>
                  <a:pt x="1357" y="1335"/>
                </a:lnTo>
                <a:lnTo>
                  <a:pt x="1346" y="1334"/>
                </a:lnTo>
                <a:lnTo>
                  <a:pt x="1324" y="1329"/>
                </a:lnTo>
                <a:lnTo>
                  <a:pt x="1299" y="1323"/>
                </a:lnTo>
                <a:lnTo>
                  <a:pt x="1283" y="1319"/>
                </a:lnTo>
                <a:lnTo>
                  <a:pt x="1266" y="1316"/>
                </a:lnTo>
                <a:lnTo>
                  <a:pt x="1250" y="1314"/>
                </a:lnTo>
                <a:lnTo>
                  <a:pt x="1233" y="1311"/>
                </a:lnTo>
                <a:lnTo>
                  <a:pt x="1199" y="1308"/>
                </a:lnTo>
                <a:lnTo>
                  <a:pt x="1165" y="1305"/>
                </a:lnTo>
                <a:lnTo>
                  <a:pt x="1152" y="1305"/>
                </a:lnTo>
                <a:lnTo>
                  <a:pt x="1137" y="1305"/>
                </a:lnTo>
                <a:lnTo>
                  <a:pt x="1130" y="1304"/>
                </a:lnTo>
                <a:lnTo>
                  <a:pt x="1124" y="1303"/>
                </a:lnTo>
                <a:lnTo>
                  <a:pt x="1118" y="1300"/>
                </a:lnTo>
                <a:lnTo>
                  <a:pt x="1111" y="1295"/>
                </a:lnTo>
                <a:lnTo>
                  <a:pt x="1082" y="1293"/>
                </a:lnTo>
                <a:lnTo>
                  <a:pt x="1054" y="1291"/>
                </a:lnTo>
                <a:lnTo>
                  <a:pt x="1025" y="1289"/>
                </a:lnTo>
                <a:lnTo>
                  <a:pt x="996" y="1286"/>
                </a:lnTo>
                <a:lnTo>
                  <a:pt x="967" y="1282"/>
                </a:lnTo>
                <a:lnTo>
                  <a:pt x="939" y="1278"/>
                </a:lnTo>
                <a:lnTo>
                  <a:pt x="910" y="1273"/>
                </a:lnTo>
                <a:lnTo>
                  <a:pt x="882" y="1268"/>
                </a:lnTo>
                <a:lnTo>
                  <a:pt x="880" y="1266"/>
                </a:lnTo>
                <a:lnTo>
                  <a:pt x="880" y="1264"/>
                </a:lnTo>
                <a:lnTo>
                  <a:pt x="880" y="1261"/>
                </a:lnTo>
                <a:lnTo>
                  <a:pt x="882" y="1259"/>
                </a:lnTo>
                <a:lnTo>
                  <a:pt x="903" y="1258"/>
                </a:lnTo>
                <a:lnTo>
                  <a:pt x="925" y="1259"/>
                </a:lnTo>
                <a:lnTo>
                  <a:pt x="946" y="1261"/>
                </a:lnTo>
                <a:lnTo>
                  <a:pt x="968" y="1264"/>
                </a:lnTo>
                <a:lnTo>
                  <a:pt x="989" y="1267"/>
                </a:lnTo>
                <a:lnTo>
                  <a:pt x="1010" y="1270"/>
                </a:lnTo>
                <a:lnTo>
                  <a:pt x="1032" y="1271"/>
                </a:lnTo>
                <a:lnTo>
                  <a:pt x="1054" y="1271"/>
                </a:lnTo>
                <a:lnTo>
                  <a:pt x="1061" y="1275"/>
                </a:lnTo>
                <a:lnTo>
                  <a:pt x="1068" y="1277"/>
                </a:lnTo>
                <a:lnTo>
                  <a:pt x="1076" y="1277"/>
                </a:lnTo>
                <a:lnTo>
                  <a:pt x="1083" y="1277"/>
                </a:lnTo>
                <a:lnTo>
                  <a:pt x="1090" y="1277"/>
                </a:lnTo>
                <a:lnTo>
                  <a:pt x="1098" y="1277"/>
                </a:lnTo>
                <a:lnTo>
                  <a:pt x="1105" y="1278"/>
                </a:lnTo>
                <a:lnTo>
                  <a:pt x="1111" y="1281"/>
                </a:lnTo>
                <a:lnTo>
                  <a:pt x="1123" y="1282"/>
                </a:lnTo>
                <a:lnTo>
                  <a:pt x="1135" y="1283"/>
                </a:lnTo>
                <a:close/>
                <a:moveTo>
                  <a:pt x="6243" y="2263"/>
                </a:moveTo>
                <a:lnTo>
                  <a:pt x="6242" y="2267"/>
                </a:lnTo>
                <a:lnTo>
                  <a:pt x="6239" y="2271"/>
                </a:lnTo>
                <a:lnTo>
                  <a:pt x="6235" y="2270"/>
                </a:lnTo>
                <a:lnTo>
                  <a:pt x="6230" y="2269"/>
                </a:lnTo>
                <a:lnTo>
                  <a:pt x="6233" y="2264"/>
                </a:lnTo>
                <a:lnTo>
                  <a:pt x="6235" y="2260"/>
                </a:lnTo>
                <a:lnTo>
                  <a:pt x="6238" y="2259"/>
                </a:lnTo>
                <a:lnTo>
                  <a:pt x="6240" y="2259"/>
                </a:lnTo>
                <a:lnTo>
                  <a:pt x="6242" y="2260"/>
                </a:lnTo>
                <a:lnTo>
                  <a:pt x="6243" y="2263"/>
                </a:lnTo>
                <a:close/>
                <a:moveTo>
                  <a:pt x="5924" y="2355"/>
                </a:moveTo>
                <a:lnTo>
                  <a:pt x="5924" y="2350"/>
                </a:lnTo>
                <a:lnTo>
                  <a:pt x="5924" y="2344"/>
                </a:lnTo>
                <a:lnTo>
                  <a:pt x="5936" y="2344"/>
                </a:lnTo>
                <a:lnTo>
                  <a:pt x="5947" y="2343"/>
                </a:lnTo>
                <a:lnTo>
                  <a:pt x="5954" y="2338"/>
                </a:lnTo>
                <a:lnTo>
                  <a:pt x="5959" y="2332"/>
                </a:lnTo>
                <a:lnTo>
                  <a:pt x="5962" y="2335"/>
                </a:lnTo>
                <a:lnTo>
                  <a:pt x="5964" y="2338"/>
                </a:lnTo>
                <a:lnTo>
                  <a:pt x="5966" y="2341"/>
                </a:lnTo>
                <a:lnTo>
                  <a:pt x="5967" y="2343"/>
                </a:lnTo>
                <a:lnTo>
                  <a:pt x="5967" y="2346"/>
                </a:lnTo>
                <a:lnTo>
                  <a:pt x="5966" y="2348"/>
                </a:lnTo>
                <a:lnTo>
                  <a:pt x="5964" y="2351"/>
                </a:lnTo>
                <a:lnTo>
                  <a:pt x="5961" y="2353"/>
                </a:lnTo>
                <a:lnTo>
                  <a:pt x="5953" y="2360"/>
                </a:lnTo>
                <a:lnTo>
                  <a:pt x="5943" y="2364"/>
                </a:lnTo>
                <a:lnTo>
                  <a:pt x="5939" y="2365"/>
                </a:lnTo>
                <a:lnTo>
                  <a:pt x="5934" y="2364"/>
                </a:lnTo>
                <a:lnTo>
                  <a:pt x="5928" y="2361"/>
                </a:lnTo>
                <a:lnTo>
                  <a:pt x="5924" y="2355"/>
                </a:lnTo>
                <a:close/>
                <a:moveTo>
                  <a:pt x="5601" y="740"/>
                </a:moveTo>
                <a:lnTo>
                  <a:pt x="5601" y="740"/>
                </a:lnTo>
                <a:lnTo>
                  <a:pt x="5601" y="740"/>
                </a:lnTo>
                <a:lnTo>
                  <a:pt x="5601" y="739"/>
                </a:lnTo>
                <a:lnTo>
                  <a:pt x="5603" y="740"/>
                </a:lnTo>
                <a:lnTo>
                  <a:pt x="5605" y="740"/>
                </a:lnTo>
                <a:lnTo>
                  <a:pt x="5604" y="740"/>
                </a:lnTo>
                <a:lnTo>
                  <a:pt x="5602" y="740"/>
                </a:lnTo>
                <a:lnTo>
                  <a:pt x="5601" y="740"/>
                </a:lnTo>
                <a:lnTo>
                  <a:pt x="5601" y="740"/>
                </a:lnTo>
                <a:lnTo>
                  <a:pt x="5601" y="740"/>
                </a:lnTo>
                <a:lnTo>
                  <a:pt x="5601" y="740"/>
                </a:lnTo>
                <a:lnTo>
                  <a:pt x="5601" y="740"/>
                </a:lnTo>
                <a:lnTo>
                  <a:pt x="5601" y="740"/>
                </a:lnTo>
                <a:lnTo>
                  <a:pt x="5601" y="740"/>
                </a:lnTo>
                <a:lnTo>
                  <a:pt x="5601" y="740"/>
                </a:lnTo>
                <a:close/>
                <a:moveTo>
                  <a:pt x="5635" y="682"/>
                </a:moveTo>
                <a:lnTo>
                  <a:pt x="5635" y="682"/>
                </a:lnTo>
                <a:lnTo>
                  <a:pt x="5635" y="683"/>
                </a:lnTo>
                <a:lnTo>
                  <a:pt x="5636" y="685"/>
                </a:lnTo>
                <a:lnTo>
                  <a:pt x="5636" y="683"/>
                </a:lnTo>
                <a:lnTo>
                  <a:pt x="5635" y="682"/>
                </a:lnTo>
                <a:lnTo>
                  <a:pt x="5635" y="682"/>
                </a:lnTo>
                <a:close/>
                <a:moveTo>
                  <a:pt x="5635" y="676"/>
                </a:moveTo>
                <a:lnTo>
                  <a:pt x="5635" y="678"/>
                </a:lnTo>
                <a:lnTo>
                  <a:pt x="5635" y="677"/>
                </a:lnTo>
                <a:lnTo>
                  <a:pt x="5635" y="676"/>
                </a:lnTo>
                <a:close/>
                <a:moveTo>
                  <a:pt x="5635" y="682"/>
                </a:moveTo>
                <a:lnTo>
                  <a:pt x="5635" y="682"/>
                </a:lnTo>
                <a:lnTo>
                  <a:pt x="5635" y="682"/>
                </a:lnTo>
                <a:lnTo>
                  <a:pt x="5635" y="682"/>
                </a:lnTo>
                <a:lnTo>
                  <a:pt x="5635" y="682"/>
                </a:lnTo>
                <a:lnTo>
                  <a:pt x="5635" y="682"/>
                </a:lnTo>
                <a:close/>
                <a:moveTo>
                  <a:pt x="3584" y="141"/>
                </a:moveTo>
                <a:lnTo>
                  <a:pt x="3604" y="141"/>
                </a:lnTo>
                <a:lnTo>
                  <a:pt x="3606" y="144"/>
                </a:lnTo>
                <a:lnTo>
                  <a:pt x="3606" y="140"/>
                </a:lnTo>
                <a:lnTo>
                  <a:pt x="3607" y="136"/>
                </a:lnTo>
                <a:lnTo>
                  <a:pt x="3613" y="134"/>
                </a:lnTo>
                <a:lnTo>
                  <a:pt x="3618" y="132"/>
                </a:lnTo>
                <a:lnTo>
                  <a:pt x="3605" y="132"/>
                </a:lnTo>
                <a:lnTo>
                  <a:pt x="3593" y="134"/>
                </a:lnTo>
                <a:lnTo>
                  <a:pt x="3581" y="134"/>
                </a:lnTo>
                <a:lnTo>
                  <a:pt x="3568" y="134"/>
                </a:lnTo>
                <a:lnTo>
                  <a:pt x="3576" y="136"/>
                </a:lnTo>
                <a:lnTo>
                  <a:pt x="3583" y="138"/>
                </a:lnTo>
                <a:lnTo>
                  <a:pt x="3584" y="141"/>
                </a:lnTo>
                <a:close/>
                <a:moveTo>
                  <a:pt x="1435" y="948"/>
                </a:moveTo>
                <a:lnTo>
                  <a:pt x="1436" y="954"/>
                </a:lnTo>
                <a:lnTo>
                  <a:pt x="1438" y="958"/>
                </a:lnTo>
                <a:lnTo>
                  <a:pt x="1437" y="953"/>
                </a:lnTo>
                <a:lnTo>
                  <a:pt x="1435" y="948"/>
                </a:lnTo>
                <a:close/>
                <a:moveTo>
                  <a:pt x="5273" y="1009"/>
                </a:moveTo>
                <a:lnTo>
                  <a:pt x="5276" y="1008"/>
                </a:lnTo>
                <a:lnTo>
                  <a:pt x="5278" y="1008"/>
                </a:lnTo>
                <a:lnTo>
                  <a:pt x="5280" y="1009"/>
                </a:lnTo>
                <a:lnTo>
                  <a:pt x="5282" y="1011"/>
                </a:lnTo>
                <a:lnTo>
                  <a:pt x="5281" y="1012"/>
                </a:lnTo>
                <a:lnTo>
                  <a:pt x="5279" y="1014"/>
                </a:lnTo>
                <a:lnTo>
                  <a:pt x="5277" y="1014"/>
                </a:lnTo>
                <a:lnTo>
                  <a:pt x="5274" y="1013"/>
                </a:lnTo>
                <a:lnTo>
                  <a:pt x="5273" y="1012"/>
                </a:lnTo>
                <a:lnTo>
                  <a:pt x="5273" y="1009"/>
                </a:lnTo>
                <a:close/>
                <a:moveTo>
                  <a:pt x="5638" y="1076"/>
                </a:moveTo>
                <a:lnTo>
                  <a:pt x="5642" y="1076"/>
                </a:lnTo>
                <a:lnTo>
                  <a:pt x="5645" y="1076"/>
                </a:lnTo>
                <a:lnTo>
                  <a:pt x="5648" y="1079"/>
                </a:lnTo>
                <a:lnTo>
                  <a:pt x="5649" y="1082"/>
                </a:lnTo>
                <a:lnTo>
                  <a:pt x="5646" y="1084"/>
                </a:lnTo>
                <a:lnTo>
                  <a:pt x="5641" y="1085"/>
                </a:lnTo>
                <a:lnTo>
                  <a:pt x="5636" y="1084"/>
                </a:lnTo>
                <a:lnTo>
                  <a:pt x="5631" y="1082"/>
                </a:lnTo>
                <a:lnTo>
                  <a:pt x="5634" y="1079"/>
                </a:lnTo>
                <a:lnTo>
                  <a:pt x="5638" y="1076"/>
                </a:lnTo>
                <a:close/>
                <a:moveTo>
                  <a:pt x="5589" y="1098"/>
                </a:moveTo>
                <a:lnTo>
                  <a:pt x="5586" y="1095"/>
                </a:lnTo>
                <a:lnTo>
                  <a:pt x="5583" y="1093"/>
                </a:lnTo>
                <a:lnTo>
                  <a:pt x="5581" y="1090"/>
                </a:lnTo>
                <a:lnTo>
                  <a:pt x="5580" y="1088"/>
                </a:lnTo>
                <a:lnTo>
                  <a:pt x="5579" y="1082"/>
                </a:lnTo>
                <a:lnTo>
                  <a:pt x="5579" y="1074"/>
                </a:lnTo>
                <a:lnTo>
                  <a:pt x="5585" y="1075"/>
                </a:lnTo>
                <a:lnTo>
                  <a:pt x="5590" y="1076"/>
                </a:lnTo>
                <a:lnTo>
                  <a:pt x="5593" y="1078"/>
                </a:lnTo>
                <a:lnTo>
                  <a:pt x="5594" y="1081"/>
                </a:lnTo>
                <a:lnTo>
                  <a:pt x="5594" y="1084"/>
                </a:lnTo>
                <a:lnTo>
                  <a:pt x="5593" y="1088"/>
                </a:lnTo>
                <a:lnTo>
                  <a:pt x="5592" y="1092"/>
                </a:lnTo>
                <a:lnTo>
                  <a:pt x="5589" y="1098"/>
                </a:lnTo>
                <a:close/>
                <a:moveTo>
                  <a:pt x="5545" y="1032"/>
                </a:moveTo>
                <a:lnTo>
                  <a:pt x="5549" y="1026"/>
                </a:lnTo>
                <a:lnTo>
                  <a:pt x="5553" y="1020"/>
                </a:lnTo>
                <a:lnTo>
                  <a:pt x="5559" y="1015"/>
                </a:lnTo>
                <a:lnTo>
                  <a:pt x="5564" y="1012"/>
                </a:lnTo>
                <a:lnTo>
                  <a:pt x="5570" y="1009"/>
                </a:lnTo>
                <a:lnTo>
                  <a:pt x="5576" y="1008"/>
                </a:lnTo>
                <a:lnTo>
                  <a:pt x="5584" y="1007"/>
                </a:lnTo>
                <a:lnTo>
                  <a:pt x="5591" y="1007"/>
                </a:lnTo>
                <a:lnTo>
                  <a:pt x="5586" y="1014"/>
                </a:lnTo>
                <a:lnTo>
                  <a:pt x="5582" y="1020"/>
                </a:lnTo>
                <a:lnTo>
                  <a:pt x="5577" y="1023"/>
                </a:lnTo>
                <a:lnTo>
                  <a:pt x="5573" y="1026"/>
                </a:lnTo>
                <a:lnTo>
                  <a:pt x="5569" y="1028"/>
                </a:lnTo>
                <a:lnTo>
                  <a:pt x="5563" y="1029"/>
                </a:lnTo>
                <a:lnTo>
                  <a:pt x="5555" y="1031"/>
                </a:lnTo>
                <a:lnTo>
                  <a:pt x="5545" y="1032"/>
                </a:lnTo>
                <a:close/>
                <a:moveTo>
                  <a:pt x="2628" y="127"/>
                </a:moveTo>
                <a:lnTo>
                  <a:pt x="2631" y="126"/>
                </a:lnTo>
                <a:lnTo>
                  <a:pt x="2635" y="124"/>
                </a:lnTo>
                <a:lnTo>
                  <a:pt x="2615" y="123"/>
                </a:lnTo>
                <a:lnTo>
                  <a:pt x="2595" y="122"/>
                </a:lnTo>
                <a:lnTo>
                  <a:pt x="2575" y="121"/>
                </a:lnTo>
                <a:lnTo>
                  <a:pt x="2555" y="121"/>
                </a:lnTo>
                <a:lnTo>
                  <a:pt x="2535" y="121"/>
                </a:lnTo>
                <a:lnTo>
                  <a:pt x="2515" y="121"/>
                </a:lnTo>
                <a:lnTo>
                  <a:pt x="2496" y="121"/>
                </a:lnTo>
                <a:lnTo>
                  <a:pt x="2477" y="121"/>
                </a:lnTo>
                <a:lnTo>
                  <a:pt x="2493" y="123"/>
                </a:lnTo>
                <a:lnTo>
                  <a:pt x="2509" y="123"/>
                </a:lnTo>
                <a:lnTo>
                  <a:pt x="2525" y="123"/>
                </a:lnTo>
                <a:lnTo>
                  <a:pt x="2543" y="122"/>
                </a:lnTo>
                <a:lnTo>
                  <a:pt x="2561" y="122"/>
                </a:lnTo>
                <a:lnTo>
                  <a:pt x="2579" y="121"/>
                </a:lnTo>
                <a:lnTo>
                  <a:pt x="2597" y="122"/>
                </a:lnTo>
                <a:lnTo>
                  <a:pt x="2616" y="123"/>
                </a:lnTo>
                <a:lnTo>
                  <a:pt x="2621" y="125"/>
                </a:lnTo>
                <a:lnTo>
                  <a:pt x="2628" y="127"/>
                </a:lnTo>
                <a:close/>
                <a:moveTo>
                  <a:pt x="2992" y="127"/>
                </a:moveTo>
                <a:lnTo>
                  <a:pt x="2995" y="128"/>
                </a:lnTo>
                <a:lnTo>
                  <a:pt x="3001" y="126"/>
                </a:lnTo>
                <a:lnTo>
                  <a:pt x="3006" y="124"/>
                </a:lnTo>
                <a:lnTo>
                  <a:pt x="2998" y="125"/>
                </a:lnTo>
                <a:lnTo>
                  <a:pt x="2992" y="127"/>
                </a:lnTo>
                <a:close/>
                <a:moveTo>
                  <a:pt x="2381" y="2991"/>
                </a:moveTo>
                <a:lnTo>
                  <a:pt x="2382" y="2984"/>
                </a:lnTo>
                <a:lnTo>
                  <a:pt x="2384" y="2978"/>
                </a:lnTo>
                <a:lnTo>
                  <a:pt x="2385" y="2976"/>
                </a:lnTo>
                <a:lnTo>
                  <a:pt x="2388" y="2975"/>
                </a:lnTo>
                <a:lnTo>
                  <a:pt x="2392" y="2975"/>
                </a:lnTo>
                <a:lnTo>
                  <a:pt x="2396" y="2976"/>
                </a:lnTo>
                <a:lnTo>
                  <a:pt x="2400" y="2977"/>
                </a:lnTo>
                <a:lnTo>
                  <a:pt x="2404" y="2980"/>
                </a:lnTo>
                <a:lnTo>
                  <a:pt x="2405" y="2981"/>
                </a:lnTo>
                <a:lnTo>
                  <a:pt x="2406" y="2982"/>
                </a:lnTo>
                <a:lnTo>
                  <a:pt x="2406" y="2984"/>
                </a:lnTo>
                <a:lnTo>
                  <a:pt x="2406" y="2986"/>
                </a:lnTo>
                <a:lnTo>
                  <a:pt x="2400" y="2988"/>
                </a:lnTo>
                <a:lnTo>
                  <a:pt x="2395" y="2989"/>
                </a:lnTo>
                <a:lnTo>
                  <a:pt x="2387" y="2990"/>
                </a:lnTo>
                <a:lnTo>
                  <a:pt x="2381" y="2991"/>
                </a:lnTo>
                <a:lnTo>
                  <a:pt x="2381" y="2991"/>
                </a:lnTo>
                <a:close/>
                <a:moveTo>
                  <a:pt x="3401" y="3278"/>
                </a:moveTo>
                <a:lnTo>
                  <a:pt x="3407" y="3281"/>
                </a:lnTo>
                <a:lnTo>
                  <a:pt x="3410" y="3283"/>
                </a:lnTo>
                <a:lnTo>
                  <a:pt x="3410" y="3286"/>
                </a:lnTo>
                <a:lnTo>
                  <a:pt x="3409" y="3288"/>
                </a:lnTo>
                <a:lnTo>
                  <a:pt x="3408" y="3289"/>
                </a:lnTo>
                <a:lnTo>
                  <a:pt x="3406" y="3290"/>
                </a:lnTo>
                <a:lnTo>
                  <a:pt x="3406" y="3290"/>
                </a:lnTo>
                <a:lnTo>
                  <a:pt x="3416" y="3295"/>
                </a:lnTo>
                <a:lnTo>
                  <a:pt x="3425" y="3301"/>
                </a:lnTo>
                <a:lnTo>
                  <a:pt x="3436" y="3305"/>
                </a:lnTo>
                <a:lnTo>
                  <a:pt x="3445" y="3308"/>
                </a:lnTo>
                <a:lnTo>
                  <a:pt x="3466" y="3314"/>
                </a:lnTo>
                <a:lnTo>
                  <a:pt x="3487" y="3318"/>
                </a:lnTo>
                <a:lnTo>
                  <a:pt x="3486" y="3306"/>
                </a:lnTo>
                <a:lnTo>
                  <a:pt x="3483" y="3295"/>
                </a:lnTo>
                <a:lnTo>
                  <a:pt x="3479" y="3285"/>
                </a:lnTo>
                <a:lnTo>
                  <a:pt x="3474" y="3276"/>
                </a:lnTo>
                <a:lnTo>
                  <a:pt x="3470" y="3272"/>
                </a:lnTo>
                <a:lnTo>
                  <a:pt x="3466" y="3268"/>
                </a:lnTo>
                <a:lnTo>
                  <a:pt x="3462" y="3265"/>
                </a:lnTo>
                <a:lnTo>
                  <a:pt x="3458" y="3263"/>
                </a:lnTo>
                <a:lnTo>
                  <a:pt x="3452" y="3260"/>
                </a:lnTo>
                <a:lnTo>
                  <a:pt x="3446" y="3258"/>
                </a:lnTo>
                <a:lnTo>
                  <a:pt x="3440" y="3256"/>
                </a:lnTo>
                <a:lnTo>
                  <a:pt x="3434" y="3255"/>
                </a:lnTo>
                <a:lnTo>
                  <a:pt x="3431" y="3257"/>
                </a:lnTo>
                <a:lnTo>
                  <a:pt x="3428" y="3259"/>
                </a:lnTo>
                <a:lnTo>
                  <a:pt x="3421" y="3263"/>
                </a:lnTo>
                <a:lnTo>
                  <a:pt x="3413" y="3265"/>
                </a:lnTo>
                <a:lnTo>
                  <a:pt x="3411" y="3265"/>
                </a:lnTo>
                <a:lnTo>
                  <a:pt x="3400" y="3276"/>
                </a:lnTo>
                <a:lnTo>
                  <a:pt x="3400" y="3277"/>
                </a:lnTo>
                <a:lnTo>
                  <a:pt x="3401" y="3278"/>
                </a:lnTo>
                <a:close/>
                <a:moveTo>
                  <a:pt x="3301" y="3270"/>
                </a:moveTo>
                <a:lnTo>
                  <a:pt x="3300" y="3274"/>
                </a:lnTo>
                <a:lnTo>
                  <a:pt x="3300" y="3278"/>
                </a:lnTo>
                <a:lnTo>
                  <a:pt x="3301" y="3278"/>
                </a:lnTo>
                <a:lnTo>
                  <a:pt x="3302" y="3278"/>
                </a:lnTo>
                <a:lnTo>
                  <a:pt x="3301" y="3277"/>
                </a:lnTo>
                <a:lnTo>
                  <a:pt x="3301" y="3274"/>
                </a:lnTo>
                <a:lnTo>
                  <a:pt x="3301" y="3270"/>
                </a:lnTo>
                <a:close/>
                <a:moveTo>
                  <a:pt x="5024" y="3705"/>
                </a:moveTo>
                <a:lnTo>
                  <a:pt x="5024" y="3694"/>
                </a:lnTo>
                <a:lnTo>
                  <a:pt x="5024" y="3681"/>
                </a:lnTo>
                <a:lnTo>
                  <a:pt x="5024" y="3675"/>
                </a:lnTo>
                <a:lnTo>
                  <a:pt x="5026" y="3669"/>
                </a:lnTo>
                <a:lnTo>
                  <a:pt x="5031" y="3664"/>
                </a:lnTo>
                <a:lnTo>
                  <a:pt x="5036" y="3659"/>
                </a:lnTo>
                <a:lnTo>
                  <a:pt x="5048" y="3662"/>
                </a:lnTo>
                <a:lnTo>
                  <a:pt x="5058" y="3665"/>
                </a:lnTo>
                <a:lnTo>
                  <a:pt x="5070" y="3668"/>
                </a:lnTo>
                <a:lnTo>
                  <a:pt x="5081" y="3671"/>
                </a:lnTo>
                <a:lnTo>
                  <a:pt x="5081" y="3678"/>
                </a:lnTo>
                <a:lnTo>
                  <a:pt x="5079" y="3684"/>
                </a:lnTo>
                <a:lnTo>
                  <a:pt x="5078" y="3687"/>
                </a:lnTo>
                <a:lnTo>
                  <a:pt x="5076" y="3690"/>
                </a:lnTo>
                <a:lnTo>
                  <a:pt x="5073" y="3692"/>
                </a:lnTo>
                <a:lnTo>
                  <a:pt x="5070" y="3695"/>
                </a:lnTo>
                <a:lnTo>
                  <a:pt x="5058" y="3695"/>
                </a:lnTo>
                <a:lnTo>
                  <a:pt x="5048" y="3695"/>
                </a:lnTo>
                <a:lnTo>
                  <a:pt x="5044" y="3698"/>
                </a:lnTo>
                <a:lnTo>
                  <a:pt x="5042" y="3701"/>
                </a:lnTo>
                <a:lnTo>
                  <a:pt x="5039" y="3704"/>
                </a:lnTo>
                <a:lnTo>
                  <a:pt x="5036" y="3705"/>
                </a:lnTo>
                <a:lnTo>
                  <a:pt x="5030" y="3705"/>
                </a:lnTo>
                <a:lnTo>
                  <a:pt x="5024" y="3705"/>
                </a:lnTo>
                <a:close/>
                <a:moveTo>
                  <a:pt x="2924" y="3175"/>
                </a:moveTo>
                <a:lnTo>
                  <a:pt x="2926" y="3186"/>
                </a:lnTo>
                <a:lnTo>
                  <a:pt x="2927" y="3193"/>
                </a:lnTo>
                <a:lnTo>
                  <a:pt x="2927" y="3196"/>
                </a:lnTo>
                <a:lnTo>
                  <a:pt x="2926" y="3199"/>
                </a:lnTo>
                <a:lnTo>
                  <a:pt x="2925" y="3202"/>
                </a:lnTo>
                <a:lnTo>
                  <a:pt x="2924" y="3203"/>
                </a:lnTo>
                <a:lnTo>
                  <a:pt x="2919" y="3206"/>
                </a:lnTo>
                <a:lnTo>
                  <a:pt x="2913" y="3207"/>
                </a:lnTo>
                <a:lnTo>
                  <a:pt x="2903" y="3208"/>
                </a:lnTo>
                <a:lnTo>
                  <a:pt x="2890" y="3209"/>
                </a:lnTo>
                <a:lnTo>
                  <a:pt x="2895" y="3196"/>
                </a:lnTo>
                <a:lnTo>
                  <a:pt x="2899" y="3184"/>
                </a:lnTo>
                <a:lnTo>
                  <a:pt x="2901" y="3177"/>
                </a:lnTo>
                <a:lnTo>
                  <a:pt x="2904" y="3173"/>
                </a:lnTo>
                <a:lnTo>
                  <a:pt x="2906" y="3171"/>
                </a:lnTo>
                <a:lnTo>
                  <a:pt x="2909" y="3171"/>
                </a:lnTo>
                <a:lnTo>
                  <a:pt x="2916" y="3172"/>
                </a:lnTo>
                <a:lnTo>
                  <a:pt x="2924" y="3175"/>
                </a:lnTo>
                <a:close/>
                <a:moveTo>
                  <a:pt x="3310" y="3161"/>
                </a:moveTo>
                <a:lnTo>
                  <a:pt x="3290" y="3155"/>
                </a:lnTo>
                <a:lnTo>
                  <a:pt x="3271" y="3150"/>
                </a:lnTo>
                <a:lnTo>
                  <a:pt x="3251" y="3145"/>
                </a:lnTo>
                <a:lnTo>
                  <a:pt x="3232" y="3139"/>
                </a:lnTo>
                <a:lnTo>
                  <a:pt x="3223" y="3136"/>
                </a:lnTo>
                <a:lnTo>
                  <a:pt x="3215" y="3132"/>
                </a:lnTo>
                <a:lnTo>
                  <a:pt x="3211" y="3130"/>
                </a:lnTo>
                <a:lnTo>
                  <a:pt x="3208" y="3127"/>
                </a:lnTo>
                <a:lnTo>
                  <a:pt x="3206" y="3122"/>
                </a:lnTo>
                <a:lnTo>
                  <a:pt x="3204" y="3118"/>
                </a:lnTo>
                <a:lnTo>
                  <a:pt x="3198" y="3121"/>
                </a:lnTo>
                <a:lnTo>
                  <a:pt x="3192" y="3124"/>
                </a:lnTo>
                <a:lnTo>
                  <a:pt x="3191" y="3126"/>
                </a:lnTo>
                <a:lnTo>
                  <a:pt x="3192" y="3127"/>
                </a:lnTo>
                <a:lnTo>
                  <a:pt x="3194" y="3128"/>
                </a:lnTo>
                <a:lnTo>
                  <a:pt x="3200" y="3130"/>
                </a:lnTo>
                <a:lnTo>
                  <a:pt x="3227" y="3138"/>
                </a:lnTo>
                <a:lnTo>
                  <a:pt x="3254" y="3148"/>
                </a:lnTo>
                <a:lnTo>
                  <a:pt x="3268" y="3152"/>
                </a:lnTo>
                <a:lnTo>
                  <a:pt x="3282" y="3156"/>
                </a:lnTo>
                <a:lnTo>
                  <a:pt x="3296" y="3159"/>
                </a:lnTo>
                <a:lnTo>
                  <a:pt x="3310" y="3161"/>
                </a:lnTo>
                <a:close/>
                <a:moveTo>
                  <a:pt x="4078" y="3555"/>
                </a:moveTo>
                <a:lnTo>
                  <a:pt x="4079" y="3549"/>
                </a:lnTo>
                <a:lnTo>
                  <a:pt x="4080" y="3543"/>
                </a:lnTo>
                <a:lnTo>
                  <a:pt x="4083" y="3541"/>
                </a:lnTo>
                <a:lnTo>
                  <a:pt x="4085" y="3539"/>
                </a:lnTo>
                <a:lnTo>
                  <a:pt x="4088" y="3538"/>
                </a:lnTo>
                <a:lnTo>
                  <a:pt x="4092" y="3538"/>
                </a:lnTo>
                <a:lnTo>
                  <a:pt x="4094" y="3540"/>
                </a:lnTo>
                <a:lnTo>
                  <a:pt x="4096" y="3542"/>
                </a:lnTo>
                <a:lnTo>
                  <a:pt x="4095" y="3546"/>
                </a:lnTo>
                <a:lnTo>
                  <a:pt x="4094" y="3549"/>
                </a:lnTo>
                <a:lnTo>
                  <a:pt x="4093" y="3551"/>
                </a:lnTo>
                <a:lnTo>
                  <a:pt x="4090" y="3553"/>
                </a:lnTo>
                <a:lnTo>
                  <a:pt x="4085" y="3554"/>
                </a:lnTo>
                <a:lnTo>
                  <a:pt x="4078" y="3555"/>
                </a:lnTo>
                <a:lnTo>
                  <a:pt x="4078" y="3555"/>
                </a:lnTo>
                <a:close/>
                <a:moveTo>
                  <a:pt x="593" y="2483"/>
                </a:moveTo>
                <a:lnTo>
                  <a:pt x="596" y="2483"/>
                </a:lnTo>
                <a:lnTo>
                  <a:pt x="599" y="2484"/>
                </a:lnTo>
                <a:lnTo>
                  <a:pt x="603" y="2485"/>
                </a:lnTo>
                <a:lnTo>
                  <a:pt x="605" y="2489"/>
                </a:lnTo>
                <a:lnTo>
                  <a:pt x="597" y="2491"/>
                </a:lnTo>
                <a:lnTo>
                  <a:pt x="590" y="2494"/>
                </a:lnTo>
                <a:lnTo>
                  <a:pt x="584" y="2491"/>
                </a:lnTo>
                <a:lnTo>
                  <a:pt x="581" y="2489"/>
                </a:lnTo>
                <a:lnTo>
                  <a:pt x="582" y="2487"/>
                </a:lnTo>
                <a:lnTo>
                  <a:pt x="583" y="2485"/>
                </a:lnTo>
                <a:lnTo>
                  <a:pt x="584" y="2484"/>
                </a:lnTo>
                <a:lnTo>
                  <a:pt x="586" y="2484"/>
                </a:lnTo>
                <a:lnTo>
                  <a:pt x="589" y="2483"/>
                </a:lnTo>
                <a:lnTo>
                  <a:pt x="593" y="2483"/>
                </a:lnTo>
                <a:close/>
                <a:moveTo>
                  <a:pt x="4955" y="3751"/>
                </a:moveTo>
                <a:lnTo>
                  <a:pt x="4951" y="3760"/>
                </a:lnTo>
                <a:lnTo>
                  <a:pt x="4945" y="3766"/>
                </a:lnTo>
                <a:lnTo>
                  <a:pt x="4940" y="3770"/>
                </a:lnTo>
                <a:lnTo>
                  <a:pt x="4932" y="3775"/>
                </a:lnTo>
                <a:lnTo>
                  <a:pt x="4931" y="3769"/>
                </a:lnTo>
                <a:lnTo>
                  <a:pt x="4931" y="3763"/>
                </a:lnTo>
                <a:lnTo>
                  <a:pt x="4929" y="3760"/>
                </a:lnTo>
                <a:lnTo>
                  <a:pt x="4929" y="3758"/>
                </a:lnTo>
                <a:lnTo>
                  <a:pt x="4930" y="3755"/>
                </a:lnTo>
                <a:lnTo>
                  <a:pt x="4932" y="3751"/>
                </a:lnTo>
                <a:lnTo>
                  <a:pt x="4943" y="3751"/>
                </a:lnTo>
                <a:lnTo>
                  <a:pt x="4955" y="3751"/>
                </a:lnTo>
                <a:close/>
                <a:moveTo>
                  <a:pt x="4597" y="3682"/>
                </a:moveTo>
                <a:lnTo>
                  <a:pt x="4589" y="3681"/>
                </a:lnTo>
                <a:lnTo>
                  <a:pt x="4583" y="3680"/>
                </a:lnTo>
                <a:lnTo>
                  <a:pt x="4576" y="3678"/>
                </a:lnTo>
                <a:lnTo>
                  <a:pt x="4568" y="3675"/>
                </a:lnTo>
                <a:lnTo>
                  <a:pt x="4562" y="3672"/>
                </a:lnTo>
                <a:lnTo>
                  <a:pt x="4554" y="3670"/>
                </a:lnTo>
                <a:lnTo>
                  <a:pt x="4547" y="3670"/>
                </a:lnTo>
                <a:lnTo>
                  <a:pt x="4540" y="3670"/>
                </a:lnTo>
                <a:lnTo>
                  <a:pt x="4541" y="3666"/>
                </a:lnTo>
                <a:lnTo>
                  <a:pt x="4542" y="3662"/>
                </a:lnTo>
                <a:lnTo>
                  <a:pt x="4544" y="3659"/>
                </a:lnTo>
                <a:lnTo>
                  <a:pt x="4546" y="3657"/>
                </a:lnTo>
                <a:lnTo>
                  <a:pt x="4551" y="3652"/>
                </a:lnTo>
                <a:lnTo>
                  <a:pt x="4559" y="3649"/>
                </a:lnTo>
                <a:lnTo>
                  <a:pt x="4565" y="3646"/>
                </a:lnTo>
                <a:lnTo>
                  <a:pt x="4571" y="3643"/>
                </a:lnTo>
                <a:lnTo>
                  <a:pt x="4578" y="3639"/>
                </a:lnTo>
                <a:lnTo>
                  <a:pt x="4583" y="3633"/>
                </a:lnTo>
                <a:lnTo>
                  <a:pt x="4584" y="3632"/>
                </a:lnTo>
                <a:lnTo>
                  <a:pt x="4587" y="3632"/>
                </a:lnTo>
                <a:lnTo>
                  <a:pt x="4590" y="3633"/>
                </a:lnTo>
                <a:lnTo>
                  <a:pt x="4595" y="3636"/>
                </a:lnTo>
                <a:lnTo>
                  <a:pt x="4602" y="3642"/>
                </a:lnTo>
                <a:lnTo>
                  <a:pt x="4608" y="3649"/>
                </a:lnTo>
                <a:lnTo>
                  <a:pt x="4611" y="3656"/>
                </a:lnTo>
                <a:lnTo>
                  <a:pt x="4612" y="3661"/>
                </a:lnTo>
                <a:lnTo>
                  <a:pt x="4611" y="3665"/>
                </a:lnTo>
                <a:lnTo>
                  <a:pt x="4609" y="3668"/>
                </a:lnTo>
                <a:lnTo>
                  <a:pt x="4603" y="3676"/>
                </a:lnTo>
                <a:lnTo>
                  <a:pt x="4597" y="3682"/>
                </a:lnTo>
                <a:close/>
                <a:moveTo>
                  <a:pt x="4665" y="3590"/>
                </a:moveTo>
                <a:lnTo>
                  <a:pt x="4676" y="3580"/>
                </a:lnTo>
                <a:lnTo>
                  <a:pt x="4685" y="3568"/>
                </a:lnTo>
                <a:lnTo>
                  <a:pt x="4688" y="3562"/>
                </a:lnTo>
                <a:lnTo>
                  <a:pt x="4690" y="3554"/>
                </a:lnTo>
                <a:lnTo>
                  <a:pt x="4691" y="3547"/>
                </a:lnTo>
                <a:lnTo>
                  <a:pt x="4691" y="3538"/>
                </a:lnTo>
                <a:lnTo>
                  <a:pt x="4709" y="3547"/>
                </a:lnTo>
                <a:lnTo>
                  <a:pt x="4727" y="3555"/>
                </a:lnTo>
                <a:lnTo>
                  <a:pt x="4734" y="3561"/>
                </a:lnTo>
                <a:lnTo>
                  <a:pt x="4739" y="3566"/>
                </a:lnTo>
                <a:lnTo>
                  <a:pt x="4741" y="3569"/>
                </a:lnTo>
                <a:lnTo>
                  <a:pt x="4742" y="3573"/>
                </a:lnTo>
                <a:lnTo>
                  <a:pt x="4742" y="3578"/>
                </a:lnTo>
                <a:lnTo>
                  <a:pt x="4742" y="3583"/>
                </a:lnTo>
                <a:lnTo>
                  <a:pt x="4740" y="3586"/>
                </a:lnTo>
                <a:lnTo>
                  <a:pt x="4739" y="3589"/>
                </a:lnTo>
                <a:lnTo>
                  <a:pt x="4737" y="3591"/>
                </a:lnTo>
                <a:lnTo>
                  <a:pt x="4734" y="3592"/>
                </a:lnTo>
                <a:lnTo>
                  <a:pt x="4727" y="3593"/>
                </a:lnTo>
                <a:lnTo>
                  <a:pt x="4719" y="3593"/>
                </a:lnTo>
                <a:lnTo>
                  <a:pt x="4711" y="3593"/>
                </a:lnTo>
                <a:lnTo>
                  <a:pt x="4703" y="3594"/>
                </a:lnTo>
                <a:lnTo>
                  <a:pt x="4699" y="3596"/>
                </a:lnTo>
                <a:lnTo>
                  <a:pt x="4696" y="3597"/>
                </a:lnTo>
                <a:lnTo>
                  <a:pt x="4693" y="3599"/>
                </a:lnTo>
                <a:lnTo>
                  <a:pt x="4689" y="3602"/>
                </a:lnTo>
                <a:lnTo>
                  <a:pt x="4689" y="3602"/>
                </a:lnTo>
                <a:lnTo>
                  <a:pt x="4689" y="3602"/>
                </a:lnTo>
                <a:lnTo>
                  <a:pt x="4686" y="3600"/>
                </a:lnTo>
                <a:lnTo>
                  <a:pt x="4683" y="3599"/>
                </a:lnTo>
                <a:lnTo>
                  <a:pt x="4680" y="3599"/>
                </a:lnTo>
                <a:lnTo>
                  <a:pt x="4677" y="3601"/>
                </a:lnTo>
                <a:lnTo>
                  <a:pt x="4671" y="3596"/>
                </a:lnTo>
                <a:lnTo>
                  <a:pt x="4665" y="3590"/>
                </a:lnTo>
                <a:close/>
                <a:moveTo>
                  <a:pt x="4955" y="3695"/>
                </a:moveTo>
                <a:lnTo>
                  <a:pt x="4957" y="3690"/>
                </a:lnTo>
                <a:lnTo>
                  <a:pt x="4960" y="3688"/>
                </a:lnTo>
                <a:lnTo>
                  <a:pt x="4963" y="3686"/>
                </a:lnTo>
                <a:lnTo>
                  <a:pt x="4967" y="3685"/>
                </a:lnTo>
                <a:lnTo>
                  <a:pt x="4975" y="3682"/>
                </a:lnTo>
                <a:lnTo>
                  <a:pt x="4983" y="3680"/>
                </a:lnTo>
                <a:lnTo>
                  <a:pt x="4989" y="3678"/>
                </a:lnTo>
                <a:lnTo>
                  <a:pt x="4993" y="3676"/>
                </a:lnTo>
                <a:lnTo>
                  <a:pt x="4997" y="3676"/>
                </a:lnTo>
                <a:lnTo>
                  <a:pt x="5000" y="3676"/>
                </a:lnTo>
                <a:lnTo>
                  <a:pt x="5003" y="3676"/>
                </a:lnTo>
                <a:lnTo>
                  <a:pt x="5005" y="3677"/>
                </a:lnTo>
                <a:lnTo>
                  <a:pt x="5008" y="3679"/>
                </a:lnTo>
                <a:lnTo>
                  <a:pt x="5009" y="3681"/>
                </a:lnTo>
                <a:lnTo>
                  <a:pt x="5011" y="3686"/>
                </a:lnTo>
                <a:lnTo>
                  <a:pt x="5012" y="3692"/>
                </a:lnTo>
                <a:lnTo>
                  <a:pt x="5013" y="3699"/>
                </a:lnTo>
                <a:lnTo>
                  <a:pt x="5013" y="3706"/>
                </a:lnTo>
                <a:lnTo>
                  <a:pt x="5013" y="3711"/>
                </a:lnTo>
                <a:lnTo>
                  <a:pt x="5013" y="3717"/>
                </a:lnTo>
                <a:lnTo>
                  <a:pt x="5018" y="3723"/>
                </a:lnTo>
                <a:lnTo>
                  <a:pt x="5024" y="3728"/>
                </a:lnTo>
                <a:lnTo>
                  <a:pt x="5024" y="3728"/>
                </a:lnTo>
                <a:lnTo>
                  <a:pt x="5025" y="3731"/>
                </a:lnTo>
                <a:lnTo>
                  <a:pt x="5026" y="3735"/>
                </a:lnTo>
                <a:lnTo>
                  <a:pt x="5025" y="3738"/>
                </a:lnTo>
                <a:lnTo>
                  <a:pt x="5023" y="3740"/>
                </a:lnTo>
                <a:lnTo>
                  <a:pt x="5024" y="3740"/>
                </a:lnTo>
                <a:lnTo>
                  <a:pt x="5006" y="3741"/>
                </a:lnTo>
                <a:lnTo>
                  <a:pt x="4990" y="3741"/>
                </a:lnTo>
                <a:lnTo>
                  <a:pt x="4972" y="3741"/>
                </a:lnTo>
                <a:lnTo>
                  <a:pt x="4955" y="3741"/>
                </a:lnTo>
                <a:lnTo>
                  <a:pt x="4954" y="3741"/>
                </a:lnTo>
                <a:lnTo>
                  <a:pt x="4950" y="3736"/>
                </a:lnTo>
                <a:lnTo>
                  <a:pt x="4943" y="3731"/>
                </a:lnTo>
                <a:lnTo>
                  <a:pt x="4942" y="3728"/>
                </a:lnTo>
                <a:lnTo>
                  <a:pt x="4941" y="3725"/>
                </a:lnTo>
                <a:lnTo>
                  <a:pt x="4941" y="3722"/>
                </a:lnTo>
                <a:lnTo>
                  <a:pt x="4944" y="3718"/>
                </a:lnTo>
                <a:lnTo>
                  <a:pt x="4951" y="3717"/>
                </a:lnTo>
                <a:lnTo>
                  <a:pt x="4955" y="3716"/>
                </a:lnTo>
                <a:lnTo>
                  <a:pt x="4958" y="3714"/>
                </a:lnTo>
                <a:lnTo>
                  <a:pt x="4959" y="3710"/>
                </a:lnTo>
                <a:lnTo>
                  <a:pt x="4959" y="3707"/>
                </a:lnTo>
                <a:lnTo>
                  <a:pt x="4958" y="3703"/>
                </a:lnTo>
                <a:lnTo>
                  <a:pt x="4956" y="3699"/>
                </a:lnTo>
                <a:lnTo>
                  <a:pt x="4955" y="3695"/>
                </a:lnTo>
                <a:close/>
                <a:moveTo>
                  <a:pt x="4793" y="3625"/>
                </a:moveTo>
                <a:lnTo>
                  <a:pt x="4798" y="3622"/>
                </a:lnTo>
                <a:lnTo>
                  <a:pt x="4803" y="3619"/>
                </a:lnTo>
                <a:lnTo>
                  <a:pt x="4806" y="3616"/>
                </a:lnTo>
                <a:lnTo>
                  <a:pt x="4809" y="3610"/>
                </a:lnTo>
                <a:lnTo>
                  <a:pt x="4811" y="3605"/>
                </a:lnTo>
                <a:lnTo>
                  <a:pt x="4813" y="3600"/>
                </a:lnTo>
                <a:lnTo>
                  <a:pt x="4816" y="3594"/>
                </a:lnTo>
                <a:lnTo>
                  <a:pt x="4820" y="3591"/>
                </a:lnTo>
                <a:lnTo>
                  <a:pt x="4822" y="3590"/>
                </a:lnTo>
                <a:lnTo>
                  <a:pt x="4825" y="3589"/>
                </a:lnTo>
                <a:lnTo>
                  <a:pt x="4829" y="3589"/>
                </a:lnTo>
                <a:lnTo>
                  <a:pt x="4835" y="3590"/>
                </a:lnTo>
                <a:lnTo>
                  <a:pt x="4842" y="3592"/>
                </a:lnTo>
                <a:lnTo>
                  <a:pt x="4847" y="3596"/>
                </a:lnTo>
                <a:lnTo>
                  <a:pt x="4851" y="3600"/>
                </a:lnTo>
                <a:lnTo>
                  <a:pt x="4854" y="3604"/>
                </a:lnTo>
                <a:lnTo>
                  <a:pt x="4858" y="3614"/>
                </a:lnTo>
                <a:lnTo>
                  <a:pt x="4862" y="3625"/>
                </a:lnTo>
                <a:lnTo>
                  <a:pt x="4863" y="3629"/>
                </a:lnTo>
                <a:lnTo>
                  <a:pt x="4863" y="3633"/>
                </a:lnTo>
                <a:lnTo>
                  <a:pt x="4862" y="3636"/>
                </a:lnTo>
                <a:lnTo>
                  <a:pt x="4860" y="3639"/>
                </a:lnTo>
                <a:lnTo>
                  <a:pt x="4855" y="3642"/>
                </a:lnTo>
                <a:lnTo>
                  <a:pt x="4848" y="3644"/>
                </a:lnTo>
                <a:lnTo>
                  <a:pt x="4845" y="3645"/>
                </a:lnTo>
                <a:lnTo>
                  <a:pt x="4842" y="3647"/>
                </a:lnTo>
                <a:lnTo>
                  <a:pt x="4840" y="3649"/>
                </a:lnTo>
                <a:lnTo>
                  <a:pt x="4839" y="3651"/>
                </a:lnTo>
                <a:lnTo>
                  <a:pt x="4837" y="3657"/>
                </a:lnTo>
                <a:lnTo>
                  <a:pt x="4836" y="3662"/>
                </a:lnTo>
                <a:lnTo>
                  <a:pt x="4835" y="3668"/>
                </a:lnTo>
                <a:lnTo>
                  <a:pt x="4834" y="3673"/>
                </a:lnTo>
                <a:lnTo>
                  <a:pt x="4833" y="3676"/>
                </a:lnTo>
                <a:lnTo>
                  <a:pt x="4832" y="3679"/>
                </a:lnTo>
                <a:lnTo>
                  <a:pt x="4829" y="3681"/>
                </a:lnTo>
                <a:lnTo>
                  <a:pt x="4827" y="3682"/>
                </a:lnTo>
                <a:lnTo>
                  <a:pt x="4815" y="3683"/>
                </a:lnTo>
                <a:lnTo>
                  <a:pt x="4802" y="3683"/>
                </a:lnTo>
                <a:lnTo>
                  <a:pt x="4796" y="3682"/>
                </a:lnTo>
                <a:lnTo>
                  <a:pt x="4789" y="3681"/>
                </a:lnTo>
                <a:lnTo>
                  <a:pt x="4783" y="3679"/>
                </a:lnTo>
                <a:lnTo>
                  <a:pt x="4777" y="3676"/>
                </a:lnTo>
                <a:lnTo>
                  <a:pt x="4777" y="3669"/>
                </a:lnTo>
                <a:lnTo>
                  <a:pt x="4780" y="3663"/>
                </a:lnTo>
                <a:lnTo>
                  <a:pt x="4783" y="3657"/>
                </a:lnTo>
                <a:lnTo>
                  <a:pt x="4787" y="3651"/>
                </a:lnTo>
                <a:lnTo>
                  <a:pt x="4790" y="3645"/>
                </a:lnTo>
                <a:lnTo>
                  <a:pt x="4793" y="3639"/>
                </a:lnTo>
                <a:lnTo>
                  <a:pt x="4794" y="3636"/>
                </a:lnTo>
                <a:lnTo>
                  <a:pt x="4794" y="3632"/>
                </a:lnTo>
                <a:lnTo>
                  <a:pt x="4794" y="3628"/>
                </a:lnTo>
                <a:lnTo>
                  <a:pt x="4793" y="3625"/>
                </a:lnTo>
                <a:close/>
                <a:moveTo>
                  <a:pt x="5370" y="3464"/>
                </a:moveTo>
                <a:lnTo>
                  <a:pt x="5371" y="3469"/>
                </a:lnTo>
                <a:lnTo>
                  <a:pt x="5371" y="3474"/>
                </a:lnTo>
                <a:lnTo>
                  <a:pt x="5372" y="3476"/>
                </a:lnTo>
                <a:lnTo>
                  <a:pt x="5374" y="3478"/>
                </a:lnTo>
                <a:lnTo>
                  <a:pt x="5376" y="3480"/>
                </a:lnTo>
                <a:lnTo>
                  <a:pt x="5379" y="3480"/>
                </a:lnTo>
                <a:lnTo>
                  <a:pt x="5384" y="3481"/>
                </a:lnTo>
                <a:lnTo>
                  <a:pt x="5387" y="3482"/>
                </a:lnTo>
                <a:lnTo>
                  <a:pt x="5389" y="3484"/>
                </a:lnTo>
                <a:lnTo>
                  <a:pt x="5391" y="3486"/>
                </a:lnTo>
                <a:lnTo>
                  <a:pt x="5393" y="3491"/>
                </a:lnTo>
                <a:lnTo>
                  <a:pt x="5393" y="3498"/>
                </a:lnTo>
                <a:lnTo>
                  <a:pt x="5391" y="3498"/>
                </a:lnTo>
                <a:lnTo>
                  <a:pt x="5388" y="3498"/>
                </a:lnTo>
                <a:lnTo>
                  <a:pt x="5385" y="3498"/>
                </a:lnTo>
                <a:lnTo>
                  <a:pt x="5380" y="3500"/>
                </a:lnTo>
                <a:lnTo>
                  <a:pt x="5374" y="3503"/>
                </a:lnTo>
                <a:lnTo>
                  <a:pt x="5367" y="3505"/>
                </a:lnTo>
                <a:lnTo>
                  <a:pt x="5364" y="3506"/>
                </a:lnTo>
                <a:lnTo>
                  <a:pt x="5360" y="3507"/>
                </a:lnTo>
                <a:lnTo>
                  <a:pt x="5357" y="3506"/>
                </a:lnTo>
                <a:lnTo>
                  <a:pt x="5355" y="3505"/>
                </a:lnTo>
                <a:lnTo>
                  <a:pt x="5353" y="3503"/>
                </a:lnTo>
                <a:lnTo>
                  <a:pt x="5351" y="3499"/>
                </a:lnTo>
                <a:lnTo>
                  <a:pt x="5349" y="3493"/>
                </a:lnTo>
                <a:lnTo>
                  <a:pt x="5348" y="3487"/>
                </a:lnTo>
                <a:lnTo>
                  <a:pt x="5351" y="3481"/>
                </a:lnTo>
                <a:lnTo>
                  <a:pt x="5352" y="3474"/>
                </a:lnTo>
                <a:lnTo>
                  <a:pt x="5353" y="3471"/>
                </a:lnTo>
                <a:lnTo>
                  <a:pt x="5354" y="3468"/>
                </a:lnTo>
                <a:lnTo>
                  <a:pt x="5356" y="3466"/>
                </a:lnTo>
                <a:lnTo>
                  <a:pt x="5359" y="3464"/>
                </a:lnTo>
                <a:lnTo>
                  <a:pt x="5365" y="3464"/>
                </a:lnTo>
                <a:lnTo>
                  <a:pt x="5370" y="3464"/>
                </a:lnTo>
                <a:close/>
                <a:moveTo>
                  <a:pt x="5232" y="3728"/>
                </a:moveTo>
                <a:lnTo>
                  <a:pt x="5237" y="3728"/>
                </a:lnTo>
                <a:lnTo>
                  <a:pt x="5244" y="3728"/>
                </a:lnTo>
                <a:lnTo>
                  <a:pt x="5249" y="3728"/>
                </a:lnTo>
                <a:lnTo>
                  <a:pt x="5254" y="3728"/>
                </a:lnTo>
                <a:lnTo>
                  <a:pt x="5260" y="3735"/>
                </a:lnTo>
                <a:lnTo>
                  <a:pt x="5266" y="3740"/>
                </a:lnTo>
                <a:lnTo>
                  <a:pt x="5272" y="3740"/>
                </a:lnTo>
                <a:lnTo>
                  <a:pt x="5277" y="3741"/>
                </a:lnTo>
                <a:lnTo>
                  <a:pt x="5284" y="3751"/>
                </a:lnTo>
                <a:lnTo>
                  <a:pt x="5289" y="3763"/>
                </a:lnTo>
                <a:lnTo>
                  <a:pt x="5279" y="3763"/>
                </a:lnTo>
                <a:lnTo>
                  <a:pt x="5269" y="3762"/>
                </a:lnTo>
                <a:lnTo>
                  <a:pt x="5259" y="3762"/>
                </a:lnTo>
                <a:lnTo>
                  <a:pt x="5250" y="3760"/>
                </a:lnTo>
                <a:lnTo>
                  <a:pt x="5245" y="3760"/>
                </a:lnTo>
                <a:lnTo>
                  <a:pt x="5241" y="3760"/>
                </a:lnTo>
                <a:lnTo>
                  <a:pt x="5238" y="3761"/>
                </a:lnTo>
                <a:lnTo>
                  <a:pt x="5236" y="3762"/>
                </a:lnTo>
                <a:lnTo>
                  <a:pt x="5233" y="3767"/>
                </a:lnTo>
                <a:lnTo>
                  <a:pt x="5232" y="3775"/>
                </a:lnTo>
                <a:lnTo>
                  <a:pt x="5221" y="3770"/>
                </a:lnTo>
                <a:lnTo>
                  <a:pt x="5211" y="3766"/>
                </a:lnTo>
                <a:lnTo>
                  <a:pt x="5200" y="3762"/>
                </a:lnTo>
                <a:lnTo>
                  <a:pt x="5191" y="3758"/>
                </a:lnTo>
                <a:lnTo>
                  <a:pt x="5195" y="3758"/>
                </a:lnTo>
                <a:lnTo>
                  <a:pt x="5198" y="3757"/>
                </a:lnTo>
                <a:lnTo>
                  <a:pt x="5201" y="3756"/>
                </a:lnTo>
                <a:lnTo>
                  <a:pt x="5203" y="3754"/>
                </a:lnTo>
                <a:lnTo>
                  <a:pt x="5208" y="3748"/>
                </a:lnTo>
                <a:lnTo>
                  <a:pt x="5212" y="3743"/>
                </a:lnTo>
                <a:lnTo>
                  <a:pt x="5215" y="3738"/>
                </a:lnTo>
                <a:lnTo>
                  <a:pt x="5219" y="3732"/>
                </a:lnTo>
                <a:lnTo>
                  <a:pt x="5222" y="3730"/>
                </a:lnTo>
                <a:lnTo>
                  <a:pt x="5225" y="3729"/>
                </a:lnTo>
                <a:lnTo>
                  <a:pt x="5228" y="3728"/>
                </a:lnTo>
                <a:lnTo>
                  <a:pt x="5232" y="3728"/>
                </a:lnTo>
                <a:close/>
                <a:moveTo>
                  <a:pt x="5195" y="3435"/>
                </a:moveTo>
                <a:lnTo>
                  <a:pt x="5187" y="3434"/>
                </a:lnTo>
                <a:lnTo>
                  <a:pt x="5177" y="3433"/>
                </a:lnTo>
                <a:lnTo>
                  <a:pt x="5168" y="3431"/>
                </a:lnTo>
                <a:lnTo>
                  <a:pt x="5158" y="3427"/>
                </a:lnTo>
                <a:lnTo>
                  <a:pt x="5153" y="3423"/>
                </a:lnTo>
                <a:lnTo>
                  <a:pt x="5148" y="3417"/>
                </a:lnTo>
                <a:lnTo>
                  <a:pt x="5147" y="3414"/>
                </a:lnTo>
                <a:lnTo>
                  <a:pt x="5146" y="3412"/>
                </a:lnTo>
                <a:lnTo>
                  <a:pt x="5147" y="3408"/>
                </a:lnTo>
                <a:lnTo>
                  <a:pt x="5148" y="3405"/>
                </a:lnTo>
                <a:lnTo>
                  <a:pt x="5153" y="3397"/>
                </a:lnTo>
                <a:lnTo>
                  <a:pt x="5158" y="3392"/>
                </a:lnTo>
                <a:lnTo>
                  <a:pt x="5161" y="3390"/>
                </a:lnTo>
                <a:lnTo>
                  <a:pt x="5166" y="3389"/>
                </a:lnTo>
                <a:lnTo>
                  <a:pt x="5170" y="3389"/>
                </a:lnTo>
                <a:lnTo>
                  <a:pt x="5175" y="3391"/>
                </a:lnTo>
                <a:lnTo>
                  <a:pt x="5181" y="3395"/>
                </a:lnTo>
                <a:lnTo>
                  <a:pt x="5189" y="3400"/>
                </a:lnTo>
                <a:lnTo>
                  <a:pt x="5196" y="3404"/>
                </a:lnTo>
                <a:lnTo>
                  <a:pt x="5205" y="3406"/>
                </a:lnTo>
                <a:lnTo>
                  <a:pt x="5213" y="3408"/>
                </a:lnTo>
                <a:lnTo>
                  <a:pt x="5220" y="3411"/>
                </a:lnTo>
                <a:lnTo>
                  <a:pt x="5223" y="3413"/>
                </a:lnTo>
                <a:lnTo>
                  <a:pt x="5225" y="3417"/>
                </a:lnTo>
                <a:lnTo>
                  <a:pt x="5226" y="3422"/>
                </a:lnTo>
                <a:lnTo>
                  <a:pt x="5225" y="3426"/>
                </a:lnTo>
                <a:lnTo>
                  <a:pt x="5222" y="3430"/>
                </a:lnTo>
                <a:lnTo>
                  <a:pt x="5220" y="3433"/>
                </a:lnTo>
                <a:lnTo>
                  <a:pt x="5217" y="3436"/>
                </a:lnTo>
                <a:lnTo>
                  <a:pt x="5213" y="3437"/>
                </a:lnTo>
                <a:lnTo>
                  <a:pt x="5209" y="3437"/>
                </a:lnTo>
                <a:lnTo>
                  <a:pt x="5205" y="3437"/>
                </a:lnTo>
                <a:lnTo>
                  <a:pt x="5200" y="3436"/>
                </a:lnTo>
                <a:lnTo>
                  <a:pt x="5195" y="3435"/>
                </a:lnTo>
                <a:close/>
                <a:moveTo>
                  <a:pt x="5013" y="3336"/>
                </a:moveTo>
                <a:lnTo>
                  <a:pt x="5026" y="3336"/>
                </a:lnTo>
                <a:lnTo>
                  <a:pt x="5041" y="3336"/>
                </a:lnTo>
                <a:lnTo>
                  <a:pt x="5055" y="3336"/>
                </a:lnTo>
                <a:lnTo>
                  <a:pt x="5070" y="3337"/>
                </a:lnTo>
                <a:lnTo>
                  <a:pt x="5073" y="3350"/>
                </a:lnTo>
                <a:lnTo>
                  <a:pt x="5076" y="3364"/>
                </a:lnTo>
                <a:lnTo>
                  <a:pt x="5076" y="3371"/>
                </a:lnTo>
                <a:lnTo>
                  <a:pt x="5076" y="3377"/>
                </a:lnTo>
                <a:lnTo>
                  <a:pt x="5074" y="3385"/>
                </a:lnTo>
                <a:lnTo>
                  <a:pt x="5071" y="3392"/>
                </a:lnTo>
                <a:lnTo>
                  <a:pt x="5063" y="3393"/>
                </a:lnTo>
                <a:lnTo>
                  <a:pt x="5056" y="3391"/>
                </a:lnTo>
                <a:lnTo>
                  <a:pt x="5049" y="3389"/>
                </a:lnTo>
                <a:lnTo>
                  <a:pt x="5041" y="3387"/>
                </a:lnTo>
                <a:lnTo>
                  <a:pt x="5034" y="3385"/>
                </a:lnTo>
                <a:lnTo>
                  <a:pt x="5026" y="3384"/>
                </a:lnTo>
                <a:lnTo>
                  <a:pt x="5022" y="3384"/>
                </a:lnTo>
                <a:lnTo>
                  <a:pt x="5019" y="3385"/>
                </a:lnTo>
                <a:lnTo>
                  <a:pt x="5015" y="3387"/>
                </a:lnTo>
                <a:lnTo>
                  <a:pt x="5012" y="3390"/>
                </a:lnTo>
                <a:lnTo>
                  <a:pt x="5008" y="3386"/>
                </a:lnTo>
                <a:lnTo>
                  <a:pt x="5005" y="3383"/>
                </a:lnTo>
                <a:lnTo>
                  <a:pt x="5003" y="3380"/>
                </a:lnTo>
                <a:lnTo>
                  <a:pt x="5002" y="3376"/>
                </a:lnTo>
                <a:lnTo>
                  <a:pt x="5002" y="3370"/>
                </a:lnTo>
                <a:lnTo>
                  <a:pt x="5004" y="3363"/>
                </a:lnTo>
                <a:lnTo>
                  <a:pt x="5008" y="3356"/>
                </a:lnTo>
                <a:lnTo>
                  <a:pt x="5011" y="3350"/>
                </a:lnTo>
                <a:lnTo>
                  <a:pt x="5012" y="3343"/>
                </a:lnTo>
                <a:lnTo>
                  <a:pt x="5013" y="3336"/>
                </a:lnTo>
                <a:close/>
                <a:moveTo>
                  <a:pt x="5625" y="3637"/>
                </a:moveTo>
                <a:lnTo>
                  <a:pt x="5607" y="3639"/>
                </a:lnTo>
                <a:lnTo>
                  <a:pt x="5590" y="3642"/>
                </a:lnTo>
                <a:lnTo>
                  <a:pt x="5572" y="3645"/>
                </a:lnTo>
                <a:lnTo>
                  <a:pt x="5555" y="3647"/>
                </a:lnTo>
                <a:lnTo>
                  <a:pt x="5555" y="3648"/>
                </a:lnTo>
                <a:lnTo>
                  <a:pt x="5549" y="3639"/>
                </a:lnTo>
                <a:lnTo>
                  <a:pt x="5544" y="3630"/>
                </a:lnTo>
                <a:lnTo>
                  <a:pt x="5539" y="3622"/>
                </a:lnTo>
                <a:lnTo>
                  <a:pt x="5531" y="3614"/>
                </a:lnTo>
                <a:lnTo>
                  <a:pt x="5527" y="3611"/>
                </a:lnTo>
                <a:lnTo>
                  <a:pt x="5523" y="3608"/>
                </a:lnTo>
                <a:lnTo>
                  <a:pt x="5518" y="3606"/>
                </a:lnTo>
                <a:lnTo>
                  <a:pt x="5514" y="3605"/>
                </a:lnTo>
                <a:lnTo>
                  <a:pt x="5505" y="3603"/>
                </a:lnTo>
                <a:lnTo>
                  <a:pt x="5494" y="3601"/>
                </a:lnTo>
                <a:lnTo>
                  <a:pt x="5484" y="3599"/>
                </a:lnTo>
                <a:lnTo>
                  <a:pt x="5474" y="3594"/>
                </a:lnTo>
                <a:lnTo>
                  <a:pt x="5469" y="3591"/>
                </a:lnTo>
                <a:lnTo>
                  <a:pt x="5465" y="3587"/>
                </a:lnTo>
                <a:lnTo>
                  <a:pt x="5461" y="3583"/>
                </a:lnTo>
                <a:lnTo>
                  <a:pt x="5456" y="3577"/>
                </a:lnTo>
                <a:lnTo>
                  <a:pt x="5480" y="3583"/>
                </a:lnTo>
                <a:lnTo>
                  <a:pt x="5502" y="3588"/>
                </a:lnTo>
                <a:lnTo>
                  <a:pt x="5525" y="3592"/>
                </a:lnTo>
                <a:lnTo>
                  <a:pt x="5546" y="3597"/>
                </a:lnTo>
                <a:lnTo>
                  <a:pt x="5557" y="3600"/>
                </a:lnTo>
                <a:lnTo>
                  <a:pt x="5568" y="3602"/>
                </a:lnTo>
                <a:lnTo>
                  <a:pt x="5577" y="3606"/>
                </a:lnTo>
                <a:lnTo>
                  <a:pt x="5588" y="3610"/>
                </a:lnTo>
                <a:lnTo>
                  <a:pt x="5598" y="3616"/>
                </a:lnTo>
                <a:lnTo>
                  <a:pt x="5607" y="3621"/>
                </a:lnTo>
                <a:lnTo>
                  <a:pt x="5615" y="3628"/>
                </a:lnTo>
                <a:lnTo>
                  <a:pt x="5625" y="3637"/>
                </a:lnTo>
                <a:close/>
                <a:moveTo>
                  <a:pt x="5670" y="3694"/>
                </a:moveTo>
                <a:lnTo>
                  <a:pt x="5666" y="3686"/>
                </a:lnTo>
                <a:lnTo>
                  <a:pt x="5663" y="3679"/>
                </a:lnTo>
                <a:lnTo>
                  <a:pt x="5659" y="3672"/>
                </a:lnTo>
                <a:lnTo>
                  <a:pt x="5655" y="3666"/>
                </a:lnTo>
                <a:lnTo>
                  <a:pt x="5654" y="3663"/>
                </a:lnTo>
                <a:lnTo>
                  <a:pt x="5654" y="3660"/>
                </a:lnTo>
                <a:lnTo>
                  <a:pt x="5654" y="3657"/>
                </a:lnTo>
                <a:lnTo>
                  <a:pt x="5657" y="3653"/>
                </a:lnTo>
                <a:lnTo>
                  <a:pt x="5660" y="3651"/>
                </a:lnTo>
                <a:lnTo>
                  <a:pt x="5663" y="3651"/>
                </a:lnTo>
                <a:lnTo>
                  <a:pt x="5666" y="3651"/>
                </a:lnTo>
                <a:lnTo>
                  <a:pt x="5669" y="3652"/>
                </a:lnTo>
                <a:lnTo>
                  <a:pt x="5675" y="3657"/>
                </a:lnTo>
                <a:lnTo>
                  <a:pt x="5683" y="3658"/>
                </a:lnTo>
                <a:lnTo>
                  <a:pt x="5693" y="3659"/>
                </a:lnTo>
                <a:lnTo>
                  <a:pt x="5705" y="3660"/>
                </a:lnTo>
                <a:lnTo>
                  <a:pt x="5710" y="3665"/>
                </a:lnTo>
                <a:lnTo>
                  <a:pt x="5717" y="3669"/>
                </a:lnTo>
                <a:lnTo>
                  <a:pt x="5728" y="3670"/>
                </a:lnTo>
                <a:lnTo>
                  <a:pt x="5740" y="3671"/>
                </a:lnTo>
                <a:lnTo>
                  <a:pt x="5743" y="3667"/>
                </a:lnTo>
                <a:lnTo>
                  <a:pt x="5746" y="3663"/>
                </a:lnTo>
                <a:lnTo>
                  <a:pt x="5750" y="3659"/>
                </a:lnTo>
                <a:lnTo>
                  <a:pt x="5753" y="3657"/>
                </a:lnTo>
                <a:lnTo>
                  <a:pt x="5758" y="3655"/>
                </a:lnTo>
                <a:lnTo>
                  <a:pt x="5763" y="3655"/>
                </a:lnTo>
                <a:lnTo>
                  <a:pt x="5768" y="3656"/>
                </a:lnTo>
                <a:lnTo>
                  <a:pt x="5775" y="3659"/>
                </a:lnTo>
                <a:lnTo>
                  <a:pt x="5780" y="3665"/>
                </a:lnTo>
                <a:lnTo>
                  <a:pt x="5786" y="3671"/>
                </a:lnTo>
                <a:lnTo>
                  <a:pt x="5783" y="3682"/>
                </a:lnTo>
                <a:lnTo>
                  <a:pt x="5779" y="3690"/>
                </a:lnTo>
                <a:lnTo>
                  <a:pt x="5776" y="3695"/>
                </a:lnTo>
                <a:lnTo>
                  <a:pt x="5773" y="3698"/>
                </a:lnTo>
                <a:lnTo>
                  <a:pt x="5770" y="3700"/>
                </a:lnTo>
                <a:lnTo>
                  <a:pt x="5767" y="3702"/>
                </a:lnTo>
                <a:lnTo>
                  <a:pt x="5763" y="3704"/>
                </a:lnTo>
                <a:lnTo>
                  <a:pt x="5760" y="3705"/>
                </a:lnTo>
                <a:lnTo>
                  <a:pt x="5756" y="3706"/>
                </a:lnTo>
                <a:lnTo>
                  <a:pt x="5751" y="3706"/>
                </a:lnTo>
                <a:lnTo>
                  <a:pt x="5742" y="3704"/>
                </a:lnTo>
                <a:lnTo>
                  <a:pt x="5730" y="3701"/>
                </a:lnTo>
                <a:lnTo>
                  <a:pt x="5723" y="3698"/>
                </a:lnTo>
                <a:lnTo>
                  <a:pt x="5716" y="3697"/>
                </a:lnTo>
                <a:lnTo>
                  <a:pt x="5708" y="3696"/>
                </a:lnTo>
                <a:lnTo>
                  <a:pt x="5701" y="3695"/>
                </a:lnTo>
                <a:lnTo>
                  <a:pt x="5686" y="3695"/>
                </a:lnTo>
                <a:lnTo>
                  <a:pt x="5670" y="3694"/>
                </a:lnTo>
                <a:close/>
                <a:moveTo>
                  <a:pt x="5554" y="2691"/>
                </a:moveTo>
                <a:lnTo>
                  <a:pt x="5554" y="2696"/>
                </a:lnTo>
                <a:lnTo>
                  <a:pt x="5554" y="2701"/>
                </a:lnTo>
                <a:lnTo>
                  <a:pt x="5543" y="2702"/>
                </a:lnTo>
                <a:lnTo>
                  <a:pt x="5532" y="2702"/>
                </a:lnTo>
                <a:lnTo>
                  <a:pt x="5526" y="2705"/>
                </a:lnTo>
                <a:lnTo>
                  <a:pt x="5521" y="2706"/>
                </a:lnTo>
                <a:lnTo>
                  <a:pt x="5517" y="2706"/>
                </a:lnTo>
                <a:lnTo>
                  <a:pt x="5514" y="2705"/>
                </a:lnTo>
                <a:lnTo>
                  <a:pt x="5511" y="2703"/>
                </a:lnTo>
                <a:lnTo>
                  <a:pt x="5509" y="2701"/>
                </a:lnTo>
                <a:lnTo>
                  <a:pt x="5509" y="2696"/>
                </a:lnTo>
                <a:lnTo>
                  <a:pt x="5509" y="2691"/>
                </a:lnTo>
                <a:lnTo>
                  <a:pt x="5521" y="2691"/>
                </a:lnTo>
                <a:lnTo>
                  <a:pt x="5532" y="2691"/>
                </a:lnTo>
                <a:lnTo>
                  <a:pt x="5544" y="2691"/>
                </a:lnTo>
                <a:lnTo>
                  <a:pt x="5554" y="2691"/>
                </a:lnTo>
                <a:close/>
                <a:moveTo>
                  <a:pt x="5507" y="1100"/>
                </a:moveTo>
                <a:lnTo>
                  <a:pt x="5502" y="1110"/>
                </a:lnTo>
                <a:lnTo>
                  <a:pt x="5496" y="1120"/>
                </a:lnTo>
                <a:lnTo>
                  <a:pt x="5491" y="1121"/>
                </a:lnTo>
                <a:lnTo>
                  <a:pt x="5486" y="1121"/>
                </a:lnTo>
                <a:lnTo>
                  <a:pt x="5473" y="1111"/>
                </a:lnTo>
                <a:lnTo>
                  <a:pt x="5459" y="1102"/>
                </a:lnTo>
                <a:lnTo>
                  <a:pt x="5465" y="1100"/>
                </a:lnTo>
                <a:lnTo>
                  <a:pt x="5469" y="1099"/>
                </a:lnTo>
                <a:lnTo>
                  <a:pt x="5474" y="1098"/>
                </a:lnTo>
                <a:lnTo>
                  <a:pt x="5478" y="1098"/>
                </a:lnTo>
                <a:lnTo>
                  <a:pt x="5488" y="1098"/>
                </a:lnTo>
                <a:lnTo>
                  <a:pt x="5497" y="1098"/>
                </a:lnTo>
                <a:lnTo>
                  <a:pt x="5502" y="1099"/>
                </a:lnTo>
                <a:lnTo>
                  <a:pt x="5507" y="1100"/>
                </a:lnTo>
                <a:close/>
                <a:moveTo>
                  <a:pt x="731" y="1939"/>
                </a:moveTo>
                <a:lnTo>
                  <a:pt x="749" y="1940"/>
                </a:lnTo>
                <a:lnTo>
                  <a:pt x="767" y="1939"/>
                </a:lnTo>
                <a:lnTo>
                  <a:pt x="775" y="1940"/>
                </a:lnTo>
                <a:lnTo>
                  <a:pt x="784" y="1941"/>
                </a:lnTo>
                <a:lnTo>
                  <a:pt x="788" y="1944"/>
                </a:lnTo>
                <a:lnTo>
                  <a:pt x="792" y="1946"/>
                </a:lnTo>
                <a:lnTo>
                  <a:pt x="796" y="1948"/>
                </a:lnTo>
                <a:lnTo>
                  <a:pt x="800" y="1951"/>
                </a:lnTo>
                <a:lnTo>
                  <a:pt x="781" y="1951"/>
                </a:lnTo>
                <a:lnTo>
                  <a:pt x="761" y="1951"/>
                </a:lnTo>
                <a:lnTo>
                  <a:pt x="742" y="1952"/>
                </a:lnTo>
                <a:lnTo>
                  <a:pt x="722" y="1955"/>
                </a:lnTo>
                <a:lnTo>
                  <a:pt x="720" y="1955"/>
                </a:lnTo>
                <a:lnTo>
                  <a:pt x="717" y="1955"/>
                </a:lnTo>
                <a:lnTo>
                  <a:pt x="716" y="1954"/>
                </a:lnTo>
                <a:lnTo>
                  <a:pt x="715" y="1953"/>
                </a:lnTo>
                <a:lnTo>
                  <a:pt x="714" y="1951"/>
                </a:lnTo>
                <a:lnTo>
                  <a:pt x="714" y="1950"/>
                </a:lnTo>
                <a:lnTo>
                  <a:pt x="715" y="1948"/>
                </a:lnTo>
                <a:lnTo>
                  <a:pt x="716" y="1946"/>
                </a:lnTo>
                <a:lnTo>
                  <a:pt x="723" y="1941"/>
                </a:lnTo>
                <a:lnTo>
                  <a:pt x="731" y="1939"/>
                </a:lnTo>
                <a:close/>
                <a:moveTo>
                  <a:pt x="789" y="1282"/>
                </a:moveTo>
                <a:lnTo>
                  <a:pt x="789" y="1282"/>
                </a:lnTo>
                <a:lnTo>
                  <a:pt x="789" y="1282"/>
                </a:lnTo>
                <a:lnTo>
                  <a:pt x="798" y="1285"/>
                </a:lnTo>
                <a:lnTo>
                  <a:pt x="807" y="1288"/>
                </a:lnTo>
                <a:lnTo>
                  <a:pt x="815" y="1291"/>
                </a:lnTo>
                <a:lnTo>
                  <a:pt x="824" y="1295"/>
                </a:lnTo>
                <a:lnTo>
                  <a:pt x="824" y="1295"/>
                </a:lnTo>
                <a:lnTo>
                  <a:pt x="848" y="1295"/>
                </a:lnTo>
                <a:lnTo>
                  <a:pt x="872" y="1296"/>
                </a:lnTo>
                <a:lnTo>
                  <a:pt x="897" y="1298"/>
                </a:lnTo>
                <a:lnTo>
                  <a:pt x="921" y="1301"/>
                </a:lnTo>
                <a:lnTo>
                  <a:pt x="945" y="1304"/>
                </a:lnTo>
                <a:lnTo>
                  <a:pt x="969" y="1307"/>
                </a:lnTo>
                <a:lnTo>
                  <a:pt x="993" y="1310"/>
                </a:lnTo>
                <a:lnTo>
                  <a:pt x="1018" y="1314"/>
                </a:lnTo>
                <a:lnTo>
                  <a:pt x="1038" y="1316"/>
                </a:lnTo>
                <a:lnTo>
                  <a:pt x="1059" y="1317"/>
                </a:lnTo>
                <a:lnTo>
                  <a:pt x="1079" y="1319"/>
                </a:lnTo>
                <a:lnTo>
                  <a:pt x="1100" y="1320"/>
                </a:lnTo>
                <a:lnTo>
                  <a:pt x="1121" y="1322"/>
                </a:lnTo>
                <a:lnTo>
                  <a:pt x="1142" y="1323"/>
                </a:lnTo>
                <a:lnTo>
                  <a:pt x="1162" y="1325"/>
                </a:lnTo>
                <a:lnTo>
                  <a:pt x="1183" y="1327"/>
                </a:lnTo>
                <a:lnTo>
                  <a:pt x="1201" y="1330"/>
                </a:lnTo>
                <a:lnTo>
                  <a:pt x="1220" y="1334"/>
                </a:lnTo>
                <a:lnTo>
                  <a:pt x="1238" y="1338"/>
                </a:lnTo>
                <a:lnTo>
                  <a:pt x="1256" y="1341"/>
                </a:lnTo>
                <a:lnTo>
                  <a:pt x="1261" y="1342"/>
                </a:lnTo>
                <a:lnTo>
                  <a:pt x="1264" y="1344"/>
                </a:lnTo>
                <a:lnTo>
                  <a:pt x="1265" y="1346"/>
                </a:lnTo>
                <a:lnTo>
                  <a:pt x="1265" y="1349"/>
                </a:lnTo>
                <a:lnTo>
                  <a:pt x="1264" y="1356"/>
                </a:lnTo>
                <a:lnTo>
                  <a:pt x="1262" y="1363"/>
                </a:lnTo>
                <a:lnTo>
                  <a:pt x="1227" y="1360"/>
                </a:lnTo>
                <a:lnTo>
                  <a:pt x="1194" y="1357"/>
                </a:lnTo>
                <a:lnTo>
                  <a:pt x="1160" y="1355"/>
                </a:lnTo>
                <a:lnTo>
                  <a:pt x="1125" y="1352"/>
                </a:lnTo>
                <a:lnTo>
                  <a:pt x="1091" y="1350"/>
                </a:lnTo>
                <a:lnTo>
                  <a:pt x="1058" y="1348"/>
                </a:lnTo>
                <a:lnTo>
                  <a:pt x="1023" y="1346"/>
                </a:lnTo>
                <a:lnTo>
                  <a:pt x="989" y="1343"/>
                </a:lnTo>
                <a:lnTo>
                  <a:pt x="964" y="1341"/>
                </a:lnTo>
                <a:lnTo>
                  <a:pt x="938" y="1338"/>
                </a:lnTo>
                <a:lnTo>
                  <a:pt x="912" y="1335"/>
                </a:lnTo>
                <a:lnTo>
                  <a:pt x="887" y="1331"/>
                </a:lnTo>
                <a:lnTo>
                  <a:pt x="862" y="1329"/>
                </a:lnTo>
                <a:lnTo>
                  <a:pt x="835" y="1327"/>
                </a:lnTo>
                <a:lnTo>
                  <a:pt x="810" y="1327"/>
                </a:lnTo>
                <a:lnTo>
                  <a:pt x="784" y="1328"/>
                </a:lnTo>
                <a:lnTo>
                  <a:pt x="770" y="1329"/>
                </a:lnTo>
                <a:lnTo>
                  <a:pt x="756" y="1329"/>
                </a:lnTo>
                <a:lnTo>
                  <a:pt x="749" y="1328"/>
                </a:lnTo>
                <a:lnTo>
                  <a:pt x="743" y="1326"/>
                </a:lnTo>
                <a:lnTo>
                  <a:pt x="736" y="1323"/>
                </a:lnTo>
                <a:lnTo>
                  <a:pt x="730" y="1318"/>
                </a:lnTo>
                <a:lnTo>
                  <a:pt x="715" y="1318"/>
                </a:lnTo>
                <a:lnTo>
                  <a:pt x="701" y="1316"/>
                </a:lnTo>
                <a:lnTo>
                  <a:pt x="694" y="1315"/>
                </a:lnTo>
                <a:lnTo>
                  <a:pt x="687" y="1312"/>
                </a:lnTo>
                <a:lnTo>
                  <a:pt x="681" y="1309"/>
                </a:lnTo>
                <a:lnTo>
                  <a:pt x="673" y="1305"/>
                </a:lnTo>
                <a:lnTo>
                  <a:pt x="641" y="1310"/>
                </a:lnTo>
                <a:lnTo>
                  <a:pt x="608" y="1312"/>
                </a:lnTo>
                <a:lnTo>
                  <a:pt x="575" y="1315"/>
                </a:lnTo>
                <a:lnTo>
                  <a:pt x="543" y="1316"/>
                </a:lnTo>
                <a:lnTo>
                  <a:pt x="509" y="1317"/>
                </a:lnTo>
                <a:lnTo>
                  <a:pt x="476" y="1319"/>
                </a:lnTo>
                <a:lnTo>
                  <a:pt x="444" y="1322"/>
                </a:lnTo>
                <a:lnTo>
                  <a:pt x="411" y="1327"/>
                </a:lnTo>
                <a:lnTo>
                  <a:pt x="400" y="1328"/>
                </a:lnTo>
                <a:lnTo>
                  <a:pt x="391" y="1329"/>
                </a:lnTo>
                <a:lnTo>
                  <a:pt x="381" y="1329"/>
                </a:lnTo>
                <a:lnTo>
                  <a:pt x="371" y="1329"/>
                </a:lnTo>
                <a:lnTo>
                  <a:pt x="351" y="1327"/>
                </a:lnTo>
                <a:lnTo>
                  <a:pt x="330" y="1325"/>
                </a:lnTo>
                <a:lnTo>
                  <a:pt x="356" y="1318"/>
                </a:lnTo>
                <a:lnTo>
                  <a:pt x="382" y="1311"/>
                </a:lnTo>
                <a:lnTo>
                  <a:pt x="409" y="1306"/>
                </a:lnTo>
                <a:lnTo>
                  <a:pt x="435" y="1301"/>
                </a:lnTo>
                <a:lnTo>
                  <a:pt x="461" y="1297"/>
                </a:lnTo>
                <a:lnTo>
                  <a:pt x="488" y="1293"/>
                </a:lnTo>
                <a:lnTo>
                  <a:pt x="514" y="1290"/>
                </a:lnTo>
                <a:lnTo>
                  <a:pt x="539" y="1289"/>
                </a:lnTo>
                <a:lnTo>
                  <a:pt x="567" y="1287"/>
                </a:lnTo>
                <a:lnTo>
                  <a:pt x="593" y="1284"/>
                </a:lnTo>
                <a:lnTo>
                  <a:pt x="621" y="1279"/>
                </a:lnTo>
                <a:lnTo>
                  <a:pt x="647" y="1273"/>
                </a:lnTo>
                <a:lnTo>
                  <a:pt x="673" y="1270"/>
                </a:lnTo>
                <a:lnTo>
                  <a:pt x="701" y="1267"/>
                </a:lnTo>
                <a:lnTo>
                  <a:pt x="713" y="1267"/>
                </a:lnTo>
                <a:lnTo>
                  <a:pt x="727" y="1267"/>
                </a:lnTo>
                <a:lnTo>
                  <a:pt x="741" y="1268"/>
                </a:lnTo>
                <a:lnTo>
                  <a:pt x="754" y="1271"/>
                </a:lnTo>
                <a:lnTo>
                  <a:pt x="754" y="1271"/>
                </a:lnTo>
                <a:lnTo>
                  <a:pt x="759" y="1269"/>
                </a:lnTo>
                <a:lnTo>
                  <a:pt x="764" y="1268"/>
                </a:lnTo>
                <a:lnTo>
                  <a:pt x="766" y="1267"/>
                </a:lnTo>
                <a:lnTo>
                  <a:pt x="766" y="1266"/>
                </a:lnTo>
                <a:lnTo>
                  <a:pt x="765" y="1264"/>
                </a:lnTo>
                <a:lnTo>
                  <a:pt x="762" y="1262"/>
                </a:lnTo>
                <a:lnTo>
                  <a:pt x="758" y="1260"/>
                </a:lnTo>
                <a:lnTo>
                  <a:pt x="752" y="1259"/>
                </a:lnTo>
                <a:lnTo>
                  <a:pt x="747" y="1259"/>
                </a:lnTo>
                <a:lnTo>
                  <a:pt x="742" y="1260"/>
                </a:lnTo>
                <a:lnTo>
                  <a:pt x="736" y="1260"/>
                </a:lnTo>
                <a:lnTo>
                  <a:pt x="732" y="1260"/>
                </a:lnTo>
                <a:lnTo>
                  <a:pt x="727" y="1259"/>
                </a:lnTo>
                <a:lnTo>
                  <a:pt x="723" y="1258"/>
                </a:lnTo>
                <a:lnTo>
                  <a:pt x="720" y="1255"/>
                </a:lnTo>
                <a:lnTo>
                  <a:pt x="720" y="1253"/>
                </a:lnTo>
                <a:lnTo>
                  <a:pt x="720" y="1251"/>
                </a:lnTo>
                <a:lnTo>
                  <a:pt x="722" y="1250"/>
                </a:lnTo>
                <a:lnTo>
                  <a:pt x="727" y="1249"/>
                </a:lnTo>
                <a:lnTo>
                  <a:pt x="731" y="1247"/>
                </a:lnTo>
                <a:lnTo>
                  <a:pt x="754" y="1247"/>
                </a:lnTo>
                <a:lnTo>
                  <a:pt x="778" y="1247"/>
                </a:lnTo>
                <a:lnTo>
                  <a:pt x="801" y="1247"/>
                </a:lnTo>
                <a:lnTo>
                  <a:pt x="824" y="1248"/>
                </a:lnTo>
                <a:lnTo>
                  <a:pt x="826" y="1256"/>
                </a:lnTo>
                <a:lnTo>
                  <a:pt x="827" y="1263"/>
                </a:lnTo>
                <a:lnTo>
                  <a:pt x="826" y="1266"/>
                </a:lnTo>
                <a:lnTo>
                  <a:pt x="824" y="1268"/>
                </a:lnTo>
                <a:lnTo>
                  <a:pt x="820" y="1270"/>
                </a:lnTo>
                <a:lnTo>
                  <a:pt x="813" y="1270"/>
                </a:lnTo>
                <a:lnTo>
                  <a:pt x="807" y="1271"/>
                </a:lnTo>
                <a:lnTo>
                  <a:pt x="800" y="1273"/>
                </a:lnTo>
                <a:lnTo>
                  <a:pt x="798" y="1275"/>
                </a:lnTo>
                <a:lnTo>
                  <a:pt x="794" y="1277"/>
                </a:lnTo>
                <a:lnTo>
                  <a:pt x="792" y="1279"/>
                </a:lnTo>
                <a:lnTo>
                  <a:pt x="789" y="1282"/>
                </a:lnTo>
                <a:close/>
                <a:moveTo>
                  <a:pt x="386" y="2367"/>
                </a:moveTo>
                <a:lnTo>
                  <a:pt x="382" y="2363"/>
                </a:lnTo>
                <a:lnTo>
                  <a:pt x="379" y="2361"/>
                </a:lnTo>
                <a:lnTo>
                  <a:pt x="376" y="2359"/>
                </a:lnTo>
                <a:lnTo>
                  <a:pt x="373" y="2358"/>
                </a:lnTo>
                <a:lnTo>
                  <a:pt x="365" y="2355"/>
                </a:lnTo>
                <a:lnTo>
                  <a:pt x="356" y="2354"/>
                </a:lnTo>
                <a:lnTo>
                  <a:pt x="350" y="2353"/>
                </a:lnTo>
                <a:lnTo>
                  <a:pt x="343" y="2351"/>
                </a:lnTo>
                <a:lnTo>
                  <a:pt x="339" y="2348"/>
                </a:lnTo>
                <a:lnTo>
                  <a:pt x="335" y="2344"/>
                </a:lnTo>
                <a:lnTo>
                  <a:pt x="332" y="2340"/>
                </a:lnTo>
                <a:lnTo>
                  <a:pt x="330" y="2334"/>
                </a:lnTo>
                <a:lnTo>
                  <a:pt x="328" y="2328"/>
                </a:lnTo>
                <a:lnTo>
                  <a:pt x="328" y="2321"/>
                </a:lnTo>
                <a:lnTo>
                  <a:pt x="339" y="2321"/>
                </a:lnTo>
                <a:lnTo>
                  <a:pt x="351" y="2321"/>
                </a:lnTo>
                <a:lnTo>
                  <a:pt x="354" y="2322"/>
                </a:lnTo>
                <a:lnTo>
                  <a:pt x="357" y="2322"/>
                </a:lnTo>
                <a:lnTo>
                  <a:pt x="361" y="2322"/>
                </a:lnTo>
                <a:lnTo>
                  <a:pt x="365" y="2321"/>
                </a:lnTo>
                <a:lnTo>
                  <a:pt x="372" y="2318"/>
                </a:lnTo>
                <a:lnTo>
                  <a:pt x="379" y="2314"/>
                </a:lnTo>
                <a:lnTo>
                  <a:pt x="387" y="2312"/>
                </a:lnTo>
                <a:lnTo>
                  <a:pt x="394" y="2312"/>
                </a:lnTo>
                <a:lnTo>
                  <a:pt x="397" y="2313"/>
                </a:lnTo>
                <a:lnTo>
                  <a:pt x="401" y="2314"/>
                </a:lnTo>
                <a:lnTo>
                  <a:pt x="405" y="2318"/>
                </a:lnTo>
                <a:lnTo>
                  <a:pt x="408" y="2321"/>
                </a:lnTo>
                <a:lnTo>
                  <a:pt x="408" y="2321"/>
                </a:lnTo>
                <a:lnTo>
                  <a:pt x="419" y="2326"/>
                </a:lnTo>
                <a:lnTo>
                  <a:pt x="431" y="2333"/>
                </a:lnTo>
                <a:lnTo>
                  <a:pt x="431" y="2338"/>
                </a:lnTo>
                <a:lnTo>
                  <a:pt x="431" y="2341"/>
                </a:lnTo>
                <a:lnTo>
                  <a:pt x="429" y="2344"/>
                </a:lnTo>
                <a:lnTo>
                  <a:pt x="428" y="2347"/>
                </a:lnTo>
                <a:lnTo>
                  <a:pt x="424" y="2351"/>
                </a:lnTo>
                <a:lnTo>
                  <a:pt x="417" y="2353"/>
                </a:lnTo>
                <a:lnTo>
                  <a:pt x="412" y="2357"/>
                </a:lnTo>
                <a:lnTo>
                  <a:pt x="406" y="2359"/>
                </a:lnTo>
                <a:lnTo>
                  <a:pt x="400" y="2362"/>
                </a:lnTo>
                <a:lnTo>
                  <a:pt x="396" y="2367"/>
                </a:lnTo>
                <a:lnTo>
                  <a:pt x="394" y="2369"/>
                </a:lnTo>
                <a:lnTo>
                  <a:pt x="391" y="2369"/>
                </a:lnTo>
                <a:lnTo>
                  <a:pt x="389" y="2369"/>
                </a:lnTo>
                <a:lnTo>
                  <a:pt x="386" y="2367"/>
                </a:lnTo>
                <a:close/>
                <a:moveTo>
                  <a:pt x="258" y="2332"/>
                </a:moveTo>
                <a:lnTo>
                  <a:pt x="260" y="2341"/>
                </a:lnTo>
                <a:lnTo>
                  <a:pt x="261" y="2348"/>
                </a:lnTo>
                <a:lnTo>
                  <a:pt x="259" y="2351"/>
                </a:lnTo>
                <a:lnTo>
                  <a:pt x="257" y="2353"/>
                </a:lnTo>
                <a:lnTo>
                  <a:pt x="253" y="2354"/>
                </a:lnTo>
                <a:lnTo>
                  <a:pt x="247" y="2355"/>
                </a:lnTo>
                <a:lnTo>
                  <a:pt x="209" y="2355"/>
                </a:lnTo>
                <a:lnTo>
                  <a:pt x="172" y="2355"/>
                </a:lnTo>
                <a:lnTo>
                  <a:pt x="134" y="2355"/>
                </a:lnTo>
                <a:lnTo>
                  <a:pt x="97" y="2355"/>
                </a:lnTo>
                <a:lnTo>
                  <a:pt x="91" y="2355"/>
                </a:lnTo>
                <a:lnTo>
                  <a:pt x="85" y="2355"/>
                </a:lnTo>
                <a:lnTo>
                  <a:pt x="79" y="2359"/>
                </a:lnTo>
                <a:lnTo>
                  <a:pt x="74" y="2361"/>
                </a:lnTo>
                <a:lnTo>
                  <a:pt x="67" y="2362"/>
                </a:lnTo>
                <a:lnTo>
                  <a:pt x="62" y="2362"/>
                </a:lnTo>
                <a:lnTo>
                  <a:pt x="56" y="2362"/>
                </a:lnTo>
                <a:lnTo>
                  <a:pt x="51" y="2360"/>
                </a:lnTo>
                <a:lnTo>
                  <a:pt x="44" y="2359"/>
                </a:lnTo>
                <a:lnTo>
                  <a:pt x="39" y="2355"/>
                </a:lnTo>
                <a:lnTo>
                  <a:pt x="39" y="2355"/>
                </a:lnTo>
                <a:lnTo>
                  <a:pt x="37" y="2353"/>
                </a:lnTo>
                <a:lnTo>
                  <a:pt x="35" y="2351"/>
                </a:lnTo>
                <a:lnTo>
                  <a:pt x="35" y="2350"/>
                </a:lnTo>
                <a:lnTo>
                  <a:pt x="35" y="2348"/>
                </a:lnTo>
                <a:lnTo>
                  <a:pt x="37" y="2345"/>
                </a:lnTo>
                <a:lnTo>
                  <a:pt x="39" y="2344"/>
                </a:lnTo>
                <a:lnTo>
                  <a:pt x="66" y="2339"/>
                </a:lnTo>
                <a:lnTo>
                  <a:pt x="94" y="2335"/>
                </a:lnTo>
                <a:lnTo>
                  <a:pt x="121" y="2333"/>
                </a:lnTo>
                <a:lnTo>
                  <a:pt x="149" y="2332"/>
                </a:lnTo>
                <a:lnTo>
                  <a:pt x="176" y="2331"/>
                </a:lnTo>
                <a:lnTo>
                  <a:pt x="203" y="2331"/>
                </a:lnTo>
                <a:lnTo>
                  <a:pt x="231" y="2332"/>
                </a:lnTo>
                <a:lnTo>
                  <a:pt x="258" y="2332"/>
                </a:lnTo>
                <a:close/>
                <a:moveTo>
                  <a:pt x="2799" y="59"/>
                </a:moveTo>
                <a:lnTo>
                  <a:pt x="2818" y="58"/>
                </a:lnTo>
                <a:lnTo>
                  <a:pt x="2818" y="52"/>
                </a:lnTo>
                <a:lnTo>
                  <a:pt x="2818" y="46"/>
                </a:lnTo>
                <a:lnTo>
                  <a:pt x="2747" y="46"/>
                </a:lnTo>
                <a:lnTo>
                  <a:pt x="2760" y="50"/>
                </a:lnTo>
                <a:lnTo>
                  <a:pt x="2774" y="52"/>
                </a:lnTo>
                <a:lnTo>
                  <a:pt x="2782" y="53"/>
                </a:lnTo>
                <a:lnTo>
                  <a:pt x="2790" y="56"/>
                </a:lnTo>
                <a:lnTo>
                  <a:pt x="2795" y="57"/>
                </a:lnTo>
                <a:lnTo>
                  <a:pt x="2799" y="59"/>
                </a:lnTo>
                <a:close/>
                <a:moveTo>
                  <a:pt x="1829" y="309"/>
                </a:moveTo>
                <a:lnTo>
                  <a:pt x="1834" y="307"/>
                </a:lnTo>
                <a:lnTo>
                  <a:pt x="1839" y="306"/>
                </a:lnTo>
                <a:lnTo>
                  <a:pt x="1845" y="305"/>
                </a:lnTo>
                <a:lnTo>
                  <a:pt x="1850" y="306"/>
                </a:lnTo>
                <a:lnTo>
                  <a:pt x="1861" y="307"/>
                </a:lnTo>
                <a:lnTo>
                  <a:pt x="1871" y="309"/>
                </a:lnTo>
                <a:lnTo>
                  <a:pt x="1875" y="308"/>
                </a:lnTo>
                <a:lnTo>
                  <a:pt x="1880" y="308"/>
                </a:lnTo>
                <a:lnTo>
                  <a:pt x="1864" y="307"/>
                </a:lnTo>
                <a:lnTo>
                  <a:pt x="1848" y="307"/>
                </a:lnTo>
                <a:lnTo>
                  <a:pt x="1832" y="308"/>
                </a:lnTo>
                <a:lnTo>
                  <a:pt x="1815" y="309"/>
                </a:lnTo>
                <a:lnTo>
                  <a:pt x="1823" y="309"/>
                </a:lnTo>
                <a:lnTo>
                  <a:pt x="1829" y="309"/>
                </a:lnTo>
                <a:close/>
                <a:moveTo>
                  <a:pt x="3676" y="128"/>
                </a:moveTo>
                <a:lnTo>
                  <a:pt x="3688" y="129"/>
                </a:lnTo>
                <a:lnTo>
                  <a:pt x="3701" y="131"/>
                </a:lnTo>
                <a:lnTo>
                  <a:pt x="3714" y="132"/>
                </a:lnTo>
                <a:lnTo>
                  <a:pt x="3726" y="135"/>
                </a:lnTo>
                <a:lnTo>
                  <a:pt x="3718" y="132"/>
                </a:lnTo>
                <a:lnTo>
                  <a:pt x="3707" y="130"/>
                </a:lnTo>
                <a:lnTo>
                  <a:pt x="3702" y="129"/>
                </a:lnTo>
                <a:lnTo>
                  <a:pt x="3698" y="127"/>
                </a:lnTo>
                <a:lnTo>
                  <a:pt x="3693" y="124"/>
                </a:lnTo>
                <a:lnTo>
                  <a:pt x="3688" y="121"/>
                </a:lnTo>
                <a:lnTo>
                  <a:pt x="3682" y="124"/>
                </a:lnTo>
                <a:lnTo>
                  <a:pt x="3676" y="128"/>
                </a:lnTo>
                <a:close/>
                <a:moveTo>
                  <a:pt x="2381" y="3001"/>
                </a:moveTo>
                <a:lnTo>
                  <a:pt x="2387" y="3008"/>
                </a:lnTo>
                <a:lnTo>
                  <a:pt x="2393" y="3013"/>
                </a:lnTo>
                <a:lnTo>
                  <a:pt x="2387" y="3013"/>
                </a:lnTo>
                <a:lnTo>
                  <a:pt x="2382" y="3013"/>
                </a:lnTo>
                <a:lnTo>
                  <a:pt x="2380" y="3011"/>
                </a:lnTo>
                <a:lnTo>
                  <a:pt x="2380" y="3010"/>
                </a:lnTo>
                <a:lnTo>
                  <a:pt x="2379" y="3008"/>
                </a:lnTo>
                <a:lnTo>
                  <a:pt x="2379" y="3006"/>
                </a:lnTo>
                <a:lnTo>
                  <a:pt x="2380" y="3002"/>
                </a:lnTo>
                <a:lnTo>
                  <a:pt x="2381" y="3001"/>
                </a:lnTo>
                <a:lnTo>
                  <a:pt x="2381" y="3001"/>
                </a:lnTo>
                <a:close/>
                <a:moveTo>
                  <a:pt x="3398" y="3406"/>
                </a:moveTo>
                <a:lnTo>
                  <a:pt x="3401" y="3401"/>
                </a:lnTo>
                <a:lnTo>
                  <a:pt x="3405" y="3397"/>
                </a:lnTo>
                <a:lnTo>
                  <a:pt x="3407" y="3397"/>
                </a:lnTo>
                <a:lnTo>
                  <a:pt x="3409" y="3397"/>
                </a:lnTo>
                <a:lnTo>
                  <a:pt x="3412" y="3399"/>
                </a:lnTo>
                <a:lnTo>
                  <a:pt x="3415" y="3401"/>
                </a:lnTo>
                <a:lnTo>
                  <a:pt x="3417" y="3403"/>
                </a:lnTo>
                <a:lnTo>
                  <a:pt x="3417" y="3406"/>
                </a:lnTo>
                <a:lnTo>
                  <a:pt x="3417" y="3408"/>
                </a:lnTo>
                <a:lnTo>
                  <a:pt x="3417" y="3410"/>
                </a:lnTo>
                <a:lnTo>
                  <a:pt x="3413" y="3414"/>
                </a:lnTo>
                <a:lnTo>
                  <a:pt x="3408" y="3417"/>
                </a:lnTo>
                <a:lnTo>
                  <a:pt x="3403" y="3411"/>
                </a:lnTo>
                <a:lnTo>
                  <a:pt x="3398" y="3406"/>
                </a:lnTo>
                <a:close/>
                <a:moveTo>
                  <a:pt x="1962" y="2971"/>
                </a:moveTo>
                <a:lnTo>
                  <a:pt x="1966" y="2976"/>
                </a:lnTo>
                <a:lnTo>
                  <a:pt x="1969" y="2981"/>
                </a:lnTo>
                <a:lnTo>
                  <a:pt x="1969" y="2983"/>
                </a:lnTo>
                <a:lnTo>
                  <a:pt x="1968" y="2986"/>
                </a:lnTo>
                <a:lnTo>
                  <a:pt x="1967" y="2987"/>
                </a:lnTo>
                <a:lnTo>
                  <a:pt x="1966" y="2988"/>
                </a:lnTo>
                <a:lnTo>
                  <a:pt x="1962" y="2989"/>
                </a:lnTo>
                <a:lnTo>
                  <a:pt x="1957" y="2989"/>
                </a:lnTo>
                <a:lnTo>
                  <a:pt x="1953" y="2988"/>
                </a:lnTo>
                <a:lnTo>
                  <a:pt x="1950" y="2986"/>
                </a:lnTo>
                <a:lnTo>
                  <a:pt x="1948" y="2982"/>
                </a:lnTo>
                <a:lnTo>
                  <a:pt x="1947" y="2978"/>
                </a:lnTo>
                <a:lnTo>
                  <a:pt x="1948" y="2974"/>
                </a:lnTo>
                <a:lnTo>
                  <a:pt x="1951" y="2972"/>
                </a:lnTo>
                <a:lnTo>
                  <a:pt x="1955" y="2971"/>
                </a:lnTo>
                <a:lnTo>
                  <a:pt x="1962" y="2971"/>
                </a:lnTo>
                <a:close/>
                <a:moveTo>
                  <a:pt x="3434" y="3439"/>
                </a:moveTo>
                <a:lnTo>
                  <a:pt x="3434" y="3428"/>
                </a:lnTo>
                <a:lnTo>
                  <a:pt x="3435" y="3420"/>
                </a:lnTo>
                <a:lnTo>
                  <a:pt x="3437" y="3414"/>
                </a:lnTo>
                <a:lnTo>
                  <a:pt x="3439" y="3411"/>
                </a:lnTo>
                <a:lnTo>
                  <a:pt x="3443" y="3410"/>
                </a:lnTo>
                <a:lnTo>
                  <a:pt x="3448" y="3411"/>
                </a:lnTo>
                <a:lnTo>
                  <a:pt x="3456" y="3413"/>
                </a:lnTo>
                <a:lnTo>
                  <a:pt x="3466" y="3417"/>
                </a:lnTo>
                <a:lnTo>
                  <a:pt x="3463" y="3422"/>
                </a:lnTo>
                <a:lnTo>
                  <a:pt x="3460" y="3425"/>
                </a:lnTo>
                <a:lnTo>
                  <a:pt x="3456" y="3428"/>
                </a:lnTo>
                <a:lnTo>
                  <a:pt x="3451" y="3430"/>
                </a:lnTo>
                <a:lnTo>
                  <a:pt x="3442" y="3434"/>
                </a:lnTo>
                <a:lnTo>
                  <a:pt x="3434" y="3439"/>
                </a:lnTo>
                <a:close/>
                <a:moveTo>
                  <a:pt x="3651" y="3486"/>
                </a:moveTo>
                <a:lnTo>
                  <a:pt x="3652" y="3479"/>
                </a:lnTo>
                <a:lnTo>
                  <a:pt x="3655" y="3471"/>
                </a:lnTo>
                <a:lnTo>
                  <a:pt x="3657" y="3468"/>
                </a:lnTo>
                <a:lnTo>
                  <a:pt x="3660" y="3466"/>
                </a:lnTo>
                <a:lnTo>
                  <a:pt x="3663" y="3465"/>
                </a:lnTo>
                <a:lnTo>
                  <a:pt x="3668" y="3465"/>
                </a:lnTo>
                <a:lnTo>
                  <a:pt x="3673" y="3465"/>
                </a:lnTo>
                <a:lnTo>
                  <a:pt x="3676" y="3467"/>
                </a:lnTo>
                <a:lnTo>
                  <a:pt x="3679" y="3469"/>
                </a:lnTo>
                <a:lnTo>
                  <a:pt x="3681" y="3471"/>
                </a:lnTo>
                <a:lnTo>
                  <a:pt x="3684" y="3479"/>
                </a:lnTo>
                <a:lnTo>
                  <a:pt x="3686" y="3487"/>
                </a:lnTo>
                <a:lnTo>
                  <a:pt x="3682" y="3489"/>
                </a:lnTo>
                <a:lnTo>
                  <a:pt x="3677" y="3491"/>
                </a:lnTo>
                <a:lnTo>
                  <a:pt x="3673" y="3492"/>
                </a:lnTo>
                <a:lnTo>
                  <a:pt x="3668" y="3492"/>
                </a:lnTo>
                <a:lnTo>
                  <a:pt x="3664" y="3492"/>
                </a:lnTo>
                <a:lnTo>
                  <a:pt x="3660" y="3491"/>
                </a:lnTo>
                <a:lnTo>
                  <a:pt x="3655" y="3489"/>
                </a:lnTo>
                <a:lnTo>
                  <a:pt x="3651" y="3486"/>
                </a:lnTo>
                <a:close/>
                <a:moveTo>
                  <a:pt x="3916" y="3498"/>
                </a:moveTo>
                <a:lnTo>
                  <a:pt x="3919" y="3503"/>
                </a:lnTo>
                <a:lnTo>
                  <a:pt x="3921" y="3507"/>
                </a:lnTo>
                <a:lnTo>
                  <a:pt x="3921" y="3511"/>
                </a:lnTo>
                <a:lnTo>
                  <a:pt x="3921" y="3515"/>
                </a:lnTo>
                <a:lnTo>
                  <a:pt x="3920" y="3519"/>
                </a:lnTo>
                <a:lnTo>
                  <a:pt x="3919" y="3521"/>
                </a:lnTo>
                <a:lnTo>
                  <a:pt x="3917" y="3524"/>
                </a:lnTo>
                <a:lnTo>
                  <a:pt x="3915" y="3526"/>
                </a:lnTo>
                <a:lnTo>
                  <a:pt x="3903" y="3534"/>
                </a:lnTo>
                <a:lnTo>
                  <a:pt x="3894" y="3544"/>
                </a:lnTo>
                <a:lnTo>
                  <a:pt x="3882" y="3544"/>
                </a:lnTo>
                <a:lnTo>
                  <a:pt x="3871" y="3544"/>
                </a:lnTo>
                <a:lnTo>
                  <a:pt x="3869" y="3541"/>
                </a:lnTo>
                <a:lnTo>
                  <a:pt x="3867" y="3539"/>
                </a:lnTo>
                <a:lnTo>
                  <a:pt x="3865" y="3535"/>
                </a:lnTo>
                <a:lnTo>
                  <a:pt x="3865" y="3532"/>
                </a:lnTo>
                <a:lnTo>
                  <a:pt x="3865" y="3529"/>
                </a:lnTo>
                <a:lnTo>
                  <a:pt x="3867" y="3527"/>
                </a:lnTo>
                <a:lnTo>
                  <a:pt x="3868" y="3524"/>
                </a:lnTo>
                <a:lnTo>
                  <a:pt x="3870" y="3521"/>
                </a:lnTo>
                <a:lnTo>
                  <a:pt x="3870" y="3521"/>
                </a:lnTo>
                <a:lnTo>
                  <a:pt x="3874" y="3515"/>
                </a:lnTo>
                <a:lnTo>
                  <a:pt x="3878" y="3509"/>
                </a:lnTo>
                <a:lnTo>
                  <a:pt x="3883" y="3504"/>
                </a:lnTo>
                <a:lnTo>
                  <a:pt x="3890" y="3500"/>
                </a:lnTo>
                <a:lnTo>
                  <a:pt x="3896" y="3498"/>
                </a:lnTo>
                <a:lnTo>
                  <a:pt x="3902" y="3495"/>
                </a:lnTo>
                <a:lnTo>
                  <a:pt x="3906" y="3495"/>
                </a:lnTo>
                <a:lnTo>
                  <a:pt x="3909" y="3495"/>
                </a:lnTo>
                <a:lnTo>
                  <a:pt x="3913" y="3495"/>
                </a:lnTo>
                <a:lnTo>
                  <a:pt x="3916" y="3498"/>
                </a:lnTo>
                <a:close/>
                <a:moveTo>
                  <a:pt x="4965" y="3787"/>
                </a:moveTo>
                <a:lnTo>
                  <a:pt x="4966" y="3781"/>
                </a:lnTo>
                <a:lnTo>
                  <a:pt x="4967" y="3777"/>
                </a:lnTo>
                <a:lnTo>
                  <a:pt x="4970" y="3773"/>
                </a:lnTo>
                <a:lnTo>
                  <a:pt x="4972" y="3769"/>
                </a:lnTo>
                <a:lnTo>
                  <a:pt x="4976" y="3766"/>
                </a:lnTo>
                <a:lnTo>
                  <a:pt x="4979" y="3765"/>
                </a:lnTo>
                <a:lnTo>
                  <a:pt x="4984" y="3763"/>
                </a:lnTo>
                <a:lnTo>
                  <a:pt x="4990" y="3763"/>
                </a:lnTo>
                <a:lnTo>
                  <a:pt x="5000" y="3767"/>
                </a:lnTo>
                <a:lnTo>
                  <a:pt x="5011" y="3773"/>
                </a:lnTo>
                <a:lnTo>
                  <a:pt x="5021" y="3778"/>
                </a:lnTo>
                <a:lnTo>
                  <a:pt x="5033" y="3783"/>
                </a:lnTo>
                <a:lnTo>
                  <a:pt x="5029" y="3788"/>
                </a:lnTo>
                <a:lnTo>
                  <a:pt x="5025" y="3791"/>
                </a:lnTo>
                <a:lnTo>
                  <a:pt x="5021" y="3795"/>
                </a:lnTo>
                <a:lnTo>
                  <a:pt x="5017" y="3796"/>
                </a:lnTo>
                <a:lnTo>
                  <a:pt x="5009" y="3797"/>
                </a:lnTo>
                <a:lnTo>
                  <a:pt x="5000" y="3796"/>
                </a:lnTo>
                <a:lnTo>
                  <a:pt x="4991" y="3794"/>
                </a:lnTo>
                <a:lnTo>
                  <a:pt x="4982" y="3793"/>
                </a:lnTo>
                <a:lnTo>
                  <a:pt x="4978" y="3793"/>
                </a:lnTo>
                <a:lnTo>
                  <a:pt x="4974" y="3794"/>
                </a:lnTo>
                <a:lnTo>
                  <a:pt x="4970" y="3795"/>
                </a:lnTo>
                <a:lnTo>
                  <a:pt x="4966" y="3798"/>
                </a:lnTo>
                <a:lnTo>
                  <a:pt x="4966" y="3793"/>
                </a:lnTo>
                <a:lnTo>
                  <a:pt x="4965" y="3787"/>
                </a:lnTo>
                <a:close/>
                <a:moveTo>
                  <a:pt x="4100" y="3602"/>
                </a:moveTo>
                <a:lnTo>
                  <a:pt x="4104" y="3597"/>
                </a:lnTo>
                <a:lnTo>
                  <a:pt x="4108" y="3593"/>
                </a:lnTo>
                <a:lnTo>
                  <a:pt x="4111" y="3590"/>
                </a:lnTo>
                <a:lnTo>
                  <a:pt x="4114" y="3589"/>
                </a:lnTo>
                <a:lnTo>
                  <a:pt x="4118" y="3588"/>
                </a:lnTo>
                <a:lnTo>
                  <a:pt x="4121" y="3587"/>
                </a:lnTo>
                <a:lnTo>
                  <a:pt x="4126" y="3588"/>
                </a:lnTo>
                <a:lnTo>
                  <a:pt x="4130" y="3588"/>
                </a:lnTo>
                <a:lnTo>
                  <a:pt x="4146" y="3593"/>
                </a:lnTo>
                <a:lnTo>
                  <a:pt x="4160" y="3596"/>
                </a:lnTo>
                <a:lnTo>
                  <a:pt x="4165" y="3597"/>
                </a:lnTo>
                <a:lnTo>
                  <a:pt x="4168" y="3599"/>
                </a:lnTo>
                <a:lnTo>
                  <a:pt x="4169" y="3602"/>
                </a:lnTo>
                <a:lnTo>
                  <a:pt x="4170" y="3606"/>
                </a:lnTo>
                <a:lnTo>
                  <a:pt x="4170" y="3616"/>
                </a:lnTo>
                <a:lnTo>
                  <a:pt x="4171" y="3625"/>
                </a:lnTo>
                <a:lnTo>
                  <a:pt x="4162" y="3624"/>
                </a:lnTo>
                <a:lnTo>
                  <a:pt x="4152" y="3623"/>
                </a:lnTo>
                <a:lnTo>
                  <a:pt x="4144" y="3621"/>
                </a:lnTo>
                <a:lnTo>
                  <a:pt x="4134" y="3618"/>
                </a:lnTo>
                <a:lnTo>
                  <a:pt x="4117" y="3610"/>
                </a:lnTo>
                <a:lnTo>
                  <a:pt x="4100" y="3602"/>
                </a:lnTo>
                <a:close/>
                <a:moveTo>
                  <a:pt x="3732" y="3486"/>
                </a:moveTo>
                <a:lnTo>
                  <a:pt x="3734" y="3483"/>
                </a:lnTo>
                <a:lnTo>
                  <a:pt x="3736" y="3481"/>
                </a:lnTo>
                <a:lnTo>
                  <a:pt x="3739" y="3479"/>
                </a:lnTo>
                <a:lnTo>
                  <a:pt x="3741" y="3478"/>
                </a:lnTo>
                <a:lnTo>
                  <a:pt x="3747" y="3475"/>
                </a:lnTo>
                <a:lnTo>
                  <a:pt x="3754" y="3475"/>
                </a:lnTo>
                <a:lnTo>
                  <a:pt x="3754" y="3475"/>
                </a:lnTo>
                <a:lnTo>
                  <a:pt x="3754" y="3475"/>
                </a:lnTo>
                <a:lnTo>
                  <a:pt x="3756" y="3479"/>
                </a:lnTo>
                <a:lnTo>
                  <a:pt x="3758" y="3482"/>
                </a:lnTo>
                <a:lnTo>
                  <a:pt x="3760" y="3485"/>
                </a:lnTo>
                <a:lnTo>
                  <a:pt x="3763" y="3486"/>
                </a:lnTo>
                <a:lnTo>
                  <a:pt x="3769" y="3489"/>
                </a:lnTo>
                <a:lnTo>
                  <a:pt x="3775" y="3491"/>
                </a:lnTo>
                <a:lnTo>
                  <a:pt x="3782" y="3492"/>
                </a:lnTo>
                <a:lnTo>
                  <a:pt x="3789" y="3493"/>
                </a:lnTo>
                <a:lnTo>
                  <a:pt x="3795" y="3495"/>
                </a:lnTo>
                <a:lnTo>
                  <a:pt x="3801" y="3498"/>
                </a:lnTo>
                <a:lnTo>
                  <a:pt x="3801" y="3498"/>
                </a:lnTo>
                <a:lnTo>
                  <a:pt x="3812" y="3504"/>
                </a:lnTo>
                <a:lnTo>
                  <a:pt x="3823" y="3509"/>
                </a:lnTo>
                <a:lnTo>
                  <a:pt x="3830" y="3514"/>
                </a:lnTo>
                <a:lnTo>
                  <a:pt x="3835" y="3521"/>
                </a:lnTo>
                <a:lnTo>
                  <a:pt x="3830" y="3526"/>
                </a:lnTo>
                <a:lnTo>
                  <a:pt x="3824" y="3532"/>
                </a:lnTo>
                <a:lnTo>
                  <a:pt x="3818" y="3532"/>
                </a:lnTo>
                <a:lnTo>
                  <a:pt x="3813" y="3532"/>
                </a:lnTo>
                <a:lnTo>
                  <a:pt x="3809" y="3531"/>
                </a:lnTo>
                <a:lnTo>
                  <a:pt x="3805" y="3531"/>
                </a:lnTo>
                <a:lnTo>
                  <a:pt x="3802" y="3531"/>
                </a:lnTo>
                <a:lnTo>
                  <a:pt x="3798" y="3532"/>
                </a:lnTo>
                <a:lnTo>
                  <a:pt x="3792" y="3534"/>
                </a:lnTo>
                <a:lnTo>
                  <a:pt x="3784" y="3538"/>
                </a:lnTo>
                <a:lnTo>
                  <a:pt x="3777" y="3539"/>
                </a:lnTo>
                <a:lnTo>
                  <a:pt x="3771" y="3539"/>
                </a:lnTo>
                <a:lnTo>
                  <a:pt x="3766" y="3538"/>
                </a:lnTo>
                <a:lnTo>
                  <a:pt x="3763" y="3535"/>
                </a:lnTo>
                <a:lnTo>
                  <a:pt x="3760" y="3532"/>
                </a:lnTo>
                <a:lnTo>
                  <a:pt x="3757" y="3528"/>
                </a:lnTo>
                <a:lnTo>
                  <a:pt x="3750" y="3519"/>
                </a:lnTo>
                <a:lnTo>
                  <a:pt x="3743" y="3509"/>
                </a:lnTo>
                <a:lnTo>
                  <a:pt x="3743" y="3509"/>
                </a:lnTo>
                <a:lnTo>
                  <a:pt x="3738" y="3498"/>
                </a:lnTo>
                <a:lnTo>
                  <a:pt x="3732" y="3486"/>
                </a:lnTo>
                <a:lnTo>
                  <a:pt x="3732" y="3486"/>
                </a:lnTo>
                <a:close/>
                <a:moveTo>
                  <a:pt x="4193" y="3637"/>
                </a:moveTo>
                <a:lnTo>
                  <a:pt x="4192" y="3631"/>
                </a:lnTo>
                <a:lnTo>
                  <a:pt x="4191" y="3627"/>
                </a:lnTo>
                <a:lnTo>
                  <a:pt x="4190" y="3623"/>
                </a:lnTo>
                <a:lnTo>
                  <a:pt x="4190" y="3619"/>
                </a:lnTo>
                <a:lnTo>
                  <a:pt x="4192" y="3610"/>
                </a:lnTo>
                <a:lnTo>
                  <a:pt x="4194" y="3603"/>
                </a:lnTo>
                <a:lnTo>
                  <a:pt x="4197" y="3594"/>
                </a:lnTo>
                <a:lnTo>
                  <a:pt x="4199" y="3586"/>
                </a:lnTo>
                <a:lnTo>
                  <a:pt x="4202" y="3578"/>
                </a:lnTo>
                <a:lnTo>
                  <a:pt x="4201" y="3569"/>
                </a:lnTo>
                <a:lnTo>
                  <a:pt x="4202" y="3566"/>
                </a:lnTo>
                <a:lnTo>
                  <a:pt x="4203" y="3563"/>
                </a:lnTo>
                <a:lnTo>
                  <a:pt x="4204" y="3560"/>
                </a:lnTo>
                <a:lnTo>
                  <a:pt x="4207" y="3557"/>
                </a:lnTo>
                <a:lnTo>
                  <a:pt x="4209" y="3554"/>
                </a:lnTo>
                <a:lnTo>
                  <a:pt x="4212" y="3552"/>
                </a:lnTo>
                <a:lnTo>
                  <a:pt x="4216" y="3551"/>
                </a:lnTo>
                <a:lnTo>
                  <a:pt x="4219" y="3551"/>
                </a:lnTo>
                <a:lnTo>
                  <a:pt x="4222" y="3552"/>
                </a:lnTo>
                <a:lnTo>
                  <a:pt x="4224" y="3553"/>
                </a:lnTo>
                <a:lnTo>
                  <a:pt x="4225" y="3554"/>
                </a:lnTo>
                <a:lnTo>
                  <a:pt x="4226" y="3557"/>
                </a:lnTo>
                <a:lnTo>
                  <a:pt x="4225" y="3560"/>
                </a:lnTo>
                <a:lnTo>
                  <a:pt x="4224" y="3564"/>
                </a:lnTo>
                <a:lnTo>
                  <a:pt x="4223" y="3568"/>
                </a:lnTo>
                <a:lnTo>
                  <a:pt x="4223" y="3572"/>
                </a:lnTo>
                <a:lnTo>
                  <a:pt x="4223" y="3574"/>
                </a:lnTo>
                <a:lnTo>
                  <a:pt x="4224" y="3576"/>
                </a:lnTo>
                <a:lnTo>
                  <a:pt x="4226" y="3578"/>
                </a:lnTo>
                <a:lnTo>
                  <a:pt x="4228" y="3579"/>
                </a:lnTo>
                <a:lnTo>
                  <a:pt x="4228" y="3584"/>
                </a:lnTo>
                <a:lnTo>
                  <a:pt x="4228" y="3590"/>
                </a:lnTo>
                <a:lnTo>
                  <a:pt x="4228" y="3597"/>
                </a:lnTo>
                <a:lnTo>
                  <a:pt x="4231" y="3603"/>
                </a:lnTo>
                <a:lnTo>
                  <a:pt x="4234" y="3608"/>
                </a:lnTo>
                <a:lnTo>
                  <a:pt x="4239" y="3613"/>
                </a:lnTo>
                <a:lnTo>
                  <a:pt x="4239" y="3613"/>
                </a:lnTo>
                <a:lnTo>
                  <a:pt x="4242" y="3617"/>
                </a:lnTo>
                <a:lnTo>
                  <a:pt x="4243" y="3619"/>
                </a:lnTo>
                <a:lnTo>
                  <a:pt x="4244" y="3622"/>
                </a:lnTo>
                <a:lnTo>
                  <a:pt x="4244" y="3625"/>
                </a:lnTo>
                <a:lnTo>
                  <a:pt x="4244" y="3628"/>
                </a:lnTo>
                <a:lnTo>
                  <a:pt x="4243" y="3630"/>
                </a:lnTo>
                <a:lnTo>
                  <a:pt x="4242" y="3633"/>
                </a:lnTo>
                <a:lnTo>
                  <a:pt x="4239" y="3637"/>
                </a:lnTo>
                <a:lnTo>
                  <a:pt x="4228" y="3637"/>
                </a:lnTo>
                <a:lnTo>
                  <a:pt x="4216" y="3637"/>
                </a:lnTo>
                <a:lnTo>
                  <a:pt x="4205" y="3637"/>
                </a:lnTo>
                <a:lnTo>
                  <a:pt x="4193" y="3637"/>
                </a:lnTo>
                <a:close/>
                <a:moveTo>
                  <a:pt x="3536" y="3429"/>
                </a:moveTo>
                <a:lnTo>
                  <a:pt x="3546" y="3429"/>
                </a:lnTo>
                <a:lnTo>
                  <a:pt x="3557" y="3430"/>
                </a:lnTo>
                <a:lnTo>
                  <a:pt x="3566" y="3432"/>
                </a:lnTo>
                <a:lnTo>
                  <a:pt x="3575" y="3435"/>
                </a:lnTo>
                <a:lnTo>
                  <a:pt x="3583" y="3441"/>
                </a:lnTo>
                <a:lnTo>
                  <a:pt x="3592" y="3447"/>
                </a:lnTo>
                <a:lnTo>
                  <a:pt x="3598" y="3454"/>
                </a:lnTo>
                <a:lnTo>
                  <a:pt x="3604" y="3463"/>
                </a:lnTo>
                <a:lnTo>
                  <a:pt x="3585" y="3467"/>
                </a:lnTo>
                <a:lnTo>
                  <a:pt x="3570" y="3470"/>
                </a:lnTo>
                <a:lnTo>
                  <a:pt x="3563" y="3470"/>
                </a:lnTo>
                <a:lnTo>
                  <a:pt x="3557" y="3471"/>
                </a:lnTo>
                <a:lnTo>
                  <a:pt x="3552" y="3470"/>
                </a:lnTo>
                <a:lnTo>
                  <a:pt x="3546" y="3469"/>
                </a:lnTo>
                <a:lnTo>
                  <a:pt x="3541" y="3468"/>
                </a:lnTo>
                <a:lnTo>
                  <a:pt x="3537" y="3466"/>
                </a:lnTo>
                <a:lnTo>
                  <a:pt x="3533" y="3463"/>
                </a:lnTo>
                <a:lnTo>
                  <a:pt x="3528" y="3460"/>
                </a:lnTo>
                <a:lnTo>
                  <a:pt x="3520" y="3451"/>
                </a:lnTo>
                <a:lnTo>
                  <a:pt x="3513" y="3441"/>
                </a:lnTo>
                <a:lnTo>
                  <a:pt x="3524" y="3434"/>
                </a:lnTo>
                <a:lnTo>
                  <a:pt x="3536" y="3429"/>
                </a:lnTo>
                <a:lnTo>
                  <a:pt x="3536" y="3429"/>
                </a:lnTo>
                <a:close/>
                <a:moveTo>
                  <a:pt x="3974" y="3590"/>
                </a:moveTo>
                <a:lnTo>
                  <a:pt x="3972" y="3580"/>
                </a:lnTo>
                <a:lnTo>
                  <a:pt x="3971" y="3570"/>
                </a:lnTo>
                <a:lnTo>
                  <a:pt x="3972" y="3562"/>
                </a:lnTo>
                <a:lnTo>
                  <a:pt x="3975" y="3553"/>
                </a:lnTo>
                <a:lnTo>
                  <a:pt x="3979" y="3546"/>
                </a:lnTo>
                <a:lnTo>
                  <a:pt x="3985" y="3539"/>
                </a:lnTo>
                <a:lnTo>
                  <a:pt x="3991" y="3532"/>
                </a:lnTo>
                <a:lnTo>
                  <a:pt x="3999" y="3527"/>
                </a:lnTo>
                <a:lnTo>
                  <a:pt x="4008" y="3524"/>
                </a:lnTo>
                <a:lnTo>
                  <a:pt x="4015" y="3523"/>
                </a:lnTo>
                <a:lnTo>
                  <a:pt x="4022" y="3523"/>
                </a:lnTo>
                <a:lnTo>
                  <a:pt x="4030" y="3525"/>
                </a:lnTo>
                <a:lnTo>
                  <a:pt x="4036" y="3528"/>
                </a:lnTo>
                <a:lnTo>
                  <a:pt x="4042" y="3532"/>
                </a:lnTo>
                <a:lnTo>
                  <a:pt x="4049" y="3538"/>
                </a:lnTo>
                <a:lnTo>
                  <a:pt x="4054" y="3544"/>
                </a:lnTo>
                <a:lnTo>
                  <a:pt x="4055" y="3544"/>
                </a:lnTo>
                <a:lnTo>
                  <a:pt x="4048" y="3548"/>
                </a:lnTo>
                <a:lnTo>
                  <a:pt x="4041" y="3552"/>
                </a:lnTo>
                <a:lnTo>
                  <a:pt x="4036" y="3558"/>
                </a:lnTo>
                <a:lnTo>
                  <a:pt x="4031" y="3563"/>
                </a:lnTo>
                <a:lnTo>
                  <a:pt x="4027" y="3568"/>
                </a:lnTo>
                <a:lnTo>
                  <a:pt x="4024" y="3574"/>
                </a:lnTo>
                <a:lnTo>
                  <a:pt x="4020" y="3582"/>
                </a:lnTo>
                <a:lnTo>
                  <a:pt x="4019" y="3590"/>
                </a:lnTo>
                <a:lnTo>
                  <a:pt x="4008" y="3590"/>
                </a:lnTo>
                <a:lnTo>
                  <a:pt x="3996" y="3590"/>
                </a:lnTo>
                <a:lnTo>
                  <a:pt x="3986" y="3590"/>
                </a:lnTo>
                <a:lnTo>
                  <a:pt x="3974" y="3590"/>
                </a:lnTo>
                <a:close/>
                <a:moveTo>
                  <a:pt x="2694" y="3105"/>
                </a:moveTo>
                <a:lnTo>
                  <a:pt x="2695" y="3099"/>
                </a:lnTo>
                <a:lnTo>
                  <a:pt x="2697" y="3093"/>
                </a:lnTo>
                <a:lnTo>
                  <a:pt x="2698" y="3091"/>
                </a:lnTo>
                <a:lnTo>
                  <a:pt x="2700" y="3090"/>
                </a:lnTo>
                <a:lnTo>
                  <a:pt x="2702" y="3090"/>
                </a:lnTo>
                <a:lnTo>
                  <a:pt x="2706" y="3091"/>
                </a:lnTo>
                <a:lnTo>
                  <a:pt x="2723" y="3098"/>
                </a:lnTo>
                <a:lnTo>
                  <a:pt x="2742" y="3106"/>
                </a:lnTo>
                <a:lnTo>
                  <a:pt x="2761" y="3111"/>
                </a:lnTo>
                <a:lnTo>
                  <a:pt x="2780" y="3116"/>
                </a:lnTo>
                <a:lnTo>
                  <a:pt x="2818" y="3126"/>
                </a:lnTo>
                <a:lnTo>
                  <a:pt x="2856" y="3137"/>
                </a:lnTo>
                <a:lnTo>
                  <a:pt x="2860" y="3140"/>
                </a:lnTo>
                <a:lnTo>
                  <a:pt x="2864" y="3145"/>
                </a:lnTo>
                <a:lnTo>
                  <a:pt x="2868" y="3150"/>
                </a:lnTo>
                <a:lnTo>
                  <a:pt x="2873" y="3155"/>
                </a:lnTo>
                <a:lnTo>
                  <a:pt x="2861" y="3160"/>
                </a:lnTo>
                <a:lnTo>
                  <a:pt x="2851" y="3166"/>
                </a:lnTo>
                <a:lnTo>
                  <a:pt x="2841" y="3171"/>
                </a:lnTo>
                <a:lnTo>
                  <a:pt x="2831" y="3176"/>
                </a:lnTo>
                <a:lnTo>
                  <a:pt x="2826" y="3175"/>
                </a:lnTo>
                <a:lnTo>
                  <a:pt x="2820" y="3174"/>
                </a:lnTo>
                <a:lnTo>
                  <a:pt x="2813" y="3167"/>
                </a:lnTo>
                <a:lnTo>
                  <a:pt x="2807" y="3159"/>
                </a:lnTo>
                <a:lnTo>
                  <a:pt x="2801" y="3150"/>
                </a:lnTo>
                <a:lnTo>
                  <a:pt x="2796" y="3140"/>
                </a:lnTo>
                <a:lnTo>
                  <a:pt x="2777" y="3140"/>
                </a:lnTo>
                <a:lnTo>
                  <a:pt x="2757" y="3139"/>
                </a:lnTo>
                <a:lnTo>
                  <a:pt x="2737" y="3139"/>
                </a:lnTo>
                <a:lnTo>
                  <a:pt x="2718" y="3139"/>
                </a:lnTo>
                <a:lnTo>
                  <a:pt x="2711" y="3131"/>
                </a:lnTo>
                <a:lnTo>
                  <a:pt x="2704" y="3122"/>
                </a:lnTo>
                <a:lnTo>
                  <a:pt x="2699" y="3114"/>
                </a:lnTo>
                <a:lnTo>
                  <a:pt x="2694" y="3105"/>
                </a:lnTo>
                <a:close/>
                <a:moveTo>
                  <a:pt x="4309" y="3545"/>
                </a:moveTo>
                <a:lnTo>
                  <a:pt x="4321" y="3549"/>
                </a:lnTo>
                <a:lnTo>
                  <a:pt x="4333" y="3553"/>
                </a:lnTo>
                <a:lnTo>
                  <a:pt x="4346" y="3557"/>
                </a:lnTo>
                <a:lnTo>
                  <a:pt x="4357" y="3560"/>
                </a:lnTo>
                <a:lnTo>
                  <a:pt x="4383" y="3565"/>
                </a:lnTo>
                <a:lnTo>
                  <a:pt x="4408" y="3571"/>
                </a:lnTo>
                <a:lnTo>
                  <a:pt x="4431" y="3580"/>
                </a:lnTo>
                <a:lnTo>
                  <a:pt x="4452" y="3588"/>
                </a:lnTo>
                <a:lnTo>
                  <a:pt x="4464" y="3593"/>
                </a:lnTo>
                <a:lnTo>
                  <a:pt x="4473" y="3600"/>
                </a:lnTo>
                <a:lnTo>
                  <a:pt x="4484" y="3606"/>
                </a:lnTo>
                <a:lnTo>
                  <a:pt x="4493" y="3613"/>
                </a:lnTo>
                <a:lnTo>
                  <a:pt x="4487" y="3618"/>
                </a:lnTo>
                <a:lnTo>
                  <a:pt x="4482" y="3621"/>
                </a:lnTo>
                <a:lnTo>
                  <a:pt x="4475" y="3622"/>
                </a:lnTo>
                <a:lnTo>
                  <a:pt x="4470" y="3622"/>
                </a:lnTo>
                <a:lnTo>
                  <a:pt x="4458" y="3620"/>
                </a:lnTo>
                <a:lnTo>
                  <a:pt x="4446" y="3617"/>
                </a:lnTo>
                <a:lnTo>
                  <a:pt x="4438" y="3616"/>
                </a:lnTo>
                <a:lnTo>
                  <a:pt x="4430" y="3616"/>
                </a:lnTo>
                <a:lnTo>
                  <a:pt x="4423" y="3617"/>
                </a:lnTo>
                <a:lnTo>
                  <a:pt x="4415" y="3619"/>
                </a:lnTo>
                <a:lnTo>
                  <a:pt x="4408" y="3621"/>
                </a:lnTo>
                <a:lnTo>
                  <a:pt x="4402" y="3625"/>
                </a:lnTo>
                <a:lnTo>
                  <a:pt x="4395" y="3630"/>
                </a:lnTo>
                <a:lnTo>
                  <a:pt x="4390" y="3637"/>
                </a:lnTo>
                <a:lnTo>
                  <a:pt x="4389" y="3642"/>
                </a:lnTo>
                <a:lnTo>
                  <a:pt x="4389" y="3647"/>
                </a:lnTo>
                <a:lnTo>
                  <a:pt x="4385" y="3647"/>
                </a:lnTo>
                <a:lnTo>
                  <a:pt x="4381" y="3647"/>
                </a:lnTo>
                <a:lnTo>
                  <a:pt x="4377" y="3646"/>
                </a:lnTo>
                <a:lnTo>
                  <a:pt x="4375" y="3645"/>
                </a:lnTo>
                <a:lnTo>
                  <a:pt x="4371" y="3641"/>
                </a:lnTo>
                <a:lnTo>
                  <a:pt x="4369" y="3637"/>
                </a:lnTo>
                <a:lnTo>
                  <a:pt x="4365" y="3625"/>
                </a:lnTo>
                <a:lnTo>
                  <a:pt x="4361" y="3614"/>
                </a:lnTo>
                <a:lnTo>
                  <a:pt x="4355" y="3606"/>
                </a:lnTo>
                <a:lnTo>
                  <a:pt x="4349" y="3599"/>
                </a:lnTo>
                <a:lnTo>
                  <a:pt x="4336" y="3591"/>
                </a:lnTo>
                <a:lnTo>
                  <a:pt x="4324" y="3587"/>
                </a:lnTo>
                <a:lnTo>
                  <a:pt x="4317" y="3583"/>
                </a:lnTo>
                <a:lnTo>
                  <a:pt x="4311" y="3579"/>
                </a:lnTo>
                <a:lnTo>
                  <a:pt x="4306" y="3570"/>
                </a:lnTo>
                <a:lnTo>
                  <a:pt x="4303" y="3562"/>
                </a:lnTo>
                <a:lnTo>
                  <a:pt x="4303" y="3558"/>
                </a:lnTo>
                <a:lnTo>
                  <a:pt x="4303" y="3553"/>
                </a:lnTo>
                <a:lnTo>
                  <a:pt x="4305" y="3549"/>
                </a:lnTo>
                <a:lnTo>
                  <a:pt x="4309" y="3545"/>
                </a:lnTo>
                <a:close/>
                <a:moveTo>
                  <a:pt x="4782" y="3740"/>
                </a:moveTo>
                <a:lnTo>
                  <a:pt x="4773" y="3737"/>
                </a:lnTo>
                <a:lnTo>
                  <a:pt x="4765" y="3731"/>
                </a:lnTo>
                <a:lnTo>
                  <a:pt x="4758" y="3726"/>
                </a:lnTo>
                <a:lnTo>
                  <a:pt x="4750" y="3720"/>
                </a:lnTo>
                <a:lnTo>
                  <a:pt x="4737" y="3708"/>
                </a:lnTo>
                <a:lnTo>
                  <a:pt x="4723" y="3698"/>
                </a:lnTo>
                <a:lnTo>
                  <a:pt x="4715" y="3692"/>
                </a:lnTo>
                <a:lnTo>
                  <a:pt x="4705" y="3689"/>
                </a:lnTo>
                <a:lnTo>
                  <a:pt x="4697" y="3687"/>
                </a:lnTo>
                <a:lnTo>
                  <a:pt x="4687" y="3685"/>
                </a:lnTo>
                <a:lnTo>
                  <a:pt x="4667" y="3681"/>
                </a:lnTo>
                <a:lnTo>
                  <a:pt x="4647" y="3678"/>
                </a:lnTo>
                <a:lnTo>
                  <a:pt x="4650" y="3670"/>
                </a:lnTo>
                <a:lnTo>
                  <a:pt x="4654" y="3666"/>
                </a:lnTo>
                <a:lnTo>
                  <a:pt x="4657" y="3664"/>
                </a:lnTo>
                <a:lnTo>
                  <a:pt x="4661" y="3663"/>
                </a:lnTo>
                <a:lnTo>
                  <a:pt x="4668" y="3666"/>
                </a:lnTo>
                <a:lnTo>
                  <a:pt x="4676" y="3668"/>
                </a:lnTo>
                <a:lnTo>
                  <a:pt x="4697" y="3672"/>
                </a:lnTo>
                <a:lnTo>
                  <a:pt x="4717" y="3677"/>
                </a:lnTo>
                <a:lnTo>
                  <a:pt x="4738" y="3681"/>
                </a:lnTo>
                <a:lnTo>
                  <a:pt x="4759" y="3686"/>
                </a:lnTo>
                <a:lnTo>
                  <a:pt x="4779" y="3691"/>
                </a:lnTo>
                <a:lnTo>
                  <a:pt x="4799" y="3699"/>
                </a:lnTo>
                <a:lnTo>
                  <a:pt x="4818" y="3707"/>
                </a:lnTo>
                <a:lnTo>
                  <a:pt x="4837" y="3718"/>
                </a:lnTo>
                <a:lnTo>
                  <a:pt x="4843" y="3722"/>
                </a:lnTo>
                <a:lnTo>
                  <a:pt x="4847" y="3726"/>
                </a:lnTo>
                <a:lnTo>
                  <a:pt x="4847" y="3728"/>
                </a:lnTo>
                <a:lnTo>
                  <a:pt x="4847" y="3730"/>
                </a:lnTo>
                <a:lnTo>
                  <a:pt x="4847" y="3731"/>
                </a:lnTo>
                <a:lnTo>
                  <a:pt x="4846" y="3732"/>
                </a:lnTo>
                <a:lnTo>
                  <a:pt x="4843" y="3736"/>
                </a:lnTo>
                <a:lnTo>
                  <a:pt x="4838" y="3738"/>
                </a:lnTo>
                <a:lnTo>
                  <a:pt x="4833" y="3740"/>
                </a:lnTo>
                <a:lnTo>
                  <a:pt x="4827" y="3741"/>
                </a:lnTo>
                <a:lnTo>
                  <a:pt x="4816" y="3741"/>
                </a:lnTo>
                <a:lnTo>
                  <a:pt x="4804" y="3741"/>
                </a:lnTo>
                <a:lnTo>
                  <a:pt x="4794" y="3741"/>
                </a:lnTo>
                <a:lnTo>
                  <a:pt x="4782" y="3740"/>
                </a:lnTo>
                <a:close/>
              </a:path>
            </a:pathLst>
          </a:custGeom>
          <a:solidFill>
            <a:srgbClr val="21231E">
              <a:alpha val="4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>
                <a:latin typeface="+mn-lt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62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0" y="781050"/>
            <a:ext cx="18288000" cy="9507538"/>
          </a:xfrm>
          <a:custGeom>
            <a:avLst/>
            <a:gdLst>
              <a:gd name="T0" fmla="*/ 23078 w 23078"/>
              <a:gd name="T1" fmla="*/ 0 h 11419"/>
              <a:gd name="T2" fmla="*/ 0 w 23078"/>
              <a:gd name="T3" fmla="*/ 11419 h 11419"/>
              <a:gd name="T4" fmla="*/ 23078 w 23078"/>
              <a:gd name="T5" fmla="*/ 11419 h 11419"/>
              <a:gd name="T6" fmla="*/ 23078 w 23078"/>
              <a:gd name="T7" fmla="*/ 0 h 11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078" h="11419">
                <a:moveTo>
                  <a:pt x="23078" y="0"/>
                </a:moveTo>
                <a:lnTo>
                  <a:pt x="0" y="11419"/>
                </a:lnTo>
                <a:lnTo>
                  <a:pt x="23078" y="11419"/>
                </a:lnTo>
                <a:lnTo>
                  <a:pt x="23078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19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489139" y="991394"/>
            <a:ext cx="11309722" cy="6362700"/>
          </a:xfrm>
          <a:custGeom>
            <a:avLst/>
            <a:gdLst>
              <a:gd name="T0" fmla="*/ 3945 w 5714"/>
              <a:gd name="T1" fmla="*/ 5769 h 7086"/>
              <a:gd name="T2" fmla="*/ 3923 w 5714"/>
              <a:gd name="T3" fmla="*/ 6109 h 7086"/>
              <a:gd name="T4" fmla="*/ 3973 w 5714"/>
              <a:gd name="T5" fmla="*/ 6830 h 7086"/>
              <a:gd name="T6" fmla="*/ 2773 w 5714"/>
              <a:gd name="T7" fmla="*/ 6319 h 7086"/>
              <a:gd name="T8" fmla="*/ 924 w 5714"/>
              <a:gd name="T9" fmla="*/ 5032 h 7086"/>
              <a:gd name="T10" fmla="*/ 52 w 5714"/>
              <a:gd name="T11" fmla="*/ 4411 h 7086"/>
              <a:gd name="T12" fmla="*/ 719 w 5714"/>
              <a:gd name="T13" fmla="*/ 4306 h 7086"/>
              <a:gd name="T14" fmla="*/ 1544 w 5714"/>
              <a:gd name="T15" fmla="*/ 4492 h 7086"/>
              <a:gd name="T16" fmla="*/ 2424 w 5714"/>
              <a:gd name="T17" fmla="*/ 4894 h 7086"/>
              <a:gd name="T18" fmla="*/ 1677 w 5714"/>
              <a:gd name="T19" fmla="*/ 4325 h 7086"/>
              <a:gd name="T20" fmla="*/ 1808 w 5714"/>
              <a:gd name="T21" fmla="*/ 4025 h 7086"/>
              <a:gd name="T22" fmla="*/ 1516 w 5714"/>
              <a:gd name="T23" fmla="*/ 4092 h 7086"/>
              <a:gd name="T24" fmla="*/ 1590 w 5714"/>
              <a:gd name="T25" fmla="*/ 3682 h 7086"/>
              <a:gd name="T26" fmla="*/ 1346 w 5714"/>
              <a:gd name="T27" fmla="*/ 3562 h 7086"/>
              <a:gd name="T28" fmla="*/ 1049 w 5714"/>
              <a:gd name="T29" fmla="*/ 3661 h 7086"/>
              <a:gd name="T30" fmla="*/ 876 w 5714"/>
              <a:gd name="T31" fmla="*/ 3731 h 7086"/>
              <a:gd name="T32" fmla="*/ 331 w 5714"/>
              <a:gd name="T33" fmla="*/ 2768 h 7086"/>
              <a:gd name="T34" fmla="*/ 399 w 5714"/>
              <a:gd name="T35" fmla="*/ 2552 h 7086"/>
              <a:gd name="T36" fmla="*/ 734 w 5714"/>
              <a:gd name="T37" fmla="*/ 2269 h 7086"/>
              <a:gd name="T38" fmla="*/ 544 w 5714"/>
              <a:gd name="T39" fmla="*/ 1579 h 7086"/>
              <a:gd name="T40" fmla="*/ 1067 w 5714"/>
              <a:gd name="T41" fmla="*/ 1243 h 7086"/>
              <a:gd name="T42" fmla="*/ 666 w 5714"/>
              <a:gd name="T43" fmla="*/ 505 h 7086"/>
              <a:gd name="T44" fmla="*/ 855 w 5714"/>
              <a:gd name="T45" fmla="*/ 340 h 7086"/>
              <a:gd name="T46" fmla="*/ 1343 w 5714"/>
              <a:gd name="T47" fmla="*/ 265 h 7086"/>
              <a:gd name="T48" fmla="*/ 1535 w 5714"/>
              <a:gd name="T49" fmla="*/ 515 h 7086"/>
              <a:gd name="T50" fmla="*/ 1922 w 5714"/>
              <a:gd name="T51" fmla="*/ 252 h 7086"/>
              <a:gd name="T52" fmla="*/ 2198 w 5714"/>
              <a:gd name="T53" fmla="*/ 403 h 7086"/>
              <a:gd name="T54" fmla="*/ 2631 w 5714"/>
              <a:gd name="T55" fmla="*/ 669 h 7086"/>
              <a:gd name="T56" fmla="*/ 2782 w 5714"/>
              <a:gd name="T57" fmla="*/ 451 h 7086"/>
              <a:gd name="T58" fmla="*/ 3317 w 5714"/>
              <a:gd name="T59" fmla="*/ 807 h 7086"/>
              <a:gd name="T60" fmla="*/ 3834 w 5714"/>
              <a:gd name="T61" fmla="*/ 1224 h 7086"/>
              <a:gd name="T62" fmla="*/ 4360 w 5714"/>
              <a:gd name="T63" fmla="*/ 1549 h 7086"/>
              <a:gd name="T64" fmla="*/ 4938 w 5714"/>
              <a:gd name="T65" fmla="*/ 1910 h 7086"/>
              <a:gd name="T66" fmla="*/ 5621 w 5714"/>
              <a:gd name="T67" fmla="*/ 2413 h 7086"/>
              <a:gd name="T68" fmla="*/ 5598 w 5714"/>
              <a:gd name="T69" fmla="*/ 3204 h 7086"/>
              <a:gd name="T70" fmla="*/ 5240 w 5714"/>
              <a:gd name="T71" fmla="*/ 3190 h 7086"/>
              <a:gd name="T72" fmla="*/ 5043 w 5714"/>
              <a:gd name="T73" fmla="*/ 4104 h 7086"/>
              <a:gd name="T74" fmla="*/ 4333 w 5714"/>
              <a:gd name="T75" fmla="*/ 4910 h 7086"/>
              <a:gd name="T76" fmla="*/ 2860 w 5714"/>
              <a:gd name="T77" fmla="*/ 3931 h 7086"/>
              <a:gd name="T78" fmla="*/ 3088 w 5714"/>
              <a:gd name="T79" fmla="*/ 4269 h 7086"/>
              <a:gd name="T80" fmla="*/ 1854 w 5714"/>
              <a:gd name="T81" fmla="*/ 1332 h 7086"/>
              <a:gd name="T82" fmla="*/ 1760 w 5714"/>
              <a:gd name="T83" fmla="*/ 1950 h 7086"/>
              <a:gd name="T84" fmla="*/ 3401 w 5714"/>
              <a:gd name="T85" fmla="*/ 4880 h 7086"/>
              <a:gd name="T86" fmla="*/ 1172 w 5714"/>
              <a:gd name="T87" fmla="*/ 3607 h 7086"/>
              <a:gd name="T88" fmla="*/ 1405 w 5714"/>
              <a:gd name="T89" fmla="*/ 3888 h 7086"/>
              <a:gd name="T90" fmla="*/ 1884 w 5714"/>
              <a:gd name="T91" fmla="*/ 2741 h 7086"/>
              <a:gd name="T92" fmla="*/ 4329 w 5714"/>
              <a:gd name="T93" fmla="*/ 4158 h 7086"/>
              <a:gd name="T94" fmla="*/ 2980 w 5714"/>
              <a:gd name="T95" fmla="*/ 623 h 7086"/>
              <a:gd name="T96" fmla="*/ 1426 w 5714"/>
              <a:gd name="T97" fmla="*/ 4208 h 7086"/>
              <a:gd name="T98" fmla="*/ 1003 w 5714"/>
              <a:gd name="T99" fmla="*/ 3915 h 7086"/>
              <a:gd name="T100" fmla="*/ 1063 w 5714"/>
              <a:gd name="T101" fmla="*/ 3844 h 7086"/>
              <a:gd name="T102" fmla="*/ 4930 w 5714"/>
              <a:gd name="T103" fmla="*/ 4100 h 7086"/>
              <a:gd name="T104" fmla="*/ 1371 w 5714"/>
              <a:gd name="T105" fmla="*/ 196 h 7086"/>
              <a:gd name="T106" fmla="*/ 2650 w 5714"/>
              <a:gd name="T107" fmla="*/ 427 h 7086"/>
              <a:gd name="T108" fmla="*/ 1219 w 5714"/>
              <a:gd name="T109" fmla="*/ 4121 h 7086"/>
              <a:gd name="T110" fmla="*/ 2129 w 5714"/>
              <a:gd name="T111" fmla="*/ 68 h 7086"/>
              <a:gd name="T112" fmla="*/ 3461 w 5714"/>
              <a:gd name="T113" fmla="*/ 658 h 7086"/>
              <a:gd name="T114" fmla="*/ 5366 w 5714"/>
              <a:gd name="T115" fmla="*/ 2075 h 7086"/>
              <a:gd name="T116" fmla="*/ 811 w 5714"/>
              <a:gd name="T117" fmla="*/ 136 h 7086"/>
              <a:gd name="T118" fmla="*/ 1401 w 5714"/>
              <a:gd name="T119" fmla="*/ 61 h 7086"/>
              <a:gd name="T120" fmla="*/ 2165 w 5714"/>
              <a:gd name="T121" fmla="*/ 207 h 7086"/>
              <a:gd name="T122" fmla="*/ 80 w 5714"/>
              <a:gd name="T123" fmla="*/ 2667 h 7086"/>
              <a:gd name="T124" fmla="*/ 3868 w 5714"/>
              <a:gd name="T125" fmla="*/ 6969 h 7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14" h="7086">
                <a:moveTo>
                  <a:pt x="4420" y="5282"/>
                </a:moveTo>
                <a:lnTo>
                  <a:pt x="4413" y="5292"/>
                </a:lnTo>
                <a:lnTo>
                  <a:pt x="4408" y="5302"/>
                </a:lnTo>
                <a:lnTo>
                  <a:pt x="4407" y="5307"/>
                </a:lnTo>
                <a:lnTo>
                  <a:pt x="4407" y="5312"/>
                </a:lnTo>
                <a:lnTo>
                  <a:pt x="4408" y="5318"/>
                </a:lnTo>
                <a:lnTo>
                  <a:pt x="4410" y="5325"/>
                </a:lnTo>
                <a:lnTo>
                  <a:pt x="4433" y="5363"/>
                </a:lnTo>
                <a:lnTo>
                  <a:pt x="4454" y="5402"/>
                </a:lnTo>
                <a:lnTo>
                  <a:pt x="4458" y="5412"/>
                </a:lnTo>
                <a:lnTo>
                  <a:pt x="4461" y="5422"/>
                </a:lnTo>
                <a:lnTo>
                  <a:pt x="4463" y="5434"/>
                </a:lnTo>
                <a:lnTo>
                  <a:pt x="4464" y="5445"/>
                </a:lnTo>
                <a:lnTo>
                  <a:pt x="4466" y="5456"/>
                </a:lnTo>
                <a:lnTo>
                  <a:pt x="4464" y="5468"/>
                </a:lnTo>
                <a:lnTo>
                  <a:pt x="4462" y="5479"/>
                </a:lnTo>
                <a:lnTo>
                  <a:pt x="4458" y="5492"/>
                </a:lnTo>
                <a:lnTo>
                  <a:pt x="4462" y="5498"/>
                </a:lnTo>
                <a:lnTo>
                  <a:pt x="4466" y="5504"/>
                </a:lnTo>
                <a:lnTo>
                  <a:pt x="4469" y="5510"/>
                </a:lnTo>
                <a:lnTo>
                  <a:pt x="4472" y="5517"/>
                </a:lnTo>
                <a:lnTo>
                  <a:pt x="4476" y="5530"/>
                </a:lnTo>
                <a:lnTo>
                  <a:pt x="4478" y="5544"/>
                </a:lnTo>
                <a:lnTo>
                  <a:pt x="4479" y="5558"/>
                </a:lnTo>
                <a:lnTo>
                  <a:pt x="4482" y="5572"/>
                </a:lnTo>
                <a:lnTo>
                  <a:pt x="4486" y="5587"/>
                </a:lnTo>
                <a:lnTo>
                  <a:pt x="4491" y="5599"/>
                </a:lnTo>
                <a:lnTo>
                  <a:pt x="4497" y="5612"/>
                </a:lnTo>
                <a:lnTo>
                  <a:pt x="4501" y="5625"/>
                </a:lnTo>
                <a:lnTo>
                  <a:pt x="4505" y="5638"/>
                </a:lnTo>
                <a:lnTo>
                  <a:pt x="4505" y="5652"/>
                </a:lnTo>
                <a:lnTo>
                  <a:pt x="4505" y="5658"/>
                </a:lnTo>
                <a:lnTo>
                  <a:pt x="4502" y="5665"/>
                </a:lnTo>
                <a:lnTo>
                  <a:pt x="4500" y="5671"/>
                </a:lnTo>
                <a:lnTo>
                  <a:pt x="4496" y="5676"/>
                </a:lnTo>
                <a:lnTo>
                  <a:pt x="4491" y="5682"/>
                </a:lnTo>
                <a:lnTo>
                  <a:pt x="4484" y="5687"/>
                </a:lnTo>
                <a:lnTo>
                  <a:pt x="4477" y="5692"/>
                </a:lnTo>
                <a:lnTo>
                  <a:pt x="4467" y="5696"/>
                </a:lnTo>
                <a:lnTo>
                  <a:pt x="4461" y="5701"/>
                </a:lnTo>
                <a:lnTo>
                  <a:pt x="4456" y="5706"/>
                </a:lnTo>
                <a:lnTo>
                  <a:pt x="4453" y="5711"/>
                </a:lnTo>
                <a:lnTo>
                  <a:pt x="4453" y="5718"/>
                </a:lnTo>
                <a:lnTo>
                  <a:pt x="4454" y="5723"/>
                </a:lnTo>
                <a:lnTo>
                  <a:pt x="4457" y="5729"/>
                </a:lnTo>
                <a:lnTo>
                  <a:pt x="4461" y="5735"/>
                </a:lnTo>
                <a:lnTo>
                  <a:pt x="4464" y="5741"/>
                </a:lnTo>
                <a:lnTo>
                  <a:pt x="4472" y="5750"/>
                </a:lnTo>
                <a:lnTo>
                  <a:pt x="4479" y="5759"/>
                </a:lnTo>
                <a:lnTo>
                  <a:pt x="4486" y="5768"/>
                </a:lnTo>
                <a:lnTo>
                  <a:pt x="4491" y="5777"/>
                </a:lnTo>
                <a:lnTo>
                  <a:pt x="4496" y="5787"/>
                </a:lnTo>
                <a:lnTo>
                  <a:pt x="4497" y="5798"/>
                </a:lnTo>
                <a:lnTo>
                  <a:pt x="4498" y="5809"/>
                </a:lnTo>
                <a:lnTo>
                  <a:pt x="4496" y="5823"/>
                </a:lnTo>
                <a:lnTo>
                  <a:pt x="4487" y="5866"/>
                </a:lnTo>
                <a:lnTo>
                  <a:pt x="4476" y="5908"/>
                </a:lnTo>
                <a:lnTo>
                  <a:pt x="4468" y="5928"/>
                </a:lnTo>
                <a:lnTo>
                  <a:pt x="4458" y="5947"/>
                </a:lnTo>
                <a:lnTo>
                  <a:pt x="4452" y="5957"/>
                </a:lnTo>
                <a:lnTo>
                  <a:pt x="4446" y="5966"/>
                </a:lnTo>
                <a:lnTo>
                  <a:pt x="4438" y="5975"/>
                </a:lnTo>
                <a:lnTo>
                  <a:pt x="4429" y="5982"/>
                </a:lnTo>
                <a:lnTo>
                  <a:pt x="4408" y="6001"/>
                </a:lnTo>
                <a:lnTo>
                  <a:pt x="4389" y="6015"/>
                </a:lnTo>
                <a:lnTo>
                  <a:pt x="4382" y="6020"/>
                </a:lnTo>
                <a:lnTo>
                  <a:pt x="4373" y="6024"/>
                </a:lnTo>
                <a:lnTo>
                  <a:pt x="4365" y="6028"/>
                </a:lnTo>
                <a:lnTo>
                  <a:pt x="4356" y="6030"/>
                </a:lnTo>
                <a:lnTo>
                  <a:pt x="4349" y="6031"/>
                </a:lnTo>
                <a:lnTo>
                  <a:pt x="4340" y="6033"/>
                </a:lnTo>
                <a:lnTo>
                  <a:pt x="4333" y="6033"/>
                </a:lnTo>
                <a:lnTo>
                  <a:pt x="4324" y="6031"/>
                </a:lnTo>
                <a:lnTo>
                  <a:pt x="4304" y="6028"/>
                </a:lnTo>
                <a:lnTo>
                  <a:pt x="4281" y="6021"/>
                </a:lnTo>
                <a:lnTo>
                  <a:pt x="4267" y="6009"/>
                </a:lnTo>
                <a:lnTo>
                  <a:pt x="4255" y="5994"/>
                </a:lnTo>
                <a:lnTo>
                  <a:pt x="4242" y="5980"/>
                </a:lnTo>
                <a:lnTo>
                  <a:pt x="4231" y="5965"/>
                </a:lnTo>
                <a:lnTo>
                  <a:pt x="4218" y="5950"/>
                </a:lnTo>
                <a:lnTo>
                  <a:pt x="4206" y="5935"/>
                </a:lnTo>
                <a:lnTo>
                  <a:pt x="4198" y="5928"/>
                </a:lnTo>
                <a:lnTo>
                  <a:pt x="4192" y="5922"/>
                </a:lnTo>
                <a:lnTo>
                  <a:pt x="4184" y="5917"/>
                </a:lnTo>
                <a:lnTo>
                  <a:pt x="4176" y="5911"/>
                </a:lnTo>
                <a:lnTo>
                  <a:pt x="4167" y="5905"/>
                </a:lnTo>
                <a:lnTo>
                  <a:pt x="4159" y="5897"/>
                </a:lnTo>
                <a:lnTo>
                  <a:pt x="4158" y="5897"/>
                </a:lnTo>
                <a:lnTo>
                  <a:pt x="4153" y="5892"/>
                </a:lnTo>
                <a:lnTo>
                  <a:pt x="4147" y="5890"/>
                </a:lnTo>
                <a:lnTo>
                  <a:pt x="4140" y="5886"/>
                </a:lnTo>
                <a:lnTo>
                  <a:pt x="4134" y="5884"/>
                </a:lnTo>
                <a:lnTo>
                  <a:pt x="4120" y="5882"/>
                </a:lnTo>
                <a:lnTo>
                  <a:pt x="4107" y="5881"/>
                </a:lnTo>
                <a:lnTo>
                  <a:pt x="4093" y="5881"/>
                </a:lnTo>
                <a:lnTo>
                  <a:pt x="4079" y="5879"/>
                </a:lnTo>
                <a:lnTo>
                  <a:pt x="4073" y="5878"/>
                </a:lnTo>
                <a:lnTo>
                  <a:pt x="4066" y="5877"/>
                </a:lnTo>
                <a:lnTo>
                  <a:pt x="4060" y="5874"/>
                </a:lnTo>
                <a:lnTo>
                  <a:pt x="4054" y="5872"/>
                </a:lnTo>
                <a:lnTo>
                  <a:pt x="4050" y="5864"/>
                </a:lnTo>
                <a:lnTo>
                  <a:pt x="4048" y="5858"/>
                </a:lnTo>
                <a:lnTo>
                  <a:pt x="4030" y="5847"/>
                </a:lnTo>
                <a:lnTo>
                  <a:pt x="4015" y="5834"/>
                </a:lnTo>
                <a:lnTo>
                  <a:pt x="4007" y="5828"/>
                </a:lnTo>
                <a:lnTo>
                  <a:pt x="4000" y="5820"/>
                </a:lnTo>
                <a:lnTo>
                  <a:pt x="3995" y="5812"/>
                </a:lnTo>
                <a:lnTo>
                  <a:pt x="3989" y="5803"/>
                </a:lnTo>
                <a:lnTo>
                  <a:pt x="3975" y="5792"/>
                </a:lnTo>
                <a:lnTo>
                  <a:pt x="3960" y="5780"/>
                </a:lnTo>
                <a:lnTo>
                  <a:pt x="3945" y="5769"/>
                </a:lnTo>
                <a:lnTo>
                  <a:pt x="3930" y="5758"/>
                </a:lnTo>
                <a:lnTo>
                  <a:pt x="3928" y="5760"/>
                </a:lnTo>
                <a:lnTo>
                  <a:pt x="3926" y="5761"/>
                </a:lnTo>
                <a:lnTo>
                  <a:pt x="3918" y="5763"/>
                </a:lnTo>
                <a:lnTo>
                  <a:pt x="3911" y="5763"/>
                </a:lnTo>
                <a:lnTo>
                  <a:pt x="3912" y="5773"/>
                </a:lnTo>
                <a:lnTo>
                  <a:pt x="3912" y="5783"/>
                </a:lnTo>
                <a:lnTo>
                  <a:pt x="3912" y="5793"/>
                </a:lnTo>
                <a:lnTo>
                  <a:pt x="3913" y="5804"/>
                </a:lnTo>
                <a:lnTo>
                  <a:pt x="3928" y="5812"/>
                </a:lnTo>
                <a:lnTo>
                  <a:pt x="3943" y="5820"/>
                </a:lnTo>
                <a:lnTo>
                  <a:pt x="3957" y="5829"/>
                </a:lnTo>
                <a:lnTo>
                  <a:pt x="3971" y="5839"/>
                </a:lnTo>
                <a:lnTo>
                  <a:pt x="3977" y="5844"/>
                </a:lnTo>
                <a:lnTo>
                  <a:pt x="3982" y="5851"/>
                </a:lnTo>
                <a:lnTo>
                  <a:pt x="3987" y="5857"/>
                </a:lnTo>
                <a:lnTo>
                  <a:pt x="3992" y="5863"/>
                </a:lnTo>
                <a:lnTo>
                  <a:pt x="3996" y="5871"/>
                </a:lnTo>
                <a:lnTo>
                  <a:pt x="4000" y="5879"/>
                </a:lnTo>
                <a:lnTo>
                  <a:pt x="4002" y="5888"/>
                </a:lnTo>
                <a:lnTo>
                  <a:pt x="4005" y="5897"/>
                </a:lnTo>
                <a:lnTo>
                  <a:pt x="3975" y="5872"/>
                </a:lnTo>
                <a:lnTo>
                  <a:pt x="3943" y="5848"/>
                </a:lnTo>
                <a:lnTo>
                  <a:pt x="3912" y="5827"/>
                </a:lnTo>
                <a:lnTo>
                  <a:pt x="3879" y="5805"/>
                </a:lnTo>
                <a:lnTo>
                  <a:pt x="3879" y="5805"/>
                </a:lnTo>
                <a:lnTo>
                  <a:pt x="3854" y="5792"/>
                </a:lnTo>
                <a:lnTo>
                  <a:pt x="3830" y="5777"/>
                </a:lnTo>
                <a:lnTo>
                  <a:pt x="3819" y="5769"/>
                </a:lnTo>
                <a:lnTo>
                  <a:pt x="3809" y="5760"/>
                </a:lnTo>
                <a:lnTo>
                  <a:pt x="3798" y="5751"/>
                </a:lnTo>
                <a:lnTo>
                  <a:pt x="3789" y="5741"/>
                </a:lnTo>
                <a:lnTo>
                  <a:pt x="3776" y="5738"/>
                </a:lnTo>
                <a:lnTo>
                  <a:pt x="3765" y="5733"/>
                </a:lnTo>
                <a:lnTo>
                  <a:pt x="3754" y="5729"/>
                </a:lnTo>
                <a:lnTo>
                  <a:pt x="3742" y="5725"/>
                </a:lnTo>
                <a:lnTo>
                  <a:pt x="3734" y="5711"/>
                </a:lnTo>
                <a:lnTo>
                  <a:pt x="3724" y="5697"/>
                </a:lnTo>
                <a:lnTo>
                  <a:pt x="3695" y="5684"/>
                </a:lnTo>
                <a:lnTo>
                  <a:pt x="3666" y="5670"/>
                </a:lnTo>
                <a:lnTo>
                  <a:pt x="3637" y="5656"/>
                </a:lnTo>
                <a:lnTo>
                  <a:pt x="3608" y="5642"/>
                </a:lnTo>
                <a:lnTo>
                  <a:pt x="3579" y="5628"/>
                </a:lnTo>
                <a:lnTo>
                  <a:pt x="3552" y="5615"/>
                </a:lnTo>
                <a:lnTo>
                  <a:pt x="3523" y="5601"/>
                </a:lnTo>
                <a:lnTo>
                  <a:pt x="3494" y="5587"/>
                </a:lnTo>
                <a:lnTo>
                  <a:pt x="3485" y="5587"/>
                </a:lnTo>
                <a:lnTo>
                  <a:pt x="3476" y="5584"/>
                </a:lnTo>
                <a:lnTo>
                  <a:pt x="3472" y="5582"/>
                </a:lnTo>
                <a:lnTo>
                  <a:pt x="3469" y="5579"/>
                </a:lnTo>
                <a:lnTo>
                  <a:pt x="3465" y="5577"/>
                </a:lnTo>
                <a:lnTo>
                  <a:pt x="3462" y="5573"/>
                </a:lnTo>
                <a:lnTo>
                  <a:pt x="3462" y="5573"/>
                </a:lnTo>
                <a:lnTo>
                  <a:pt x="3455" y="5572"/>
                </a:lnTo>
                <a:lnTo>
                  <a:pt x="3449" y="5571"/>
                </a:lnTo>
                <a:lnTo>
                  <a:pt x="3449" y="5571"/>
                </a:lnTo>
                <a:lnTo>
                  <a:pt x="3440" y="5578"/>
                </a:lnTo>
                <a:lnTo>
                  <a:pt x="3432" y="5587"/>
                </a:lnTo>
                <a:lnTo>
                  <a:pt x="3432" y="5587"/>
                </a:lnTo>
                <a:lnTo>
                  <a:pt x="3432" y="5587"/>
                </a:lnTo>
                <a:lnTo>
                  <a:pt x="3440" y="5594"/>
                </a:lnTo>
                <a:lnTo>
                  <a:pt x="3447" y="5601"/>
                </a:lnTo>
                <a:lnTo>
                  <a:pt x="3475" y="5618"/>
                </a:lnTo>
                <a:lnTo>
                  <a:pt x="3501" y="5637"/>
                </a:lnTo>
                <a:lnTo>
                  <a:pt x="3525" y="5656"/>
                </a:lnTo>
                <a:lnTo>
                  <a:pt x="3550" y="5677"/>
                </a:lnTo>
                <a:lnTo>
                  <a:pt x="3574" y="5697"/>
                </a:lnTo>
                <a:lnTo>
                  <a:pt x="3598" y="5719"/>
                </a:lnTo>
                <a:lnTo>
                  <a:pt x="3623" y="5739"/>
                </a:lnTo>
                <a:lnTo>
                  <a:pt x="3648" y="5756"/>
                </a:lnTo>
                <a:lnTo>
                  <a:pt x="3648" y="5768"/>
                </a:lnTo>
                <a:lnTo>
                  <a:pt x="3648" y="5768"/>
                </a:lnTo>
                <a:lnTo>
                  <a:pt x="3657" y="5778"/>
                </a:lnTo>
                <a:lnTo>
                  <a:pt x="3666" y="5788"/>
                </a:lnTo>
                <a:lnTo>
                  <a:pt x="3675" y="5797"/>
                </a:lnTo>
                <a:lnTo>
                  <a:pt x="3686" y="5805"/>
                </a:lnTo>
                <a:lnTo>
                  <a:pt x="3707" y="5822"/>
                </a:lnTo>
                <a:lnTo>
                  <a:pt x="3729" y="5837"/>
                </a:lnTo>
                <a:lnTo>
                  <a:pt x="3751" y="5852"/>
                </a:lnTo>
                <a:lnTo>
                  <a:pt x="3771" y="5869"/>
                </a:lnTo>
                <a:lnTo>
                  <a:pt x="3780" y="5878"/>
                </a:lnTo>
                <a:lnTo>
                  <a:pt x="3789" y="5890"/>
                </a:lnTo>
                <a:lnTo>
                  <a:pt x="3796" y="5901"/>
                </a:lnTo>
                <a:lnTo>
                  <a:pt x="3803" y="5913"/>
                </a:lnTo>
                <a:lnTo>
                  <a:pt x="3803" y="5920"/>
                </a:lnTo>
                <a:lnTo>
                  <a:pt x="3804" y="5927"/>
                </a:lnTo>
                <a:lnTo>
                  <a:pt x="3811" y="5933"/>
                </a:lnTo>
                <a:lnTo>
                  <a:pt x="3817" y="5938"/>
                </a:lnTo>
                <a:lnTo>
                  <a:pt x="3822" y="5945"/>
                </a:lnTo>
                <a:lnTo>
                  <a:pt x="3825" y="5952"/>
                </a:lnTo>
                <a:lnTo>
                  <a:pt x="3827" y="5959"/>
                </a:lnTo>
                <a:lnTo>
                  <a:pt x="3825" y="5966"/>
                </a:lnTo>
                <a:lnTo>
                  <a:pt x="3822" y="5975"/>
                </a:lnTo>
                <a:lnTo>
                  <a:pt x="3817" y="5984"/>
                </a:lnTo>
                <a:lnTo>
                  <a:pt x="3813" y="5989"/>
                </a:lnTo>
                <a:lnTo>
                  <a:pt x="3808" y="5994"/>
                </a:lnTo>
                <a:lnTo>
                  <a:pt x="3811" y="6004"/>
                </a:lnTo>
                <a:lnTo>
                  <a:pt x="3817" y="6011"/>
                </a:lnTo>
                <a:lnTo>
                  <a:pt x="3823" y="6019"/>
                </a:lnTo>
                <a:lnTo>
                  <a:pt x="3830" y="6025"/>
                </a:lnTo>
                <a:lnTo>
                  <a:pt x="3845" y="6038"/>
                </a:lnTo>
                <a:lnTo>
                  <a:pt x="3862" y="6049"/>
                </a:lnTo>
                <a:lnTo>
                  <a:pt x="3878" y="6060"/>
                </a:lnTo>
                <a:lnTo>
                  <a:pt x="3892" y="6073"/>
                </a:lnTo>
                <a:lnTo>
                  <a:pt x="3898" y="6079"/>
                </a:lnTo>
                <a:lnTo>
                  <a:pt x="3903" y="6087"/>
                </a:lnTo>
                <a:lnTo>
                  <a:pt x="3908" y="6095"/>
                </a:lnTo>
                <a:lnTo>
                  <a:pt x="3911" y="6104"/>
                </a:lnTo>
                <a:lnTo>
                  <a:pt x="3914" y="6105"/>
                </a:lnTo>
                <a:lnTo>
                  <a:pt x="3919" y="6107"/>
                </a:lnTo>
                <a:lnTo>
                  <a:pt x="3923" y="6109"/>
                </a:lnTo>
                <a:lnTo>
                  <a:pt x="3927" y="6113"/>
                </a:lnTo>
                <a:lnTo>
                  <a:pt x="3927" y="6113"/>
                </a:lnTo>
                <a:lnTo>
                  <a:pt x="3935" y="6121"/>
                </a:lnTo>
                <a:lnTo>
                  <a:pt x="3942" y="6128"/>
                </a:lnTo>
                <a:lnTo>
                  <a:pt x="3952" y="6134"/>
                </a:lnTo>
                <a:lnTo>
                  <a:pt x="3961" y="6141"/>
                </a:lnTo>
                <a:lnTo>
                  <a:pt x="3970" y="6148"/>
                </a:lnTo>
                <a:lnTo>
                  <a:pt x="3977" y="6156"/>
                </a:lnTo>
                <a:lnTo>
                  <a:pt x="3985" y="6163"/>
                </a:lnTo>
                <a:lnTo>
                  <a:pt x="3991" y="6172"/>
                </a:lnTo>
                <a:lnTo>
                  <a:pt x="3997" y="6181"/>
                </a:lnTo>
                <a:lnTo>
                  <a:pt x="4004" y="6191"/>
                </a:lnTo>
                <a:lnTo>
                  <a:pt x="4004" y="6198"/>
                </a:lnTo>
                <a:lnTo>
                  <a:pt x="4002" y="6203"/>
                </a:lnTo>
                <a:lnTo>
                  <a:pt x="4000" y="6208"/>
                </a:lnTo>
                <a:lnTo>
                  <a:pt x="3997" y="6212"/>
                </a:lnTo>
                <a:lnTo>
                  <a:pt x="3994" y="6216"/>
                </a:lnTo>
                <a:lnTo>
                  <a:pt x="3990" y="6218"/>
                </a:lnTo>
                <a:lnTo>
                  <a:pt x="3985" y="6220"/>
                </a:lnTo>
                <a:lnTo>
                  <a:pt x="3980" y="6221"/>
                </a:lnTo>
                <a:lnTo>
                  <a:pt x="3970" y="6223"/>
                </a:lnTo>
                <a:lnTo>
                  <a:pt x="3960" y="6226"/>
                </a:lnTo>
                <a:lnTo>
                  <a:pt x="3953" y="6227"/>
                </a:lnTo>
                <a:lnTo>
                  <a:pt x="3950" y="6230"/>
                </a:lnTo>
                <a:lnTo>
                  <a:pt x="3945" y="6232"/>
                </a:lnTo>
                <a:lnTo>
                  <a:pt x="3940" y="6236"/>
                </a:lnTo>
                <a:lnTo>
                  <a:pt x="3950" y="6251"/>
                </a:lnTo>
                <a:lnTo>
                  <a:pt x="3958" y="6266"/>
                </a:lnTo>
                <a:lnTo>
                  <a:pt x="3967" y="6282"/>
                </a:lnTo>
                <a:lnTo>
                  <a:pt x="3973" y="6299"/>
                </a:lnTo>
                <a:lnTo>
                  <a:pt x="3976" y="6308"/>
                </a:lnTo>
                <a:lnTo>
                  <a:pt x="3978" y="6316"/>
                </a:lnTo>
                <a:lnTo>
                  <a:pt x="3980" y="6325"/>
                </a:lnTo>
                <a:lnTo>
                  <a:pt x="3980" y="6334"/>
                </a:lnTo>
                <a:lnTo>
                  <a:pt x="3978" y="6343"/>
                </a:lnTo>
                <a:lnTo>
                  <a:pt x="3977" y="6353"/>
                </a:lnTo>
                <a:lnTo>
                  <a:pt x="3975" y="6362"/>
                </a:lnTo>
                <a:lnTo>
                  <a:pt x="3971" y="6372"/>
                </a:lnTo>
                <a:lnTo>
                  <a:pt x="3968" y="6375"/>
                </a:lnTo>
                <a:lnTo>
                  <a:pt x="3967" y="6377"/>
                </a:lnTo>
                <a:lnTo>
                  <a:pt x="3968" y="6377"/>
                </a:lnTo>
                <a:lnTo>
                  <a:pt x="3971" y="6379"/>
                </a:lnTo>
                <a:lnTo>
                  <a:pt x="3978" y="6385"/>
                </a:lnTo>
                <a:lnTo>
                  <a:pt x="3983" y="6393"/>
                </a:lnTo>
                <a:lnTo>
                  <a:pt x="3989" y="6400"/>
                </a:lnTo>
                <a:lnTo>
                  <a:pt x="3994" y="6407"/>
                </a:lnTo>
                <a:lnTo>
                  <a:pt x="4000" y="6422"/>
                </a:lnTo>
                <a:lnTo>
                  <a:pt x="4004" y="6437"/>
                </a:lnTo>
                <a:lnTo>
                  <a:pt x="4006" y="6452"/>
                </a:lnTo>
                <a:lnTo>
                  <a:pt x="4006" y="6467"/>
                </a:lnTo>
                <a:lnTo>
                  <a:pt x="4005" y="6483"/>
                </a:lnTo>
                <a:lnTo>
                  <a:pt x="4002" y="6498"/>
                </a:lnTo>
                <a:lnTo>
                  <a:pt x="3997" y="6530"/>
                </a:lnTo>
                <a:lnTo>
                  <a:pt x="3991" y="6560"/>
                </a:lnTo>
                <a:lnTo>
                  <a:pt x="3989" y="6576"/>
                </a:lnTo>
                <a:lnTo>
                  <a:pt x="3989" y="6591"/>
                </a:lnTo>
                <a:lnTo>
                  <a:pt x="3990" y="6606"/>
                </a:lnTo>
                <a:lnTo>
                  <a:pt x="3992" y="6621"/>
                </a:lnTo>
                <a:lnTo>
                  <a:pt x="3992" y="6623"/>
                </a:lnTo>
                <a:lnTo>
                  <a:pt x="3992" y="6624"/>
                </a:lnTo>
                <a:lnTo>
                  <a:pt x="3997" y="6624"/>
                </a:lnTo>
                <a:lnTo>
                  <a:pt x="4004" y="6624"/>
                </a:lnTo>
                <a:lnTo>
                  <a:pt x="4004" y="6632"/>
                </a:lnTo>
                <a:lnTo>
                  <a:pt x="4006" y="6634"/>
                </a:lnTo>
                <a:lnTo>
                  <a:pt x="4007" y="6635"/>
                </a:lnTo>
                <a:lnTo>
                  <a:pt x="4009" y="6637"/>
                </a:lnTo>
                <a:lnTo>
                  <a:pt x="4010" y="6639"/>
                </a:lnTo>
                <a:lnTo>
                  <a:pt x="4015" y="6639"/>
                </a:lnTo>
                <a:lnTo>
                  <a:pt x="4019" y="6640"/>
                </a:lnTo>
                <a:lnTo>
                  <a:pt x="4020" y="6647"/>
                </a:lnTo>
                <a:lnTo>
                  <a:pt x="4020" y="6654"/>
                </a:lnTo>
                <a:lnTo>
                  <a:pt x="4019" y="6654"/>
                </a:lnTo>
                <a:lnTo>
                  <a:pt x="4020" y="6654"/>
                </a:lnTo>
                <a:lnTo>
                  <a:pt x="4020" y="6654"/>
                </a:lnTo>
                <a:lnTo>
                  <a:pt x="4027" y="6663"/>
                </a:lnTo>
                <a:lnTo>
                  <a:pt x="4034" y="6670"/>
                </a:lnTo>
                <a:lnTo>
                  <a:pt x="4035" y="6670"/>
                </a:lnTo>
                <a:lnTo>
                  <a:pt x="4035" y="6670"/>
                </a:lnTo>
                <a:lnTo>
                  <a:pt x="4040" y="6674"/>
                </a:lnTo>
                <a:lnTo>
                  <a:pt x="4044" y="6678"/>
                </a:lnTo>
                <a:lnTo>
                  <a:pt x="4046" y="6682"/>
                </a:lnTo>
                <a:lnTo>
                  <a:pt x="4048" y="6685"/>
                </a:lnTo>
                <a:lnTo>
                  <a:pt x="4046" y="6689"/>
                </a:lnTo>
                <a:lnTo>
                  <a:pt x="4045" y="6693"/>
                </a:lnTo>
                <a:lnTo>
                  <a:pt x="4041" y="6697"/>
                </a:lnTo>
                <a:lnTo>
                  <a:pt x="4035" y="6701"/>
                </a:lnTo>
                <a:lnTo>
                  <a:pt x="4027" y="6701"/>
                </a:lnTo>
                <a:lnTo>
                  <a:pt x="4020" y="6701"/>
                </a:lnTo>
                <a:lnTo>
                  <a:pt x="4020" y="6701"/>
                </a:lnTo>
                <a:lnTo>
                  <a:pt x="4015" y="6704"/>
                </a:lnTo>
                <a:lnTo>
                  <a:pt x="4011" y="6708"/>
                </a:lnTo>
                <a:lnTo>
                  <a:pt x="4009" y="6712"/>
                </a:lnTo>
                <a:lnTo>
                  <a:pt x="4006" y="6716"/>
                </a:lnTo>
                <a:lnTo>
                  <a:pt x="4004" y="6724"/>
                </a:lnTo>
                <a:lnTo>
                  <a:pt x="4002" y="6733"/>
                </a:lnTo>
                <a:lnTo>
                  <a:pt x="4002" y="6743"/>
                </a:lnTo>
                <a:lnTo>
                  <a:pt x="4002" y="6752"/>
                </a:lnTo>
                <a:lnTo>
                  <a:pt x="4001" y="6762"/>
                </a:lnTo>
                <a:lnTo>
                  <a:pt x="3999" y="6771"/>
                </a:lnTo>
                <a:lnTo>
                  <a:pt x="3995" y="6777"/>
                </a:lnTo>
                <a:lnTo>
                  <a:pt x="3989" y="6783"/>
                </a:lnTo>
                <a:lnTo>
                  <a:pt x="3981" y="6788"/>
                </a:lnTo>
                <a:lnTo>
                  <a:pt x="3973" y="6795"/>
                </a:lnTo>
                <a:lnTo>
                  <a:pt x="3971" y="6797"/>
                </a:lnTo>
                <a:lnTo>
                  <a:pt x="3968" y="6801"/>
                </a:lnTo>
                <a:lnTo>
                  <a:pt x="3966" y="6805"/>
                </a:lnTo>
                <a:lnTo>
                  <a:pt x="3965" y="6809"/>
                </a:lnTo>
                <a:lnTo>
                  <a:pt x="3965" y="6812"/>
                </a:lnTo>
                <a:lnTo>
                  <a:pt x="3966" y="6817"/>
                </a:lnTo>
                <a:lnTo>
                  <a:pt x="3968" y="6824"/>
                </a:lnTo>
                <a:lnTo>
                  <a:pt x="3973" y="6830"/>
                </a:lnTo>
                <a:lnTo>
                  <a:pt x="3975" y="6832"/>
                </a:lnTo>
                <a:lnTo>
                  <a:pt x="3975" y="6835"/>
                </a:lnTo>
                <a:lnTo>
                  <a:pt x="3972" y="6837"/>
                </a:lnTo>
                <a:lnTo>
                  <a:pt x="3970" y="6839"/>
                </a:lnTo>
                <a:lnTo>
                  <a:pt x="3965" y="6840"/>
                </a:lnTo>
                <a:lnTo>
                  <a:pt x="3958" y="6840"/>
                </a:lnTo>
                <a:lnTo>
                  <a:pt x="3935" y="6840"/>
                </a:lnTo>
                <a:lnTo>
                  <a:pt x="3911" y="6841"/>
                </a:lnTo>
                <a:lnTo>
                  <a:pt x="3898" y="6841"/>
                </a:lnTo>
                <a:lnTo>
                  <a:pt x="3887" y="6839"/>
                </a:lnTo>
                <a:lnTo>
                  <a:pt x="3881" y="6836"/>
                </a:lnTo>
                <a:lnTo>
                  <a:pt x="3876" y="6834"/>
                </a:lnTo>
                <a:lnTo>
                  <a:pt x="3870" y="6830"/>
                </a:lnTo>
                <a:lnTo>
                  <a:pt x="3864" y="6825"/>
                </a:lnTo>
                <a:lnTo>
                  <a:pt x="3865" y="6825"/>
                </a:lnTo>
                <a:lnTo>
                  <a:pt x="3865" y="6825"/>
                </a:lnTo>
                <a:lnTo>
                  <a:pt x="3865" y="6825"/>
                </a:lnTo>
                <a:lnTo>
                  <a:pt x="3852" y="6825"/>
                </a:lnTo>
                <a:lnTo>
                  <a:pt x="3839" y="6824"/>
                </a:lnTo>
                <a:lnTo>
                  <a:pt x="3834" y="6822"/>
                </a:lnTo>
                <a:lnTo>
                  <a:pt x="3828" y="6819"/>
                </a:lnTo>
                <a:lnTo>
                  <a:pt x="3823" y="6815"/>
                </a:lnTo>
                <a:lnTo>
                  <a:pt x="3818" y="6810"/>
                </a:lnTo>
                <a:lnTo>
                  <a:pt x="3798" y="6805"/>
                </a:lnTo>
                <a:lnTo>
                  <a:pt x="3778" y="6798"/>
                </a:lnTo>
                <a:lnTo>
                  <a:pt x="3757" y="6791"/>
                </a:lnTo>
                <a:lnTo>
                  <a:pt x="3737" y="6783"/>
                </a:lnTo>
                <a:lnTo>
                  <a:pt x="3700" y="6767"/>
                </a:lnTo>
                <a:lnTo>
                  <a:pt x="3661" y="6750"/>
                </a:lnTo>
                <a:lnTo>
                  <a:pt x="3642" y="6745"/>
                </a:lnTo>
                <a:lnTo>
                  <a:pt x="3624" y="6738"/>
                </a:lnTo>
                <a:lnTo>
                  <a:pt x="3616" y="6734"/>
                </a:lnTo>
                <a:lnTo>
                  <a:pt x="3606" y="6733"/>
                </a:lnTo>
                <a:lnTo>
                  <a:pt x="3597" y="6732"/>
                </a:lnTo>
                <a:lnTo>
                  <a:pt x="3587" y="6733"/>
                </a:lnTo>
                <a:lnTo>
                  <a:pt x="3587" y="6733"/>
                </a:lnTo>
                <a:lnTo>
                  <a:pt x="3587" y="6733"/>
                </a:lnTo>
                <a:lnTo>
                  <a:pt x="3598" y="6755"/>
                </a:lnTo>
                <a:lnTo>
                  <a:pt x="3609" y="6777"/>
                </a:lnTo>
                <a:lnTo>
                  <a:pt x="3613" y="6788"/>
                </a:lnTo>
                <a:lnTo>
                  <a:pt x="3617" y="6800"/>
                </a:lnTo>
                <a:lnTo>
                  <a:pt x="3618" y="6812"/>
                </a:lnTo>
                <a:lnTo>
                  <a:pt x="3617" y="6825"/>
                </a:lnTo>
                <a:lnTo>
                  <a:pt x="3612" y="6824"/>
                </a:lnTo>
                <a:lnTo>
                  <a:pt x="3607" y="6821"/>
                </a:lnTo>
                <a:lnTo>
                  <a:pt x="3603" y="6817"/>
                </a:lnTo>
                <a:lnTo>
                  <a:pt x="3599" y="6814"/>
                </a:lnTo>
                <a:lnTo>
                  <a:pt x="3594" y="6806"/>
                </a:lnTo>
                <a:lnTo>
                  <a:pt x="3590" y="6796"/>
                </a:lnTo>
                <a:lnTo>
                  <a:pt x="3587" y="6787"/>
                </a:lnTo>
                <a:lnTo>
                  <a:pt x="3583" y="6778"/>
                </a:lnTo>
                <a:lnTo>
                  <a:pt x="3580" y="6773"/>
                </a:lnTo>
                <a:lnTo>
                  <a:pt x="3578" y="6770"/>
                </a:lnTo>
                <a:lnTo>
                  <a:pt x="3574" y="6766"/>
                </a:lnTo>
                <a:lnTo>
                  <a:pt x="3570" y="6763"/>
                </a:lnTo>
                <a:lnTo>
                  <a:pt x="3559" y="6755"/>
                </a:lnTo>
                <a:lnTo>
                  <a:pt x="3548" y="6747"/>
                </a:lnTo>
                <a:lnTo>
                  <a:pt x="3537" y="6741"/>
                </a:lnTo>
                <a:lnTo>
                  <a:pt x="3525" y="6733"/>
                </a:lnTo>
                <a:lnTo>
                  <a:pt x="3518" y="6732"/>
                </a:lnTo>
                <a:lnTo>
                  <a:pt x="3510" y="6732"/>
                </a:lnTo>
                <a:lnTo>
                  <a:pt x="3510" y="6723"/>
                </a:lnTo>
                <a:lnTo>
                  <a:pt x="3510" y="6716"/>
                </a:lnTo>
                <a:lnTo>
                  <a:pt x="3505" y="6709"/>
                </a:lnTo>
                <a:lnTo>
                  <a:pt x="3501" y="6704"/>
                </a:lnTo>
                <a:lnTo>
                  <a:pt x="3496" y="6701"/>
                </a:lnTo>
                <a:lnTo>
                  <a:pt x="3490" y="6696"/>
                </a:lnTo>
                <a:lnTo>
                  <a:pt x="3479" y="6689"/>
                </a:lnTo>
                <a:lnTo>
                  <a:pt x="3467" y="6684"/>
                </a:lnTo>
                <a:lnTo>
                  <a:pt x="3442" y="6675"/>
                </a:lnTo>
                <a:lnTo>
                  <a:pt x="3417" y="6667"/>
                </a:lnTo>
                <a:lnTo>
                  <a:pt x="3412" y="6667"/>
                </a:lnTo>
                <a:lnTo>
                  <a:pt x="3407" y="6664"/>
                </a:lnTo>
                <a:lnTo>
                  <a:pt x="3402" y="6660"/>
                </a:lnTo>
                <a:lnTo>
                  <a:pt x="3400" y="6655"/>
                </a:lnTo>
                <a:lnTo>
                  <a:pt x="3400" y="6655"/>
                </a:lnTo>
                <a:lnTo>
                  <a:pt x="3391" y="6654"/>
                </a:lnTo>
                <a:lnTo>
                  <a:pt x="3382" y="6652"/>
                </a:lnTo>
                <a:lnTo>
                  <a:pt x="3378" y="6650"/>
                </a:lnTo>
                <a:lnTo>
                  <a:pt x="3375" y="6648"/>
                </a:lnTo>
                <a:lnTo>
                  <a:pt x="3371" y="6644"/>
                </a:lnTo>
                <a:lnTo>
                  <a:pt x="3368" y="6640"/>
                </a:lnTo>
                <a:lnTo>
                  <a:pt x="3339" y="6629"/>
                </a:lnTo>
                <a:lnTo>
                  <a:pt x="3311" y="6616"/>
                </a:lnTo>
                <a:lnTo>
                  <a:pt x="3282" y="6604"/>
                </a:lnTo>
                <a:lnTo>
                  <a:pt x="3253" y="6591"/>
                </a:lnTo>
                <a:lnTo>
                  <a:pt x="3224" y="6578"/>
                </a:lnTo>
                <a:lnTo>
                  <a:pt x="3196" y="6564"/>
                </a:lnTo>
                <a:lnTo>
                  <a:pt x="3169" y="6547"/>
                </a:lnTo>
                <a:lnTo>
                  <a:pt x="3142" y="6531"/>
                </a:lnTo>
                <a:lnTo>
                  <a:pt x="3115" y="6513"/>
                </a:lnTo>
                <a:lnTo>
                  <a:pt x="3087" y="6498"/>
                </a:lnTo>
                <a:lnTo>
                  <a:pt x="3058" y="6483"/>
                </a:lnTo>
                <a:lnTo>
                  <a:pt x="3029" y="6470"/>
                </a:lnTo>
                <a:lnTo>
                  <a:pt x="2987" y="6443"/>
                </a:lnTo>
                <a:lnTo>
                  <a:pt x="2944" y="6417"/>
                </a:lnTo>
                <a:lnTo>
                  <a:pt x="2901" y="6390"/>
                </a:lnTo>
                <a:lnTo>
                  <a:pt x="2858" y="6364"/>
                </a:lnTo>
                <a:lnTo>
                  <a:pt x="2850" y="6362"/>
                </a:lnTo>
                <a:lnTo>
                  <a:pt x="2841" y="6358"/>
                </a:lnTo>
                <a:lnTo>
                  <a:pt x="2837" y="6355"/>
                </a:lnTo>
                <a:lnTo>
                  <a:pt x="2833" y="6353"/>
                </a:lnTo>
                <a:lnTo>
                  <a:pt x="2831" y="6349"/>
                </a:lnTo>
                <a:lnTo>
                  <a:pt x="2828" y="6345"/>
                </a:lnTo>
                <a:lnTo>
                  <a:pt x="2827" y="6345"/>
                </a:lnTo>
                <a:lnTo>
                  <a:pt x="2817" y="6344"/>
                </a:lnTo>
                <a:lnTo>
                  <a:pt x="2808" y="6340"/>
                </a:lnTo>
                <a:lnTo>
                  <a:pt x="2799" y="6335"/>
                </a:lnTo>
                <a:lnTo>
                  <a:pt x="2791" y="6330"/>
                </a:lnTo>
                <a:lnTo>
                  <a:pt x="2782" y="6324"/>
                </a:lnTo>
                <a:lnTo>
                  <a:pt x="2773" y="6319"/>
                </a:lnTo>
                <a:lnTo>
                  <a:pt x="2764" y="6315"/>
                </a:lnTo>
                <a:lnTo>
                  <a:pt x="2754" y="6313"/>
                </a:lnTo>
                <a:lnTo>
                  <a:pt x="2713" y="6280"/>
                </a:lnTo>
                <a:lnTo>
                  <a:pt x="2670" y="6249"/>
                </a:lnTo>
                <a:lnTo>
                  <a:pt x="2629" y="6217"/>
                </a:lnTo>
                <a:lnTo>
                  <a:pt x="2586" y="6187"/>
                </a:lnTo>
                <a:lnTo>
                  <a:pt x="2543" y="6157"/>
                </a:lnTo>
                <a:lnTo>
                  <a:pt x="2499" y="6129"/>
                </a:lnTo>
                <a:lnTo>
                  <a:pt x="2454" y="6102"/>
                </a:lnTo>
                <a:lnTo>
                  <a:pt x="2408" y="6077"/>
                </a:lnTo>
                <a:lnTo>
                  <a:pt x="2385" y="6063"/>
                </a:lnTo>
                <a:lnTo>
                  <a:pt x="2363" y="6048"/>
                </a:lnTo>
                <a:lnTo>
                  <a:pt x="2341" y="6031"/>
                </a:lnTo>
                <a:lnTo>
                  <a:pt x="2320" y="6016"/>
                </a:lnTo>
                <a:lnTo>
                  <a:pt x="2304" y="6001"/>
                </a:lnTo>
                <a:lnTo>
                  <a:pt x="2286" y="5986"/>
                </a:lnTo>
                <a:lnTo>
                  <a:pt x="2268" y="5971"/>
                </a:lnTo>
                <a:lnTo>
                  <a:pt x="2251" y="5957"/>
                </a:lnTo>
                <a:lnTo>
                  <a:pt x="2214" y="5931"/>
                </a:lnTo>
                <a:lnTo>
                  <a:pt x="2178" y="5906"/>
                </a:lnTo>
                <a:lnTo>
                  <a:pt x="2142" y="5879"/>
                </a:lnTo>
                <a:lnTo>
                  <a:pt x="2105" y="5853"/>
                </a:lnTo>
                <a:lnTo>
                  <a:pt x="2088" y="5838"/>
                </a:lnTo>
                <a:lnTo>
                  <a:pt x="2071" y="5824"/>
                </a:lnTo>
                <a:lnTo>
                  <a:pt x="2054" y="5809"/>
                </a:lnTo>
                <a:lnTo>
                  <a:pt x="2037" y="5794"/>
                </a:lnTo>
                <a:lnTo>
                  <a:pt x="2037" y="5794"/>
                </a:lnTo>
                <a:lnTo>
                  <a:pt x="2029" y="5790"/>
                </a:lnTo>
                <a:lnTo>
                  <a:pt x="2019" y="5787"/>
                </a:lnTo>
                <a:lnTo>
                  <a:pt x="2015" y="5785"/>
                </a:lnTo>
                <a:lnTo>
                  <a:pt x="2011" y="5782"/>
                </a:lnTo>
                <a:lnTo>
                  <a:pt x="2007" y="5779"/>
                </a:lnTo>
                <a:lnTo>
                  <a:pt x="2003" y="5774"/>
                </a:lnTo>
                <a:lnTo>
                  <a:pt x="2003" y="5774"/>
                </a:lnTo>
                <a:lnTo>
                  <a:pt x="2003" y="5774"/>
                </a:lnTo>
                <a:lnTo>
                  <a:pt x="2001" y="5774"/>
                </a:lnTo>
                <a:lnTo>
                  <a:pt x="1998" y="5774"/>
                </a:lnTo>
                <a:lnTo>
                  <a:pt x="1996" y="5773"/>
                </a:lnTo>
                <a:lnTo>
                  <a:pt x="1993" y="5770"/>
                </a:lnTo>
                <a:lnTo>
                  <a:pt x="1988" y="5769"/>
                </a:lnTo>
                <a:lnTo>
                  <a:pt x="1983" y="5766"/>
                </a:lnTo>
                <a:lnTo>
                  <a:pt x="1980" y="5763"/>
                </a:lnTo>
                <a:lnTo>
                  <a:pt x="1977" y="5758"/>
                </a:lnTo>
                <a:lnTo>
                  <a:pt x="1977" y="5758"/>
                </a:lnTo>
                <a:lnTo>
                  <a:pt x="1961" y="5749"/>
                </a:lnTo>
                <a:lnTo>
                  <a:pt x="1946" y="5740"/>
                </a:lnTo>
                <a:lnTo>
                  <a:pt x="1931" y="5731"/>
                </a:lnTo>
                <a:lnTo>
                  <a:pt x="1916" y="5721"/>
                </a:lnTo>
                <a:lnTo>
                  <a:pt x="1888" y="5701"/>
                </a:lnTo>
                <a:lnTo>
                  <a:pt x="1860" y="5679"/>
                </a:lnTo>
                <a:lnTo>
                  <a:pt x="1834" y="5656"/>
                </a:lnTo>
                <a:lnTo>
                  <a:pt x="1806" y="5633"/>
                </a:lnTo>
                <a:lnTo>
                  <a:pt x="1780" y="5611"/>
                </a:lnTo>
                <a:lnTo>
                  <a:pt x="1751" y="5589"/>
                </a:lnTo>
                <a:lnTo>
                  <a:pt x="1718" y="5566"/>
                </a:lnTo>
                <a:lnTo>
                  <a:pt x="1683" y="5543"/>
                </a:lnTo>
                <a:lnTo>
                  <a:pt x="1649" y="5520"/>
                </a:lnTo>
                <a:lnTo>
                  <a:pt x="1615" y="5498"/>
                </a:lnTo>
                <a:lnTo>
                  <a:pt x="1582" y="5475"/>
                </a:lnTo>
                <a:lnTo>
                  <a:pt x="1549" y="5451"/>
                </a:lnTo>
                <a:lnTo>
                  <a:pt x="1516" y="5426"/>
                </a:lnTo>
                <a:lnTo>
                  <a:pt x="1485" y="5400"/>
                </a:lnTo>
                <a:lnTo>
                  <a:pt x="1485" y="5400"/>
                </a:lnTo>
                <a:lnTo>
                  <a:pt x="1485" y="5400"/>
                </a:lnTo>
                <a:lnTo>
                  <a:pt x="1467" y="5394"/>
                </a:lnTo>
                <a:lnTo>
                  <a:pt x="1450" y="5386"/>
                </a:lnTo>
                <a:lnTo>
                  <a:pt x="1433" y="5376"/>
                </a:lnTo>
                <a:lnTo>
                  <a:pt x="1418" y="5366"/>
                </a:lnTo>
                <a:lnTo>
                  <a:pt x="1388" y="5345"/>
                </a:lnTo>
                <a:lnTo>
                  <a:pt x="1359" y="5321"/>
                </a:lnTo>
                <a:lnTo>
                  <a:pt x="1352" y="5318"/>
                </a:lnTo>
                <a:lnTo>
                  <a:pt x="1344" y="5314"/>
                </a:lnTo>
                <a:lnTo>
                  <a:pt x="1337" y="5309"/>
                </a:lnTo>
                <a:lnTo>
                  <a:pt x="1332" y="5304"/>
                </a:lnTo>
                <a:lnTo>
                  <a:pt x="1320" y="5292"/>
                </a:lnTo>
                <a:lnTo>
                  <a:pt x="1310" y="5279"/>
                </a:lnTo>
                <a:lnTo>
                  <a:pt x="1310" y="5279"/>
                </a:lnTo>
                <a:lnTo>
                  <a:pt x="1304" y="5278"/>
                </a:lnTo>
                <a:lnTo>
                  <a:pt x="1298" y="5276"/>
                </a:lnTo>
                <a:lnTo>
                  <a:pt x="1293" y="5273"/>
                </a:lnTo>
                <a:lnTo>
                  <a:pt x="1288" y="5269"/>
                </a:lnTo>
                <a:lnTo>
                  <a:pt x="1284" y="5266"/>
                </a:lnTo>
                <a:lnTo>
                  <a:pt x="1281" y="5261"/>
                </a:lnTo>
                <a:lnTo>
                  <a:pt x="1279" y="5255"/>
                </a:lnTo>
                <a:lnTo>
                  <a:pt x="1276" y="5249"/>
                </a:lnTo>
                <a:lnTo>
                  <a:pt x="1276" y="5249"/>
                </a:lnTo>
                <a:lnTo>
                  <a:pt x="1276" y="5249"/>
                </a:lnTo>
                <a:lnTo>
                  <a:pt x="1265" y="5248"/>
                </a:lnTo>
                <a:lnTo>
                  <a:pt x="1254" y="5245"/>
                </a:lnTo>
                <a:lnTo>
                  <a:pt x="1248" y="5243"/>
                </a:lnTo>
                <a:lnTo>
                  <a:pt x="1243" y="5240"/>
                </a:lnTo>
                <a:lnTo>
                  <a:pt x="1239" y="5235"/>
                </a:lnTo>
                <a:lnTo>
                  <a:pt x="1235" y="5230"/>
                </a:lnTo>
                <a:lnTo>
                  <a:pt x="1235" y="5230"/>
                </a:lnTo>
                <a:lnTo>
                  <a:pt x="1235" y="5230"/>
                </a:lnTo>
                <a:lnTo>
                  <a:pt x="1205" y="5212"/>
                </a:lnTo>
                <a:lnTo>
                  <a:pt x="1176" y="5194"/>
                </a:lnTo>
                <a:lnTo>
                  <a:pt x="1146" y="5176"/>
                </a:lnTo>
                <a:lnTo>
                  <a:pt x="1116" y="5159"/>
                </a:lnTo>
                <a:lnTo>
                  <a:pt x="1086" y="5140"/>
                </a:lnTo>
                <a:lnTo>
                  <a:pt x="1057" y="5121"/>
                </a:lnTo>
                <a:lnTo>
                  <a:pt x="1029" y="5101"/>
                </a:lnTo>
                <a:lnTo>
                  <a:pt x="1001" y="5080"/>
                </a:lnTo>
                <a:lnTo>
                  <a:pt x="994" y="5076"/>
                </a:lnTo>
                <a:lnTo>
                  <a:pt x="986" y="5072"/>
                </a:lnTo>
                <a:lnTo>
                  <a:pt x="978" y="5067"/>
                </a:lnTo>
                <a:lnTo>
                  <a:pt x="971" y="5061"/>
                </a:lnTo>
                <a:lnTo>
                  <a:pt x="958" y="5056"/>
                </a:lnTo>
                <a:lnTo>
                  <a:pt x="945" y="5050"/>
                </a:lnTo>
                <a:lnTo>
                  <a:pt x="934" y="5042"/>
                </a:lnTo>
                <a:lnTo>
                  <a:pt x="924" y="5032"/>
                </a:lnTo>
                <a:lnTo>
                  <a:pt x="902" y="5014"/>
                </a:lnTo>
                <a:lnTo>
                  <a:pt x="880" y="4997"/>
                </a:lnTo>
                <a:lnTo>
                  <a:pt x="873" y="4996"/>
                </a:lnTo>
                <a:lnTo>
                  <a:pt x="868" y="4994"/>
                </a:lnTo>
                <a:lnTo>
                  <a:pt x="863" y="4991"/>
                </a:lnTo>
                <a:lnTo>
                  <a:pt x="858" y="4988"/>
                </a:lnTo>
                <a:lnTo>
                  <a:pt x="851" y="4981"/>
                </a:lnTo>
                <a:lnTo>
                  <a:pt x="843" y="4970"/>
                </a:lnTo>
                <a:lnTo>
                  <a:pt x="843" y="4970"/>
                </a:lnTo>
                <a:lnTo>
                  <a:pt x="831" y="4969"/>
                </a:lnTo>
                <a:lnTo>
                  <a:pt x="818" y="4967"/>
                </a:lnTo>
                <a:lnTo>
                  <a:pt x="787" y="4945"/>
                </a:lnTo>
                <a:lnTo>
                  <a:pt x="754" y="4924"/>
                </a:lnTo>
                <a:lnTo>
                  <a:pt x="738" y="4913"/>
                </a:lnTo>
                <a:lnTo>
                  <a:pt x="721" y="4901"/>
                </a:lnTo>
                <a:lnTo>
                  <a:pt x="706" y="4889"/>
                </a:lnTo>
                <a:lnTo>
                  <a:pt x="693" y="4875"/>
                </a:lnTo>
                <a:lnTo>
                  <a:pt x="681" y="4861"/>
                </a:lnTo>
                <a:lnTo>
                  <a:pt x="670" y="4847"/>
                </a:lnTo>
                <a:lnTo>
                  <a:pt x="657" y="4835"/>
                </a:lnTo>
                <a:lnTo>
                  <a:pt x="644" y="4822"/>
                </a:lnTo>
                <a:lnTo>
                  <a:pt x="630" y="4811"/>
                </a:lnTo>
                <a:lnTo>
                  <a:pt x="616" y="4801"/>
                </a:lnTo>
                <a:lnTo>
                  <a:pt x="601" y="4791"/>
                </a:lnTo>
                <a:lnTo>
                  <a:pt x="585" y="4782"/>
                </a:lnTo>
                <a:lnTo>
                  <a:pt x="582" y="4783"/>
                </a:lnTo>
                <a:lnTo>
                  <a:pt x="581" y="4785"/>
                </a:lnTo>
                <a:lnTo>
                  <a:pt x="578" y="4787"/>
                </a:lnTo>
                <a:lnTo>
                  <a:pt x="578" y="4790"/>
                </a:lnTo>
                <a:lnTo>
                  <a:pt x="576" y="4796"/>
                </a:lnTo>
                <a:lnTo>
                  <a:pt x="575" y="4802"/>
                </a:lnTo>
                <a:lnTo>
                  <a:pt x="573" y="4807"/>
                </a:lnTo>
                <a:lnTo>
                  <a:pt x="571" y="4811"/>
                </a:lnTo>
                <a:lnTo>
                  <a:pt x="568" y="4811"/>
                </a:lnTo>
                <a:lnTo>
                  <a:pt x="566" y="4811"/>
                </a:lnTo>
                <a:lnTo>
                  <a:pt x="562" y="4810"/>
                </a:lnTo>
                <a:lnTo>
                  <a:pt x="558" y="4807"/>
                </a:lnTo>
                <a:lnTo>
                  <a:pt x="534" y="4792"/>
                </a:lnTo>
                <a:lnTo>
                  <a:pt x="508" y="4778"/>
                </a:lnTo>
                <a:lnTo>
                  <a:pt x="482" y="4765"/>
                </a:lnTo>
                <a:lnTo>
                  <a:pt x="455" y="4752"/>
                </a:lnTo>
                <a:lnTo>
                  <a:pt x="443" y="4744"/>
                </a:lnTo>
                <a:lnTo>
                  <a:pt x="430" y="4737"/>
                </a:lnTo>
                <a:lnTo>
                  <a:pt x="419" y="4729"/>
                </a:lnTo>
                <a:lnTo>
                  <a:pt x="406" y="4719"/>
                </a:lnTo>
                <a:lnTo>
                  <a:pt x="396" y="4711"/>
                </a:lnTo>
                <a:lnTo>
                  <a:pt x="385" y="4699"/>
                </a:lnTo>
                <a:lnTo>
                  <a:pt x="376" y="4688"/>
                </a:lnTo>
                <a:lnTo>
                  <a:pt x="367" y="4674"/>
                </a:lnTo>
                <a:lnTo>
                  <a:pt x="352" y="4674"/>
                </a:lnTo>
                <a:lnTo>
                  <a:pt x="337" y="4673"/>
                </a:lnTo>
                <a:lnTo>
                  <a:pt x="322" y="4673"/>
                </a:lnTo>
                <a:lnTo>
                  <a:pt x="307" y="4672"/>
                </a:lnTo>
                <a:lnTo>
                  <a:pt x="297" y="4660"/>
                </a:lnTo>
                <a:lnTo>
                  <a:pt x="287" y="4650"/>
                </a:lnTo>
                <a:lnTo>
                  <a:pt x="276" y="4640"/>
                </a:lnTo>
                <a:lnTo>
                  <a:pt x="266" y="4630"/>
                </a:lnTo>
                <a:lnTo>
                  <a:pt x="242" y="4613"/>
                </a:lnTo>
                <a:lnTo>
                  <a:pt x="218" y="4598"/>
                </a:lnTo>
                <a:lnTo>
                  <a:pt x="193" y="4583"/>
                </a:lnTo>
                <a:lnTo>
                  <a:pt x="168" y="4567"/>
                </a:lnTo>
                <a:lnTo>
                  <a:pt x="143" y="4551"/>
                </a:lnTo>
                <a:lnTo>
                  <a:pt x="119" y="4535"/>
                </a:lnTo>
                <a:lnTo>
                  <a:pt x="123" y="4530"/>
                </a:lnTo>
                <a:lnTo>
                  <a:pt x="128" y="4526"/>
                </a:lnTo>
                <a:lnTo>
                  <a:pt x="131" y="4525"/>
                </a:lnTo>
                <a:lnTo>
                  <a:pt x="136" y="4524"/>
                </a:lnTo>
                <a:lnTo>
                  <a:pt x="146" y="4527"/>
                </a:lnTo>
                <a:lnTo>
                  <a:pt x="156" y="4532"/>
                </a:lnTo>
                <a:lnTo>
                  <a:pt x="193" y="4555"/>
                </a:lnTo>
                <a:lnTo>
                  <a:pt x="228" y="4579"/>
                </a:lnTo>
                <a:lnTo>
                  <a:pt x="247" y="4589"/>
                </a:lnTo>
                <a:lnTo>
                  <a:pt x="266" y="4599"/>
                </a:lnTo>
                <a:lnTo>
                  <a:pt x="276" y="4603"/>
                </a:lnTo>
                <a:lnTo>
                  <a:pt x="286" y="4606"/>
                </a:lnTo>
                <a:lnTo>
                  <a:pt x="296" y="4610"/>
                </a:lnTo>
                <a:lnTo>
                  <a:pt x="306" y="4613"/>
                </a:lnTo>
                <a:lnTo>
                  <a:pt x="306" y="4613"/>
                </a:lnTo>
                <a:lnTo>
                  <a:pt x="306" y="4613"/>
                </a:lnTo>
                <a:lnTo>
                  <a:pt x="306" y="4613"/>
                </a:lnTo>
                <a:lnTo>
                  <a:pt x="302" y="4601"/>
                </a:lnTo>
                <a:lnTo>
                  <a:pt x="298" y="4590"/>
                </a:lnTo>
                <a:lnTo>
                  <a:pt x="293" y="4579"/>
                </a:lnTo>
                <a:lnTo>
                  <a:pt x="290" y="4567"/>
                </a:lnTo>
                <a:lnTo>
                  <a:pt x="290" y="4567"/>
                </a:lnTo>
                <a:lnTo>
                  <a:pt x="259" y="4547"/>
                </a:lnTo>
                <a:lnTo>
                  <a:pt x="229" y="4527"/>
                </a:lnTo>
                <a:lnTo>
                  <a:pt x="198" y="4507"/>
                </a:lnTo>
                <a:lnTo>
                  <a:pt x="168" y="4486"/>
                </a:lnTo>
                <a:lnTo>
                  <a:pt x="168" y="4486"/>
                </a:lnTo>
                <a:lnTo>
                  <a:pt x="151" y="4480"/>
                </a:lnTo>
                <a:lnTo>
                  <a:pt x="135" y="4473"/>
                </a:lnTo>
                <a:lnTo>
                  <a:pt x="128" y="4466"/>
                </a:lnTo>
                <a:lnTo>
                  <a:pt x="120" y="4458"/>
                </a:lnTo>
                <a:lnTo>
                  <a:pt x="119" y="4453"/>
                </a:lnTo>
                <a:lnTo>
                  <a:pt x="119" y="4449"/>
                </a:lnTo>
                <a:lnTo>
                  <a:pt x="111" y="4447"/>
                </a:lnTo>
                <a:lnTo>
                  <a:pt x="105" y="4444"/>
                </a:lnTo>
                <a:lnTo>
                  <a:pt x="102" y="4442"/>
                </a:lnTo>
                <a:lnTo>
                  <a:pt x="100" y="4438"/>
                </a:lnTo>
                <a:lnTo>
                  <a:pt x="97" y="4436"/>
                </a:lnTo>
                <a:lnTo>
                  <a:pt x="94" y="4432"/>
                </a:lnTo>
                <a:lnTo>
                  <a:pt x="90" y="4429"/>
                </a:lnTo>
                <a:lnTo>
                  <a:pt x="84" y="4427"/>
                </a:lnTo>
                <a:lnTo>
                  <a:pt x="76" y="4426"/>
                </a:lnTo>
                <a:lnTo>
                  <a:pt x="67" y="4419"/>
                </a:lnTo>
                <a:lnTo>
                  <a:pt x="59" y="4411"/>
                </a:lnTo>
                <a:lnTo>
                  <a:pt x="60" y="4409"/>
                </a:lnTo>
                <a:lnTo>
                  <a:pt x="60" y="4409"/>
                </a:lnTo>
                <a:lnTo>
                  <a:pt x="60" y="4409"/>
                </a:lnTo>
                <a:lnTo>
                  <a:pt x="52" y="4411"/>
                </a:lnTo>
                <a:lnTo>
                  <a:pt x="43" y="4411"/>
                </a:lnTo>
                <a:lnTo>
                  <a:pt x="36" y="4403"/>
                </a:lnTo>
                <a:lnTo>
                  <a:pt x="27" y="4395"/>
                </a:lnTo>
                <a:lnTo>
                  <a:pt x="17" y="4390"/>
                </a:lnTo>
                <a:lnTo>
                  <a:pt x="10" y="4383"/>
                </a:lnTo>
                <a:lnTo>
                  <a:pt x="6" y="4378"/>
                </a:lnTo>
                <a:lnTo>
                  <a:pt x="3" y="4372"/>
                </a:lnTo>
                <a:lnTo>
                  <a:pt x="1" y="4365"/>
                </a:lnTo>
                <a:lnTo>
                  <a:pt x="0" y="4358"/>
                </a:lnTo>
                <a:lnTo>
                  <a:pt x="20" y="4364"/>
                </a:lnTo>
                <a:lnTo>
                  <a:pt x="38" y="4370"/>
                </a:lnTo>
                <a:lnTo>
                  <a:pt x="57" y="4375"/>
                </a:lnTo>
                <a:lnTo>
                  <a:pt x="75" y="4382"/>
                </a:lnTo>
                <a:lnTo>
                  <a:pt x="75" y="4380"/>
                </a:lnTo>
                <a:lnTo>
                  <a:pt x="75" y="4380"/>
                </a:lnTo>
                <a:lnTo>
                  <a:pt x="75" y="4380"/>
                </a:lnTo>
                <a:lnTo>
                  <a:pt x="77" y="4369"/>
                </a:lnTo>
                <a:lnTo>
                  <a:pt x="80" y="4360"/>
                </a:lnTo>
                <a:lnTo>
                  <a:pt x="82" y="4357"/>
                </a:lnTo>
                <a:lnTo>
                  <a:pt x="85" y="4354"/>
                </a:lnTo>
                <a:lnTo>
                  <a:pt x="87" y="4352"/>
                </a:lnTo>
                <a:lnTo>
                  <a:pt x="90" y="4350"/>
                </a:lnTo>
                <a:lnTo>
                  <a:pt x="92" y="4349"/>
                </a:lnTo>
                <a:lnTo>
                  <a:pt x="96" y="4349"/>
                </a:lnTo>
                <a:lnTo>
                  <a:pt x="100" y="4350"/>
                </a:lnTo>
                <a:lnTo>
                  <a:pt x="104" y="4352"/>
                </a:lnTo>
                <a:lnTo>
                  <a:pt x="113" y="4357"/>
                </a:lnTo>
                <a:lnTo>
                  <a:pt x="121" y="4363"/>
                </a:lnTo>
                <a:lnTo>
                  <a:pt x="129" y="4364"/>
                </a:lnTo>
                <a:lnTo>
                  <a:pt x="138" y="4364"/>
                </a:lnTo>
                <a:lnTo>
                  <a:pt x="153" y="4375"/>
                </a:lnTo>
                <a:lnTo>
                  <a:pt x="168" y="4387"/>
                </a:lnTo>
                <a:lnTo>
                  <a:pt x="183" y="4398"/>
                </a:lnTo>
                <a:lnTo>
                  <a:pt x="198" y="4409"/>
                </a:lnTo>
                <a:lnTo>
                  <a:pt x="198" y="4411"/>
                </a:lnTo>
                <a:lnTo>
                  <a:pt x="198" y="4409"/>
                </a:lnTo>
                <a:lnTo>
                  <a:pt x="202" y="4409"/>
                </a:lnTo>
                <a:lnTo>
                  <a:pt x="205" y="4408"/>
                </a:lnTo>
                <a:lnTo>
                  <a:pt x="210" y="4409"/>
                </a:lnTo>
                <a:lnTo>
                  <a:pt x="214" y="4411"/>
                </a:lnTo>
                <a:lnTo>
                  <a:pt x="223" y="4413"/>
                </a:lnTo>
                <a:lnTo>
                  <a:pt x="232" y="4417"/>
                </a:lnTo>
                <a:lnTo>
                  <a:pt x="237" y="4417"/>
                </a:lnTo>
                <a:lnTo>
                  <a:pt x="241" y="4418"/>
                </a:lnTo>
                <a:lnTo>
                  <a:pt x="244" y="4417"/>
                </a:lnTo>
                <a:lnTo>
                  <a:pt x="248" y="4416"/>
                </a:lnTo>
                <a:lnTo>
                  <a:pt x="252" y="4413"/>
                </a:lnTo>
                <a:lnTo>
                  <a:pt x="254" y="4409"/>
                </a:lnTo>
                <a:lnTo>
                  <a:pt x="258" y="4403"/>
                </a:lnTo>
                <a:lnTo>
                  <a:pt x="261" y="4395"/>
                </a:lnTo>
                <a:lnTo>
                  <a:pt x="261" y="4395"/>
                </a:lnTo>
                <a:lnTo>
                  <a:pt x="256" y="4388"/>
                </a:lnTo>
                <a:lnTo>
                  <a:pt x="254" y="4383"/>
                </a:lnTo>
                <a:lnTo>
                  <a:pt x="254" y="4378"/>
                </a:lnTo>
                <a:lnTo>
                  <a:pt x="257" y="4374"/>
                </a:lnTo>
                <a:lnTo>
                  <a:pt x="261" y="4370"/>
                </a:lnTo>
                <a:lnTo>
                  <a:pt x="266" y="4368"/>
                </a:lnTo>
                <a:lnTo>
                  <a:pt x="271" y="4367"/>
                </a:lnTo>
                <a:lnTo>
                  <a:pt x="276" y="4365"/>
                </a:lnTo>
                <a:lnTo>
                  <a:pt x="288" y="4363"/>
                </a:lnTo>
                <a:lnTo>
                  <a:pt x="300" y="4364"/>
                </a:lnTo>
                <a:lnTo>
                  <a:pt x="311" y="4365"/>
                </a:lnTo>
                <a:lnTo>
                  <a:pt x="321" y="4369"/>
                </a:lnTo>
                <a:lnTo>
                  <a:pt x="331" y="4374"/>
                </a:lnTo>
                <a:lnTo>
                  <a:pt x="341" y="4380"/>
                </a:lnTo>
                <a:lnTo>
                  <a:pt x="350" y="4387"/>
                </a:lnTo>
                <a:lnTo>
                  <a:pt x="360" y="4394"/>
                </a:lnTo>
                <a:lnTo>
                  <a:pt x="370" y="4397"/>
                </a:lnTo>
                <a:lnTo>
                  <a:pt x="381" y="4397"/>
                </a:lnTo>
                <a:lnTo>
                  <a:pt x="393" y="4395"/>
                </a:lnTo>
                <a:lnTo>
                  <a:pt x="403" y="4394"/>
                </a:lnTo>
                <a:lnTo>
                  <a:pt x="423" y="4387"/>
                </a:lnTo>
                <a:lnTo>
                  <a:pt x="443" y="4379"/>
                </a:lnTo>
                <a:lnTo>
                  <a:pt x="445" y="4369"/>
                </a:lnTo>
                <a:lnTo>
                  <a:pt x="444" y="4362"/>
                </a:lnTo>
                <a:lnTo>
                  <a:pt x="443" y="4358"/>
                </a:lnTo>
                <a:lnTo>
                  <a:pt x="440" y="4354"/>
                </a:lnTo>
                <a:lnTo>
                  <a:pt x="436" y="4350"/>
                </a:lnTo>
                <a:lnTo>
                  <a:pt x="433" y="4348"/>
                </a:lnTo>
                <a:lnTo>
                  <a:pt x="431" y="4348"/>
                </a:lnTo>
                <a:lnTo>
                  <a:pt x="423" y="4334"/>
                </a:lnTo>
                <a:lnTo>
                  <a:pt x="415" y="4318"/>
                </a:lnTo>
                <a:lnTo>
                  <a:pt x="415" y="4310"/>
                </a:lnTo>
                <a:lnTo>
                  <a:pt x="414" y="4303"/>
                </a:lnTo>
                <a:lnTo>
                  <a:pt x="411" y="4284"/>
                </a:lnTo>
                <a:lnTo>
                  <a:pt x="408" y="4264"/>
                </a:lnTo>
                <a:lnTo>
                  <a:pt x="405" y="4255"/>
                </a:lnTo>
                <a:lnTo>
                  <a:pt x="406" y="4245"/>
                </a:lnTo>
                <a:lnTo>
                  <a:pt x="408" y="4240"/>
                </a:lnTo>
                <a:lnTo>
                  <a:pt x="409" y="4235"/>
                </a:lnTo>
                <a:lnTo>
                  <a:pt x="411" y="4231"/>
                </a:lnTo>
                <a:lnTo>
                  <a:pt x="415" y="4226"/>
                </a:lnTo>
                <a:lnTo>
                  <a:pt x="415" y="4226"/>
                </a:lnTo>
                <a:lnTo>
                  <a:pt x="423" y="4203"/>
                </a:lnTo>
                <a:lnTo>
                  <a:pt x="429" y="4181"/>
                </a:lnTo>
                <a:lnTo>
                  <a:pt x="431" y="4177"/>
                </a:lnTo>
                <a:lnTo>
                  <a:pt x="435" y="4173"/>
                </a:lnTo>
                <a:lnTo>
                  <a:pt x="439" y="4171"/>
                </a:lnTo>
                <a:lnTo>
                  <a:pt x="444" y="4169"/>
                </a:lnTo>
                <a:lnTo>
                  <a:pt x="450" y="4169"/>
                </a:lnTo>
                <a:lnTo>
                  <a:pt x="457" y="4172"/>
                </a:lnTo>
                <a:lnTo>
                  <a:pt x="465" y="4176"/>
                </a:lnTo>
                <a:lnTo>
                  <a:pt x="475" y="4181"/>
                </a:lnTo>
                <a:lnTo>
                  <a:pt x="507" y="4200"/>
                </a:lnTo>
                <a:lnTo>
                  <a:pt x="538" y="4218"/>
                </a:lnTo>
                <a:lnTo>
                  <a:pt x="570" y="4237"/>
                </a:lnTo>
                <a:lnTo>
                  <a:pt x="601" y="4256"/>
                </a:lnTo>
                <a:lnTo>
                  <a:pt x="631" y="4266"/>
                </a:lnTo>
                <a:lnTo>
                  <a:pt x="661" y="4277"/>
                </a:lnTo>
                <a:lnTo>
                  <a:pt x="690" y="4291"/>
                </a:lnTo>
                <a:lnTo>
                  <a:pt x="719" y="4306"/>
                </a:lnTo>
                <a:lnTo>
                  <a:pt x="748" y="4321"/>
                </a:lnTo>
                <a:lnTo>
                  <a:pt x="775" y="4336"/>
                </a:lnTo>
                <a:lnTo>
                  <a:pt x="804" y="4350"/>
                </a:lnTo>
                <a:lnTo>
                  <a:pt x="833" y="4364"/>
                </a:lnTo>
                <a:lnTo>
                  <a:pt x="882" y="4377"/>
                </a:lnTo>
                <a:lnTo>
                  <a:pt x="930" y="4389"/>
                </a:lnTo>
                <a:lnTo>
                  <a:pt x="954" y="4397"/>
                </a:lnTo>
                <a:lnTo>
                  <a:pt x="976" y="4407"/>
                </a:lnTo>
                <a:lnTo>
                  <a:pt x="988" y="4413"/>
                </a:lnTo>
                <a:lnTo>
                  <a:pt x="999" y="4419"/>
                </a:lnTo>
                <a:lnTo>
                  <a:pt x="1009" y="4427"/>
                </a:lnTo>
                <a:lnTo>
                  <a:pt x="1019" y="4436"/>
                </a:lnTo>
                <a:lnTo>
                  <a:pt x="1019" y="4439"/>
                </a:lnTo>
                <a:lnTo>
                  <a:pt x="1018" y="4444"/>
                </a:lnTo>
                <a:lnTo>
                  <a:pt x="1033" y="4456"/>
                </a:lnTo>
                <a:lnTo>
                  <a:pt x="1034" y="4456"/>
                </a:lnTo>
                <a:lnTo>
                  <a:pt x="1050" y="4457"/>
                </a:lnTo>
                <a:lnTo>
                  <a:pt x="1069" y="4457"/>
                </a:lnTo>
                <a:lnTo>
                  <a:pt x="1087" y="4456"/>
                </a:lnTo>
                <a:lnTo>
                  <a:pt x="1104" y="4456"/>
                </a:lnTo>
                <a:lnTo>
                  <a:pt x="1122" y="4457"/>
                </a:lnTo>
                <a:lnTo>
                  <a:pt x="1140" y="4459"/>
                </a:lnTo>
                <a:lnTo>
                  <a:pt x="1147" y="4463"/>
                </a:lnTo>
                <a:lnTo>
                  <a:pt x="1156" y="4466"/>
                </a:lnTo>
                <a:lnTo>
                  <a:pt x="1163" y="4471"/>
                </a:lnTo>
                <a:lnTo>
                  <a:pt x="1172" y="4477"/>
                </a:lnTo>
                <a:lnTo>
                  <a:pt x="1180" y="4480"/>
                </a:lnTo>
                <a:lnTo>
                  <a:pt x="1187" y="4483"/>
                </a:lnTo>
                <a:lnTo>
                  <a:pt x="1195" y="4488"/>
                </a:lnTo>
                <a:lnTo>
                  <a:pt x="1202" y="4493"/>
                </a:lnTo>
                <a:lnTo>
                  <a:pt x="1210" y="4497"/>
                </a:lnTo>
                <a:lnTo>
                  <a:pt x="1217" y="4502"/>
                </a:lnTo>
                <a:lnTo>
                  <a:pt x="1225" y="4505"/>
                </a:lnTo>
                <a:lnTo>
                  <a:pt x="1234" y="4506"/>
                </a:lnTo>
                <a:lnTo>
                  <a:pt x="1234" y="4506"/>
                </a:lnTo>
                <a:lnTo>
                  <a:pt x="1234" y="4506"/>
                </a:lnTo>
                <a:lnTo>
                  <a:pt x="1245" y="4505"/>
                </a:lnTo>
                <a:lnTo>
                  <a:pt x="1255" y="4503"/>
                </a:lnTo>
                <a:lnTo>
                  <a:pt x="1259" y="4501"/>
                </a:lnTo>
                <a:lnTo>
                  <a:pt x="1263" y="4498"/>
                </a:lnTo>
                <a:lnTo>
                  <a:pt x="1256" y="4488"/>
                </a:lnTo>
                <a:lnTo>
                  <a:pt x="1250" y="4480"/>
                </a:lnTo>
                <a:lnTo>
                  <a:pt x="1243" y="4471"/>
                </a:lnTo>
                <a:lnTo>
                  <a:pt x="1235" y="4465"/>
                </a:lnTo>
                <a:lnTo>
                  <a:pt x="1216" y="4452"/>
                </a:lnTo>
                <a:lnTo>
                  <a:pt x="1197" y="4439"/>
                </a:lnTo>
                <a:lnTo>
                  <a:pt x="1179" y="4428"/>
                </a:lnTo>
                <a:lnTo>
                  <a:pt x="1161" y="4416"/>
                </a:lnTo>
                <a:lnTo>
                  <a:pt x="1152" y="4408"/>
                </a:lnTo>
                <a:lnTo>
                  <a:pt x="1145" y="4400"/>
                </a:lnTo>
                <a:lnTo>
                  <a:pt x="1138" y="4392"/>
                </a:lnTo>
                <a:lnTo>
                  <a:pt x="1133" y="4382"/>
                </a:lnTo>
                <a:lnTo>
                  <a:pt x="1133" y="4380"/>
                </a:lnTo>
                <a:lnTo>
                  <a:pt x="1126" y="4380"/>
                </a:lnTo>
                <a:lnTo>
                  <a:pt x="1126" y="4380"/>
                </a:lnTo>
                <a:lnTo>
                  <a:pt x="1111" y="4372"/>
                </a:lnTo>
                <a:lnTo>
                  <a:pt x="1096" y="4365"/>
                </a:lnTo>
                <a:lnTo>
                  <a:pt x="1094" y="4365"/>
                </a:lnTo>
                <a:lnTo>
                  <a:pt x="1088" y="4358"/>
                </a:lnTo>
                <a:lnTo>
                  <a:pt x="1081" y="4352"/>
                </a:lnTo>
                <a:lnTo>
                  <a:pt x="1055" y="4341"/>
                </a:lnTo>
                <a:lnTo>
                  <a:pt x="1030" y="4330"/>
                </a:lnTo>
                <a:lnTo>
                  <a:pt x="1007" y="4319"/>
                </a:lnTo>
                <a:lnTo>
                  <a:pt x="981" y="4308"/>
                </a:lnTo>
                <a:lnTo>
                  <a:pt x="958" y="4298"/>
                </a:lnTo>
                <a:lnTo>
                  <a:pt x="932" y="4287"/>
                </a:lnTo>
                <a:lnTo>
                  <a:pt x="906" y="4279"/>
                </a:lnTo>
                <a:lnTo>
                  <a:pt x="881" y="4271"/>
                </a:lnTo>
                <a:lnTo>
                  <a:pt x="881" y="4265"/>
                </a:lnTo>
                <a:lnTo>
                  <a:pt x="883" y="4260"/>
                </a:lnTo>
                <a:lnTo>
                  <a:pt x="885" y="4256"/>
                </a:lnTo>
                <a:lnTo>
                  <a:pt x="887" y="4252"/>
                </a:lnTo>
                <a:lnTo>
                  <a:pt x="890" y="4250"/>
                </a:lnTo>
                <a:lnTo>
                  <a:pt x="892" y="4249"/>
                </a:lnTo>
                <a:lnTo>
                  <a:pt x="895" y="4247"/>
                </a:lnTo>
                <a:lnTo>
                  <a:pt x="899" y="4247"/>
                </a:lnTo>
                <a:lnTo>
                  <a:pt x="912" y="4250"/>
                </a:lnTo>
                <a:lnTo>
                  <a:pt x="926" y="4255"/>
                </a:lnTo>
                <a:lnTo>
                  <a:pt x="947" y="4251"/>
                </a:lnTo>
                <a:lnTo>
                  <a:pt x="968" y="4249"/>
                </a:lnTo>
                <a:lnTo>
                  <a:pt x="988" y="4246"/>
                </a:lnTo>
                <a:lnTo>
                  <a:pt x="1008" y="4247"/>
                </a:lnTo>
                <a:lnTo>
                  <a:pt x="1017" y="4249"/>
                </a:lnTo>
                <a:lnTo>
                  <a:pt x="1027" y="4251"/>
                </a:lnTo>
                <a:lnTo>
                  <a:pt x="1035" y="4254"/>
                </a:lnTo>
                <a:lnTo>
                  <a:pt x="1045" y="4257"/>
                </a:lnTo>
                <a:lnTo>
                  <a:pt x="1054" y="4262"/>
                </a:lnTo>
                <a:lnTo>
                  <a:pt x="1063" y="4269"/>
                </a:lnTo>
                <a:lnTo>
                  <a:pt x="1072" y="4276"/>
                </a:lnTo>
                <a:lnTo>
                  <a:pt x="1079" y="4284"/>
                </a:lnTo>
                <a:lnTo>
                  <a:pt x="1112" y="4295"/>
                </a:lnTo>
                <a:lnTo>
                  <a:pt x="1145" y="4306"/>
                </a:lnTo>
                <a:lnTo>
                  <a:pt x="1176" y="4320"/>
                </a:lnTo>
                <a:lnTo>
                  <a:pt x="1206" y="4334"/>
                </a:lnTo>
                <a:lnTo>
                  <a:pt x="1238" y="4349"/>
                </a:lnTo>
                <a:lnTo>
                  <a:pt x="1268" y="4364"/>
                </a:lnTo>
                <a:lnTo>
                  <a:pt x="1298" y="4379"/>
                </a:lnTo>
                <a:lnTo>
                  <a:pt x="1329" y="4394"/>
                </a:lnTo>
                <a:lnTo>
                  <a:pt x="1338" y="4395"/>
                </a:lnTo>
                <a:lnTo>
                  <a:pt x="1347" y="4398"/>
                </a:lnTo>
                <a:lnTo>
                  <a:pt x="1354" y="4403"/>
                </a:lnTo>
                <a:lnTo>
                  <a:pt x="1361" y="4409"/>
                </a:lnTo>
                <a:lnTo>
                  <a:pt x="1398" y="4426"/>
                </a:lnTo>
                <a:lnTo>
                  <a:pt x="1436" y="4442"/>
                </a:lnTo>
                <a:lnTo>
                  <a:pt x="1474" y="4458"/>
                </a:lnTo>
                <a:lnTo>
                  <a:pt x="1511" y="4475"/>
                </a:lnTo>
                <a:lnTo>
                  <a:pt x="1511" y="4475"/>
                </a:lnTo>
                <a:lnTo>
                  <a:pt x="1511" y="4475"/>
                </a:lnTo>
                <a:lnTo>
                  <a:pt x="1521" y="4482"/>
                </a:lnTo>
                <a:lnTo>
                  <a:pt x="1533" y="4487"/>
                </a:lnTo>
                <a:lnTo>
                  <a:pt x="1544" y="4492"/>
                </a:lnTo>
                <a:lnTo>
                  <a:pt x="1555" y="4497"/>
                </a:lnTo>
                <a:lnTo>
                  <a:pt x="1578" y="4505"/>
                </a:lnTo>
                <a:lnTo>
                  <a:pt x="1600" y="4515"/>
                </a:lnTo>
                <a:lnTo>
                  <a:pt x="1604" y="4516"/>
                </a:lnTo>
                <a:lnTo>
                  <a:pt x="1608" y="4519"/>
                </a:lnTo>
                <a:lnTo>
                  <a:pt x="1622" y="4520"/>
                </a:lnTo>
                <a:lnTo>
                  <a:pt x="1637" y="4521"/>
                </a:lnTo>
                <a:lnTo>
                  <a:pt x="1646" y="4527"/>
                </a:lnTo>
                <a:lnTo>
                  <a:pt x="1654" y="4532"/>
                </a:lnTo>
                <a:lnTo>
                  <a:pt x="1654" y="4532"/>
                </a:lnTo>
                <a:lnTo>
                  <a:pt x="1662" y="4534"/>
                </a:lnTo>
                <a:lnTo>
                  <a:pt x="1668" y="4536"/>
                </a:lnTo>
                <a:lnTo>
                  <a:pt x="1673" y="4529"/>
                </a:lnTo>
                <a:lnTo>
                  <a:pt x="1679" y="4521"/>
                </a:lnTo>
                <a:lnTo>
                  <a:pt x="1678" y="4521"/>
                </a:lnTo>
                <a:lnTo>
                  <a:pt x="1663" y="4511"/>
                </a:lnTo>
                <a:lnTo>
                  <a:pt x="1646" y="4502"/>
                </a:lnTo>
                <a:lnTo>
                  <a:pt x="1638" y="4496"/>
                </a:lnTo>
                <a:lnTo>
                  <a:pt x="1632" y="4490"/>
                </a:lnTo>
                <a:lnTo>
                  <a:pt x="1626" y="4483"/>
                </a:lnTo>
                <a:lnTo>
                  <a:pt x="1620" y="4473"/>
                </a:lnTo>
                <a:lnTo>
                  <a:pt x="1629" y="4466"/>
                </a:lnTo>
                <a:lnTo>
                  <a:pt x="1637" y="4457"/>
                </a:lnTo>
                <a:lnTo>
                  <a:pt x="1649" y="4458"/>
                </a:lnTo>
                <a:lnTo>
                  <a:pt x="1662" y="4459"/>
                </a:lnTo>
                <a:lnTo>
                  <a:pt x="1673" y="4461"/>
                </a:lnTo>
                <a:lnTo>
                  <a:pt x="1685" y="4465"/>
                </a:lnTo>
                <a:lnTo>
                  <a:pt x="1690" y="4467"/>
                </a:lnTo>
                <a:lnTo>
                  <a:pt x="1695" y="4470"/>
                </a:lnTo>
                <a:lnTo>
                  <a:pt x="1700" y="4473"/>
                </a:lnTo>
                <a:lnTo>
                  <a:pt x="1703" y="4477"/>
                </a:lnTo>
                <a:lnTo>
                  <a:pt x="1707" y="4482"/>
                </a:lnTo>
                <a:lnTo>
                  <a:pt x="1711" y="4487"/>
                </a:lnTo>
                <a:lnTo>
                  <a:pt x="1713" y="4495"/>
                </a:lnTo>
                <a:lnTo>
                  <a:pt x="1716" y="4501"/>
                </a:lnTo>
                <a:lnTo>
                  <a:pt x="1716" y="4501"/>
                </a:lnTo>
                <a:lnTo>
                  <a:pt x="1749" y="4531"/>
                </a:lnTo>
                <a:lnTo>
                  <a:pt x="1782" y="4560"/>
                </a:lnTo>
                <a:lnTo>
                  <a:pt x="1818" y="4588"/>
                </a:lnTo>
                <a:lnTo>
                  <a:pt x="1853" y="4613"/>
                </a:lnTo>
                <a:lnTo>
                  <a:pt x="1860" y="4616"/>
                </a:lnTo>
                <a:lnTo>
                  <a:pt x="1868" y="4621"/>
                </a:lnTo>
                <a:lnTo>
                  <a:pt x="1874" y="4626"/>
                </a:lnTo>
                <a:lnTo>
                  <a:pt x="1880" y="4633"/>
                </a:lnTo>
                <a:lnTo>
                  <a:pt x="1892" y="4644"/>
                </a:lnTo>
                <a:lnTo>
                  <a:pt x="1902" y="4657"/>
                </a:lnTo>
                <a:lnTo>
                  <a:pt x="1902" y="4658"/>
                </a:lnTo>
                <a:lnTo>
                  <a:pt x="1937" y="4677"/>
                </a:lnTo>
                <a:lnTo>
                  <a:pt x="1972" y="4694"/>
                </a:lnTo>
                <a:lnTo>
                  <a:pt x="1990" y="4703"/>
                </a:lnTo>
                <a:lnTo>
                  <a:pt x="2007" y="4713"/>
                </a:lnTo>
                <a:lnTo>
                  <a:pt x="2024" y="4724"/>
                </a:lnTo>
                <a:lnTo>
                  <a:pt x="2039" y="4737"/>
                </a:lnTo>
                <a:lnTo>
                  <a:pt x="2039" y="4737"/>
                </a:lnTo>
                <a:lnTo>
                  <a:pt x="2047" y="4743"/>
                </a:lnTo>
                <a:lnTo>
                  <a:pt x="2055" y="4750"/>
                </a:lnTo>
                <a:lnTo>
                  <a:pt x="2055" y="4751"/>
                </a:lnTo>
                <a:lnTo>
                  <a:pt x="2055" y="4750"/>
                </a:lnTo>
                <a:lnTo>
                  <a:pt x="2066" y="4755"/>
                </a:lnTo>
                <a:lnTo>
                  <a:pt x="2078" y="4758"/>
                </a:lnTo>
                <a:lnTo>
                  <a:pt x="2090" y="4762"/>
                </a:lnTo>
                <a:lnTo>
                  <a:pt x="2101" y="4767"/>
                </a:lnTo>
                <a:lnTo>
                  <a:pt x="2121" y="4771"/>
                </a:lnTo>
                <a:lnTo>
                  <a:pt x="2140" y="4777"/>
                </a:lnTo>
                <a:lnTo>
                  <a:pt x="2160" y="4783"/>
                </a:lnTo>
                <a:lnTo>
                  <a:pt x="2178" y="4792"/>
                </a:lnTo>
                <a:lnTo>
                  <a:pt x="2196" y="4801"/>
                </a:lnTo>
                <a:lnTo>
                  <a:pt x="2212" y="4814"/>
                </a:lnTo>
                <a:lnTo>
                  <a:pt x="2228" y="4826"/>
                </a:lnTo>
                <a:lnTo>
                  <a:pt x="2242" y="4841"/>
                </a:lnTo>
                <a:lnTo>
                  <a:pt x="2241" y="4844"/>
                </a:lnTo>
                <a:lnTo>
                  <a:pt x="2239" y="4846"/>
                </a:lnTo>
                <a:lnTo>
                  <a:pt x="2268" y="4860"/>
                </a:lnTo>
                <a:lnTo>
                  <a:pt x="2297" y="4876"/>
                </a:lnTo>
                <a:lnTo>
                  <a:pt x="2324" y="4893"/>
                </a:lnTo>
                <a:lnTo>
                  <a:pt x="2351" y="4911"/>
                </a:lnTo>
                <a:lnTo>
                  <a:pt x="2352" y="4910"/>
                </a:lnTo>
                <a:lnTo>
                  <a:pt x="2364" y="4910"/>
                </a:lnTo>
                <a:lnTo>
                  <a:pt x="2374" y="4911"/>
                </a:lnTo>
                <a:lnTo>
                  <a:pt x="2389" y="4916"/>
                </a:lnTo>
                <a:lnTo>
                  <a:pt x="2403" y="4924"/>
                </a:lnTo>
                <a:lnTo>
                  <a:pt x="2413" y="4930"/>
                </a:lnTo>
                <a:lnTo>
                  <a:pt x="2422" y="4938"/>
                </a:lnTo>
                <a:lnTo>
                  <a:pt x="2430" y="4947"/>
                </a:lnTo>
                <a:lnTo>
                  <a:pt x="2438" y="4957"/>
                </a:lnTo>
                <a:lnTo>
                  <a:pt x="2443" y="4963"/>
                </a:lnTo>
                <a:lnTo>
                  <a:pt x="2449" y="4969"/>
                </a:lnTo>
                <a:lnTo>
                  <a:pt x="2457" y="4973"/>
                </a:lnTo>
                <a:lnTo>
                  <a:pt x="2465" y="4977"/>
                </a:lnTo>
                <a:lnTo>
                  <a:pt x="2472" y="4979"/>
                </a:lnTo>
                <a:lnTo>
                  <a:pt x="2476" y="4983"/>
                </a:lnTo>
                <a:lnTo>
                  <a:pt x="2484" y="4982"/>
                </a:lnTo>
                <a:lnTo>
                  <a:pt x="2492" y="4979"/>
                </a:lnTo>
                <a:lnTo>
                  <a:pt x="2494" y="4978"/>
                </a:lnTo>
                <a:lnTo>
                  <a:pt x="2498" y="4976"/>
                </a:lnTo>
                <a:lnTo>
                  <a:pt x="2501" y="4972"/>
                </a:lnTo>
                <a:lnTo>
                  <a:pt x="2503" y="4968"/>
                </a:lnTo>
                <a:lnTo>
                  <a:pt x="2499" y="4960"/>
                </a:lnTo>
                <a:lnTo>
                  <a:pt x="2494" y="4954"/>
                </a:lnTo>
                <a:lnTo>
                  <a:pt x="2488" y="4948"/>
                </a:lnTo>
                <a:lnTo>
                  <a:pt x="2482" y="4943"/>
                </a:lnTo>
                <a:lnTo>
                  <a:pt x="2474" y="4939"/>
                </a:lnTo>
                <a:lnTo>
                  <a:pt x="2468" y="4934"/>
                </a:lnTo>
                <a:lnTo>
                  <a:pt x="2460" y="4929"/>
                </a:lnTo>
                <a:lnTo>
                  <a:pt x="2455" y="4923"/>
                </a:lnTo>
                <a:lnTo>
                  <a:pt x="2455" y="4923"/>
                </a:lnTo>
                <a:lnTo>
                  <a:pt x="2445" y="4918"/>
                </a:lnTo>
                <a:lnTo>
                  <a:pt x="2438" y="4911"/>
                </a:lnTo>
                <a:lnTo>
                  <a:pt x="2430" y="4903"/>
                </a:lnTo>
                <a:lnTo>
                  <a:pt x="2424" y="4894"/>
                </a:lnTo>
                <a:lnTo>
                  <a:pt x="2424" y="4894"/>
                </a:lnTo>
                <a:lnTo>
                  <a:pt x="2410" y="4883"/>
                </a:lnTo>
                <a:lnTo>
                  <a:pt x="2395" y="4871"/>
                </a:lnTo>
                <a:lnTo>
                  <a:pt x="2388" y="4865"/>
                </a:lnTo>
                <a:lnTo>
                  <a:pt x="2379" y="4860"/>
                </a:lnTo>
                <a:lnTo>
                  <a:pt x="2369" y="4856"/>
                </a:lnTo>
                <a:lnTo>
                  <a:pt x="2360" y="4852"/>
                </a:lnTo>
                <a:lnTo>
                  <a:pt x="2352" y="4846"/>
                </a:lnTo>
                <a:lnTo>
                  <a:pt x="2345" y="4840"/>
                </a:lnTo>
                <a:lnTo>
                  <a:pt x="2339" y="4834"/>
                </a:lnTo>
                <a:lnTo>
                  <a:pt x="2332" y="4825"/>
                </a:lnTo>
                <a:lnTo>
                  <a:pt x="2326" y="4817"/>
                </a:lnTo>
                <a:lnTo>
                  <a:pt x="2321" y="4809"/>
                </a:lnTo>
                <a:lnTo>
                  <a:pt x="2319" y="4809"/>
                </a:lnTo>
                <a:lnTo>
                  <a:pt x="2306" y="4811"/>
                </a:lnTo>
                <a:lnTo>
                  <a:pt x="2295" y="4811"/>
                </a:lnTo>
                <a:lnTo>
                  <a:pt x="2283" y="4810"/>
                </a:lnTo>
                <a:lnTo>
                  <a:pt x="2273" y="4806"/>
                </a:lnTo>
                <a:lnTo>
                  <a:pt x="2263" y="4801"/>
                </a:lnTo>
                <a:lnTo>
                  <a:pt x="2255" y="4796"/>
                </a:lnTo>
                <a:lnTo>
                  <a:pt x="2246" y="4790"/>
                </a:lnTo>
                <a:lnTo>
                  <a:pt x="2237" y="4781"/>
                </a:lnTo>
                <a:lnTo>
                  <a:pt x="2228" y="4775"/>
                </a:lnTo>
                <a:lnTo>
                  <a:pt x="2221" y="4766"/>
                </a:lnTo>
                <a:lnTo>
                  <a:pt x="2217" y="4763"/>
                </a:lnTo>
                <a:lnTo>
                  <a:pt x="2214" y="4761"/>
                </a:lnTo>
                <a:lnTo>
                  <a:pt x="2206" y="4766"/>
                </a:lnTo>
                <a:lnTo>
                  <a:pt x="2198" y="4768"/>
                </a:lnTo>
                <a:lnTo>
                  <a:pt x="2189" y="4771"/>
                </a:lnTo>
                <a:lnTo>
                  <a:pt x="2180" y="4770"/>
                </a:lnTo>
                <a:lnTo>
                  <a:pt x="2172" y="4768"/>
                </a:lnTo>
                <a:lnTo>
                  <a:pt x="2164" y="4765"/>
                </a:lnTo>
                <a:lnTo>
                  <a:pt x="2155" y="4760"/>
                </a:lnTo>
                <a:lnTo>
                  <a:pt x="2147" y="4752"/>
                </a:lnTo>
                <a:lnTo>
                  <a:pt x="2147" y="4743"/>
                </a:lnTo>
                <a:lnTo>
                  <a:pt x="2147" y="4736"/>
                </a:lnTo>
                <a:lnTo>
                  <a:pt x="2148" y="4727"/>
                </a:lnTo>
                <a:lnTo>
                  <a:pt x="2149" y="4719"/>
                </a:lnTo>
                <a:lnTo>
                  <a:pt x="2155" y="4704"/>
                </a:lnTo>
                <a:lnTo>
                  <a:pt x="2163" y="4689"/>
                </a:lnTo>
                <a:lnTo>
                  <a:pt x="2163" y="4689"/>
                </a:lnTo>
                <a:lnTo>
                  <a:pt x="2163" y="4689"/>
                </a:lnTo>
                <a:lnTo>
                  <a:pt x="2160" y="4683"/>
                </a:lnTo>
                <a:lnTo>
                  <a:pt x="2159" y="4677"/>
                </a:lnTo>
                <a:lnTo>
                  <a:pt x="2153" y="4674"/>
                </a:lnTo>
                <a:lnTo>
                  <a:pt x="2147" y="4670"/>
                </a:lnTo>
                <a:lnTo>
                  <a:pt x="2147" y="4670"/>
                </a:lnTo>
                <a:lnTo>
                  <a:pt x="2142" y="4669"/>
                </a:lnTo>
                <a:lnTo>
                  <a:pt x="2138" y="4667"/>
                </a:lnTo>
                <a:lnTo>
                  <a:pt x="2135" y="4663"/>
                </a:lnTo>
                <a:lnTo>
                  <a:pt x="2133" y="4658"/>
                </a:lnTo>
                <a:lnTo>
                  <a:pt x="2133" y="4658"/>
                </a:lnTo>
                <a:lnTo>
                  <a:pt x="2133" y="4658"/>
                </a:lnTo>
                <a:lnTo>
                  <a:pt x="2133" y="4658"/>
                </a:lnTo>
                <a:lnTo>
                  <a:pt x="2133" y="4658"/>
                </a:lnTo>
                <a:lnTo>
                  <a:pt x="2133" y="4658"/>
                </a:lnTo>
                <a:lnTo>
                  <a:pt x="2120" y="4654"/>
                </a:lnTo>
                <a:lnTo>
                  <a:pt x="2109" y="4650"/>
                </a:lnTo>
                <a:lnTo>
                  <a:pt x="2098" y="4647"/>
                </a:lnTo>
                <a:lnTo>
                  <a:pt x="2085" y="4643"/>
                </a:lnTo>
                <a:lnTo>
                  <a:pt x="2072" y="4638"/>
                </a:lnTo>
                <a:lnTo>
                  <a:pt x="2060" y="4630"/>
                </a:lnTo>
                <a:lnTo>
                  <a:pt x="2054" y="4626"/>
                </a:lnTo>
                <a:lnTo>
                  <a:pt x="2049" y="4623"/>
                </a:lnTo>
                <a:lnTo>
                  <a:pt x="2044" y="4618"/>
                </a:lnTo>
                <a:lnTo>
                  <a:pt x="2040" y="4611"/>
                </a:lnTo>
                <a:lnTo>
                  <a:pt x="2022" y="4584"/>
                </a:lnTo>
                <a:lnTo>
                  <a:pt x="2022" y="4584"/>
                </a:lnTo>
                <a:lnTo>
                  <a:pt x="2021" y="4584"/>
                </a:lnTo>
                <a:lnTo>
                  <a:pt x="2021" y="4584"/>
                </a:lnTo>
                <a:lnTo>
                  <a:pt x="2021" y="4584"/>
                </a:lnTo>
                <a:lnTo>
                  <a:pt x="2008" y="4581"/>
                </a:lnTo>
                <a:lnTo>
                  <a:pt x="1996" y="4579"/>
                </a:lnTo>
                <a:lnTo>
                  <a:pt x="1983" y="4561"/>
                </a:lnTo>
                <a:lnTo>
                  <a:pt x="1978" y="4561"/>
                </a:lnTo>
                <a:lnTo>
                  <a:pt x="1973" y="4560"/>
                </a:lnTo>
                <a:lnTo>
                  <a:pt x="1966" y="4559"/>
                </a:lnTo>
                <a:lnTo>
                  <a:pt x="1958" y="4555"/>
                </a:lnTo>
                <a:lnTo>
                  <a:pt x="1952" y="4551"/>
                </a:lnTo>
                <a:lnTo>
                  <a:pt x="1946" y="4547"/>
                </a:lnTo>
                <a:lnTo>
                  <a:pt x="1936" y="4539"/>
                </a:lnTo>
                <a:lnTo>
                  <a:pt x="1926" y="4527"/>
                </a:lnTo>
                <a:lnTo>
                  <a:pt x="1917" y="4516"/>
                </a:lnTo>
                <a:lnTo>
                  <a:pt x="1907" y="4505"/>
                </a:lnTo>
                <a:lnTo>
                  <a:pt x="1897" y="4495"/>
                </a:lnTo>
                <a:lnTo>
                  <a:pt x="1885" y="4486"/>
                </a:lnTo>
                <a:lnTo>
                  <a:pt x="1879" y="4477"/>
                </a:lnTo>
                <a:lnTo>
                  <a:pt x="1873" y="4470"/>
                </a:lnTo>
                <a:lnTo>
                  <a:pt x="1865" y="4462"/>
                </a:lnTo>
                <a:lnTo>
                  <a:pt x="1858" y="4454"/>
                </a:lnTo>
                <a:lnTo>
                  <a:pt x="1843" y="4441"/>
                </a:lnTo>
                <a:lnTo>
                  <a:pt x="1826" y="4429"/>
                </a:lnTo>
                <a:lnTo>
                  <a:pt x="1792" y="4406"/>
                </a:lnTo>
                <a:lnTo>
                  <a:pt x="1760" y="4380"/>
                </a:lnTo>
                <a:lnTo>
                  <a:pt x="1751" y="4373"/>
                </a:lnTo>
                <a:lnTo>
                  <a:pt x="1742" y="4367"/>
                </a:lnTo>
                <a:lnTo>
                  <a:pt x="1740" y="4368"/>
                </a:lnTo>
                <a:lnTo>
                  <a:pt x="1736" y="4369"/>
                </a:lnTo>
                <a:lnTo>
                  <a:pt x="1733" y="4367"/>
                </a:lnTo>
                <a:lnTo>
                  <a:pt x="1730" y="4364"/>
                </a:lnTo>
                <a:lnTo>
                  <a:pt x="1730" y="4364"/>
                </a:lnTo>
                <a:lnTo>
                  <a:pt x="1726" y="4360"/>
                </a:lnTo>
                <a:lnTo>
                  <a:pt x="1722" y="4357"/>
                </a:lnTo>
                <a:lnTo>
                  <a:pt x="1718" y="4352"/>
                </a:lnTo>
                <a:lnTo>
                  <a:pt x="1716" y="4346"/>
                </a:lnTo>
                <a:lnTo>
                  <a:pt x="1715" y="4340"/>
                </a:lnTo>
                <a:lnTo>
                  <a:pt x="1715" y="4334"/>
                </a:lnTo>
                <a:lnTo>
                  <a:pt x="1715" y="4334"/>
                </a:lnTo>
                <a:lnTo>
                  <a:pt x="1707" y="4335"/>
                </a:lnTo>
                <a:lnTo>
                  <a:pt x="1700" y="4336"/>
                </a:lnTo>
                <a:lnTo>
                  <a:pt x="1688" y="4330"/>
                </a:lnTo>
                <a:lnTo>
                  <a:pt x="1677" y="4325"/>
                </a:lnTo>
                <a:lnTo>
                  <a:pt x="1672" y="4321"/>
                </a:lnTo>
                <a:lnTo>
                  <a:pt x="1667" y="4318"/>
                </a:lnTo>
                <a:lnTo>
                  <a:pt x="1663" y="4313"/>
                </a:lnTo>
                <a:lnTo>
                  <a:pt x="1662" y="4308"/>
                </a:lnTo>
                <a:lnTo>
                  <a:pt x="1661" y="4304"/>
                </a:lnTo>
                <a:lnTo>
                  <a:pt x="1661" y="4299"/>
                </a:lnTo>
                <a:lnTo>
                  <a:pt x="1662" y="4294"/>
                </a:lnTo>
                <a:lnTo>
                  <a:pt x="1663" y="4289"/>
                </a:lnTo>
                <a:lnTo>
                  <a:pt x="1666" y="4289"/>
                </a:lnTo>
                <a:lnTo>
                  <a:pt x="1667" y="4289"/>
                </a:lnTo>
                <a:lnTo>
                  <a:pt x="1673" y="4291"/>
                </a:lnTo>
                <a:lnTo>
                  <a:pt x="1679" y="4294"/>
                </a:lnTo>
                <a:lnTo>
                  <a:pt x="1686" y="4299"/>
                </a:lnTo>
                <a:lnTo>
                  <a:pt x="1691" y="4303"/>
                </a:lnTo>
                <a:lnTo>
                  <a:pt x="1696" y="4308"/>
                </a:lnTo>
                <a:lnTo>
                  <a:pt x="1702" y="4311"/>
                </a:lnTo>
                <a:lnTo>
                  <a:pt x="1708" y="4315"/>
                </a:lnTo>
                <a:lnTo>
                  <a:pt x="1715" y="4318"/>
                </a:lnTo>
                <a:lnTo>
                  <a:pt x="1722" y="4318"/>
                </a:lnTo>
                <a:lnTo>
                  <a:pt x="1730" y="4318"/>
                </a:lnTo>
                <a:lnTo>
                  <a:pt x="1727" y="4311"/>
                </a:lnTo>
                <a:lnTo>
                  <a:pt x="1723" y="4306"/>
                </a:lnTo>
                <a:lnTo>
                  <a:pt x="1718" y="4300"/>
                </a:lnTo>
                <a:lnTo>
                  <a:pt x="1713" y="4295"/>
                </a:lnTo>
                <a:lnTo>
                  <a:pt x="1710" y="4289"/>
                </a:lnTo>
                <a:lnTo>
                  <a:pt x="1707" y="4282"/>
                </a:lnTo>
                <a:lnTo>
                  <a:pt x="1707" y="4279"/>
                </a:lnTo>
                <a:lnTo>
                  <a:pt x="1708" y="4276"/>
                </a:lnTo>
                <a:lnTo>
                  <a:pt x="1711" y="4272"/>
                </a:lnTo>
                <a:lnTo>
                  <a:pt x="1713" y="4267"/>
                </a:lnTo>
                <a:lnTo>
                  <a:pt x="1721" y="4261"/>
                </a:lnTo>
                <a:lnTo>
                  <a:pt x="1728" y="4256"/>
                </a:lnTo>
                <a:lnTo>
                  <a:pt x="1736" y="4252"/>
                </a:lnTo>
                <a:lnTo>
                  <a:pt x="1745" y="4250"/>
                </a:lnTo>
                <a:lnTo>
                  <a:pt x="1752" y="4250"/>
                </a:lnTo>
                <a:lnTo>
                  <a:pt x="1761" y="4252"/>
                </a:lnTo>
                <a:lnTo>
                  <a:pt x="1770" y="4256"/>
                </a:lnTo>
                <a:lnTo>
                  <a:pt x="1779" y="4264"/>
                </a:lnTo>
                <a:lnTo>
                  <a:pt x="1785" y="4267"/>
                </a:lnTo>
                <a:lnTo>
                  <a:pt x="1791" y="4269"/>
                </a:lnTo>
                <a:lnTo>
                  <a:pt x="1800" y="4270"/>
                </a:lnTo>
                <a:lnTo>
                  <a:pt x="1808" y="4272"/>
                </a:lnTo>
                <a:lnTo>
                  <a:pt x="1804" y="4261"/>
                </a:lnTo>
                <a:lnTo>
                  <a:pt x="1800" y="4250"/>
                </a:lnTo>
                <a:lnTo>
                  <a:pt x="1798" y="4240"/>
                </a:lnTo>
                <a:lnTo>
                  <a:pt x="1795" y="4228"/>
                </a:lnTo>
                <a:lnTo>
                  <a:pt x="1795" y="4217"/>
                </a:lnTo>
                <a:lnTo>
                  <a:pt x="1795" y="4207"/>
                </a:lnTo>
                <a:lnTo>
                  <a:pt x="1798" y="4197"/>
                </a:lnTo>
                <a:lnTo>
                  <a:pt x="1801" y="4188"/>
                </a:lnTo>
                <a:lnTo>
                  <a:pt x="1806" y="4180"/>
                </a:lnTo>
                <a:lnTo>
                  <a:pt x="1813" y="4173"/>
                </a:lnTo>
                <a:lnTo>
                  <a:pt x="1821" y="4168"/>
                </a:lnTo>
                <a:lnTo>
                  <a:pt x="1833" y="4164"/>
                </a:lnTo>
                <a:lnTo>
                  <a:pt x="1864" y="4157"/>
                </a:lnTo>
                <a:lnTo>
                  <a:pt x="1897" y="4152"/>
                </a:lnTo>
                <a:lnTo>
                  <a:pt x="1913" y="4151"/>
                </a:lnTo>
                <a:lnTo>
                  <a:pt x="1929" y="4152"/>
                </a:lnTo>
                <a:lnTo>
                  <a:pt x="1937" y="4154"/>
                </a:lnTo>
                <a:lnTo>
                  <a:pt x="1946" y="4157"/>
                </a:lnTo>
                <a:lnTo>
                  <a:pt x="1953" y="4159"/>
                </a:lnTo>
                <a:lnTo>
                  <a:pt x="1962" y="4163"/>
                </a:lnTo>
                <a:lnTo>
                  <a:pt x="1962" y="4157"/>
                </a:lnTo>
                <a:lnTo>
                  <a:pt x="1962" y="4151"/>
                </a:lnTo>
                <a:lnTo>
                  <a:pt x="1962" y="4146"/>
                </a:lnTo>
                <a:lnTo>
                  <a:pt x="1961" y="4141"/>
                </a:lnTo>
                <a:lnTo>
                  <a:pt x="1956" y="4132"/>
                </a:lnTo>
                <a:lnTo>
                  <a:pt x="1949" y="4124"/>
                </a:lnTo>
                <a:lnTo>
                  <a:pt x="1933" y="4112"/>
                </a:lnTo>
                <a:lnTo>
                  <a:pt x="1916" y="4102"/>
                </a:lnTo>
                <a:lnTo>
                  <a:pt x="1908" y="4114"/>
                </a:lnTo>
                <a:lnTo>
                  <a:pt x="1902" y="4123"/>
                </a:lnTo>
                <a:lnTo>
                  <a:pt x="1894" y="4129"/>
                </a:lnTo>
                <a:lnTo>
                  <a:pt x="1887" y="4133"/>
                </a:lnTo>
                <a:lnTo>
                  <a:pt x="1883" y="4133"/>
                </a:lnTo>
                <a:lnTo>
                  <a:pt x="1879" y="4133"/>
                </a:lnTo>
                <a:lnTo>
                  <a:pt x="1875" y="4133"/>
                </a:lnTo>
                <a:lnTo>
                  <a:pt x="1872" y="4132"/>
                </a:lnTo>
                <a:lnTo>
                  <a:pt x="1863" y="4127"/>
                </a:lnTo>
                <a:lnTo>
                  <a:pt x="1855" y="4118"/>
                </a:lnTo>
                <a:lnTo>
                  <a:pt x="1854" y="4118"/>
                </a:lnTo>
                <a:lnTo>
                  <a:pt x="1854" y="4117"/>
                </a:lnTo>
                <a:lnTo>
                  <a:pt x="1848" y="4108"/>
                </a:lnTo>
                <a:lnTo>
                  <a:pt x="1841" y="4102"/>
                </a:lnTo>
                <a:lnTo>
                  <a:pt x="1834" y="4095"/>
                </a:lnTo>
                <a:lnTo>
                  <a:pt x="1826" y="4092"/>
                </a:lnTo>
                <a:lnTo>
                  <a:pt x="1819" y="4089"/>
                </a:lnTo>
                <a:lnTo>
                  <a:pt x="1810" y="4088"/>
                </a:lnTo>
                <a:lnTo>
                  <a:pt x="1803" y="4088"/>
                </a:lnTo>
                <a:lnTo>
                  <a:pt x="1794" y="4087"/>
                </a:lnTo>
                <a:lnTo>
                  <a:pt x="1776" y="4088"/>
                </a:lnTo>
                <a:lnTo>
                  <a:pt x="1757" y="4088"/>
                </a:lnTo>
                <a:lnTo>
                  <a:pt x="1749" y="4087"/>
                </a:lnTo>
                <a:lnTo>
                  <a:pt x="1741" y="4085"/>
                </a:lnTo>
                <a:lnTo>
                  <a:pt x="1732" y="4083"/>
                </a:lnTo>
                <a:lnTo>
                  <a:pt x="1723" y="4079"/>
                </a:lnTo>
                <a:lnTo>
                  <a:pt x="1727" y="4074"/>
                </a:lnTo>
                <a:lnTo>
                  <a:pt x="1730" y="4069"/>
                </a:lnTo>
                <a:lnTo>
                  <a:pt x="1733" y="4065"/>
                </a:lnTo>
                <a:lnTo>
                  <a:pt x="1737" y="4062"/>
                </a:lnTo>
                <a:lnTo>
                  <a:pt x="1746" y="4056"/>
                </a:lnTo>
                <a:lnTo>
                  <a:pt x="1755" y="4054"/>
                </a:lnTo>
                <a:lnTo>
                  <a:pt x="1765" y="4051"/>
                </a:lnTo>
                <a:lnTo>
                  <a:pt x="1775" y="4049"/>
                </a:lnTo>
                <a:lnTo>
                  <a:pt x="1784" y="4045"/>
                </a:lnTo>
                <a:lnTo>
                  <a:pt x="1791" y="4040"/>
                </a:lnTo>
                <a:lnTo>
                  <a:pt x="1795" y="4036"/>
                </a:lnTo>
                <a:lnTo>
                  <a:pt x="1798" y="4034"/>
                </a:lnTo>
                <a:lnTo>
                  <a:pt x="1798" y="4034"/>
                </a:lnTo>
                <a:lnTo>
                  <a:pt x="1798" y="4034"/>
                </a:lnTo>
                <a:lnTo>
                  <a:pt x="1808" y="4025"/>
                </a:lnTo>
                <a:lnTo>
                  <a:pt x="1815" y="4024"/>
                </a:lnTo>
                <a:lnTo>
                  <a:pt x="1823" y="4024"/>
                </a:lnTo>
                <a:lnTo>
                  <a:pt x="1826" y="4019"/>
                </a:lnTo>
                <a:lnTo>
                  <a:pt x="1830" y="4015"/>
                </a:lnTo>
                <a:lnTo>
                  <a:pt x="1834" y="4014"/>
                </a:lnTo>
                <a:lnTo>
                  <a:pt x="1838" y="4013"/>
                </a:lnTo>
                <a:lnTo>
                  <a:pt x="1841" y="4013"/>
                </a:lnTo>
                <a:lnTo>
                  <a:pt x="1845" y="4015"/>
                </a:lnTo>
                <a:lnTo>
                  <a:pt x="1849" y="4019"/>
                </a:lnTo>
                <a:lnTo>
                  <a:pt x="1854" y="4024"/>
                </a:lnTo>
                <a:lnTo>
                  <a:pt x="1854" y="4024"/>
                </a:lnTo>
                <a:lnTo>
                  <a:pt x="1854" y="4024"/>
                </a:lnTo>
                <a:lnTo>
                  <a:pt x="1862" y="4033"/>
                </a:lnTo>
                <a:lnTo>
                  <a:pt x="1869" y="4040"/>
                </a:lnTo>
                <a:lnTo>
                  <a:pt x="1869" y="4040"/>
                </a:lnTo>
                <a:lnTo>
                  <a:pt x="1884" y="4040"/>
                </a:lnTo>
                <a:lnTo>
                  <a:pt x="1899" y="4040"/>
                </a:lnTo>
                <a:lnTo>
                  <a:pt x="1899" y="4033"/>
                </a:lnTo>
                <a:lnTo>
                  <a:pt x="1899" y="4024"/>
                </a:lnTo>
                <a:lnTo>
                  <a:pt x="1899" y="4024"/>
                </a:lnTo>
                <a:lnTo>
                  <a:pt x="1899" y="4024"/>
                </a:lnTo>
                <a:lnTo>
                  <a:pt x="1895" y="4019"/>
                </a:lnTo>
                <a:lnTo>
                  <a:pt x="1892" y="4010"/>
                </a:lnTo>
                <a:lnTo>
                  <a:pt x="1889" y="4001"/>
                </a:lnTo>
                <a:lnTo>
                  <a:pt x="1887" y="3994"/>
                </a:lnTo>
                <a:lnTo>
                  <a:pt x="1884" y="3990"/>
                </a:lnTo>
                <a:lnTo>
                  <a:pt x="1882" y="3986"/>
                </a:lnTo>
                <a:lnTo>
                  <a:pt x="1879" y="3984"/>
                </a:lnTo>
                <a:lnTo>
                  <a:pt x="1875" y="3982"/>
                </a:lnTo>
                <a:lnTo>
                  <a:pt x="1870" y="3982"/>
                </a:lnTo>
                <a:lnTo>
                  <a:pt x="1865" y="3982"/>
                </a:lnTo>
                <a:lnTo>
                  <a:pt x="1859" y="3984"/>
                </a:lnTo>
                <a:lnTo>
                  <a:pt x="1852" y="3987"/>
                </a:lnTo>
                <a:lnTo>
                  <a:pt x="1848" y="3987"/>
                </a:lnTo>
                <a:lnTo>
                  <a:pt x="1843" y="3986"/>
                </a:lnTo>
                <a:lnTo>
                  <a:pt x="1838" y="3984"/>
                </a:lnTo>
                <a:lnTo>
                  <a:pt x="1831" y="3980"/>
                </a:lnTo>
                <a:lnTo>
                  <a:pt x="1819" y="3971"/>
                </a:lnTo>
                <a:lnTo>
                  <a:pt x="1808" y="3962"/>
                </a:lnTo>
                <a:lnTo>
                  <a:pt x="1805" y="3966"/>
                </a:lnTo>
                <a:lnTo>
                  <a:pt x="1804" y="3969"/>
                </a:lnTo>
                <a:lnTo>
                  <a:pt x="1801" y="3967"/>
                </a:lnTo>
                <a:lnTo>
                  <a:pt x="1800" y="3966"/>
                </a:lnTo>
                <a:lnTo>
                  <a:pt x="1803" y="3965"/>
                </a:lnTo>
                <a:lnTo>
                  <a:pt x="1806" y="3962"/>
                </a:lnTo>
                <a:lnTo>
                  <a:pt x="1806" y="3962"/>
                </a:lnTo>
                <a:lnTo>
                  <a:pt x="1801" y="3954"/>
                </a:lnTo>
                <a:lnTo>
                  <a:pt x="1796" y="3946"/>
                </a:lnTo>
                <a:lnTo>
                  <a:pt x="1790" y="3940"/>
                </a:lnTo>
                <a:lnTo>
                  <a:pt x="1784" y="3936"/>
                </a:lnTo>
                <a:lnTo>
                  <a:pt x="1777" y="3933"/>
                </a:lnTo>
                <a:lnTo>
                  <a:pt x="1770" y="3932"/>
                </a:lnTo>
                <a:lnTo>
                  <a:pt x="1762" y="3935"/>
                </a:lnTo>
                <a:lnTo>
                  <a:pt x="1754" y="3940"/>
                </a:lnTo>
                <a:lnTo>
                  <a:pt x="1750" y="3943"/>
                </a:lnTo>
                <a:lnTo>
                  <a:pt x="1745" y="3947"/>
                </a:lnTo>
                <a:lnTo>
                  <a:pt x="1746" y="3966"/>
                </a:lnTo>
                <a:lnTo>
                  <a:pt x="1746" y="3980"/>
                </a:lnTo>
                <a:lnTo>
                  <a:pt x="1745" y="3986"/>
                </a:lnTo>
                <a:lnTo>
                  <a:pt x="1744" y="3990"/>
                </a:lnTo>
                <a:lnTo>
                  <a:pt x="1741" y="3995"/>
                </a:lnTo>
                <a:lnTo>
                  <a:pt x="1737" y="3997"/>
                </a:lnTo>
                <a:lnTo>
                  <a:pt x="1733" y="4000"/>
                </a:lnTo>
                <a:lnTo>
                  <a:pt x="1728" y="4002"/>
                </a:lnTo>
                <a:lnTo>
                  <a:pt x="1722" y="4004"/>
                </a:lnTo>
                <a:lnTo>
                  <a:pt x="1713" y="4006"/>
                </a:lnTo>
                <a:lnTo>
                  <a:pt x="1695" y="4008"/>
                </a:lnTo>
                <a:lnTo>
                  <a:pt x="1668" y="4009"/>
                </a:lnTo>
                <a:lnTo>
                  <a:pt x="1668" y="4009"/>
                </a:lnTo>
                <a:lnTo>
                  <a:pt x="1668" y="4009"/>
                </a:lnTo>
                <a:lnTo>
                  <a:pt x="1668" y="4009"/>
                </a:lnTo>
                <a:lnTo>
                  <a:pt x="1668" y="4009"/>
                </a:lnTo>
                <a:lnTo>
                  <a:pt x="1668" y="4009"/>
                </a:lnTo>
                <a:lnTo>
                  <a:pt x="1671" y="4011"/>
                </a:lnTo>
                <a:lnTo>
                  <a:pt x="1679" y="4020"/>
                </a:lnTo>
                <a:lnTo>
                  <a:pt x="1687" y="4029"/>
                </a:lnTo>
                <a:lnTo>
                  <a:pt x="1692" y="4039"/>
                </a:lnTo>
                <a:lnTo>
                  <a:pt x="1697" y="4048"/>
                </a:lnTo>
                <a:lnTo>
                  <a:pt x="1698" y="4053"/>
                </a:lnTo>
                <a:lnTo>
                  <a:pt x="1700" y="4058"/>
                </a:lnTo>
                <a:lnTo>
                  <a:pt x="1700" y="4064"/>
                </a:lnTo>
                <a:lnTo>
                  <a:pt x="1698" y="4069"/>
                </a:lnTo>
                <a:lnTo>
                  <a:pt x="1697" y="4075"/>
                </a:lnTo>
                <a:lnTo>
                  <a:pt x="1695" y="4082"/>
                </a:lnTo>
                <a:lnTo>
                  <a:pt x="1692" y="4088"/>
                </a:lnTo>
                <a:lnTo>
                  <a:pt x="1688" y="4094"/>
                </a:lnTo>
                <a:lnTo>
                  <a:pt x="1683" y="4094"/>
                </a:lnTo>
                <a:lnTo>
                  <a:pt x="1679" y="4093"/>
                </a:lnTo>
                <a:lnTo>
                  <a:pt x="1676" y="4090"/>
                </a:lnTo>
                <a:lnTo>
                  <a:pt x="1672" y="4088"/>
                </a:lnTo>
                <a:lnTo>
                  <a:pt x="1667" y="4083"/>
                </a:lnTo>
                <a:lnTo>
                  <a:pt x="1662" y="4075"/>
                </a:lnTo>
                <a:lnTo>
                  <a:pt x="1657" y="4069"/>
                </a:lnTo>
                <a:lnTo>
                  <a:pt x="1651" y="4063"/>
                </a:lnTo>
                <a:lnTo>
                  <a:pt x="1644" y="4058"/>
                </a:lnTo>
                <a:lnTo>
                  <a:pt x="1637" y="4055"/>
                </a:lnTo>
                <a:lnTo>
                  <a:pt x="1631" y="4060"/>
                </a:lnTo>
                <a:lnTo>
                  <a:pt x="1624" y="4064"/>
                </a:lnTo>
                <a:lnTo>
                  <a:pt x="1618" y="4068"/>
                </a:lnTo>
                <a:lnTo>
                  <a:pt x="1610" y="4069"/>
                </a:lnTo>
                <a:lnTo>
                  <a:pt x="1597" y="4072"/>
                </a:lnTo>
                <a:lnTo>
                  <a:pt x="1582" y="4073"/>
                </a:lnTo>
                <a:lnTo>
                  <a:pt x="1566" y="4074"/>
                </a:lnTo>
                <a:lnTo>
                  <a:pt x="1551" y="4077"/>
                </a:lnTo>
                <a:lnTo>
                  <a:pt x="1544" y="4079"/>
                </a:lnTo>
                <a:lnTo>
                  <a:pt x="1536" y="4082"/>
                </a:lnTo>
                <a:lnTo>
                  <a:pt x="1530" y="4085"/>
                </a:lnTo>
                <a:lnTo>
                  <a:pt x="1524" y="4090"/>
                </a:lnTo>
                <a:lnTo>
                  <a:pt x="1521" y="4092"/>
                </a:lnTo>
                <a:lnTo>
                  <a:pt x="1519" y="4092"/>
                </a:lnTo>
                <a:lnTo>
                  <a:pt x="1516" y="4092"/>
                </a:lnTo>
                <a:lnTo>
                  <a:pt x="1515" y="4092"/>
                </a:lnTo>
                <a:lnTo>
                  <a:pt x="1510" y="4089"/>
                </a:lnTo>
                <a:lnTo>
                  <a:pt x="1506" y="4084"/>
                </a:lnTo>
                <a:lnTo>
                  <a:pt x="1504" y="4079"/>
                </a:lnTo>
                <a:lnTo>
                  <a:pt x="1502" y="4073"/>
                </a:lnTo>
                <a:lnTo>
                  <a:pt x="1502" y="4067"/>
                </a:lnTo>
                <a:lnTo>
                  <a:pt x="1505" y="4062"/>
                </a:lnTo>
                <a:lnTo>
                  <a:pt x="1511" y="4053"/>
                </a:lnTo>
                <a:lnTo>
                  <a:pt x="1516" y="4043"/>
                </a:lnTo>
                <a:lnTo>
                  <a:pt x="1520" y="4034"/>
                </a:lnTo>
                <a:lnTo>
                  <a:pt x="1524" y="4024"/>
                </a:lnTo>
                <a:lnTo>
                  <a:pt x="1531" y="4002"/>
                </a:lnTo>
                <a:lnTo>
                  <a:pt x="1539" y="3979"/>
                </a:lnTo>
                <a:lnTo>
                  <a:pt x="1549" y="3987"/>
                </a:lnTo>
                <a:lnTo>
                  <a:pt x="1559" y="3995"/>
                </a:lnTo>
                <a:lnTo>
                  <a:pt x="1569" y="4001"/>
                </a:lnTo>
                <a:lnTo>
                  <a:pt x="1579" y="4006"/>
                </a:lnTo>
                <a:lnTo>
                  <a:pt x="1600" y="4015"/>
                </a:lnTo>
                <a:lnTo>
                  <a:pt x="1620" y="4025"/>
                </a:lnTo>
                <a:lnTo>
                  <a:pt x="1626" y="4019"/>
                </a:lnTo>
                <a:lnTo>
                  <a:pt x="1631" y="4015"/>
                </a:lnTo>
                <a:lnTo>
                  <a:pt x="1636" y="4011"/>
                </a:lnTo>
                <a:lnTo>
                  <a:pt x="1642" y="4010"/>
                </a:lnTo>
                <a:lnTo>
                  <a:pt x="1654" y="4009"/>
                </a:lnTo>
                <a:lnTo>
                  <a:pt x="1668" y="4009"/>
                </a:lnTo>
                <a:lnTo>
                  <a:pt x="1668" y="4009"/>
                </a:lnTo>
                <a:lnTo>
                  <a:pt x="1668" y="4009"/>
                </a:lnTo>
                <a:lnTo>
                  <a:pt x="1677" y="3996"/>
                </a:lnTo>
                <a:lnTo>
                  <a:pt x="1690" y="3980"/>
                </a:lnTo>
                <a:lnTo>
                  <a:pt x="1671" y="3979"/>
                </a:lnTo>
                <a:lnTo>
                  <a:pt x="1652" y="3977"/>
                </a:lnTo>
                <a:lnTo>
                  <a:pt x="1634" y="3976"/>
                </a:lnTo>
                <a:lnTo>
                  <a:pt x="1618" y="3972"/>
                </a:lnTo>
                <a:lnTo>
                  <a:pt x="1610" y="3970"/>
                </a:lnTo>
                <a:lnTo>
                  <a:pt x="1603" y="3966"/>
                </a:lnTo>
                <a:lnTo>
                  <a:pt x="1597" y="3961"/>
                </a:lnTo>
                <a:lnTo>
                  <a:pt x="1590" y="3955"/>
                </a:lnTo>
                <a:lnTo>
                  <a:pt x="1585" y="3947"/>
                </a:lnTo>
                <a:lnTo>
                  <a:pt x="1582" y="3940"/>
                </a:lnTo>
                <a:lnTo>
                  <a:pt x="1578" y="3930"/>
                </a:lnTo>
                <a:lnTo>
                  <a:pt x="1575" y="3918"/>
                </a:lnTo>
                <a:lnTo>
                  <a:pt x="1585" y="3913"/>
                </a:lnTo>
                <a:lnTo>
                  <a:pt x="1594" y="3911"/>
                </a:lnTo>
                <a:lnTo>
                  <a:pt x="1603" y="3910"/>
                </a:lnTo>
                <a:lnTo>
                  <a:pt x="1612" y="3910"/>
                </a:lnTo>
                <a:lnTo>
                  <a:pt x="1620" y="3911"/>
                </a:lnTo>
                <a:lnTo>
                  <a:pt x="1629" y="3913"/>
                </a:lnTo>
                <a:lnTo>
                  <a:pt x="1638" y="3916"/>
                </a:lnTo>
                <a:lnTo>
                  <a:pt x="1647" y="3918"/>
                </a:lnTo>
                <a:lnTo>
                  <a:pt x="1663" y="3925"/>
                </a:lnTo>
                <a:lnTo>
                  <a:pt x="1679" y="3930"/>
                </a:lnTo>
                <a:lnTo>
                  <a:pt x="1688" y="3932"/>
                </a:lnTo>
                <a:lnTo>
                  <a:pt x="1697" y="3933"/>
                </a:lnTo>
                <a:lnTo>
                  <a:pt x="1706" y="3933"/>
                </a:lnTo>
                <a:lnTo>
                  <a:pt x="1715" y="3931"/>
                </a:lnTo>
                <a:lnTo>
                  <a:pt x="1715" y="3931"/>
                </a:lnTo>
                <a:lnTo>
                  <a:pt x="1706" y="3916"/>
                </a:lnTo>
                <a:lnTo>
                  <a:pt x="1698" y="3901"/>
                </a:lnTo>
                <a:lnTo>
                  <a:pt x="1683" y="3896"/>
                </a:lnTo>
                <a:lnTo>
                  <a:pt x="1669" y="3891"/>
                </a:lnTo>
                <a:lnTo>
                  <a:pt x="1657" y="3883"/>
                </a:lnTo>
                <a:lnTo>
                  <a:pt x="1646" y="3874"/>
                </a:lnTo>
                <a:lnTo>
                  <a:pt x="1641" y="3871"/>
                </a:lnTo>
                <a:lnTo>
                  <a:pt x="1637" y="3864"/>
                </a:lnTo>
                <a:lnTo>
                  <a:pt x="1633" y="3858"/>
                </a:lnTo>
                <a:lnTo>
                  <a:pt x="1631" y="3852"/>
                </a:lnTo>
                <a:lnTo>
                  <a:pt x="1629" y="3844"/>
                </a:lnTo>
                <a:lnTo>
                  <a:pt x="1628" y="3837"/>
                </a:lnTo>
                <a:lnTo>
                  <a:pt x="1628" y="3828"/>
                </a:lnTo>
                <a:lnTo>
                  <a:pt x="1628" y="3818"/>
                </a:lnTo>
                <a:lnTo>
                  <a:pt x="1628" y="3805"/>
                </a:lnTo>
                <a:lnTo>
                  <a:pt x="1627" y="3793"/>
                </a:lnTo>
                <a:lnTo>
                  <a:pt x="1624" y="3780"/>
                </a:lnTo>
                <a:lnTo>
                  <a:pt x="1622" y="3768"/>
                </a:lnTo>
                <a:lnTo>
                  <a:pt x="1617" y="3771"/>
                </a:lnTo>
                <a:lnTo>
                  <a:pt x="1610" y="3774"/>
                </a:lnTo>
                <a:lnTo>
                  <a:pt x="1605" y="3775"/>
                </a:lnTo>
                <a:lnTo>
                  <a:pt x="1600" y="3774"/>
                </a:lnTo>
                <a:lnTo>
                  <a:pt x="1590" y="3770"/>
                </a:lnTo>
                <a:lnTo>
                  <a:pt x="1582" y="3764"/>
                </a:lnTo>
                <a:lnTo>
                  <a:pt x="1572" y="3758"/>
                </a:lnTo>
                <a:lnTo>
                  <a:pt x="1561" y="3754"/>
                </a:lnTo>
                <a:lnTo>
                  <a:pt x="1556" y="3753"/>
                </a:lnTo>
                <a:lnTo>
                  <a:pt x="1551" y="3753"/>
                </a:lnTo>
                <a:lnTo>
                  <a:pt x="1546" y="3755"/>
                </a:lnTo>
                <a:lnTo>
                  <a:pt x="1540" y="3758"/>
                </a:lnTo>
                <a:lnTo>
                  <a:pt x="1534" y="3763"/>
                </a:lnTo>
                <a:lnTo>
                  <a:pt x="1529" y="3765"/>
                </a:lnTo>
                <a:lnTo>
                  <a:pt x="1523" y="3768"/>
                </a:lnTo>
                <a:lnTo>
                  <a:pt x="1516" y="3768"/>
                </a:lnTo>
                <a:lnTo>
                  <a:pt x="1510" y="3766"/>
                </a:lnTo>
                <a:lnTo>
                  <a:pt x="1504" y="3763"/>
                </a:lnTo>
                <a:lnTo>
                  <a:pt x="1497" y="3758"/>
                </a:lnTo>
                <a:lnTo>
                  <a:pt x="1491" y="3750"/>
                </a:lnTo>
                <a:lnTo>
                  <a:pt x="1507" y="3743"/>
                </a:lnTo>
                <a:lnTo>
                  <a:pt x="1523" y="3734"/>
                </a:lnTo>
                <a:lnTo>
                  <a:pt x="1536" y="3724"/>
                </a:lnTo>
                <a:lnTo>
                  <a:pt x="1549" y="3712"/>
                </a:lnTo>
                <a:lnTo>
                  <a:pt x="1554" y="3706"/>
                </a:lnTo>
                <a:lnTo>
                  <a:pt x="1559" y="3700"/>
                </a:lnTo>
                <a:lnTo>
                  <a:pt x="1563" y="3692"/>
                </a:lnTo>
                <a:lnTo>
                  <a:pt x="1568" y="3685"/>
                </a:lnTo>
                <a:lnTo>
                  <a:pt x="1570" y="3676"/>
                </a:lnTo>
                <a:lnTo>
                  <a:pt x="1573" y="3667"/>
                </a:lnTo>
                <a:lnTo>
                  <a:pt x="1575" y="3657"/>
                </a:lnTo>
                <a:lnTo>
                  <a:pt x="1577" y="3646"/>
                </a:lnTo>
                <a:lnTo>
                  <a:pt x="1583" y="3653"/>
                </a:lnTo>
                <a:lnTo>
                  <a:pt x="1587" y="3661"/>
                </a:lnTo>
                <a:lnTo>
                  <a:pt x="1588" y="3669"/>
                </a:lnTo>
                <a:lnTo>
                  <a:pt x="1589" y="3676"/>
                </a:lnTo>
                <a:lnTo>
                  <a:pt x="1590" y="3682"/>
                </a:lnTo>
                <a:lnTo>
                  <a:pt x="1590" y="3690"/>
                </a:lnTo>
                <a:lnTo>
                  <a:pt x="1593" y="3695"/>
                </a:lnTo>
                <a:lnTo>
                  <a:pt x="1595" y="3701"/>
                </a:lnTo>
                <a:lnTo>
                  <a:pt x="1597" y="3702"/>
                </a:lnTo>
                <a:lnTo>
                  <a:pt x="1598" y="3704"/>
                </a:lnTo>
                <a:lnTo>
                  <a:pt x="1600" y="3702"/>
                </a:lnTo>
                <a:lnTo>
                  <a:pt x="1612" y="3700"/>
                </a:lnTo>
                <a:lnTo>
                  <a:pt x="1619" y="3696"/>
                </a:lnTo>
                <a:lnTo>
                  <a:pt x="1624" y="3691"/>
                </a:lnTo>
                <a:lnTo>
                  <a:pt x="1628" y="3687"/>
                </a:lnTo>
                <a:lnTo>
                  <a:pt x="1629" y="3682"/>
                </a:lnTo>
                <a:lnTo>
                  <a:pt x="1631" y="3677"/>
                </a:lnTo>
                <a:lnTo>
                  <a:pt x="1629" y="3671"/>
                </a:lnTo>
                <a:lnTo>
                  <a:pt x="1627" y="3665"/>
                </a:lnTo>
                <a:lnTo>
                  <a:pt x="1622" y="3652"/>
                </a:lnTo>
                <a:lnTo>
                  <a:pt x="1615" y="3640"/>
                </a:lnTo>
                <a:lnTo>
                  <a:pt x="1613" y="3632"/>
                </a:lnTo>
                <a:lnTo>
                  <a:pt x="1610" y="3626"/>
                </a:lnTo>
                <a:lnTo>
                  <a:pt x="1610" y="3620"/>
                </a:lnTo>
                <a:lnTo>
                  <a:pt x="1610" y="3612"/>
                </a:lnTo>
                <a:lnTo>
                  <a:pt x="1619" y="3622"/>
                </a:lnTo>
                <a:lnTo>
                  <a:pt x="1628" y="3628"/>
                </a:lnTo>
                <a:lnTo>
                  <a:pt x="1637" y="3633"/>
                </a:lnTo>
                <a:lnTo>
                  <a:pt x="1646" y="3636"/>
                </a:lnTo>
                <a:lnTo>
                  <a:pt x="1664" y="3637"/>
                </a:lnTo>
                <a:lnTo>
                  <a:pt x="1683" y="3637"/>
                </a:lnTo>
                <a:lnTo>
                  <a:pt x="1683" y="3637"/>
                </a:lnTo>
                <a:lnTo>
                  <a:pt x="1683" y="3637"/>
                </a:lnTo>
                <a:lnTo>
                  <a:pt x="1683" y="3625"/>
                </a:lnTo>
                <a:lnTo>
                  <a:pt x="1685" y="3612"/>
                </a:lnTo>
                <a:lnTo>
                  <a:pt x="1686" y="3606"/>
                </a:lnTo>
                <a:lnTo>
                  <a:pt x="1688" y="3601"/>
                </a:lnTo>
                <a:lnTo>
                  <a:pt x="1693" y="3596"/>
                </a:lnTo>
                <a:lnTo>
                  <a:pt x="1698" y="3591"/>
                </a:lnTo>
                <a:lnTo>
                  <a:pt x="1698" y="3591"/>
                </a:lnTo>
                <a:lnTo>
                  <a:pt x="1701" y="3584"/>
                </a:lnTo>
                <a:lnTo>
                  <a:pt x="1703" y="3579"/>
                </a:lnTo>
                <a:lnTo>
                  <a:pt x="1705" y="3574"/>
                </a:lnTo>
                <a:lnTo>
                  <a:pt x="1705" y="3569"/>
                </a:lnTo>
                <a:lnTo>
                  <a:pt x="1702" y="3566"/>
                </a:lnTo>
                <a:lnTo>
                  <a:pt x="1698" y="3562"/>
                </a:lnTo>
                <a:lnTo>
                  <a:pt x="1692" y="3561"/>
                </a:lnTo>
                <a:lnTo>
                  <a:pt x="1683" y="3559"/>
                </a:lnTo>
                <a:lnTo>
                  <a:pt x="1667" y="3571"/>
                </a:lnTo>
                <a:lnTo>
                  <a:pt x="1653" y="3578"/>
                </a:lnTo>
                <a:lnTo>
                  <a:pt x="1642" y="3583"/>
                </a:lnTo>
                <a:lnTo>
                  <a:pt x="1631" y="3586"/>
                </a:lnTo>
                <a:lnTo>
                  <a:pt x="1619" y="3586"/>
                </a:lnTo>
                <a:lnTo>
                  <a:pt x="1605" y="3583"/>
                </a:lnTo>
                <a:lnTo>
                  <a:pt x="1587" y="3579"/>
                </a:lnTo>
                <a:lnTo>
                  <a:pt x="1564" y="3573"/>
                </a:lnTo>
                <a:lnTo>
                  <a:pt x="1561" y="3582"/>
                </a:lnTo>
                <a:lnTo>
                  <a:pt x="1559" y="3589"/>
                </a:lnTo>
                <a:lnTo>
                  <a:pt x="1559" y="3598"/>
                </a:lnTo>
                <a:lnTo>
                  <a:pt x="1558" y="3607"/>
                </a:lnTo>
                <a:lnTo>
                  <a:pt x="1558" y="3616"/>
                </a:lnTo>
                <a:lnTo>
                  <a:pt x="1556" y="3623"/>
                </a:lnTo>
                <a:lnTo>
                  <a:pt x="1554" y="3632"/>
                </a:lnTo>
                <a:lnTo>
                  <a:pt x="1550" y="3640"/>
                </a:lnTo>
                <a:lnTo>
                  <a:pt x="1546" y="3645"/>
                </a:lnTo>
                <a:lnTo>
                  <a:pt x="1543" y="3650"/>
                </a:lnTo>
                <a:lnTo>
                  <a:pt x="1538" y="3653"/>
                </a:lnTo>
                <a:lnTo>
                  <a:pt x="1533" y="3657"/>
                </a:lnTo>
                <a:lnTo>
                  <a:pt x="1520" y="3664"/>
                </a:lnTo>
                <a:lnTo>
                  <a:pt x="1507" y="3667"/>
                </a:lnTo>
                <a:lnTo>
                  <a:pt x="1501" y="3669"/>
                </a:lnTo>
                <a:lnTo>
                  <a:pt x="1495" y="3669"/>
                </a:lnTo>
                <a:lnTo>
                  <a:pt x="1490" y="3667"/>
                </a:lnTo>
                <a:lnTo>
                  <a:pt x="1484" y="3666"/>
                </a:lnTo>
                <a:lnTo>
                  <a:pt x="1480" y="3665"/>
                </a:lnTo>
                <a:lnTo>
                  <a:pt x="1475" y="3661"/>
                </a:lnTo>
                <a:lnTo>
                  <a:pt x="1472" y="3657"/>
                </a:lnTo>
                <a:lnTo>
                  <a:pt x="1470" y="3653"/>
                </a:lnTo>
                <a:lnTo>
                  <a:pt x="1467" y="3647"/>
                </a:lnTo>
                <a:lnTo>
                  <a:pt x="1464" y="3643"/>
                </a:lnTo>
                <a:lnTo>
                  <a:pt x="1461" y="3641"/>
                </a:lnTo>
                <a:lnTo>
                  <a:pt x="1456" y="3638"/>
                </a:lnTo>
                <a:lnTo>
                  <a:pt x="1448" y="3636"/>
                </a:lnTo>
                <a:lnTo>
                  <a:pt x="1440" y="3635"/>
                </a:lnTo>
                <a:lnTo>
                  <a:pt x="1431" y="3633"/>
                </a:lnTo>
                <a:lnTo>
                  <a:pt x="1423" y="3630"/>
                </a:lnTo>
                <a:lnTo>
                  <a:pt x="1421" y="3628"/>
                </a:lnTo>
                <a:lnTo>
                  <a:pt x="1418" y="3625"/>
                </a:lnTo>
                <a:lnTo>
                  <a:pt x="1417" y="3621"/>
                </a:lnTo>
                <a:lnTo>
                  <a:pt x="1417" y="3615"/>
                </a:lnTo>
                <a:lnTo>
                  <a:pt x="1417" y="3606"/>
                </a:lnTo>
                <a:lnTo>
                  <a:pt x="1418" y="3596"/>
                </a:lnTo>
                <a:lnTo>
                  <a:pt x="1422" y="3587"/>
                </a:lnTo>
                <a:lnTo>
                  <a:pt x="1425" y="3578"/>
                </a:lnTo>
                <a:lnTo>
                  <a:pt x="1432" y="3562"/>
                </a:lnTo>
                <a:lnTo>
                  <a:pt x="1440" y="3544"/>
                </a:lnTo>
                <a:lnTo>
                  <a:pt x="1441" y="3537"/>
                </a:lnTo>
                <a:lnTo>
                  <a:pt x="1440" y="3529"/>
                </a:lnTo>
                <a:lnTo>
                  <a:pt x="1437" y="3522"/>
                </a:lnTo>
                <a:lnTo>
                  <a:pt x="1436" y="3514"/>
                </a:lnTo>
                <a:lnTo>
                  <a:pt x="1436" y="3514"/>
                </a:lnTo>
                <a:lnTo>
                  <a:pt x="1425" y="3510"/>
                </a:lnTo>
                <a:lnTo>
                  <a:pt x="1415" y="3509"/>
                </a:lnTo>
                <a:lnTo>
                  <a:pt x="1403" y="3509"/>
                </a:lnTo>
                <a:lnTo>
                  <a:pt x="1392" y="3510"/>
                </a:lnTo>
                <a:lnTo>
                  <a:pt x="1378" y="3512"/>
                </a:lnTo>
                <a:lnTo>
                  <a:pt x="1367" y="3515"/>
                </a:lnTo>
                <a:lnTo>
                  <a:pt x="1357" y="3520"/>
                </a:lnTo>
                <a:lnTo>
                  <a:pt x="1351" y="3527"/>
                </a:lnTo>
                <a:lnTo>
                  <a:pt x="1348" y="3529"/>
                </a:lnTo>
                <a:lnTo>
                  <a:pt x="1346" y="3534"/>
                </a:lnTo>
                <a:lnTo>
                  <a:pt x="1344" y="3538"/>
                </a:lnTo>
                <a:lnTo>
                  <a:pt x="1343" y="3543"/>
                </a:lnTo>
                <a:lnTo>
                  <a:pt x="1343" y="3549"/>
                </a:lnTo>
                <a:lnTo>
                  <a:pt x="1344" y="3556"/>
                </a:lnTo>
                <a:lnTo>
                  <a:pt x="1346" y="3562"/>
                </a:lnTo>
                <a:lnTo>
                  <a:pt x="1348" y="3569"/>
                </a:lnTo>
                <a:lnTo>
                  <a:pt x="1348" y="3573"/>
                </a:lnTo>
                <a:lnTo>
                  <a:pt x="1349" y="3577"/>
                </a:lnTo>
                <a:lnTo>
                  <a:pt x="1349" y="3581"/>
                </a:lnTo>
                <a:lnTo>
                  <a:pt x="1348" y="3584"/>
                </a:lnTo>
                <a:lnTo>
                  <a:pt x="1346" y="3587"/>
                </a:lnTo>
                <a:lnTo>
                  <a:pt x="1343" y="3591"/>
                </a:lnTo>
                <a:lnTo>
                  <a:pt x="1338" y="3594"/>
                </a:lnTo>
                <a:lnTo>
                  <a:pt x="1332" y="3597"/>
                </a:lnTo>
                <a:lnTo>
                  <a:pt x="1332" y="3589"/>
                </a:lnTo>
                <a:lnTo>
                  <a:pt x="1332" y="3582"/>
                </a:lnTo>
                <a:lnTo>
                  <a:pt x="1329" y="3576"/>
                </a:lnTo>
                <a:lnTo>
                  <a:pt x="1328" y="3568"/>
                </a:lnTo>
                <a:lnTo>
                  <a:pt x="1322" y="3557"/>
                </a:lnTo>
                <a:lnTo>
                  <a:pt x="1315" y="3545"/>
                </a:lnTo>
                <a:lnTo>
                  <a:pt x="1307" y="3535"/>
                </a:lnTo>
                <a:lnTo>
                  <a:pt x="1297" y="3525"/>
                </a:lnTo>
                <a:lnTo>
                  <a:pt x="1286" y="3517"/>
                </a:lnTo>
                <a:lnTo>
                  <a:pt x="1276" y="3508"/>
                </a:lnTo>
                <a:lnTo>
                  <a:pt x="1270" y="3503"/>
                </a:lnTo>
                <a:lnTo>
                  <a:pt x="1265" y="3497"/>
                </a:lnTo>
                <a:lnTo>
                  <a:pt x="1261" y="3492"/>
                </a:lnTo>
                <a:lnTo>
                  <a:pt x="1259" y="3485"/>
                </a:lnTo>
                <a:lnTo>
                  <a:pt x="1259" y="3479"/>
                </a:lnTo>
                <a:lnTo>
                  <a:pt x="1259" y="3471"/>
                </a:lnTo>
                <a:lnTo>
                  <a:pt x="1260" y="3464"/>
                </a:lnTo>
                <a:lnTo>
                  <a:pt x="1263" y="3455"/>
                </a:lnTo>
                <a:lnTo>
                  <a:pt x="1265" y="3449"/>
                </a:lnTo>
                <a:lnTo>
                  <a:pt x="1266" y="3443"/>
                </a:lnTo>
                <a:lnTo>
                  <a:pt x="1269" y="3431"/>
                </a:lnTo>
                <a:lnTo>
                  <a:pt x="1268" y="3422"/>
                </a:lnTo>
                <a:lnTo>
                  <a:pt x="1266" y="3419"/>
                </a:lnTo>
                <a:lnTo>
                  <a:pt x="1265" y="3415"/>
                </a:lnTo>
                <a:lnTo>
                  <a:pt x="1263" y="3411"/>
                </a:lnTo>
                <a:lnTo>
                  <a:pt x="1260" y="3409"/>
                </a:lnTo>
                <a:lnTo>
                  <a:pt x="1254" y="3405"/>
                </a:lnTo>
                <a:lnTo>
                  <a:pt x="1244" y="3401"/>
                </a:lnTo>
                <a:lnTo>
                  <a:pt x="1233" y="3400"/>
                </a:lnTo>
                <a:lnTo>
                  <a:pt x="1220" y="3400"/>
                </a:lnTo>
                <a:lnTo>
                  <a:pt x="1212" y="3402"/>
                </a:lnTo>
                <a:lnTo>
                  <a:pt x="1205" y="3406"/>
                </a:lnTo>
                <a:lnTo>
                  <a:pt x="1199" y="3411"/>
                </a:lnTo>
                <a:lnTo>
                  <a:pt x="1192" y="3416"/>
                </a:lnTo>
                <a:lnTo>
                  <a:pt x="1187" y="3419"/>
                </a:lnTo>
                <a:lnTo>
                  <a:pt x="1184" y="3420"/>
                </a:lnTo>
                <a:lnTo>
                  <a:pt x="1179" y="3421"/>
                </a:lnTo>
                <a:lnTo>
                  <a:pt x="1172" y="3421"/>
                </a:lnTo>
                <a:lnTo>
                  <a:pt x="1170" y="3425"/>
                </a:lnTo>
                <a:lnTo>
                  <a:pt x="1167" y="3429"/>
                </a:lnTo>
                <a:lnTo>
                  <a:pt x="1163" y="3431"/>
                </a:lnTo>
                <a:lnTo>
                  <a:pt x="1160" y="3434"/>
                </a:lnTo>
                <a:lnTo>
                  <a:pt x="1151" y="3435"/>
                </a:lnTo>
                <a:lnTo>
                  <a:pt x="1142" y="3436"/>
                </a:lnTo>
                <a:lnTo>
                  <a:pt x="1142" y="3436"/>
                </a:lnTo>
                <a:lnTo>
                  <a:pt x="1153" y="3446"/>
                </a:lnTo>
                <a:lnTo>
                  <a:pt x="1163" y="3458"/>
                </a:lnTo>
                <a:lnTo>
                  <a:pt x="1167" y="3465"/>
                </a:lnTo>
                <a:lnTo>
                  <a:pt x="1170" y="3471"/>
                </a:lnTo>
                <a:lnTo>
                  <a:pt x="1171" y="3476"/>
                </a:lnTo>
                <a:lnTo>
                  <a:pt x="1171" y="3481"/>
                </a:lnTo>
                <a:lnTo>
                  <a:pt x="1168" y="3486"/>
                </a:lnTo>
                <a:lnTo>
                  <a:pt x="1163" y="3489"/>
                </a:lnTo>
                <a:lnTo>
                  <a:pt x="1157" y="3492"/>
                </a:lnTo>
                <a:lnTo>
                  <a:pt x="1147" y="3493"/>
                </a:lnTo>
                <a:lnTo>
                  <a:pt x="1131" y="3494"/>
                </a:lnTo>
                <a:lnTo>
                  <a:pt x="1113" y="3495"/>
                </a:lnTo>
                <a:lnTo>
                  <a:pt x="1096" y="3498"/>
                </a:lnTo>
                <a:lnTo>
                  <a:pt x="1079" y="3499"/>
                </a:lnTo>
                <a:lnTo>
                  <a:pt x="1079" y="3499"/>
                </a:lnTo>
                <a:lnTo>
                  <a:pt x="1079" y="3504"/>
                </a:lnTo>
                <a:lnTo>
                  <a:pt x="1081" y="3510"/>
                </a:lnTo>
                <a:lnTo>
                  <a:pt x="1082" y="3514"/>
                </a:lnTo>
                <a:lnTo>
                  <a:pt x="1084" y="3519"/>
                </a:lnTo>
                <a:lnTo>
                  <a:pt x="1089" y="3528"/>
                </a:lnTo>
                <a:lnTo>
                  <a:pt x="1096" y="3537"/>
                </a:lnTo>
                <a:lnTo>
                  <a:pt x="1102" y="3545"/>
                </a:lnTo>
                <a:lnTo>
                  <a:pt x="1107" y="3554"/>
                </a:lnTo>
                <a:lnTo>
                  <a:pt x="1108" y="3559"/>
                </a:lnTo>
                <a:lnTo>
                  <a:pt x="1109" y="3564"/>
                </a:lnTo>
                <a:lnTo>
                  <a:pt x="1111" y="3571"/>
                </a:lnTo>
                <a:lnTo>
                  <a:pt x="1111" y="3576"/>
                </a:lnTo>
                <a:lnTo>
                  <a:pt x="1111" y="3576"/>
                </a:lnTo>
                <a:lnTo>
                  <a:pt x="1111" y="3576"/>
                </a:lnTo>
                <a:lnTo>
                  <a:pt x="1111" y="3576"/>
                </a:lnTo>
                <a:lnTo>
                  <a:pt x="1111" y="3576"/>
                </a:lnTo>
                <a:lnTo>
                  <a:pt x="1116" y="3588"/>
                </a:lnTo>
                <a:lnTo>
                  <a:pt x="1122" y="3599"/>
                </a:lnTo>
                <a:lnTo>
                  <a:pt x="1128" y="3612"/>
                </a:lnTo>
                <a:lnTo>
                  <a:pt x="1137" y="3622"/>
                </a:lnTo>
                <a:lnTo>
                  <a:pt x="1153" y="3646"/>
                </a:lnTo>
                <a:lnTo>
                  <a:pt x="1170" y="3671"/>
                </a:lnTo>
                <a:lnTo>
                  <a:pt x="1162" y="3667"/>
                </a:lnTo>
                <a:lnTo>
                  <a:pt x="1156" y="3665"/>
                </a:lnTo>
                <a:lnTo>
                  <a:pt x="1150" y="3664"/>
                </a:lnTo>
                <a:lnTo>
                  <a:pt x="1145" y="3665"/>
                </a:lnTo>
                <a:lnTo>
                  <a:pt x="1133" y="3667"/>
                </a:lnTo>
                <a:lnTo>
                  <a:pt x="1123" y="3674"/>
                </a:lnTo>
                <a:lnTo>
                  <a:pt x="1113" y="3680"/>
                </a:lnTo>
                <a:lnTo>
                  <a:pt x="1103" y="3685"/>
                </a:lnTo>
                <a:lnTo>
                  <a:pt x="1097" y="3686"/>
                </a:lnTo>
                <a:lnTo>
                  <a:pt x="1092" y="3686"/>
                </a:lnTo>
                <a:lnTo>
                  <a:pt x="1086" y="3686"/>
                </a:lnTo>
                <a:lnTo>
                  <a:pt x="1079" y="3684"/>
                </a:lnTo>
                <a:lnTo>
                  <a:pt x="1079" y="3699"/>
                </a:lnTo>
                <a:lnTo>
                  <a:pt x="1069" y="3697"/>
                </a:lnTo>
                <a:lnTo>
                  <a:pt x="1062" y="3695"/>
                </a:lnTo>
                <a:lnTo>
                  <a:pt x="1055" y="3690"/>
                </a:lnTo>
                <a:lnTo>
                  <a:pt x="1053" y="3684"/>
                </a:lnTo>
                <a:lnTo>
                  <a:pt x="1050" y="3677"/>
                </a:lnTo>
                <a:lnTo>
                  <a:pt x="1049" y="3670"/>
                </a:lnTo>
                <a:lnTo>
                  <a:pt x="1049" y="3661"/>
                </a:lnTo>
                <a:lnTo>
                  <a:pt x="1049" y="3653"/>
                </a:lnTo>
                <a:lnTo>
                  <a:pt x="1049" y="3653"/>
                </a:lnTo>
                <a:lnTo>
                  <a:pt x="1035" y="3647"/>
                </a:lnTo>
                <a:lnTo>
                  <a:pt x="1023" y="3643"/>
                </a:lnTo>
                <a:lnTo>
                  <a:pt x="1017" y="3643"/>
                </a:lnTo>
                <a:lnTo>
                  <a:pt x="1010" y="3646"/>
                </a:lnTo>
                <a:lnTo>
                  <a:pt x="1005" y="3651"/>
                </a:lnTo>
                <a:lnTo>
                  <a:pt x="999" y="3658"/>
                </a:lnTo>
                <a:lnTo>
                  <a:pt x="996" y="3665"/>
                </a:lnTo>
                <a:lnTo>
                  <a:pt x="991" y="3670"/>
                </a:lnTo>
                <a:lnTo>
                  <a:pt x="988" y="3674"/>
                </a:lnTo>
                <a:lnTo>
                  <a:pt x="983" y="3677"/>
                </a:lnTo>
                <a:lnTo>
                  <a:pt x="978" y="3680"/>
                </a:lnTo>
                <a:lnTo>
                  <a:pt x="971" y="3681"/>
                </a:lnTo>
                <a:lnTo>
                  <a:pt x="965" y="3682"/>
                </a:lnTo>
                <a:lnTo>
                  <a:pt x="958" y="3682"/>
                </a:lnTo>
                <a:lnTo>
                  <a:pt x="956" y="3669"/>
                </a:lnTo>
                <a:lnTo>
                  <a:pt x="956" y="3656"/>
                </a:lnTo>
                <a:lnTo>
                  <a:pt x="956" y="3648"/>
                </a:lnTo>
                <a:lnTo>
                  <a:pt x="955" y="3643"/>
                </a:lnTo>
                <a:lnTo>
                  <a:pt x="953" y="3637"/>
                </a:lnTo>
                <a:lnTo>
                  <a:pt x="949" y="3632"/>
                </a:lnTo>
                <a:lnTo>
                  <a:pt x="942" y="3626"/>
                </a:lnTo>
                <a:lnTo>
                  <a:pt x="937" y="3620"/>
                </a:lnTo>
                <a:lnTo>
                  <a:pt x="934" y="3615"/>
                </a:lnTo>
                <a:lnTo>
                  <a:pt x="931" y="3608"/>
                </a:lnTo>
                <a:lnTo>
                  <a:pt x="929" y="3602"/>
                </a:lnTo>
                <a:lnTo>
                  <a:pt x="927" y="3597"/>
                </a:lnTo>
                <a:lnTo>
                  <a:pt x="929" y="3592"/>
                </a:lnTo>
                <a:lnTo>
                  <a:pt x="929" y="3586"/>
                </a:lnTo>
                <a:lnTo>
                  <a:pt x="932" y="3576"/>
                </a:lnTo>
                <a:lnTo>
                  <a:pt x="939" y="3566"/>
                </a:lnTo>
                <a:lnTo>
                  <a:pt x="947" y="3556"/>
                </a:lnTo>
                <a:lnTo>
                  <a:pt x="958" y="3545"/>
                </a:lnTo>
                <a:lnTo>
                  <a:pt x="959" y="3545"/>
                </a:lnTo>
                <a:lnTo>
                  <a:pt x="959" y="3547"/>
                </a:lnTo>
                <a:lnTo>
                  <a:pt x="958" y="3545"/>
                </a:lnTo>
                <a:lnTo>
                  <a:pt x="958" y="3538"/>
                </a:lnTo>
                <a:lnTo>
                  <a:pt x="958" y="3532"/>
                </a:lnTo>
                <a:lnTo>
                  <a:pt x="956" y="3525"/>
                </a:lnTo>
                <a:lnTo>
                  <a:pt x="955" y="3520"/>
                </a:lnTo>
                <a:lnTo>
                  <a:pt x="950" y="3510"/>
                </a:lnTo>
                <a:lnTo>
                  <a:pt x="942" y="3502"/>
                </a:lnTo>
                <a:lnTo>
                  <a:pt x="934" y="3494"/>
                </a:lnTo>
                <a:lnTo>
                  <a:pt x="924" y="3488"/>
                </a:lnTo>
                <a:lnTo>
                  <a:pt x="912" y="3481"/>
                </a:lnTo>
                <a:lnTo>
                  <a:pt x="901" y="3475"/>
                </a:lnTo>
                <a:lnTo>
                  <a:pt x="897" y="3486"/>
                </a:lnTo>
                <a:lnTo>
                  <a:pt x="893" y="3497"/>
                </a:lnTo>
                <a:lnTo>
                  <a:pt x="887" y="3507"/>
                </a:lnTo>
                <a:lnTo>
                  <a:pt x="882" y="3517"/>
                </a:lnTo>
                <a:lnTo>
                  <a:pt x="875" y="3525"/>
                </a:lnTo>
                <a:lnTo>
                  <a:pt x="867" y="3533"/>
                </a:lnTo>
                <a:lnTo>
                  <a:pt x="858" y="3539"/>
                </a:lnTo>
                <a:lnTo>
                  <a:pt x="848" y="3544"/>
                </a:lnTo>
                <a:lnTo>
                  <a:pt x="848" y="3544"/>
                </a:lnTo>
                <a:lnTo>
                  <a:pt x="848" y="3544"/>
                </a:lnTo>
                <a:lnTo>
                  <a:pt x="848" y="3544"/>
                </a:lnTo>
                <a:lnTo>
                  <a:pt x="848" y="3544"/>
                </a:lnTo>
                <a:lnTo>
                  <a:pt x="831" y="3542"/>
                </a:lnTo>
                <a:lnTo>
                  <a:pt x="818" y="3539"/>
                </a:lnTo>
                <a:lnTo>
                  <a:pt x="813" y="3538"/>
                </a:lnTo>
                <a:lnTo>
                  <a:pt x="809" y="3535"/>
                </a:lnTo>
                <a:lnTo>
                  <a:pt x="807" y="3534"/>
                </a:lnTo>
                <a:lnTo>
                  <a:pt x="804" y="3530"/>
                </a:lnTo>
                <a:lnTo>
                  <a:pt x="803" y="3528"/>
                </a:lnTo>
                <a:lnTo>
                  <a:pt x="803" y="3524"/>
                </a:lnTo>
                <a:lnTo>
                  <a:pt x="804" y="3519"/>
                </a:lnTo>
                <a:lnTo>
                  <a:pt x="806" y="3514"/>
                </a:lnTo>
                <a:lnTo>
                  <a:pt x="809" y="3500"/>
                </a:lnTo>
                <a:lnTo>
                  <a:pt x="817" y="3483"/>
                </a:lnTo>
                <a:lnTo>
                  <a:pt x="755" y="3483"/>
                </a:lnTo>
                <a:lnTo>
                  <a:pt x="755" y="3483"/>
                </a:lnTo>
                <a:lnTo>
                  <a:pt x="744" y="3479"/>
                </a:lnTo>
                <a:lnTo>
                  <a:pt x="733" y="3475"/>
                </a:lnTo>
                <a:lnTo>
                  <a:pt x="720" y="3471"/>
                </a:lnTo>
                <a:lnTo>
                  <a:pt x="709" y="3468"/>
                </a:lnTo>
                <a:lnTo>
                  <a:pt x="709" y="3475"/>
                </a:lnTo>
                <a:lnTo>
                  <a:pt x="709" y="3483"/>
                </a:lnTo>
                <a:lnTo>
                  <a:pt x="709" y="3483"/>
                </a:lnTo>
                <a:lnTo>
                  <a:pt x="701" y="3481"/>
                </a:lnTo>
                <a:lnTo>
                  <a:pt x="693" y="3481"/>
                </a:lnTo>
                <a:lnTo>
                  <a:pt x="694" y="3483"/>
                </a:lnTo>
                <a:lnTo>
                  <a:pt x="694" y="3498"/>
                </a:lnTo>
                <a:lnTo>
                  <a:pt x="696" y="3512"/>
                </a:lnTo>
                <a:lnTo>
                  <a:pt x="699" y="3525"/>
                </a:lnTo>
                <a:lnTo>
                  <a:pt x="704" y="3539"/>
                </a:lnTo>
                <a:lnTo>
                  <a:pt x="710" y="3551"/>
                </a:lnTo>
                <a:lnTo>
                  <a:pt x="719" y="3562"/>
                </a:lnTo>
                <a:lnTo>
                  <a:pt x="729" y="3572"/>
                </a:lnTo>
                <a:lnTo>
                  <a:pt x="742" y="3581"/>
                </a:lnTo>
                <a:lnTo>
                  <a:pt x="748" y="3584"/>
                </a:lnTo>
                <a:lnTo>
                  <a:pt x="753" y="3589"/>
                </a:lnTo>
                <a:lnTo>
                  <a:pt x="757" y="3594"/>
                </a:lnTo>
                <a:lnTo>
                  <a:pt x="760" y="3599"/>
                </a:lnTo>
                <a:lnTo>
                  <a:pt x="767" y="3611"/>
                </a:lnTo>
                <a:lnTo>
                  <a:pt x="773" y="3623"/>
                </a:lnTo>
                <a:lnTo>
                  <a:pt x="778" y="3635"/>
                </a:lnTo>
                <a:lnTo>
                  <a:pt x="784" y="3646"/>
                </a:lnTo>
                <a:lnTo>
                  <a:pt x="788" y="3651"/>
                </a:lnTo>
                <a:lnTo>
                  <a:pt x="793" y="3656"/>
                </a:lnTo>
                <a:lnTo>
                  <a:pt x="798" y="3660"/>
                </a:lnTo>
                <a:lnTo>
                  <a:pt x="804" y="3662"/>
                </a:lnTo>
                <a:lnTo>
                  <a:pt x="817" y="3669"/>
                </a:lnTo>
                <a:lnTo>
                  <a:pt x="827" y="3676"/>
                </a:lnTo>
                <a:lnTo>
                  <a:pt x="837" y="3684"/>
                </a:lnTo>
                <a:lnTo>
                  <a:pt x="846" y="3692"/>
                </a:lnTo>
                <a:lnTo>
                  <a:pt x="855" y="3701"/>
                </a:lnTo>
                <a:lnTo>
                  <a:pt x="862" y="3711"/>
                </a:lnTo>
                <a:lnTo>
                  <a:pt x="870" y="3720"/>
                </a:lnTo>
                <a:lnTo>
                  <a:pt x="876" y="3731"/>
                </a:lnTo>
                <a:lnTo>
                  <a:pt x="890" y="3753"/>
                </a:lnTo>
                <a:lnTo>
                  <a:pt x="902" y="3773"/>
                </a:lnTo>
                <a:lnTo>
                  <a:pt x="910" y="3783"/>
                </a:lnTo>
                <a:lnTo>
                  <a:pt x="917" y="3793"/>
                </a:lnTo>
                <a:lnTo>
                  <a:pt x="925" y="3803"/>
                </a:lnTo>
                <a:lnTo>
                  <a:pt x="934" y="3812"/>
                </a:lnTo>
                <a:lnTo>
                  <a:pt x="927" y="3815"/>
                </a:lnTo>
                <a:lnTo>
                  <a:pt x="921" y="3817"/>
                </a:lnTo>
                <a:lnTo>
                  <a:pt x="916" y="3817"/>
                </a:lnTo>
                <a:lnTo>
                  <a:pt x="911" y="3815"/>
                </a:lnTo>
                <a:lnTo>
                  <a:pt x="902" y="3812"/>
                </a:lnTo>
                <a:lnTo>
                  <a:pt x="893" y="3809"/>
                </a:lnTo>
                <a:lnTo>
                  <a:pt x="873" y="3783"/>
                </a:lnTo>
                <a:lnTo>
                  <a:pt x="851" y="3758"/>
                </a:lnTo>
                <a:lnTo>
                  <a:pt x="828" y="3733"/>
                </a:lnTo>
                <a:lnTo>
                  <a:pt x="804" y="3709"/>
                </a:lnTo>
                <a:lnTo>
                  <a:pt x="780" y="3685"/>
                </a:lnTo>
                <a:lnTo>
                  <a:pt x="758" y="3661"/>
                </a:lnTo>
                <a:lnTo>
                  <a:pt x="737" y="3636"/>
                </a:lnTo>
                <a:lnTo>
                  <a:pt x="715" y="3608"/>
                </a:lnTo>
                <a:lnTo>
                  <a:pt x="698" y="3582"/>
                </a:lnTo>
                <a:lnTo>
                  <a:pt x="679" y="3554"/>
                </a:lnTo>
                <a:lnTo>
                  <a:pt x="662" y="3527"/>
                </a:lnTo>
                <a:lnTo>
                  <a:pt x="647" y="3498"/>
                </a:lnTo>
                <a:lnTo>
                  <a:pt x="637" y="3493"/>
                </a:lnTo>
                <a:lnTo>
                  <a:pt x="630" y="3486"/>
                </a:lnTo>
                <a:lnTo>
                  <a:pt x="622" y="3479"/>
                </a:lnTo>
                <a:lnTo>
                  <a:pt x="617" y="3471"/>
                </a:lnTo>
                <a:lnTo>
                  <a:pt x="608" y="3454"/>
                </a:lnTo>
                <a:lnTo>
                  <a:pt x="601" y="3435"/>
                </a:lnTo>
                <a:lnTo>
                  <a:pt x="601" y="3434"/>
                </a:lnTo>
                <a:lnTo>
                  <a:pt x="601" y="3434"/>
                </a:lnTo>
                <a:lnTo>
                  <a:pt x="592" y="3405"/>
                </a:lnTo>
                <a:lnTo>
                  <a:pt x="581" y="3377"/>
                </a:lnTo>
                <a:lnTo>
                  <a:pt x="568" y="3350"/>
                </a:lnTo>
                <a:lnTo>
                  <a:pt x="554" y="3323"/>
                </a:lnTo>
                <a:lnTo>
                  <a:pt x="538" y="3298"/>
                </a:lnTo>
                <a:lnTo>
                  <a:pt x="519" y="3276"/>
                </a:lnTo>
                <a:lnTo>
                  <a:pt x="509" y="3264"/>
                </a:lnTo>
                <a:lnTo>
                  <a:pt x="499" y="3253"/>
                </a:lnTo>
                <a:lnTo>
                  <a:pt x="488" y="3242"/>
                </a:lnTo>
                <a:lnTo>
                  <a:pt x="477" y="3232"/>
                </a:lnTo>
                <a:lnTo>
                  <a:pt x="465" y="3209"/>
                </a:lnTo>
                <a:lnTo>
                  <a:pt x="454" y="3186"/>
                </a:lnTo>
                <a:lnTo>
                  <a:pt x="441" y="3164"/>
                </a:lnTo>
                <a:lnTo>
                  <a:pt x="430" y="3141"/>
                </a:lnTo>
                <a:lnTo>
                  <a:pt x="430" y="3141"/>
                </a:lnTo>
                <a:lnTo>
                  <a:pt x="430" y="3141"/>
                </a:lnTo>
                <a:lnTo>
                  <a:pt x="430" y="3141"/>
                </a:lnTo>
                <a:lnTo>
                  <a:pt x="428" y="3139"/>
                </a:lnTo>
                <a:lnTo>
                  <a:pt x="426" y="3136"/>
                </a:lnTo>
                <a:lnTo>
                  <a:pt x="416" y="3125"/>
                </a:lnTo>
                <a:lnTo>
                  <a:pt x="408" y="3112"/>
                </a:lnTo>
                <a:lnTo>
                  <a:pt x="400" y="3100"/>
                </a:lnTo>
                <a:lnTo>
                  <a:pt x="393" y="3087"/>
                </a:lnTo>
                <a:lnTo>
                  <a:pt x="379" y="3062"/>
                </a:lnTo>
                <a:lnTo>
                  <a:pt x="366" y="3035"/>
                </a:lnTo>
                <a:lnTo>
                  <a:pt x="360" y="3027"/>
                </a:lnTo>
                <a:lnTo>
                  <a:pt x="354" y="3018"/>
                </a:lnTo>
                <a:lnTo>
                  <a:pt x="354" y="3018"/>
                </a:lnTo>
                <a:lnTo>
                  <a:pt x="354" y="3017"/>
                </a:lnTo>
                <a:lnTo>
                  <a:pt x="345" y="3017"/>
                </a:lnTo>
                <a:lnTo>
                  <a:pt x="337" y="3017"/>
                </a:lnTo>
                <a:lnTo>
                  <a:pt x="331" y="3014"/>
                </a:lnTo>
                <a:lnTo>
                  <a:pt x="325" y="3011"/>
                </a:lnTo>
                <a:lnTo>
                  <a:pt x="320" y="3007"/>
                </a:lnTo>
                <a:lnTo>
                  <a:pt x="315" y="3001"/>
                </a:lnTo>
                <a:lnTo>
                  <a:pt x="310" y="2994"/>
                </a:lnTo>
                <a:lnTo>
                  <a:pt x="306" y="2988"/>
                </a:lnTo>
                <a:lnTo>
                  <a:pt x="306" y="2972"/>
                </a:lnTo>
                <a:lnTo>
                  <a:pt x="306" y="2957"/>
                </a:lnTo>
                <a:lnTo>
                  <a:pt x="308" y="2954"/>
                </a:lnTo>
                <a:lnTo>
                  <a:pt x="311" y="2952"/>
                </a:lnTo>
                <a:lnTo>
                  <a:pt x="312" y="2950"/>
                </a:lnTo>
                <a:lnTo>
                  <a:pt x="315" y="2950"/>
                </a:lnTo>
                <a:lnTo>
                  <a:pt x="313" y="2944"/>
                </a:lnTo>
                <a:lnTo>
                  <a:pt x="313" y="2937"/>
                </a:lnTo>
                <a:lnTo>
                  <a:pt x="311" y="2932"/>
                </a:lnTo>
                <a:lnTo>
                  <a:pt x="307" y="2925"/>
                </a:lnTo>
                <a:lnTo>
                  <a:pt x="307" y="2925"/>
                </a:lnTo>
                <a:lnTo>
                  <a:pt x="302" y="2920"/>
                </a:lnTo>
                <a:lnTo>
                  <a:pt x="300" y="2914"/>
                </a:lnTo>
                <a:lnTo>
                  <a:pt x="298" y="2906"/>
                </a:lnTo>
                <a:lnTo>
                  <a:pt x="298" y="2900"/>
                </a:lnTo>
                <a:lnTo>
                  <a:pt x="297" y="2900"/>
                </a:lnTo>
                <a:lnTo>
                  <a:pt x="295" y="2899"/>
                </a:lnTo>
                <a:lnTo>
                  <a:pt x="293" y="2896"/>
                </a:lnTo>
                <a:lnTo>
                  <a:pt x="291" y="2894"/>
                </a:lnTo>
                <a:lnTo>
                  <a:pt x="278" y="2881"/>
                </a:lnTo>
                <a:lnTo>
                  <a:pt x="267" y="2869"/>
                </a:lnTo>
                <a:lnTo>
                  <a:pt x="266" y="2865"/>
                </a:lnTo>
                <a:lnTo>
                  <a:pt x="264" y="2862"/>
                </a:lnTo>
                <a:lnTo>
                  <a:pt x="264" y="2859"/>
                </a:lnTo>
                <a:lnTo>
                  <a:pt x="264" y="2854"/>
                </a:lnTo>
                <a:lnTo>
                  <a:pt x="266" y="2850"/>
                </a:lnTo>
                <a:lnTo>
                  <a:pt x="269" y="2846"/>
                </a:lnTo>
                <a:lnTo>
                  <a:pt x="273" y="2841"/>
                </a:lnTo>
                <a:lnTo>
                  <a:pt x="278" y="2836"/>
                </a:lnTo>
                <a:lnTo>
                  <a:pt x="282" y="2830"/>
                </a:lnTo>
                <a:lnTo>
                  <a:pt x="286" y="2824"/>
                </a:lnTo>
                <a:lnTo>
                  <a:pt x="288" y="2817"/>
                </a:lnTo>
                <a:lnTo>
                  <a:pt x="291" y="2810"/>
                </a:lnTo>
                <a:lnTo>
                  <a:pt x="292" y="2802"/>
                </a:lnTo>
                <a:lnTo>
                  <a:pt x="296" y="2796"/>
                </a:lnTo>
                <a:lnTo>
                  <a:pt x="300" y="2790"/>
                </a:lnTo>
                <a:lnTo>
                  <a:pt x="306" y="2785"/>
                </a:lnTo>
                <a:lnTo>
                  <a:pt x="312" y="2778"/>
                </a:lnTo>
                <a:lnTo>
                  <a:pt x="318" y="2772"/>
                </a:lnTo>
                <a:lnTo>
                  <a:pt x="322" y="2770"/>
                </a:lnTo>
                <a:lnTo>
                  <a:pt x="326" y="2768"/>
                </a:lnTo>
                <a:lnTo>
                  <a:pt x="331" y="2768"/>
                </a:lnTo>
                <a:lnTo>
                  <a:pt x="337" y="2772"/>
                </a:lnTo>
                <a:lnTo>
                  <a:pt x="336" y="2771"/>
                </a:lnTo>
                <a:lnTo>
                  <a:pt x="345" y="2778"/>
                </a:lnTo>
                <a:lnTo>
                  <a:pt x="352" y="2787"/>
                </a:lnTo>
                <a:lnTo>
                  <a:pt x="352" y="2787"/>
                </a:lnTo>
                <a:lnTo>
                  <a:pt x="365" y="2793"/>
                </a:lnTo>
                <a:lnTo>
                  <a:pt x="375" y="2800"/>
                </a:lnTo>
                <a:lnTo>
                  <a:pt x="380" y="2805"/>
                </a:lnTo>
                <a:lnTo>
                  <a:pt x="384" y="2809"/>
                </a:lnTo>
                <a:lnTo>
                  <a:pt x="385" y="2815"/>
                </a:lnTo>
                <a:lnTo>
                  <a:pt x="386" y="2822"/>
                </a:lnTo>
                <a:lnTo>
                  <a:pt x="396" y="2827"/>
                </a:lnTo>
                <a:lnTo>
                  <a:pt x="406" y="2834"/>
                </a:lnTo>
                <a:lnTo>
                  <a:pt x="414" y="2842"/>
                </a:lnTo>
                <a:lnTo>
                  <a:pt x="423" y="2851"/>
                </a:lnTo>
                <a:lnTo>
                  <a:pt x="424" y="2855"/>
                </a:lnTo>
                <a:lnTo>
                  <a:pt x="430" y="2847"/>
                </a:lnTo>
                <a:lnTo>
                  <a:pt x="430" y="2839"/>
                </a:lnTo>
                <a:lnTo>
                  <a:pt x="431" y="2831"/>
                </a:lnTo>
                <a:lnTo>
                  <a:pt x="435" y="2824"/>
                </a:lnTo>
                <a:lnTo>
                  <a:pt x="439" y="2816"/>
                </a:lnTo>
                <a:lnTo>
                  <a:pt x="449" y="2803"/>
                </a:lnTo>
                <a:lnTo>
                  <a:pt x="459" y="2791"/>
                </a:lnTo>
                <a:lnTo>
                  <a:pt x="454" y="2791"/>
                </a:lnTo>
                <a:lnTo>
                  <a:pt x="452" y="2790"/>
                </a:lnTo>
                <a:lnTo>
                  <a:pt x="448" y="2788"/>
                </a:lnTo>
                <a:lnTo>
                  <a:pt x="445" y="2787"/>
                </a:lnTo>
                <a:lnTo>
                  <a:pt x="441" y="2782"/>
                </a:lnTo>
                <a:lnTo>
                  <a:pt x="440" y="2777"/>
                </a:lnTo>
                <a:lnTo>
                  <a:pt x="438" y="2771"/>
                </a:lnTo>
                <a:lnTo>
                  <a:pt x="436" y="2766"/>
                </a:lnTo>
                <a:lnTo>
                  <a:pt x="434" y="2760"/>
                </a:lnTo>
                <a:lnTo>
                  <a:pt x="430" y="2756"/>
                </a:lnTo>
                <a:lnTo>
                  <a:pt x="430" y="2756"/>
                </a:lnTo>
                <a:lnTo>
                  <a:pt x="423" y="2748"/>
                </a:lnTo>
                <a:lnTo>
                  <a:pt x="414" y="2741"/>
                </a:lnTo>
                <a:lnTo>
                  <a:pt x="387" y="2717"/>
                </a:lnTo>
                <a:lnTo>
                  <a:pt x="360" y="2693"/>
                </a:lnTo>
                <a:lnTo>
                  <a:pt x="334" y="2669"/>
                </a:lnTo>
                <a:lnTo>
                  <a:pt x="306" y="2645"/>
                </a:lnTo>
                <a:lnTo>
                  <a:pt x="298" y="2639"/>
                </a:lnTo>
                <a:lnTo>
                  <a:pt x="291" y="2631"/>
                </a:lnTo>
                <a:lnTo>
                  <a:pt x="291" y="2631"/>
                </a:lnTo>
                <a:lnTo>
                  <a:pt x="291" y="2631"/>
                </a:lnTo>
                <a:lnTo>
                  <a:pt x="291" y="2631"/>
                </a:lnTo>
                <a:lnTo>
                  <a:pt x="263" y="2613"/>
                </a:lnTo>
                <a:lnTo>
                  <a:pt x="243" y="2598"/>
                </a:lnTo>
                <a:lnTo>
                  <a:pt x="227" y="2586"/>
                </a:lnTo>
                <a:lnTo>
                  <a:pt x="215" y="2576"/>
                </a:lnTo>
                <a:lnTo>
                  <a:pt x="207" y="2566"/>
                </a:lnTo>
                <a:lnTo>
                  <a:pt x="200" y="2556"/>
                </a:lnTo>
                <a:lnTo>
                  <a:pt x="194" y="2542"/>
                </a:lnTo>
                <a:lnTo>
                  <a:pt x="187" y="2526"/>
                </a:lnTo>
                <a:lnTo>
                  <a:pt x="198" y="2529"/>
                </a:lnTo>
                <a:lnTo>
                  <a:pt x="208" y="2532"/>
                </a:lnTo>
                <a:lnTo>
                  <a:pt x="218" y="2536"/>
                </a:lnTo>
                <a:lnTo>
                  <a:pt x="228" y="2540"/>
                </a:lnTo>
                <a:lnTo>
                  <a:pt x="246" y="2550"/>
                </a:lnTo>
                <a:lnTo>
                  <a:pt x="263" y="2562"/>
                </a:lnTo>
                <a:lnTo>
                  <a:pt x="295" y="2588"/>
                </a:lnTo>
                <a:lnTo>
                  <a:pt x="323" y="2615"/>
                </a:lnTo>
                <a:lnTo>
                  <a:pt x="342" y="2626"/>
                </a:lnTo>
                <a:lnTo>
                  <a:pt x="361" y="2639"/>
                </a:lnTo>
                <a:lnTo>
                  <a:pt x="380" y="2652"/>
                </a:lnTo>
                <a:lnTo>
                  <a:pt x="399" y="2663"/>
                </a:lnTo>
                <a:lnTo>
                  <a:pt x="406" y="2670"/>
                </a:lnTo>
                <a:lnTo>
                  <a:pt x="414" y="2677"/>
                </a:lnTo>
                <a:lnTo>
                  <a:pt x="421" y="2678"/>
                </a:lnTo>
                <a:lnTo>
                  <a:pt x="428" y="2679"/>
                </a:lnTo>
                <a:lnTo>
                  <a:pt x="436" y="2685"/>
                </a:lnTo>
                <a:lnTo>
                  <a:pt x="445" y="2692"/>
                </a:lnTo>
                <a:lnTo>
                  <a:pt x="460" y="2692"/>
                </a:lnTo>
                <a:lnTo>
                  <a:pt x="465" y="2690"/>
                </a:lnTo>
                <a:lnTo>
                  <a:pt x="469" y="2689"/>
                </a:lnTo>
                <a:lnTo>
                  <a:pt x="473" y="2690"/>
                </a:lnTo>
                <a:lnTo>
                  <a:pt x="477" y="2693"/>
                </a:lnTo>
                <a:lnTo>
                  <a:pt x="477" y="2693"/>
                </a:lnTo>
                <a:lnTo>
                  <a:pt x="482" y="2698"/>
                </a:lnTo>
                <a:lnTo>
                  <a:pt x="488" y="2701"/>
                </a:lnTo>
                <a:lnTo>
                  <a:pt x="493" y="2701"/>
                </a:lnTo>
                <a:lnTo>
                  <a:pt x="499" y="2702"/>
                </a:lnTo>
                <a:lnTo>
                  <a:pt x="506" y="2702"/>
                </a:lnTo>
                <a:lnTo>
                  <a:pt x="512" y="2702"/>
                </a:lnTo>
                <a:lnTo>
                  <a:pt x="518" y="2704"/>
                </a:lnTo>
                <a:lnTo>
                  <a:pt x="523" y="2708"/>
                </a:lnTo>
                <a:lnTo>
                  <a:pt x="526" y="2716"/>
                </a:lnTo>
                <a:lnTo>
                  <a:pt x="527" y="2722"/>
                </a:lnTo>
                <a:lnTo>
                  <a:pt x="533" y="2723"/>
                </a:lnTo>
                <a:lnTo>
                  <a:pt x="538" y="2724"/>
                </a:lnTo>
                <a:lnTo>
                  <a:pt x="552" y="2724"/>
                </a:lnTo>
                <a:lnTo>
                  <a:pt x="542" y="2708"/>
                </a:lnTo>
                <a:lnTo>
                  <a:pt x="532" y="2692"/>
                </a:lnTo>
                <a:lnTo>
                  <a:pt x="521" y="2677"/>
                </a:lnTo>
                <a:lnTo>
                  <a:pt x="508" y="2662"/>
                </a:lnTo>
                <a:lnTo>
                  <a:pt x="508" y="2662"/>
                </a:lnTo>
                <a:lnTo>
                  <a:pt x="499" y="2657"/>
                </a:lnTo>
                <a:lnTo>
                  <a:pt x="490" y="2649"/>
                </a:lnTo>
                <a:lnTo>
                  <a:pt x="483" y="2642"/>
                </a:lnTo>
                <a:lnTo>
                  <a:pt x="477" y="2634"/>
                </a:lnTo>
                <a:lnTo>
                  <a:pt x="470" y="2630"/>
                </a:lnTo>
                <a:lnTo>
                  <a:pt x="465" y="2630"/>
                </a:lnTo>
                <a:lnTo>
                  <a:pt x="454" y="2624"/>
                </a:lnTo>
                <a:lnTo>
                  <a:pt x="445" y="2618"/>
                </a:lnTo>
                <a:lnTo>
                  <a:pt x="429" y="2601"/>
                </a:lnTo>
                <a:lnTo>
                  <a:pt x="413" y="2585"/>
                </a:lnTo>
                <a:lnTo>
                  <a:pt x="405" y="2576"/>
                </a:lnTo>
                <a:lnTo>
                  <a:pt x="400" y="2567"/>
                </a:lnTo>
                <a:lnTo>
                  <a:pt x="398" y="2564"/>
                </a:lnTo>
                <a:lnTo>
                  <a:pt x="398" y="2560"/>
                </a:lnTo>
                <a:lnTo>
                  <a:pt x="398" y="2556"/>
                </a:lnTo>
                <a:lnTo>
                  <a:pt x="399" y="2552"/>
                </a:lnTo>
                <a:lnTo>
                  <a:pt x="400" y="2550"/>
                </a:lnTo>
                <a:lnTo>
                  <a:pt x="403" y="2547"/>
                </a:lnTo>
                <a:lnTo>
                  <a:pt x="405" y="2545"/>
                </a:lnTo>
                <a:lnTo>
                  <a:pt x="409" y="2542"/>
                </a:lnTo>
                <a:lnTo>
                  <a:pt x="418" y="2539"/>
                </a:lnTo>
                <a:lnTo>
                  <a:pt x="429" y="2535"/>
                </a:lnTo>
                <a:lnTo>
                  <a:pt x="416" y="2518"/>
                </a:lnTo>
                <a:lnTo>
                  <a:pt x="401" y="2503"/>
                </a:lnTo>
                <a:lnTo>
                  <a:pt x="394" y="2496"/>
                </a:lnTo>
                <a:lnTo>
                  <a:pt x="386" y="2488"/>
                </a:lnTo>
                <a:lnTo>
                  <a:pt x="377" y="2482"/>
                </a:lnTo>
                <a:lnTo>
                  <a:pt x="369" y="2477"/>
                </a:lnTo>
                <a:lnTo>
                  <a:pt x="355" y="2471"/>
                </a:lnTo>
                <a:lnTo>
                  <a:pt x="345" y="2465"/>
                </a:lnTo>
                <a:lnTo>
                  <a:pt x="341" y="2459"/>
                </a:lnTo>
                <a:lnTo>
                  <a:pt x="337" y="2456"/>
                </a:lnTo>
                <a:lnTo>
                  <a:pt x="335" y="2452"/>
                </a:lnTo>
                <a:lnTo>
                  <a:pt x="334" y="2447"/>
                </a:lnTo>
                <a:lnTo>
                  <a:pt x="332" y="2442"/>
                </a:lnTo>
                <a:lnTo>
                  <a:pt x="331" y="2437"/>
                </a:lnTo>
                <a:lnTo>
                  <a:pt x="331" y="2432"/>
                </a:lnTo>
                <a:lnTo>
                  <a:pt x="332" y="2426"/>
                </a:lnTo>
                <a:lnTo>
                  <a:pt x="335" y="2414"/>
                </a:lnTo>
                <a:lnTo>
                  <a:pt x="340" y="2402"/>
                </a:lnTo>
                <a:lnTo>
                  <a:pt x="351" y="2403"/>
                </a:lnTo>
                <a:lnTo>
                  <a:pt x="360" y="2405"/>
                </a:lnTo>
                <a:lnTo>
                  <a:pt x="369" y="2411"/>
                </a:lnTo>
                <a:lnTo>
                  <a:pt x="375" y="2416"/>
                </a:lnTo>
                <a:lnTo>
                  <a:pt x="389" y="2429"/>
                </a:lnTo>
                <a:lnTo>
                  <a:pt x="400" y="2446"/>
                </a:lnTo>
                <a:lnTo>
                  <a:pt x="400" y="2446"/>
                </a:lnTo>
                <a:lnTo>
                  <a:pt x="411" y="2447"/>
                </a:lnTo>
                <a:lnTo>
                  <a:pt x="423" y="2448"/>
                </a:lnTo>
                <a:lnTo>
                  <a:pt x="445" y="2452"/>
                </a:lnTo>
                <a:lnTo>
                  <a:pt x="464" y="2452"/>
                </a:lnTo>
                <a:lnTo>
                  <a:pt x="470" y="2452"/>
                </a:lnTo>
                <a:lnTo>
                  <a:pt x="477" y="2451"/>
                </a:lnTo>
                <a:lnTo>
                  <a:pt x="482" y="2448"/>
                </a:lnTo>
                <a:lnTo>
                  <a:pt x="487" y="2446"/>
                </a:lnTo>
                <a:lnTo>
                  <a:pt x="489" y="2442"/>
                </a:lnTo>
                <a:lnTo>
                  <a:pt x="492" y="2437"/>
                </a:lnTo>
                <a:lnTo>
                  <a:pt x="494" y="2431"/>
                </a:lnTo>
                <a:lnTo>
                  <a:pt x="495" y="2423"/>
                </a:lnTo>
                <a:lnTo>
                  <a:pt x="495" y="2407"/>
                </a:lnTo>
                <a:lnTo>
                  <a:pt x="494" y="2384"/>
                </a:lnTo>
                <a:lnTo>
                  <a:pt x="493" y="2370"/>
                </a:lnTo>
                <a:lnTo>
                  <a:pt x="490" y="2358"/>
                </a:lnTo>
                <a:lnTo>
                  <a:pt x="487" y="2346"/>
                </a:lnTo>
                <a:lnTo>
                  <a:pt x="480" y="2336"/>
                </a:lnTo>
                <a:lnTo>
                  <a:pt x="474" y="2326"/>
                </a:lnTo>
                <a:lnTo>
                  <a:pt x="465" y="2318"/>
                </a:lnTo>
                <a:lnTo>
                  <a:pt x="455" y="2310"/>
                </a:lnTo>
                <a:lnTo>
                  <a:pt x="445" y="2303"/>
                </a:lnTo>
                <a:lnTo>
                  <a:pt x="431" y="2294"/>
                </a:lnTo>
                <a:lnTo>
                  <a:pt x="416" y="2285"/>
                </a:lnTo>
                <a:lnTo>
                  <a:pt x="409" y="2279"/>
                </a:lnTo>
                <a:lnTo>
                  <a:pt x="403" y="2272"/>
                </a:lnTo>
                <a:lnTo>
                  <a:pt x="398" y="2265"/>
                </a:lnTo>
                <a:lnTo>
                  <a:pt x="393" y="2255"/>
                </a:lnTo>
                <a:lnTo>
                  <a:pt x="400" y="2247"/>
                </a:lnTo>
                <a:lnTo>
                  <a:pt x="409" y="2240"/>
                </a:lnTo>
                <a:lnTo>
                  <a:pt x="418" y="2235"/>
                </a:lnTo>
                <a:lnTo>
                  <a:pt x="426" y="2231"/>
                </a:lnTo>
                <a:lnTo>
                  <a:pt x="435" y="2230"/>
                </a:lnTo>
                <a:lnTo>
                  <a:pt x="445" y="2231"/>
                </a:lnTo>
                <a:lnTo>
                  <a:pt x="457" y="2235"/>
                </a:lnTo>
                <a:lnTo>
                  <a:pt x="468" y="2241"/>
                </a:lnTo>
                <a:lnTo>
                  <a:pt x="495" y="2255"/>
                </a:lnTo>
                <a:lnTo>
                  <a:pt x="523" y="2269"/>
                </a:lnTo>
                <a:lnTo>
                  <a:pt x="536" y="2275"/>
                </a:lnTo>
                <a:lnTo>
                  <a:pt x="549" y="2284"/>
                </a:lnTo>
                <a:lnTo>
                  <a:pt x="561" y="2293"/>
                </a:lnTo>
                <a:lnTo>
                  <a:pt x="572" y="2304"/>
                </a:lnTo>
                <a:lnTo>
                  <a:pt x="585" y="2308"/>
                </a:lnTo>
                <a:lnTo>
                  <a:pt x="597" y="2313"/>
                </a:lnTo>
                <a:lnTo>
                  <a:pt x="608" y="2318"/>
                </a:lnTo>
                <a:lnTo>
                  <a:pt x="620" y="2325"/>
                </a:lnTo>
                <a:lnTo>
                  <a:pt x="641" y="2339"/>
                </a:lnTo>
                <a:lnTo>
                  <a:pt x="662" y="2354"/>
                </a:lnTo>
                <a:lnTo>
                  <a:pt x="671" y="2359"/>
                </a:lnTo>
                <a:lnTo>
                  <a:pt x="681" y="2365"/>
                </a:lnTo>
                <a:lnTo>
                  <a:pt x="681" y="2365"/>
                </a:lnTo>
                <a:lnTo>
                  <a:pt x="695" y="2368"/>
                </a:lnTo>
                <a:lnTo>
                  <a:pt x="709" y="2370"/>
                </a:lnTo>
                <a:lnTo>
                  <a:pt x="709" y="2370"/>
                </a:lnTo>
                <a:lnTo>
                  <a:pt x="709" y="2370"/>
                </a:lnTo>
                <a:lnTo>
                  <a:pt x="724" y="2363"/>
                </a:lnTo>
                <a:lnTo>
                  <a:pt x="740" y="2355"/>
                </a:lnTo>
                <a:lnTo>
                  <a:pt x="744" y="2354"/>
                </a:lnTo>
                <a:lnTo>
                  <a:pt x="747" y="2353"/>
                </a:lnTo>
                <a:lnTo>
                  <a:pt x="750" y="2353"/>
                </a:lnTo>
                <a:lnTo>
                  <a:pt x="754" y="2354"/>
                </a:lnTo>
                <a:lnTo>
                  <a:pt x="759" y="2352"/>
                </a:lnTo>
                <a:lnTo>
                  <a:pt x="763" y="2348"/>
                </a:lnTo>
                <a:lnTo>
                  <a:pt x="765" y="2345"/>
                </a:lnTo>
                <a:lnTo>
                  <a:pt x="768" y="2341"/>
                </a:lnTo>
                <a:lnTo>
                  <a:pt x="770" y="2334"/>
                </a:lnTo>
                <a:lnTo>
                  <a:pt x="772" y="2325"/>
                </a:lnTo>
                <a:lnTo>
                  <a:pt x="770" y="2309"/>
                </a:lnTo>
                <a:lnTo>
                  <a:pt x="769" y="2293"/>
                </a:lnTo>
                <a:lnTo>
                  <a:pt x="769" y="2293"/>
                </a:lnTo>
                <a:lnTo>
                  <a:pt x="769" y="2293"/>
                </a:lnTo>
                <a:lnTo>
                  <a:pt x="769" y="2293"/>
                </a:lnTo>
                <a:lnTo>
                  <a:pt x="769" y="2293"/>
                </a:lnTo>
                <a:lnTo>
                  <a:pt x="760" y="2291"/>
                </a:lnTo>
                <a:lnTo>
                  <a:pt x="752" y="2289"/>
                </a:lnTo>
                <a:lnTo>
                  <a:pt x="748" y="2287"/>
                </a:lnTo>
                <a:lnTo>
                  <a:pt x="744" y="2285"/>
                </a:lnTo>
                <a:lnTo>
                  <a:pt x="742" y="2281"/>
                </a:lnTo>
                <a:lnTo>
                  <a:pt x="739" y="2276"/>
                </a:lnTo>
                <a:lnTo>
                  <a:pt x="734" y="2269"/>
                </a:lnTo>
                <a:lnTo>
                  <a:pt x="729" y="2262"/>
                </a:lnTo>
                <a:lnTo>
                  <a:pt x="724" y="2255"/>
                </a:lnTo>
                <a:lnTo>
                  <a:pt x="720" y="2247"/>
                </a:lnTo>
                <a:lnTo>
                  <a:pt x="714" y="2231"/>
                </a:lnTo>
                <a:lnTo>
                  <a:pt x="709" y="2215"/>
                </a:lnTo>
                <a:lnTo>
                  <a:pt x="703" y="2198"/>
                </a:lnTo>
                <a:lnTo>
                  <a:pt x="696" y="2182"/>
                </a:lnTo>
                <a:lnTo>
                  <a:pt x="693" y="2174"/>
                </a:lnTo>
                <a:lnTo>
                  <a:pt x="688" y="2167"/>
                </a:lnTo>
                <a:lnTo>
                  <a:pt x="683" y="2159"/>
                </a:lnTo>
                <a:lnTo>
                  <a:pt x="676" y="2153"/>
                </a:lnTo>
                <a:lnTo>
                  <a:pt x="689" y="2147"/>
                </a:lnTo>
                <a:lnTo>
                  <a:pt x="700" y="2143"/>
                </a:lnTo>
                <a:lnTo>
                  <a:pt x="710" y="2142"/>
                </a:lnTo>
                <a:lnTo>
                  <a:pt x="720" y="2143"/>
                </a:lnTo>
                <a:lnTo>
                  <a:pt x="730" y="2146"/>
                </a:lnTo>
                <a:lnTo>
                  <a:pt x="739" y="2151"/>
                </a:lnTo>
                <a:lnTo>
                  <a:pt x="747" y="2157"/>
                </a:lnTo>
                <a:lnTo>
                  <a:pt x="755" y="2163"/>
                </a:lnTo>
                <a:lnTo>
                  <a:pt x="784" y="2169"/>
                </a:lnTo>
                <a:lnTo>
                  <a:pt x="813" y="2176"/>
                </a:lnTo>
                <a:lnTo>
                  <a:pt x="841" y="2183"/>
                </a:lnTo>
                <a:lnTo>
                  <a:pt x="870" y="2192"/>
                </a:lnTo>
                <a:lnTo>
                  <a:pt x="897" y="2201"/>
                </a:lnTo>
                <a:lnTo>
                  <a:pt x="924" y="2212"/>
                </a:lnTo>
                <a:lnTo>
                  <a:pt x="937" y="2218"/>
                </a:lnTo>
                <a:lnTo>
                  <a:pt x="950" y="2226"/>
                </a:lnTo>
                <a:lnTo>
                  <a:pt x="963" y="2233"/>
                </a:lnTo>
                <a:lnTo>
                  <a:pt x="975" y="2241"/>
                </a:lnTo>
                <a:lnTo>
                  <a:pt x="981" y="2245"/>
                </a:lnTo>
                <a:lnTo>
                  <a:pt x="986" y="2247"/>
                </a:lnTo>
                <a:lnTo>
                  <a:pt x="993" y="2250"/>
                </a:lnTo>
                <a:lnTo>
                  <a:pt x="998" y="2251"/>
                </a:lnTo>
                <a:lnTo>
                  <a:pt x="1009" y="2251"/>
                </a:lnTo>
                <a:lnTo>
                  <a:pt x="1020" y="2250"/>
                </a:lnTo>
                <a:lnTo>
                  <a:pt x="1030" y="2247"/>
                </a:lnTo>
                <a:lnTo>
                  <a:pt x="1042" y="2245"/>
                </a:lnTo>
                <a:lnTo>
                  <a:pt x="1052" y="2245"/>
                </a:lnTo>
                <a:lnTo>
                  <a:pt x="1063" y="2246"/>
                </a:lnTo>
                <a:lnTo>
                  <a:pt x="1078" y="2252"/>
                </a:lnTo>
                <a:lnTo>
                  <a:pt x="1094" y="2257"/>
                </a:lnTo>
                <a:lnTo>
                  <a:pt x="1111" y="2260"/>
                </a:lnTo>
                <a:lnTo>
                  <a:pt x="1126" y="2264"/>
                </a:lnTo>
                <a:lnTo>
                  <a:pt x="1133" y="2262"/>
                </a:lnTo>
                <a:lnTo>
                  <a:pt x="1141" y="2262"/>
                </a:lnTo>
                <a:lnTo>
                  <a:pt x="1147" y="2265"/>
                </a:lnTo>
                <a:lnTo>
                  <a:pt x="1153" y="2267"/>
                </a:lnTo>
                <a:lnTo>
                  <a:pt x="1165" y="2275"/>
                </a:lnTo>
                <a:lnTo>
                  <a:pt x="1176" y="2284"/>
                </a:lnTo>
                <a:lnTo>
                  <a:pt x="1182" y="2290"/>
                </a:lnTo>
                <a:lnTo>
                  <a:pt x="1190" y="2294"/>
                </a:lnTo>
                <a:lnTo>
                  <a:pt x="1199" y="2296"/>
                </a:lnTo>
                <a:lnTo>
                  <a:pt x="1207" y="2298"/>
                </a:lnTo>
                <a:lnTo>
                  <a:pt x="1215" y="2301"/>
                </a:lnTo>
                <a:lnTo>
                  <a:pt x="1222" y="2306"/>
                </a:lnTo>
                <a:lnTo>
                  <a:pt x="1224" y="2311"/>
                </a:lnTo>
                <a:lnTo>
                  <a:pt x="1226" y="2315"/>
                </a:lnTo>
                <a:lnTo>
                  <a:pt x="1231" y="2319"/>
                </a:lnTo>
                <a:lnTo>
                  <a:pt x="1234" y="2320"/>
                </a:lnTo>
                <a:lnTo>
                  <a:pt x="1236" y="2321"/>
                </a:lnTo>
                <a:lnTo>
                  <a:pt x="1246" y="2319"/>
                </a:lnTo>
                <a:lnTo>
                  <a:pt x="1254" y="2315"/>
                </a:lnTo>
                <a:lnTo>
                  <a:pt x="1259" y="2311"/>
                </a:lnTo>
                <a:lnTo>
                  <a:pt x="1261" y="2306"/>
                </a:lnTo>
                <a:lnTo>
                  <a:pt x="1261" y="2301"/>
                </a:lnTo>
                <a:lnTo>
                  <a:pt x="1259" y="2296"/>
                </a:lnTo>
                <a:lnTo>
                  <a:pt x="1254" y="2290"/>
                </a:lnTo>
                <a:lnTo>
                  <a:pt x="1245" y="2284"/>
                </a:lnTo>
                <a:lnTo>
                  <a:pt x="1222" y="2266"/>
                </a:lnTo>
                <a:lnTo>
                  <a:pt x="1200" y="2247"/>
                </a:lnTo>
                <a:lnTo>
                  <a:pt x="1177" y="2228"/>
                </a:lnTo>
                <a:lnTo>
                  <a:pt x="1156" y="2208"/>
                </a:lnTo>
                <a:lnTo>
                  <a:pt x="1116" y="2166"/>
                </a:lnTo>
                <a:lnTo>
                  <a:pt x="1077" y="2123"/>
                </a:lnTo>
                <a:lnTo>
                  <a:pt x="1062" y="2109"/>
                </a:lnTo>
                <a:lnTo>
                  <a:pt x="1047" y="2094"/>
                </a:lnTo>
                <a:lnTo>
                  <a:pt x="1039" y="2093"/>
                </a:lnTo>
                <a:lnTo>
                  <a:pt x="1033" y="2090"/>
                </a:lnTo>
                <a:lnTo>
                  <a:pt x="1025" y="2083"/>
                </a:lnTo>
                <a:lnTo>
                  <a:pt x="1018" y="2074"/>
                </a:lnTo>
                <a:lnTo>
                  <a:pt x="1018" y="2072"/>
                </a:lnTo>
                <a:lnTo>
                  <a:pt x="1018" y="2068"/>
                </a:lnTo>
                <a:lnTo>
                  <a:pt x="1013" y="2065"/>
                </a:lnTo>
                <a:lnTo>
                  <a:pt x="1009" y="2064"/>
                </a:lnTo>
                <a:lnTo>
                  <a:pt x="1007" y="2060"/>
                </a:lnTo>
                <a:lnTo>
                  <a:pt x="1003" y="2056"/>
                </a:lnTo>
                <a:lnTo>
                  <a:pt x="983" y="2031"/>
                </a:lnTo>
                <a:lnTo>
                  <a:pt x="960" y="2008"/>
                </a:lnTo>
                <a:lnTo>
                  <a:pt x="937" y="1984"/>
                </a:lnTo>
                <a:lnTo>
                  <a:pt x="914" y="1962"/>
                </a:lnTo>
                <a:lnTo>
                  <a:pt x="865" y="1918"/>
                </a:lnTo>
                <a:lnTo>
                  <a:pt x="816" y="1874"/>
                </a:lnTo>
                <a:lnTo>
                  <a:pt x="796" y="1861"/>
                </a:lnTo>
                <a:lnTo>
                  <a:pt x="777" y="1844"/>
                </a:lnTo>
                <a:lnTo>
                  <a:pt x="759" y="1828"/>
                </a:lnTo>
                <a:lnTo>
                  <a:pt x="743" y="1809"/>
                </a:lnTo>
                <a:lnTo>
                  <a:pt x="710" y="1773"/>
                </a:lnTo>
                <a:lnTo>
                  <a:pt x="676" y="1736"/>
                </a:lnTo>
                <a:lnTo>
                  <a:pt x="650" y="1709"/>
                </a:lnTo>
                <a:lnTo>
                  <a:pt x="624" y="1681"/>
                </a:lnTo>
                <a:lnTo>
                  <a:pt x="596" y="1653"/>
                </a:lnTo>
                <a:lnTo>
                  <a:pt x="570" y="1626"/>
                </a:lnTo>
                <a:lnTo>
                  <a:pt x="570" y="1626"/>
                </a:lnTo>
                <a:lnTo>
                  <a:pt x="563" y="1622"/>
                </a:lnTo>
                <a:lnTo>
                  <a:pt x="558" y="1617"/>
                </a:lnTo>
                <a:lnTo>
                  <a:pt x="552" y="1607"/>
                </a:lnTo>
                <a:lnTo>
                  <a:pt x="544" y="1597"/>
                </a:lnTo>
                <a:lnTo>
                  <a:pt x="543" y="1592"/>
                </a:lnTo>
                <a:lnTo>
                  <a:pt x="542" y="1587"/>
                </a:lnTo>
                <a:lnTo>
                  <a:pt x="542" y="1583"/>
                </a:lnTo>
                <a:lnTo>
                  <a:pt x="544" y="1579"/>
                </a:lnTo>
                <a:lnTo>
                  <a:pt x="551" y="1574"/>
                </a:lnTo>
                <a:lnTo>
                  <a:pt x="557" y="1573"/>
                </a:lnTo>
                <a:lnTo>
                  <a:pt x="562" y="1574"/>
                </a:lnTo>
                <a:lnTo>
                  <a:pt x="567" y="1577"/>
                </a:lnTo>
                <a:lnTo>
                  <a:pt x="576" y="1586"/>
                </a:lnTo>
                <a:lnTo>
                  <a:pt x="585" y="1596"/>
                </a:lnTo>
                <a:lnTo>
                  <a:pt x="597" y="1596"/>
                </a:lnTo>
                <a:lnTo>
                  <a:pt x="610" y="1598"/>
                </a:lnTo>
                <a:lnTo>
                  <a:pt x="616" y="1599"/>
                </a:lnTo>
                <a:lnTo>
                  <a:pt x="621" y="1602"/>
                </a:lnTo>
                <a:lnTo>
                  <a:pt x="627" y="1606"/>
                </a:lnTo>
                <a:lnTo>
                  <a:pt x="632" y="1610"/>
                </a:lnTo>
                <a:lnTo>
                  <a:pt x="632" y="1610"/>
                </a:lnTo>
                <a:lnTo>
                  <a:pt x="632" y="1610"/>
                </a:lnTo>
                <a:lnTo>
                  <a:pt x="644" y="1608"/>
                </a:lnTo>
                <a:lnTo>
                  <a:pt x="654" y="1606"/>
                </a:lnTo>
                <a:lnTo>
                  <a:pt x="664" y="1602"/>
                </a:lnTo>
                <a:lnTo>
                  <a:pt x="673" y="1597"/>
                </a:lnTo>
                <a:lnTo>
                  <a:pt x="680" y="1592"/>
                </a:lnTo>
                <a:lnTo>
                  <a:pt x="688" y="1586"/>
                </a:lnTo>
                <a:lnTo>
                  <a:pt x="694" y="1578"/>
                </a:lnTo>
                <a:lnTo>
                  <a:pt x="700" y="1571"/>
                </a:lnTo>
                <a:lnTo>
                  <a:pt x="720" y="1538"/>
                </a:lnTo>
                <a:lnTo>
                  <a:pt x="740" y="1503"/>
                </a:lnTo>
                <a:lnTo>
                  <a:pt x="740" y="1503"/>
                </a:lnTo>
                <a:lnTo>
                  <a:pt x="744" y="1484"/>
                </a:lnTo>
                <a:lnTo>
                  <a:pt x="749" y="1464"/>
                </a:lnTo>
                <a:lnTo>
                  <a:pt x="753" y="1444"/>
                </a:lnTo>
                <a:lnTo>
                  <a:pt x="758" y="1425"/>
                </a:lnTo>
                <a:lnTo>
                  <a:pt x="757" y="1417"/>
                </a:lnTo>
                <a:lnTo>
                  <a:pt x="757" y="1410"/>
                </a:lnTo>
                <a:lnTo>
                  <a:pt x="755" y="1396"/>
                </a:lnTo>
                <a:lnTo>
                  <a:pt x="753" y="1384"/>
                </a:lnTo>
                <a:lnTo>
                  <a:pt x="753" y="1384"/>
                </a:lnTo>
                <a:lnTo>
                  <a:pt x="747" y="1373"/>
                </a:lnTo>
                <a:lnTo>
                  <a:pt x="739" y="1363"/>
                </a:lnTo>
                <a:lnTo>
                  <a:pt x="739" y="1363"/>
                </a:lnTo>
                <a:lnTo>
                  <a:pt x="739" y="1353"/>
                </a:lnTo>
                <a:lnTo>
                  <a:pt x="740" y="1345"/>
                </a:lnTo>
                <a:lnTo>
                  <a:pt x="742" y="1340"/>
                </a:lnTo>
                <a:lnTo>
                  <a:pt x="744" y="1336"/>
                </a:lnTo>
                <a:lnTo>
                  <a:pt x="747" y="1333"/>
                </a:lnTo>
                <a:lnTo>
                  <a:pt x="752" y="1330"/>
                </a:lnTo>
                <a:lnTo>
                  <a:pt x="752" y="1330"/>
                </a:lnTo>
                <a:lnTo>
                  <a:pt x="752" y="1330"/>
                </a:lnTo>
                <a:lnTo>
                  <a:pt x="754" y="1316"/>
                </a:lnTo>
                <a:lnTo>
                  <a:pt x="758" y="1302"/>
                </a:lnTo>
                <a:lnTo>
                  <a:pt x="758" y="1302"/>
                </a:lnTo>
                <a:lnTo>
                  <a:pt x="758" y="1302"/>
                </a:lnTo>
                <a:lnTo>
                  <a:pt x="764" y="1296"/>
                </a:lnTo>
                <a:lnTo>
                  <a:pt x="770" y="1291"/>
                </a:lnTo>
                <a:lnTo>
                  <a:pt x="775" y="1288"/>
                </a:lnTo>
                <a:lnTo>
                  <a:pt x="779" y="1289"/>
                </a:lnTo>
                <a:lnTo>
                  <a:pt x="784" y="1292"/>
                </a:lnTo>
                <a:lnTo>
                  <a:pt x="789" y="1297"/>
                </a:lnTo>
                <a:lnTo>
                  <a:pt x="796" y="1304"/>
                </a:lnTo>
                <a:lnTo>
                  <a:pt x="802" y="1316"/>
                </a:lnTo>
                <a:lnTo>
                  <a:pt x="802" y="1316"/>
                </a:lnTo>
                <a:lnTo>
                  <a:pt x="806" y="1314"/>
                </a:lnTo>
                <a:lnTo>
                  <a:pt x="809" y="1314"/>
                </a:lnTo>
                <a:lnTo>
                  <a:pt x="813" y="1314"/>
                </a:lnTo>
                <a:lnTo>
                  <a:pt x="817" y="1317"/>
                </a:lnTo>
                <a:lnTo>
                  <a:pt x="817" y="1317"/>
                </a:lnTo>
                <a:lnTo>
                  <a:pt x="817" y="1317"/>
                </a:lnTo>
                <a:lnTo>
                  <a:pt x="827" y="1322"/>
                </a:lnTo>
                <a:lnTo>
                  <a:pt x="836" y="1328"/>
                </a:lnTo>
                <a:lnTo>
                  <a:pt x="843" y="1336"/>
                </a:lnTo>
                <a:lnTo>
                  <a:pt x="850" y="1346"/>
                </a:lnTo>
                <a:lnTo>
                  <a:pt x="850" y="1346"/>
                </a:lnTo>
                <a:lnTo>
                  <a:pt x="865" y="1362"/>
                </a:lnTo>
                <a:lnTo>
                  <a:pt x="910" y="1378"/>
                </a:lnTo>
                <a:lnTo>
                  <a:pt x="926" y="1385"/>
                </a:lnTo>
                <a:lnTo>
                  <a:pt x="942" y="1394"/>
                </a:lnTo>
                <a:lnTo>
                  <a:pt x="959" y="1402"/>
                </a:lnTo>
                <a:lnTo>
                  <a:pt x="975" y="1412"/>
                </a:lnTo>
                <a:lnTo>
                  <a:pt x="991" y="1420"/>
                </a:lnTo>
                <a:lnTo>
                  <a:pt x="1008" y="1426"/>
                </a:lnTo>
                <a:lnTo>
                  <a:pt x="1017" y="1427"/>
                </a:lnTo>
                <a:lnTo>
                  <a:pt x="1027" y="1429"/>
                </a:lnTo>
                <a:lnTo>
                  <a:pt x="1035" y="1427"/>
                </a:lnTo>
                <a:lnTo>
                  <a:pt x="1045" y="1426"/>
                </a:lnTo>
                <a:lnTo>
                  <a:pt x="1045" y="1424"/>
                </a:lnTo>
                <a:lnTo>
                  <a:pt x="1045" y="1420"/>
                </a:lnTo>
                <a:lnTo>
                  <a:pt x="1047" y="1412"/>
                </a:lnTo>
                <a:lnTo>
                  <a:pt x="1048" y="1406"/>
                </a:lnTo>
                <a:lnTo>
                  <a:pt x="1047" y="1400"/>
                </a:lnTo>
                <a:lnTo>
                  <a:pt x="1045" y="1394"/>
                </a:lnTo>
                <a:lnTo>
                  <a:pt x="1040" y="1381"/>
                </a:lnTo>
                <a:lnTo>
                  <a:pt x="1034" y="1368"/>
                </a:lnTo>
                <a:lnTo>
                  <a:pt x="1029" y="1356"/>
                </a:lnTo>
                <a:lnTo>
                  <a:pt x="1025" y="1343"/>
                </a:lnTo>
                <a:lnTo>
                  <a:pt x="1025" y="1337"/>
                </a:lnTo>
                <a:lnTo>
                  <a:pt x="1027" y="1331"/>
                </a:lnTo>
                <a:lnTo>
                  <a:pt x="1029" y="1323"/>
                </a:lnTo>
                <a:lnTo>
                  <a:pt x="1033" y="1317"/>
                </a:lnTo>
                <a:lnTo>
                  <a:pt x="1032" y="1301"/>
                </a:lnTo>
                <a:lnTo>
                  <a:pt x="1032" y="1286"/>
                </a:lnTo>
                <a:lnTo>
                  <a:pt x="1029" y="1281"/>
                </a:lnTo>
                <a:lnTo>
                  <a:pt x="1029" y="1277"/>
                </a:lnTo>
                <a:lnTo>
                  <a:pt x="1030" y="1272"/>
                </a:lnTo>
                <a:lnTo>
                  <a:pt x="1033" y="1268"/>
                </a:lnTo>
                <a:lnTo>
                  <a:pt x="1029" y="1262"/>
                </a:lnTo>
                <a:lnTo>
                  <a:pt x="1027" y="1255"/>
                </a:lnTo>
                <a:lnTo>
                  <a:pt x="1025" y="1250"/>
                </a:lnTo>
                <a:lnTo>
                  <a:pt x="1025" y="1245"/>
                </a:lnTo>
                <a:lnTo>
                  <a:pt x="1028" y="1243"/>
                </a:lnTo>
                <a:lnTo>
                  <a:pt x="1032" y="1240"/>
                </a:lnTo>
                <a:lnTo>
                  <a:pt x="1039" y="1239"/>
                </a:lnTo>
                <a:lnTo>
                  <a:pt x="1049" y="1238"/>
                </a:lnTo>
                <a:lnTo>
                  <a:pt x="1058" y="1239"/>
                </a:lnTo>
                <a:lnTo>
                  <a:pt x="1067" y="1243"/>
                </a:lnTo>
                <a:lnTo>
                  <a:pt x="1076" y="1247"/>
                </a:lnTo>
                <a:lnTo>
                  <a:pt x="1083" y="1253"/>
                </a:lnTo>
                <a:lnTo>
                  <a:pt x="1091" y="1254"/>
                </a:lnTo>
                <a:lnTo>
                  <a:pt x="1099" y="1255"/>
                </a:lnTo>
                <a:lnTo>
                  <a:pt x="1103" y="1257"/>
                </a:lnTo>
                <a:lnTo>
                  <a:pt x="1106" y="1259"/>
                </a:lnTo>
                <a:lnTo>
                  <a:pt x="1109" y="1262"/>
                </a:lnTo>
                <a:lnTo>
                  <a:pt x="1112" y="1264"/>
                </a:lnTo>
                <a:lnTo>
                  <a:pt x="1127" y="1268"/>
                </a:lnTo>
                <a:lnTo>
                  <a:pt x="1142" y="1269"/>
                </a:lnTo>
                <a:lnTo>
                  <a:pt x="1148" y="1269"/>
                </a:lnTo>
                <a:lnTo>
                  <a:pt x="1156" y="1268"/>
                </a:lnTo>
                <a:lnTo>
                  <a:pt x="1163" y="1266"/>
                </a:lnTo>
                <a:lnTo>
                  <a:pt x="1170" y="1260"/>
                </a:lnTo>
                <a:lnTo>
                  <a:pt x="1170" y="1259"/>
                </a:lnTo>
                <a:lnTo>
                  <a:pt x="1153" y="1227"/>
                </a:lnTo>
                <a:lnTo>
                  <a:pt x="1136" y="1194"/>
                </a:lnTo>
                <a:lnTo>
                  <a:pt x="1127" y="1178"/>
                </a:lnTo>
                <a:lnTo>
                  <a:pt x="1117" y="1163"/>
                </a:lnTo>
                <a:lnTo>
                  <a:pt x="1107" y="1146"/>
                </a:lnTo>
                <a:lnTo>
                  <a:pt x="1094" y="1132"/>
                </a:lnTo>
                <a:lnTo>
                  <a:pt x="1094" y="1132"/>
                </a:lnTo>
                <a:lnTo>
                  <a:pt x="1084" y="1127"/>
                </a:lnTo>
                <a:lnTo>
                  <a:pt x="1077" y="1121"/>
                </a:lnTo>
                <a:lnTo>
                  <a:pt x="1069" y="1115"/>
                </a:lnTo>
                <a:lnTo>
                  <a:pt x="1063" y="1107"/>
                </a:lnTo>
                <a:lnTo>
                  <a:pt x="1052" y="1091"/>
                </a:lnTo>
                <a:lnTo>
                  <a:pt x="1043" y="1072"/>
                </a:lnTo>
                <a:lnTo>
                  <a:pt x="1043" y="1072"/>
                </a:lnTo>
                <a:lnTo>
                  <a:pt x="1037" y="1070"/>
                </a:lnTo>
                <a:lnTo>
                  <a:pt x="1029" y="1067"/>
                </a:lnTo>
                <a:lnTo>
                  <a:pt x="1024" y="1065"/>
                </a:lnTo>
                <a:lnTo>
                  <a:pt x="1018" y="1061"/>
                </a:lnTo>
                <a:lnTo>
                  <a:pt x="1008" y="1052"/>
                </a:lnTo>
                <a:lnTo>
                  <a:pt x="999" y="1042"/>
                </a:lnTo>
                <a:lnTo>
                  <a:pt x="990" y="1032"/>
                </a:lnTo>
                <a:lnTo>
                  <a:pt x="980" y="1022"/>
                </a:lnTo>
                <a:lnTo>
                  <a:pt x="970" y="1013"/>
                </a:lnTo>
                <a:lnTo>
                  <a:pt x="959" y="1006"/>
                </a:lnTo>
                <a:lnTo>
                  <a:pt x="955" y="994"/>
                </a:lnTo>
                <a:lnTo>
                  <a:pt x="950" y="983"/>
                </a:lnTo>
                <a:lnTo>
                  <a:pt x="945" y="972"/>
                </a:lnTo>
                <a:lnTo>
                  <a:pt x="940" y="960"/>
                </a:lnTo>
                <a:lnTo>
                  <a:pt x="930" y="953"/>
                </a:lnTo>
                <a:lnTo>
                  <a:pt x="920" y="945"/>
                </a:lnTo>
                <a:lnTo>
                  <a:pt x="909" y="937"/>
                </a:lnTo>
                <a:lnTo>
                  <a:pt x="899" y="929"/>
                </a:lnTo>
                <a:lnTo>
                  <a:pt x="897" y="921"/>
                </a:lnTo>
                <a:lnTo>
                  <a:pt x="896" y="914"/>
                </a:lnTo>
                <a:lnTo>
                  <a:pt x="886" y="906"/>
                </a:lnTo>
                <a:lnTo>
                  <a:pt x="876" y="899"/>
                </a:lnTo>
                <a:lnTo>
                  <a:pt x="875" y="891"/>
                </a:lnTo>
                <a:lnTo>
                  <a:pt x="873" y="885"/>
                </a:lnTo>
                <a:lnTo>
                  <a:pt x="873" y="885"/>
                </a:lnTo>
                <a:lnTo>
                  <a:pt x="860" y="873"/>
                </a:lnTo>
                <a:lnTo>
                  <a:pt x="846" y="861"/>
                </a:lnTo>
                <a:lnTo>
                  <a:pt x="831" y="849"/>
                </a:lnTo>
                <a:lnTo>
                  <a:pt x="817" y="837"/>
                </a:lnTo>
                <a:lnTo>
                  <a:pt x="817" y="837"/>
                </a:lnTo>
                <a:lnTo>
                  <a:pt x="809" y="829"/>
                </a:lnTo>
                <a:lnTo>
                  <a:pt x="802" y="821"/>
                </a:lnTo>
                <a:lnTo>
                  <a:pt x="791" y="816"/>
                </a:lnTo>
                <a:lnTo>
                  <a:pt x="783" y="810"/>
                </a:lnTo>
                <a:lnTo>
                  <a:pt x="779" y="805"/>
                </a:lnTo>
                <a:lnTo>
                  <a:pt x="775" y="801"/>
                </a:lnTo>
                <a:lnTo>
                  <a:pt x="774" y="795"/>
                </a:lnTo>
                <a:lnTo>
                  <a:pt x="772" y="790"/>
                </a:lnTo>
                <a:lnTo>
                  <a:pt x="772" y="790"/>
                </a:lnTo>
                <a:lnTo>
                  <a:pt x="763" y="776"/>
                </a:lnTo>
                <a:lnTo>
                  <a:pt x="754" y="761"/>
                </a:lnTo>
                <a:lnTo>
                  <a:pt x="740" y="746"/>
                </a:lnTo>
                <a:lnTo>
                  <a:pt x="729" y="731"/>
                </a:lnTo>
                <a:lnTo>
                  <a:pt x="718" y="714"/>
                </a:lnTo>
                <a:lnTo>
                  <a:pt x="709" y="697"/>
                </a:lnTo>
                <a:lnTo>
                  <a:pt x="709" y="697"/>
                </a:lnTo>
                <a:lnTo>
                  <a:pt x="703" y="693"/>
                </a:lnTo>
                <a:lnTo>
                  <a:pt x="698" y="688"/>
                </a:lnTo>
                <a:lnTo>
                  <a:pt x="694" y="682"/>
                </a:lnTo>
                <a:lnTo>
                  <a:pt x="690" y="677"/>
                </a:lnTo>
                <a:lnTo>
                  <a:pt x="684" y="663"/>
                </a:lnTo>
                <a:lnTo>
                  <a:pt x="678" y="652"/>
                </a:lnTo>
                <a:lnTo>
                  <a:pt x="670" y="644"/>
                </a:lnTo>
                <a:lnTo>
                  <a:pt x="662" y="635"/>
                </a:lnTo>
                <a:lnTo>
                  <a:pt x="652" y="629"/>
                </a:lnTo>
                <a:lnTo>
                  <a:pt x="645" y="623"/>
                </a:lnTo>
                <a:lnTo>
                  <a:pt x="637" y="614"/>
                </a:lnTo>
                <a:lnTo>
                  <a:pt x="632" y="604"/>
                </a:lnTo>
                <a:lnTo>
                  <a:pt x="631" y="604"/>
                </a:lnTo>
                <a:lnTo>
                  <a:pt x="624" y="596"/>
                </a:lnTo>
                <a:lnTo>
                  <a:pt x="616" y="589"/>
                </a:lnTo>
                <a:lnTo>
                  <a:pt x="616" y="581"/>
                </a:lnTo>
                <a:lnTo>
                  <a:pt x="616" y="574"/>
                </a:lnTo>
                <a:lnTo>
                  <a:pt x="631" y="574"/>
                </a:lnTo>
                <a:lnTo>
                  <a:pt x="647" y="574"/>
                </a:lnTo>
                <a:lnTo>
                  <a:pt x="646" y="574"/>
                </a:lnTo>
                <a:lnTo>
                  <a:pt x="647" y="574"/>
                </a:lnTo>
                <a:lnTo>
                  <a:pt x="647" y="566"/>
                </a:lnTo>
                <a:lnTo>
                  <a:pt x="649" y="559"/>
                </a:lnTo>
                <a:lnTo>
                  <a:pt x="649" y="559"/>
                </a:lnTo>
                <a:lnTo>
                  <a:pt x="646" y="551"/>
                </a:lnTo>
                <a:lnTo>
                  <a:pt x="645" y="545"/>
                </a:lnTo>
                <a:lnTo>
                  <a:pt x="645" y="545"/>
                </a:lnTo>
                <a:lnTo>
                  <a:pt x="639" y="544"/>
                </a:lnTo>
                <a:lnTo>
                  <a:pt x="632" y="542"/>
                </a:lnTo>
                <a:lnTo>
                  <a:pt x="631" y="535"/>
                </a:lnTo>
                <a:lnTo>
                  <a:pt x="631" y="529"/>
                </a:lnTo>
                <a:lnTo>
                  <a:pt x="639" y="527"/>
                </a:lnTo>
                <a:lnTo>
                  <a:pt x="645" y="526"/>
                </a:lnTo>
                <a:lnTo>
                  <a:pt x="654" y="518"/>
                </a:lnTo>
                <a:lnTo>
                  <a:pt x="661" y="511"/>
                </a:lnTo>
                <a:lnTo>
                  <a:pt x="666" y="505"/>
                </a:lnTo>
                <a:lnTo>
                  <a:pt x="673" y="501"/>
                </a:lnTo>
                <a:lnTo>
                  <a:pt x="680" y="498"/>
                </a:lnTo>
                <a:lnTo>
                  <a:pt x="688" y="496"/>
                </a:lnTo>
                <a:lnTo>
                  <a:pt x="694" y="493"/>
                </a:lnTo>
                <a:lnTo>
                  <a:pt x="701" y="491"/>
                </a:lnTo>
                <a:lnTo>
                  <a:pt x="708" y="487"/>
                </a:lnTo>
                <a:lnTo>
                  <a:pt x="711" y="481"/>
                </a:lnTo>
                <a:lnTo>
                  <a:pt x="711" y="481"/>
                </a:lnTo>
                <a:lnTo>
                  <a:pt x="719" y="481"/>
                </a:lnTo>
                <a:lnTo>
                  <a:pt x="725" y="481"/>
                </a:lnTo>
                <a:lnTo>
                  <a:pt x="724" y="473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lnTo>
                  <a:pt x="721" y="458"/>
                </a:lnTo>
                <a:lnTo>
                  <a:pt x="719" y="452"/>
                </a:lnTo>
                <a:lnTo>
                  <a:pt x="715" y="446"/>
                </a:lnTo>
                <a:lnTo>
                  <a:pt x="711" y="439"/>
                </a:lnTo>
                <a:lnTo>
                  <a:pt x="701" y="429"/>
                </a:lnTo>
                <a:lnTo>
                  <a:pt x="691" y="421"/>
                </a:lnTo>
                <a:lnTo>
                  <a:pt x="669" y="404"/>
                </a:lnTo>
                <a:lnTo>
                  <a:pt x="646" y="388"/>
                </a:lnTo>
                <a:lnTo>
                  <a:pt x="640" y="380"/>
                </a:lnTo>
                <a:lnTo>
                  <a:pt x="632" y="374"/>
                </a:lnTo>
                <a:lnTo>
                  <a:pt x="632" y="373"/>
                </a:lnTo>
                <a:lnTo>
                  <a:pt x="631" y="373"/>
                </a:lnTo>
                <a:lnTo>
                  <a:pt x="631" y="373"/>
                </a:lnTo>
                <a:lnTo>
                  <a:pt x="631" y="373"/>
                </a:lnTo>
                <a:lnTo>
                  <a:pt x="631" y="373"/>
                </a:lnTo>
                <a:lnTo>
                  <a:pt x="631" y="373"/>
                </a:lnTo>
                <a:lnTo>
                  <a:pt x="631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2"/>
                </a:lnTo>
                <a:lnTo>
                  <a:pt x="624" y="365"/>
                </a:lnTo>
                <a:lnTo>
                  <a:pt x="616" y="358"/>
                </a:lnTo>
                <a:lnTo>
                  <a:pt x="616" y="358"/>
                </a:lnTo>
                <a:lnTo>
                  <a:pt x="616" y="358"/>
                </a:lnTo>
                <a:lnTo>
                  <a:pt x="616" y="358"/>
                </a:lnTo>
                <a:lnTo>
                  <a:pt x="616" y="357"/>
                </a:lnTo>
                <a:lnTo>
                  <a:pt x="616" y="357"/>
                </a:lnTo>
                <a:lnTo>
                  <a:pt x="616" y="357"/>
                </a:lnTo>
                <a:lnTo>
                  <a:pt x="608" y="349"/>
                </a:lnTo>
                <a:lnTo>
                  <a:pt x="601" y="341"/>
                </a:lnTo>
                <a:lnTo>
                  <a:pt x="601" y="335"/>
                </a:lnTo>
                <a:lnTo>
                  <a:pt x="601" y="328"/>
                </a:lnTo>
                <a:lnTo>
                  <a:pt x="601" y="326"/>
                </a:lnTo>
                <a:lnTo>
                  <a:pt x="601" y="318"/>
                </a:lnTo>
                <a:lnTo>
                  <a:pt x="600" y="309"/>
                </a:lnTo>
                <a:lnTo>
                  <a:pt x="601" y="300"/>
                </a:lnTo>
                <a:lnTo>
                  <a:pt x="603" y="292"/>
                </a:lnTo>
                <a:lnTo>
                  <a:pt x="606" y="290"/>
                </a:lnTo>
                <a:lnTo>
                  <a:pt x="608" y="286"/>
                </a:lnTo>
                <a:lnTo>
                  <a:pt x="612" y="284"/>
                </a:lnTo>
                <a:lnTo>
                  <a:pt x="616" y="280"/>
                </a:lnTo>
                <a:lnTo>
                  <a:pt x="624" y="280"/>
                </a:lnTo>
                <a:lnTo>
                  <a:pt x="631" y="280"/>
                </a:lnTo>
                <a:lnTo>
                  <a:pt x="634" y="285"/>
                </a:lnTo>
                <a:lnTo>
                  <a:pt x="637" y="291"/>
                </a:lnTo>
                <a:lnTo>
                  <a:pt x="641" y="296"/>
                </a:lnTo>
                <a:lnTo>
                  <a:pt x="646" y="300"/>
                </a:lnTo>
                <a:lnTo>
                  <a:pt x="650" y="300"/>
                </a:lnTo>
                <a:lnTo>
                  <a:pt x="652" y="300"/>
                </a:lnTo>
                <a:lnTo>
                  <a:pt x="655" y="300"/>
                </a:lnTo>
                <a:lnTo>
                  <a:pt x="659" y="298"/>
                </a:lnTo>
                <a:lnTo>
                  <a:pt x="665" y="294"/>
                </a:lnTo>
                <a:lnTo>
                  <a:pt x="670" y="289"/>
                </a:lnTo>
                <a:lnTo>
                  <a:pt x="676" y="286"/>
                </a:lnTo>
                <a:lnTo>
                  <a:pt x="681" y="284"/>
                </a:lnTo>
                <a:lnTo>
                  <a:pt x="688" y="281"/>
                </a:lnTo>
                <a:lnTo>
                  <a:pt x="693" y="280"/>
                </a:lnTo>
                <a:lnTo>
                  <a:pt x="698" y="280"/>
                </a:lnTo>
                <a:lnTo>
                  <a:pt x="703" y="281"/>
                </a:lnTo>
                <a:lnTo>
                  <a:pt x="706" y="284"/>
                </a:lnTo>
                <a:lnTo>
                  <a:pt x="711" y="287"/>
                </a:lnTo>
                <a:lnTo>
                  <a:pt x="718" y="295"/>
                </a:lnTo>
                <a:lnTo>
                  <a:pt x="724" y="305"/>
                </a:lnTo>
                <a:lnTo>
                  <a:pt x="727" y="309"/>
                </a:lnTo>
                <a:lnTo>
                  <a:pt x="728" y="310"/>
                </a:lnTo>
                <a:lnTo>
                  <a:pt x="730" y="310"/>
                </a:lnTo>
                <a:lnTo>
                  <a:pt x="732" y="310"/>
                </a:lnTo>
                <a:lnTo>
                  <a:pt x="737" y="309"/>
                </a:lnTo>
                <a:lnTo>
                  <a:pt x="742" y="306"/>
                </a:lnTo>
                <a:lnTo>
                  <a:pt x="757" y="300"/>
                </a:lnTo>
                <a:lnTo>
                  <a:pt x="770" y="298"/>
                </a:lnTo>
                <a:lnTo>
                  <a:pt x="775" y="296"/>
                </a:lnTo>
                <a:lnTo>
                  <a:pt x="782" y="296"/>
                </a:lnTo>
                <a:lnTo>
                  <a:pt x="787" y="296"/>
                </a:lnTo>
                <a:lnTo>
                  <a:pt x="792" y="298"/>
                </a:lnTo>
                <a:lnTo>
                  <a:pt x="797" y="300"/>
                </a:lnTo>
                <a:lnTo>
                  <a:pt x="802" y="303"/>
                </a:lnTo>
                <a:lnTo>
                  <a:pt x="806" y="306"/>
                </a:lnTo>
                <a:lnTo>
                  <a:pt x="811" y="310"/>
                </a:lnTo>
                <a:lnTo>
                  <a:pt x="818" y="320"/>
                </a:lnTo>
                <a:lnTo>
                  <a:pt x="827" y="334"/>
                </a:lnTo>
                <a:lnTo>
                  <a:pt x="832" y="349"/>
                </a:lnTo>
                <a:lnTo>
                  <a:pt x="838" y="363"/>
                </a:lnTo>
                <a:lnTo>
                  <a:pt x="842" y="370"/>
                </a:lnTo>
                <a:lnTo>
                  <a:pt x="846" y="377"/>
                </a:lnTo>
                <a:lnTo>
                  <a:pt x="852" y="382"/>
                </a:lnTo>
                <a:lnTo>
                  <a:pt x="858" y="387"/>
                </a:lnTo>
                <a:lnTo>
                  <a:pt x="861" y="388"/>
                </a:lnTo>
                <a:lnTo>
                  <a:pt x="863" y="388"/>
                </a:lnTo>
                <a:lnTo>
                  <a:pt x="858" y="364"/>
                </a:lnTo>
                <a:lnTo>
                  <a:pt x="855" y="340"/>
                </a:lnTo>
                <a:lnTo>
                  <a:pt x="851" y="316"/>
                </a:lnTo>
                <a:lnTo>
                  <a:pt x="848" y="292"/>
                </a:lnTo>
                <a:lnTo>
                  <a:pt x="847" y="286"/>
                </a:lnTo>
                <a:lnTo>
                  <a:pt x="847" y="280"/>
                </a:lnTo>
                <a:lnTo>
                  <a:pt x="846" y="269"/>
                </a:lnTo>
                <a:lnTo>
                  <a:pt x="846" y="257"/>
                </a:lnTo>
                <a:lnTo>
                  <a:pt x="847" y="245"/>
                </a:lnTo>
                <a:lnTo>
                  <a:pt x="848" y="233"/>
                </a:lnTo>
                <a:lnTo>
                  <a:pt x="856" y="233"/>
                </a:lnTo>
                <a:lnTo>
                  <a:pt x="863" y="233"/>
                </a:lnTo>
                <a:lnTo>
                  <a:pt x="863" y="233"/>
                </a:lnTo>
                <a:lnTo>
                  <a:pt x="863" y="233"/>
                </a:lnTo>
                <a:lnTo>
                  <a:pt x="863" y="233"/>
                </a:lnTo>
                <a:lnTo>
                  <a:pt x="865" y="230"/>
                </a:lnTo>
                <a:lnTo>
                  <a:pt x="867" y="227"/>
                </a:lnTo>
                <a:lnTo>
                  <a:pt x="868" y="226"/>
                </a:lnTo>
                <a:lnTo>
                  <a:pt x="871" y="226"/>
                </a:lnTo>
                <a:lnTo>
                  <a:pt x="873" y="226"/>
                </a:lnTo>
                <a:lnTo>
                  <a:pt x="875" y="227"/>
                </a:lnTo>
                <a:lnTo>
                  <a:pt x="877" y="230"/>
                </a:lnTo>
                <a:lnTo>
                  <a:pt x="878" y="233"/>
                </a:lnTo>
                <a:lnTo>
                  <a:pt x="883" y="239"/>
                </a:lnTo>
                <a:lnTo>
                  <a:pt x="890" y="242"/>
                </a:lnTo>
                <a:lnTo>
                  <a:pt x="891" y="247"/>
                </a:lnTo>
                <a:lnTo>
                  <a:pt x="890" y="250"/>
                </a:lnTo>
                <a:lnTo>
                  <a:pt x="888" y="252"/>
                </a:lnTo>
                <a:lnTo>
                  <a:pt x="885" y="254"/>
                </a:lnTo>
                <a:lnTo>
                  <a:pt x="882" y="251"/>
                </a:lnTo>
                <a:lnTo>
                  <a:pt x="881" y="247"/>
                </a:lnTo>
                <a:lnTo>
                  <a:pt x="880" y="241"/>
                </a:lnTo>
                <a:lnTo>
                  <a:pt x="878" y="233"/>
                </a:lnTo>
                <a:lnTo>
                  <a:pt x="866" y="233"/>
                </a:lnTo>
                <a:lnTo>
                  <a:pt x="865" y="235"/>
                </a:lnTo>
                <a:lnTo>
                  <a:pt x="863" y="236"/>
                </a:lnTo>
                <a:lnTo>
                  <a:pt x="863" y="242"/>
                </a:lnTo>
                <a:lnTo>
                  <a:pt x="863" y="249"/>
                </a:lnTo>
                <a:lnTo>
                  <a:pt x="863" y="265"/>
                </a:lnTo>
                <a:lnTo>
                  <a:pt x="866" y="279"/>
                </a:lnTo>
                <a:lnTo>
                  <a:pt x="868" y="281"/>
                </a:lnTo>
                <a:lnTo>
                  <a:pt x="870" y="284"/>
                </a:lnTo>
                <a:lnTo>
                  <a:pt x="873" y="286"/>
                </a:lnTo>
                <a:lnTo>
                  <a:pt x="877" y="287"/>
                </a:lnTo>
                <a:lnTo>
                  <a:pt x="882" y="289"/>
                </a:lnTo>
                <a:lnTo>
                  <a:pt x="886" y="289"/>
                </a:lnTo>
                <a:lnTo>
                  <a:pt x="890" y="287"/>
                </a:lnTo>
                <a:lnTo>
                  <a:pt x="893" y="286"/>
                </a:lnTo>
                <a:lnTo>
                  <a:pt x="900" y="282"/>
                </a:lnTo>
                <a:lnTo>
                  <a:pt x="905" y="277"/>
                </a:lnTo>
                <a:lnTo>
                  <a:pt x="910" y="271"/>
                </a:lnTo>
                <a:lnTo>
                  <a:pt x="915" y="266"/>
                </a:lnTo>
                <a:lnTo>
                  <a:pt x="924" y="257"/>
                </a:lnTo>
                <a:lnTo>
                  <a:pt x="931" y="246"/>
                </a:lnTo>
                <a:lnTo>
                  <a:pt x="937" y="235"/>
                </a:lnTo>
                <a:lnTo>
                  <a:pt x="942" y="222"/>
                </a:lnTo>
                <a:lnTo>
                  <a:pt x="946" y="215"/>
                </a:lnTo>
                <a:lnTo>
                  <a:pt x="950" y="210"/>
                </a:lnTo>
                <a:lnTo>
                  <a:pt x="955" y="206"/>
                </a:lnTo>
                <a:lnTo>
                  <a:pt x="961" y="205"/>
                </a:lnTo>
                <a:lnTo>
                  <a:pt x="974" y="203"/>
                </a:lnTo>
                <a:lnTo>
                  <a:pt x="986" y="202"/>
                </a:lnTo>
                <a:lnTo>
                  <a:pt x="1005" y="213"/>
                </a:lnTo>
                <a:lnTo>
                  <a:pt x="1023" y="225"/>
                </a:lnTo>
                <a:lnTo>
                  <a:pt x="1028" y="227"/>
                </a:lnTo>
                <a:lnTo>
                  <a:pt x="1032" y="228"/>
                </a:lnTo>
                <a:lnTo>
                  <a:pt x="1037" y="228"/>
                </a:lnTo>
                <a:lnTo>
                  <a:pt x="1042" y="228"/>
                </a:lnTo>
                <a:lnTo>
                  <a:pt x="1048" y="227"/>
                </a:lnTo>
                <a:lnTo>
                  <a:pt x="1053" y="226"/>
                </a:lnTo>
                <a:lnTo>
                  <a:pt x="1059" y="222"/>
                </a:lnTo>
                <a:lnTo>
                  <a:pt x="1066" y="217"/>
                </a:lnTo>
                <a:lnTo>
                  <a:pt x="1068" y="215"/>
                </a:lnTo>
                <a:lnTo>
                  <a:pt x="1072" y="213"/>
                </a:lnTo>
                <a:lnTo>
                  <a:pt x="1077" y="212"/>
                </a:lnTo>
                <a:lnTo>
                  <a:pt x="1081" y="212"/>
                </a:lnTo>
                <a:lnTo>
                  <a:pt x="1084" y="213"/>
                </a:lnTo>
                <a:lnTo>
                  <a:pt x="1089" y="216"/>
                </a:lnTo>
                <a:lnTo>
                  <a:pt x="1092" y="220"/>
                </a:lnTo>
                <a:lnTo>
                  <a:pt x="1096" y="226"/>
                </a:lnTo>
                <a:lnTo>
                  <a:pt x="1101" y="237"/>
                </a:lnTo>
                <a:lnTo>
                  <a:pt x="1108" y="246"/>
                </a:lnTo>
                <a:lnTo>
                  <a:pt x="1111" y="249"/>
                </a:lnTo>
                <a:lnTo>
                  <a:pt x="1114" y="251"/>
                </a:lnTo>
                <a:lnTo>
                  <a:pt x="1118" y="252"/>
                </a:lnTo>
                <a:lnTo>
                  <a:pt x="1122" y="254"/>
                </a:lnTo>
                <a:lnTo>
                  <a:pt x="1131" y="252"/>
                </a:lnTo>
                <a:lnTo>
                  <a:pt x="1141" y="251"/>
                </a:lnTo>
                <a:lnTo>
                  <a:pt x="1151" y="247"/>
                </a:lnTo>
                <a:lnTo>
                  <a:pt x="1162" y="242"/>
                </a:lnTo>
                <a:lnTo>
                  <a:pt x="1176" y="236"/>
                </a:lnTo>
                <a:lnTo>
                  <a:pt x="1189" y="231"/>
                </a:lnTo>
                <a:lnTo>
                  <a:pt x="1199" y="230"/>
                </a:lnTo>
                <a:lnTo>
                  <a:pt x="1207" y="231"/>
                </a:lnTo>
                <a:lnTo>
                  <a:pt x="1216" y="233"/>
                </a:lnTo>
                <a:lnTo>
                  <a:pt x="1224" y="240"/>
                </a:lnTo>
                <a:lnTo>
                  <a:pt x="1230" y="249"/>
                </a:lnTo>
                <a:lnTo>
                  <a:pt x="1239" y="259"/>
                </a:lnTo>
                <a:lnTo>
                  <a:pt x="1240" y="262"/>
                </a:lnTo>
                <a:lnTo>
                  <a:pt x="1243" y="266"/>
                </a:lnTo>
                <a:lnTo>
                  <a:pt x="1248" y="274"/>
                </a:lnTo>
                <a:lnTo>
                  <a:pt x="1253" y="282"/>
                </a:lnTo>
                <a:lnTo>
                  <a:pt x="1256" y="289"/>
                </a:lnTo>
                <a:lnTo>
                  <a:pt x="1261" y="294"/>
                </a:lnTo>
                <a:lnTo>
                  <a:pt x="1266" y="299"/>
                </a:lnTo>
                <a:lnTo>
                  <a:pt x="1283" y="309"/>
                </a:lnTo>
                <a:lnTo>
                  <a:pt x="1313" y="323"/>
                </a:lnTo>
                <a:lnTo>
                  <a:pt x="1319" y="306"/>
                </a:lnTo>
                <a:lnTo>
                  <a:pt x="1323" y="291"/>
                </a:lnTo>
                <a:lnTo>
                  <a:pt x="1327" y="282"/>
                </a:lnTo>
                <a:lnTo>
                  <a:pt x="1330" y="276"/>
                </a:lnTo>
                <a:lnTo>
                  <a:pt x="1335" y="270"/>
                </a:lnTo>
                <a:lnTo>
                  <a:pt x="1343" y="265"/>
                </a:lnTo>
                <a:lnTo>
                  <a:pt x="1343" y="265"/>
                </a:lnTo>
                <a:lnTo>
                  <a:pt x="1343" y="259"/>
                </a:lnTo>
                <a:lnTo>
                  <a:pt x="1343" y="254"/>
                </a:lnTo>
                <a:lnTo>
                  <a:pt x="1343" y="249"/>
                </a:lnTo>
                <a:lnTo>
                  <a:pt x="1354" y="247"/>
                </a:lnTo>
                <a:lnTo>
                  <a:pt x="1364" y="246"/>
                </a:lnTo>
                <a:lnTo>
                  <a:pt x="1376" y="249"/>
                </a:lnTo>
                <a:lnTo>
                  <a:pt x="1386" y="249"/>
                </a:lnTo>
                <a:lnTo>
                  <a:pt x="1394" y="247"/>
                </a:lnTo>
                <a:lnTo>
                  <a:pt x="1401" y="244"/>
                </a:lnTo>
                <a:lnTo>
                  <a:pt x="1402" y="241"/>
                </a:lnTo>
                <a:lnTo>
                  <a:pt x="1405" y="239"/>
                </a:lnTo>
                <a:lnTo>
                  <a:pt x="1406" y="235"/>
                </a:lnTo>
                <a:lnTo>
                  <a:pt x="1407" y="231"/>
                </a:lnTo>
                <a:lnTo>
                  <a:pt x="1407" y="221"/>
                </a:lnTo>
                <a:lnTo>
                  <a:pt x="1405" y="208"/>
                </a:lnTo>
                <a:lnTo>
                  <a:pt x="1406" y="198"/>
                </a:lnTo>
                <a:lnTo>
                  <a:pt x="1407" y="187"/>
                </a:lnTo>
                <a:lnTo>
                  <a:pt x="1410" y="185"/>
                </a:lnTo>
                <a:lnTo>
                  <a:pt x="1413" y="185"/>
                </a:lnTo>
                <a:lnTo>
                  <a:pt x="1417" y="186"/>
                </a:lnTo>
                <a:lnTo>
                  <a:pt x="1420" y="187"/>
                </a:lnTo>
                <a:lnTo>
                  <a:pt x="1436" y="187"/>
                </a:lnTo>
                <a:lnTo>
                  <a:pt x="1436" y="197"/>
                </a:lnTo>
                <a:lnTo>
                  <a:pt x="1438" y="205"/>
                </a:lnTo>
                <a:lnTo>
                  <a:pt x="1441" y="208"/>
                </a:lnTo>
                <a:lnTo>
                  <a:pt x="1443" y="212"/>
                </a:lnTo>
                <a:lnTo>
                  <a:pt x="1447" y="216"/>
                </a:lnTo>
                <a:lnTo>
                  <a:pt x="1451" y="218"/>
                </a:lnTo>
                <a:lnTo>
                  <a:pt x="1451" y="223"/>
                </a:lnTo>
                <a:lnTo>
                  <a:pt x="1451" y="233"/>
                </a:lnTo>
                <a:lnTo>
                  <a:pt x="1451" y="233"/>
                </a:lnTo>
                <a:lnTo>
                  <a:pt x="1451" y="233"/>
                </a:lnTo>
                <a:lnTo>
                  <a:pt x="1466" y="233"/>
                </a:lnTo>
                <a:lnTo>
                  <a:pt x="1482" y="233"/>
                </a:lnTo>
                <a:lnTo>
                  <a:pt x="1482" y="233"/>
                </a:lnTo>
                <a:lnTo>
                  <a:pt x="1482" y="233"/>
                </a:lnTo>
                <a:lnTo>
                  <a:pt x="1497" y="233"/>
                </a:lnTo>
                <a:lnTo>
                  <a:pt x="1505" y="233"/>
                </a:lnTo>
                <a:lnTo>
                  <a:pt x="1511" y="231"/>
                </a:lnTo>
                <a:lnTo>
                  <a:pt x="1516" y="228"/>
                </a:lnTo>
                <a:lnTo>
                  <a:pt x="1520" y="226"/>
                </a:lnTo>
                <a:lnTo>
                  <a:pt x="1524" y="221"/>
                </a:lnTo>
                <a:lnTo>
                  <a:pt x="1526" y="216"/>
                </a:lnTo>
                <a:lnTo>
                  <a:pt x="1528" y="210"/>
                </a:lnTo>
                <a:lnTo>
                  <a:pt x="1529" y="203"/>
                </a:lnTo>
                <a:lnTo>
                  <a:pt x="1543" y="210"/>
                </a:lnTo>
                <a:lnTo>
                  <a:pt x="1558" y="216"/>
                </a:lnTo>
                <a:lnTo>
                  <a:pt x="1566" y="217"/>
                </a:lnTo>
                <a:lnTo>
                  <a:pt x="1574" y="218"/>
                </a:lnTo>
                <a:lnTo>
                  <a:pt x="1582" y="218"/>
                </a:lnTo>
                <a:lnTo>
                  <a:pt x="1590" y="218"/>
                </a:lnTo>
                <a:lnTo>
                  <a:pt x="1585" y="230"/>
                </a:lnTo>
                <a:lnTo>
                  <a:pt x="1579" y="241"/>
                </a:lnTo>
                <a:lnTo>
                  <a:pt x="1577" y="246"/>
                </a:lnTo>
                <a:lnTo>
                  <a:pt x="1573" y="251"/>
                </a:lnTo>
                <a:lnTo>
                  <a:pt x="1568" y="256"/>
                </a:lnTo>
                <a:lnTo>
                  <a:pt x="1564" y="261"/>
                </a:lnTo>
                <a:lnTo>
                  <a:pt x="1560" y="266"/>
                </a:lnTo>
                <a:lnTo>
                  <a:pt x="1559" y="271"/>
                </a:lnTo>
                <a:lnTo>
                  <a:pt x="1559" y="275"/>
                </a:lnTo>
                <a:lnTo>
                  <a:pt x="1561" y="280"/>
                </a:lnTo>
                <a:lnTo>
                  <a:pt x="1566" y="284"/>
                </a:lnTo>
                <a:lnTo>
                  <a:pt x="1574" y="289"/>
                </a:lnTo>
                <a:lnTo>
                  <a:pt x="1579" y="292"/>
                </a:lnTo>
                <a:lnTo>
                  <a:pt x="1582" y="298"/>
                </a:lnTo>
                <a:lnTo>
                  <a:pt x="1584" y="303"/>
                </a:lnTo>
                <a:lnTo>
                  <a:pt x="1584" y="308"/>
                </a:lnTo>
                <a:lnTo>
                  <a:pt x="1584" y="319"/>
                </a:lnTo>
                <a:lnTo>
                  <a:pt x="1587" y="330"/>
                </a:lnTo>
                <a:lnTo>
                  <a:pt x="1590" y="345"/>
                </a:lnTo>
                <a:lnTo>
                  <a:pt x="1593" y="358"/>
                </a:lnTo>
                <a:lnTo>
                  <a:pt x="1593" y="363"/>
                </a:lnTo>
                <a:lnTo>
                  <a:pt x="1593" y="368"/>
                </a:lnTo>
                <a:lnTo>
                  <a:pt x="1592" y="372"/>
                </a:lnTo>
                <a:lnTo>
                  <a:pt x="1590" y="374"/>
                </a:lnTo>
                <a:lnTo>
                  <a:pt x="1588" y="378"/>
                </a:lnTo>
                <a:lnTo>
                  <a:pt x="1584" y="380"/>
                </a:lnTo>
                <a:lnTo>
                  <a:pt x="1580" y="383"/>
                </a:lnTo>
                <a:lnTo>
                  <a:pt x="1577" y="384"/>
                </a:lnTo>
                <a:lnTo>
                  <a:pt x="1564" y="387"/>
                </a:lnTo>
                <a:lnTo>
                  <a:pt x="1549" y="388"/>
                </a:lnTo>
                <a:lnTo>
                  <a:pt x="1544" y="388"/>
                </a:lnTo>
                <a:lnTo>
                  <a:pt x="1546" y="390"/>
                </a:lnTo>
                <a:lnTo>
                  <a:pt x="1556" y="398"/>
                </a:lnTo>
                <a:lnTo>
                  <a:pt x="1565" y="407"/>
                </a:lnTo>
                <a:lnTo>
                  <a:pt x="1573" y="414"/>
                </a:lnTo>
                <a:lnTo>
                  <a:pt x="1579" y="424"/>
                </a:lnTo>
                <a:lnTo>
                  <a:pt x="1582" y="429"/>
                </a:lnTo>
                <a:lnTo>
                  <a:pt x="1583" y="434"/>
                </a:lnTo>
                <a:lnTo>
                  <a:pt x="1584" y="441"/>
                </a:lnTo>
                <a:lnTo>
                  <a:pt x="1584" y="447"/>
                </a:lnTo>
                <a:lnTo>
                  <a:pt x="1583" y="453"/>
                </a:lnTo>
                <a:lnTo>
                  <a:pt x="1582" y="459"/>
                </a:lnTo>
                <a:lnTo>
                  <a:pt x="1579" y="467"/>
                </a:lnTo>
                <a:lnTo>
                  <a:pt x="1575" y="475"/>
                </a:lnTo>
                <a:lnTo>
                  <a:pt x="1573" y="478"/>
                </a:lnTo>
                <a:lnTo>
                  <a:pt x="1570" y="482"/>
                </a:lnTo>
                <a:lnTo>
                  <a:pt x="1566" y="483"/>
                </a:lnTo>
                <a:lnTo>
                  <a:pt x="1563" y="485"/>
                </a:lnTo>
                <a:lnTo>
                  <a:pt x="1554" y="486"/>
                </a:lnTo>
                <a:lnTo>
                  <a:pt x="1545" y="486"/>
                </a:lnTo>
                <a:lnTo>
                  <a:pt x="1538" y="486"/>
                </a:lnTo>
                <a:lnTo>
                  <a:pt x="1531" y="488"/>
                </a:lnTo>
                <a:lnTo>
                  <a:pt x="1528" y="490"/>
                </a:lnTo>
                <a:lnTo>
                  <a:pt x="1525" y="493"/>
                </a:lnTo>
                <a:lnTo>
                  <a:pt x="1524" y="498"/>
                </a:lnTo>
                <a:lnTo>
                  <a:pt x="1523" y="503"/>
                </a:lnTo>
                <a:lnTo>
                  <a:pt x="1526" y="508"/>
                </a:lnTo>
                <a:lnTo>
                  <a:pt x="1530" y="512"/>
                </a:lnTo>
                <a:lnTo>
                  <a:pt x="1535" y="515"/>
                </a:lnTo>
                <a:lnTo>
                  <a:pt x="1539" y="518"/>
                </a:lnTo>
                <a:lnTo>
                  <a:pt x="1549" y="522"/>
                </a:lnTo>
                <a:lnTo>
                  <a:pt x="1559" y="527"/>
                </a:lnTo>
                <a:lnTo>
                  <a:pt x="1575" y="527"/>
                </a:lnTo>
                <a:lnTo>
                  <a:pt x="1590" y="527"/>
                </a:lnTo>
                <a:lnTo>
                  <a:pt x="1592" y="522"/>
                </a:lnTo>
                <a:lnTo>
                  <a:pt x="1594" y="517"/>
                </a:lnTo>
                <a:lnTo>
                  <a:pt x="1598" y="513"/>
                </a:lnTo>
                <a:lnTo>
                  <a:pt x="1602" y="510"/>
                </a:lnTo>
                <a:lnTo>
                  <a:pt x="1610" y="503"/>
                </a:lnTo>
                <a:lnTo>
                  <a:pt x="1619" y="498"/>
                </a:lnTo>
                <a:lnTo>
                  <a:pt x="1629" y="495"/>
                </a:lnTo>
                <a:lnTo>
                  <a:pt x="1637" y="490"/>
                </a:lnTo>
                <a:lnTo>
                  <a:pt x="1641" y="488"/>
                </a:lnTo>
                <a:lnTo>
                  <a:pt x="1643" y="486"/>
                </a:lnTo>
                <a:lnTo>
                  <a:pt x="1644" y="483"/>
                </a:lnTo>
                <a:lnTo>
                  <a:pt x="1646" y="480"/>
                </a:lnTo>
                <a:lnTo>
                  <a:pt x="1647" y="472"/>
                </a:lnTo>
                <a:lnTo>
                  <a:pt x="1649" y="464"/>
                </a:lnTo>
                <a:lnTo>
                  <a:pt x="1652" y="458"/>
                </a:lnTo>
                <a:lnTo>
                  <a:pt x="1656" y="453"/>
                </a:lnTo>
                <a:lnTo>
                  <a:pt x="1659" y="449"/>
                </a:lnTo>
                <a:lnTo>
                  <a:pt x="1663" y="446"/>
                </a:lnTo>
                <a:lnTo>
                  <a:pt x="1668" y="443"/>
                </a:lnTo>
                <a:lnTo>
                  <a:pt x="1672" y="442"/>
                </a:lnTo>
                <a:lnTo>
                  <a:pt x="1693" y="437"/>
                </a:lnTo>
                <a:lnTo>
                  <a:pt x="1715" y="434"/>
                </a:lnTo>
                <a:lnTo>
                  <a:pt x="1725" y="432"/>
                </a:lnTo>
                <a:lnTo>
                  <a:pt x="1735" y="432"/>
                </a:lnTo>
                <a:lnTo>
                  <a:pt x="1744" y="434"/>
                </a:lnTo>
                <a:lnTo>
                  <a:pt x="1751" y="438"/>
                </a:lnTo>
                <a:lnTo>
                  <a:pt x="1759" y="442"/>
                </a:lnTo>
                <a:lnTo>
                  <a:pt x="1765" y="449"/>
                </a:lnTo>
                <a:lnTo>
                  <a:pt x="1771" y="457"/>
                </a:lnTo>
                <a:lnTo>
                  <a:pt x="1776" y="466"/>
                </a:lnTo>
                <a:lnTo>
                  <a:pt x="1785" y="472"/>
                </a:lnTo>
                <a:lnTo>
                  <a:pt x="1794" y="478"/>
                </a:lnTo>
                <a:lnTo>
                  <a:pt x="1803" y="483"/>
                </a:lnTo>
                <a:lnTo>
                  <a:pt x="1813" y="487"/>
                </a:lnTo>
                <a:lnTo>
                  <a:pt x="1833" y="492"/>
                </a:lnTo>
                <a:lnTo>
                  <a:pt x="1854" y="497"/>
                </a:lnTo>
                <a:lnTo>
                  <a:pt x="1855" y="493"/>
                </a:lnTo>
                <a:lnTo>
                  <a:pt x="1858" y="491"/>
                </a:lnTo>
                <a:lnTo>
                  <a:pt x="1869" y="478"/>
                </a:lnTo>
                <a:lnTo>
                  <a:pt x="1878" y="470"/>
                </a:lnTo>
                <a:lnTo>
                  <a:pt x="1884" y="462"/>
                </a:lnTo>
                <a:lnTo>
                  <a:pt x="1887" y="454"/>
                </a:lnTo>
                <a:lnTo>
                  <a:pt x="1888" y="452"/>
                </a:lnTo>
                <a:lnTo>
                  <a:pt x="1887" y="449"/>
                </a:lnTo>
                <a:lnTo>
                  <a:pt x="1887" y="446"/>
                </a:lnTo>
                <a:lnTo>
                  <a:pt x="1884" y="443"/>
                </a:lnTo>
                <a:lnTo>
                  <a:pt x="1878" y="437"/>
                </a:lnTo>
                <a:lnTo>
                  <a:pt x="1869" y="431"/>
                </a:lnTo>
                <a:lnTo>
                  <a:pt x="1862" y="426"/>
                </a:lnTo>
                <a:lnTo>
                  <a:pt x="1854" y="419"/>
                </a:lnTo>
                <a:lnTo>
                  <a:pt x="1850" y="416"/>
                </a:lnTo>
                <a:lnTo>
                  <a:pt x="1846" y="413"/>
                </a:lnTo>
                <a:lnTo>
                  <a:pt x="1843" y="411"/>
                </a:lnTo>
                <a:lnTo>
                  <a:pt x="1839" y="408"/>
                </a:lnTo>
                <a:lnTo>
                  <a:pt x="1830" y="405"/>
                </a:lnTo>
                <a:lnTo>
                  <a:pt x="1821" y="404"/>
                </a:lnTo>
                <a:lnTo>
                  <a:pt x="1811" y="402"/>
                </a:lnTo>
                <a:lnTo>
                  <a:pt x="1803" y="398"/>
                </a:lnTo>
                <a:lnTo>
                  <a:pt x="1799" y="397"/>
                </a:lnTo>
                <a:lnTo>
                  <a:pt x="1795" y="393"/>
                </a:lnTo>
                <a:lnTo>
                  <a:pt x="1791" y="389"/>
                </a:lnTo>
                <a:lnTo>
                  <a:pt x="1787" y="384"/>
                </a:lnTo>
                <a:lnTo>
                  <a:pt x="1781" y="379"/>
                </a:lnTo>
                <a:lnTo>
                  <a:pt x="1774" y="374"/>
                </a:lnTo>
                <a:lnTo>
                  <a:pt x="1770" y="370"/>
                </a:lnTo>
                <a:lnTo>
                  <a:pt x="1770" y="368"/>
                </a:lnTo>
                <a:lnTo>
                  <a:pt x="1771" y="363"/>
                </a:lnTo>
                <a:lnTo>
                  <a:pt x="1777" y="358"/>
                </a:lnTo>
                <a:lnTo>
                  <a:pt x="1781" y="354"/>
                </a:lnTo>
                <a:lnTo>
                  <a:pt x="1784" y="350"/>
                </a:lnTo>
                <a:lnTo>
                  <a:pt x="1786" y="345"/>
                </a:lnTo>
                <a:lnTo>
                  <a:pt x="1787" y="341"/>
                </a:lnTo>
                <a:lnTo>
                  <a:pt x="1789" y="331"/>
                </a:lnTo>
                <a:lnTo>
                  <a:pt x="1789" y="321"/>
                </a:lnTo>
                <a:lnTo>
                  <a:pt x="1790" y="313"/>
                </a:lnTo>
                <a:lnTo>
                  <a:pt x="1791" y="304"/>
                </a:lnTo>
                <a:lnTo>
                  <a:pt x="1794" y="300"/>
                </a:lnTo>
                <a:lnTo>
                  <a:pt x="1796" y="298"/>
                </a:lnTo>
                <a:lnTo>
                  <a:pt x="1800" y="295"/>
                </a:lnTo>
                <a:lnTo>
                  <a:pt x="1805" y="292"/>
                </a:lnTo>
                <a:lnTo>
                  <a:pt x="1813" y="290"/>
                </a:lnTo>
                <a:lnTo>
                  <a:pt x="1820" y="289"/>
                </a:lnTo>
                <a:lnTo>
                  <a:pt x="1829" y="289"/>
                </a:lnTo>
                <a:lnTo>
                  <a:pt x="1838" y="289"/>
                </a:lnTo>
                <a:lnTo>
                  <a:pt x="1845" y="291"/>
                </a:lnTo>
                <a:lnTo>
                  <a:pt x="1854" y="294"/>
                </a:lnTo>
                <a:lnTo>
                  <a:pt x="1862" y="299"/>
                </a:lnTo>
                <a:lnTo>
                  <a:pt x="1869" y="305"/>
                </a:lnTo>
                <a:lnTo>
                  <a:pt x="1872" y="301"/>
                </a:lnTo>
                <a:lnTo>
                  <a:pt x="1875" y="300"/>
                </a:lnTo>
                <a:lnTo>
                  <a:pt x="1879" y="298"/>
                </a:lnTo>
                <a:lnTo>
                  <a:pt x="1882" y="298"/>
                </a:lnTo>
                <a:lnTo>
                  <a:pt x="1889" y="296"/>
                </a:lnTo>
                <a:lnTo>
                  <a:pt x="1895" y="298"/>
                </a:lnTo>
                <a:lnTo>
                  <a:pt x="1903" y="300"/>
                </a:lnTo>
                <a:lnTo>
                  <a:pt x="1909" y="301"/>
                </a:lnTo>
                <a:lnTo>
                  <a:pt x="1914" y="303"/>
                </a:lnTo>
                <a:lnTo>
                  <a:pt x="1921" y="301"/>
                </a:lnTo>
                <a:lnTo>
                  <a:pt x="1923" y="299"/>
                </a:lnTo>
                <a:lnTo>
                  <a:pt x="1926" y="296"/>
                </a:lnTo>
                <a:lnTo>
                  <a:pt x="1928" y="294"/>
                </a:lnTo>
                <a:lnTo>
                  <a:pt x="1929" y="291"/>
                </a:lnTo>
                <a:lnTo>
                  <a:pt x="1929" y="286"/>
                </a:lnTo>
                <a:lnTo>
                  <a:pt x="1928" y="280"/>
                </a:lnTo>
                <a:lnTo>
                  <a:pt x="1924" y="266"/>
                </a:lnTo>
                <a:lnTo>
                  <a:pt x="1922" y="252"/>
                </a:lnTo>
                <a:lnTo>
                  <a:pt x="1924" y="246"/>
                </a:lnTo>
                <a:lnTo>
                  <a:pt x="1931" y="235"/>
                </a:lnTo>
                <a:lnTo>
                  <a:pt x="1947" y="246"/>
                </a:lnTo>
                <a:lnTo>
                  <a:pt x="1965" y="256"/>
                </a:lnTo>
                <a:lnTo>
                  <a:pt x="1972" y="261"/>
                </a:lnTo>
                <a:lnTo>
                  <a:pt x="1978" y="269"/>
                </a:lnTo>
                <a:lnTo>
                  <a:pt x="1981" y="274"/>
                </a:lnTo>
                <a:lnTo>
                  <a:pt x="1983" y="279"/>
                </a:lnTo>
                <a:lnTo>
                  <a:pt x="1985" y="284"/>
                </a:lnTo>
                <a:lnTo>
                  <a:pt x="1986" y="290"/>
                </a:lnTo>
                <a:lnTo>
                  <a:pt x="1988" y="296"/>
                </a:lnTo>
                <a:lnTo>
                  <a:pt x="1991" y="301"/>
                </a:lnTo>
                <a:lnTo>
                  <a:pt x="1995" y="304"/>
                </a:lnTo>
                <a:lnTo>
                  <a:pt x="2000" y="306"/>
                </a:lnTo>
                <a:lnTo>
                  <a:pt x="2011" y="310"/>
                </a:lnTo>
                <a:lnTo>
                  <a:pt x="2024" y="311"/>
                </a:lnTo>
                <a:lnTo>
                  <a:pt x="2012" y="329"/>
                </a:lnTo>
                <a:lnTo>
                  <a:pt x="2001" y="346"/>
                </a:lnTo>
                <a:lnTo>
                  <a:pt x="1998" y="351"/>
                </a:lnTo>
                <a:lnTo>
                  <a:pt x="1997" y="357"/>
                </a:lnTo>
                <a:lnTo>
                  <a:pt x="1996" y="360"/>
                </a:lnTo>
                <a:lnTo>
                  <a:pt x="1997" y="365"/>
                </a:lnTo>
                <a:lnTo>
                  <a:pt x="1998" y="372"/>
                </a:lnTo>
                <a:lnTo>
                  <a:pt x="2000" y="377"/>
                </a:lnTo>
                <a:lnTo>
                  <a:pt x="2003" y="383"/>
                </a:lnTo>
                <a:lnTo>
                  <a:pt x="2008" y="388"/>
                </a:lnTo>
                <a:lnTo>
                  <a:pt x="2015" y="382"/>
                </a:lnTo>
                <a:lnTo>
                  <a:pt x="2021" y="374"/>
                </a:lnTo>
                <a:lnTo>
                  <a:pt x="2025" y="370"/>
                </a:lnTo>
                <a:lnTo>
                  <a:pt x="2029" y="368"/>
                </a:lnTo>
                <a:lnTo>
                  <a:pt x="2032" y="365"/>
                </a:lnTo>
                <a:lnTo>
                  <a:pt x="2036" y="364"/>
                </a:lnTo>
                <a:lnTo>
                  <a:pt x="2049" y="362"/>
                </a:lnTo>
                <a:lnTo>
                  <a:pt x="2061" y="359"/>
                </a:lnTo>
                <a:lnTo>
                  <a:pt x="2066" y="357"/>
                </a:lnTo>
                <a:lnTo>
                  <a:pt x="2071" y="353"/>
                </a:lnTo>
                <a:lnTo>
                  <a:pt x="2075" y="348"/>
                </a:lnTo>
                <a:lnTo>
                  <a:pt x="2079" y="341"/>
                </a:lnTo>
                <a:lnTo>
                  <a:pt x="2086" y="325"/>
                </a:lnTo>
                <a:lnTo>
                  <a:pt x="2095" y="310"/>
                </a:lnTo>
                <a:lnTo>
                  <a:pt x="2098" y="301"/>
                </a:lnTo>
                <a:lnTo>
                  <a:pt x="2100" y="294"/>
                </a:lnTo>
                <a:lnTo>
                  <a:pt x="2100" y="290"/>
                </a:lnTo>
                <a:lnTo>
                  <a:pt x="2100" y="286"/>
                </a:lnTo>
                <a:lnTo>
                  <a:pt x="2099" y="281"/>
                </a:lnTo>
                <a:lnTo>
                  <a:pt x="2096" y="277"/>
                </a:lnTo>
                <a:lnTo>
                  <a:pt x="2094" y="270"/>
                </a:lnTo>
                <a:lnTo>
                  <a:pt x="2091" y="262"/>
                </a:lnTo>
                <a:lnTo>
                  <a:pt x="2090" y="257"/>
                </a:lnTo>
                <a:lnTo>
                  <a:pt x="2090" y="252"/>
                </a:lnTo>
                <a:lnTo>
                  <a:pt x="2091" y="250"/>
                </a:lnTo>
                <a:lnTo>
                  <a:pt x="2094" y="247"/>
                </a:lnTo>
                <a:lnTo>
                  <a:pt x="2096" y="245"/>
                </a:lnTo>
                <a:lnTo>
                  <a:pt x="2100" y="244"/>
                </a:lnTo>
                <a:lnTo>
                  <a:pt x="2109" y="241"/>
                </a:lnTo>
                <a:lnTo>
                  <a:pt x="2118" y="240"/>
                </a:lnTo>
                <a:lnTo>
                  <a:pt x="2125" y="237"/>
                </a:lnTo>
                <a:lnTo>
                  <a:pt x="2132" y="233"/>
                </a:lnTo>
                <a:lnTo>
                  <a:pt x="2134" y="230"/>
                </a:lnTo>
                <a:lnTo>
                  <a:pt x="2135" y="227"/>
                </a:lnTo>
                <a:lnTo>
                  <a:pt x="2138" y="226"/>
                </a:lnTo>
                <a:lnTo>
                  <a:pt x="2140" y="226"/>
                </a:lnTo>
                <a:lnTo>
                  <a:pt x="2142" y="226"/>
                </a:lnTo>
                <a:lnTo>
                  <a:pt x="2144" y="227"/>
                </a:lnTo>
                <a:lnTo>
                  <a:pt x="2145" y="230"/>
                </a:lnTo>
                <a:lnTo>
                  <a:pt x="2148" y="233"/>
                </a:lnTo>
                <a:lnTo>
                  <a:pt x="2149" y="239"/>
                </a:lnTo>
                <a:lnTo>
                  <a:pt x="2148" y="244"/>
                </a:lnTo>
                <a:lnTo>
                  <a:pt x="2147" y="249"/>
                </a:lnTo>
                <a:lnTo>
                  <a:pt x="2147" y="254"/>
                </a:lnTo>
                <a:lnTo>
                  <a:pt x="2147" y="259"/>
                </a:lnTo>
                <a:lnTo>
                  <a:pt x="2148" y="262"/>
                </a:lnTo>
                <a:lnTo>
                  <a:pt x="2150" y="264"/>
                </a:lnTo>
                <a:lnTo>
                  <a:pt x="2154" y="265"/>
                </a:lnTo>
                <a:lnTo>
                  <a:pt x="2158" y="265"/>
                </a:lnTo>
                <a:lnTo>
                  <a:pt x="2163" y="265"/>
                </a:lnTo>
                <a:lnTo>
                  <a:pt x="2163" y="265"/>
                </a:lnTo>
                <a:lnTo>
                  <a:pt x="2165" y="261"/>
                </a:lnTo>
                <a:lnTo>
                  <a:pt x="2167" y="259"/>
                </a:lnTo>
                <a:lnTo>
                  <a:pt x="2169" y="257"/>
                </a:lnTo>
                <a:lnTo>
                  <a:pt x="2170" y="257"/>
                </a:lnTo>
                <a:lnTo>
                  <a:pt x="2173" y="257"/>
                </a:lnTo>
                <a:lnTo>
                  <a:pt x="2174" y="259"/>
                </a:lnTo>
                <a:lnTo>
                  <a:pt x="2177" y="261"/>
                </a:lnTo>
                <a:lnTo>
                  <a:pt x="2178" y="265"/>
                </a:lnTo>
                <a:lnTo>
                  <a:pt x="2178" y="265"/>
                </a:lnTo>
                <a:lnTo>
                  <a:pt x="2178" y="265"/>
                </a:lnTo>
                <a:lnTo>
                  <a:pt x="2179" y="265"/>
                </a:lnTo>
                <a:lnTo>
                  <a:pt x="2178" y="265"/>
                </a:lnTo>
                <a:lnTo>
                  <a:pt x="2187" y="265"/>
                </a:lnTo>
                <a:lnTo>
                  <a:pt x="2194" y="265"/>
                </a:lnTo>
                <a:lnTo>
                  <a:pt x="2202" y="265"/>
                </a:lnTo>
                <a:lnTo>
                  <a:pt x="2209" y="265"/>
                </a:lnTo>
                <a:lnTo>
                  <a:pt x="2202" y="272"/>
                </a:lnTo>
                <a:lnTo>
                  <a:pt x="2194" y="280"/>
                </a:lnTo>
                <a:lnTo>
                  <a:pt x="2187" y="292"/>
                </a:lnTo>
                <a:lnTo>
                  <a:pt x="2180" y="304"/>
                </a:lnTo>
                <a:lnTo>
                  <a:pt x="2177" y="315"/>
                </a:lnTo>
                <a:lnTo>
                  <a:pt x="2175" y="326"/>
                </a:lnTo>
                <a:lnTo>
                  <a:pt x="2175" y="333"/>
                </a:lnTo>
                <a:lnTo>
                  <a:pt x="2177" y="338"/>
                </a:lnTo>
                <a:lnTo>
                  <a:pt x="2178" y="344"/>
                </a:lnTo>
                <a:lnTo>
                  <a:pt x="2180" y="349"/>
                </a:lnTo>
                <a:lnTo>
                  <a:pt x="2184" y="355"/>
                </a:lnTo>
                <a:lnTo>
                  <a:pt x="2188" y="360"/>
                </a:lnTo>
                <a:lnTo>
                  <a:pt x="2193" y="365"/>
                </a:lnTo>
                <a:lnTo>
                  <a:pt x="2199" y="370"/>
                </a:lnTo>
                <a:lnTo>
                  <a:pt x="2198" y="380"/>
                </a:lnTo>
                <a:lnTo>
                  <a:pt x="2197" y="389"/>
                </a:lnTo>
                <a:lnTo>
                  <a:pt x="2197" y="397"/>
                </a:lnTo>
                <a:lnTo>
                  <a:pt x="2198" y="403"/>
                </a:lnTo>
                <a:lnTo>
                  <a:pt x="2201" y="408"/>
                </a:lnTo>
                <a:lnTo>
                  <a:pt x="2203" y="413"/>
                </a:lnTo>
                <a:lnTo>
                  <a:pt x="2207" y="417"/>
                </a:lnTo>
                <a:lnTo>
                  <a:pt x="2211" y="421"/>
                </a:lnTo>
                <a:lnTo>
                  <a:pt x="2222" y="426"/>
                </a:lnTo>
                <a:lnTo>
                  <a:pt x="2233" y="429"/>
                </a:lnTo>
                <a:lnTo>
                  <a:pt x="2247" y="433"/>
                </a:lnTo>
                <a:lnTo>
                  <a:pt x="2261" y="436"/>
                </a:lnTo>
                <a:lnTo>
                  <a:pt x="2271" y="438"/>
                </a:lnTo>
                <a:lnTo>
                  <a:pt x="2281" y="441"/>
                </a:lnTo>
                <a:lnTo>
                  <a:pt x="2291" y="444"/>
                </a:lnTo>
                <a:lnTo>
                  <a:pt x="2298" y="449"/>
                </a:lnTo>
                <a:lnTo>
                  <a:pt x="2306" y="456"/>
                </a:lnTo>
                <a:lnTo>
                  <a:pt x="2312" y="463"/>
                </a:lnTo>
                <a:lnTo>
                  <a:pt x="2316" y="473"/>
                </a:lnTo>
                <a:lnTo>
                  <a:pt x="2319" y="486"/>
                </a:lnTo>
                <a:lnTo>
                  <a:pt x="2320" y="491"/>
                </a:lnTo>
                <a:lnTo>
                  <a:pt x="2321" y="496"/>
                </a:lnTo>
                <a:lnTo>
                  <a:pt x="2325" y="500"/>
                </a:lnTo>
                <a:lnTo>
                  <a:pt x="2330" y="503"/>
                </a:lnTo>
                <a:lnTo>
                  <a:pt x="2332" y="505"/>
                </a:lnTo>
                <a:lnTo>
                  <a:pt x="2335" y="505"/>
                </a:lnTo>
                <a:lnTo>
                  <a:pt x="2337" y="503"/>
                </a:lnTo>
                <a:lnTo>
                  <a:pt x="2341" y="502"/>
                </a:lnTo>
                <a:lnTo>
                  <a:pt x="2346" y="498"/>
                </a:lnTo>
                <a:lnTo>
                  <a:pt x="2351" y="495"/>
                </a:lnTo>
                <a:lnTo>
                  <a:pt x="2355" y="492"/>
                </a:lnTo>
                <a:lnTo>
                  <a:pt x="2358" y="492"/>
                </a:lnTo>
                <a:lnTo>
                  <a:pt x="2360" y="491"/>
                </a:lnTo>
                <a:lnTo>
                  <a:pt x="2363" y="492"/>
                </a:lnTo>
                <a:lnTo>
                  <a:pt x="2364" y="493"/>
                </a:lnTo>
                <a:lnTo>
                  <a:pt x="2366" y="496"/>
                </a:lnTo>
                <a:lnTo>
                  <a:pt x="2368" y="501"/>
                </a:lnTo>
                <a:lnTo>
                  <a:pt x="2370" y="506"/>
                </a:lnTo>
                <a:lnTo>
                  <a:pt x="2371" y="516"/>
                </a:lnTo>
                <a:lnTo>
                  <a:pt x="2370" y="526"/>
                </a:lnTo>
                <a:lnTo>
                  <a:pt x="2368" y="542"/>
                </a:lnTo>
                <a:lnTo>
                  <a:pt x="2364" y="557"/>
                </a:lnTo>
                <a:lnTo>
                  <a:pt x="2364" y="559"/>
                </a:lnTo>
                <a:lnTo>
                  <a:pt x="2364" y="559"/>
                </a:lnTo>
                <a:lnTo>
                  <a:pt x="2364" y="559"/>
                </a:lnTo>
                <a:lnTo>
                  <a:pt x="2365" y="559"/>
                </a:lnTo>
                <a:lnTo>
                  <a:pt x="2370" y="556"/>
                </a:lnTo>
                <a:lnTo>
                  <a:pt x="2375" y="554"/>
                </a:lnTo>
                <a:lnTo>
                  <a:pt x="2386" y="541"/>
                </a:lnTo>
                <a:lnTo>
                  <a:pt x="2396" y="527"/>
                </a:lnTo>
                <a:lnTo>
                  <a:pt x="2401" y="521"/>
                </a:lnTo>
                <a:lnTo>
                  <a:pt x="2409" y="516"/>
                </a:lnTo>
                <a:lnTo>
                  <a:pt x="2413" y="515"/>
                </a:lnTo>
                <a:lnTo>
                  <a:pt x="2417" y="513"/>
                </a:lnTo>
                <a:lnTo>
                  <a:pt x="2420" y="512"/>
                </a:lnTo>
                <a:lnTo>
                  <a:pt x="2425" y="512"/>
                </a:lnTo>
                <a:lnTo>
                  <a:pt x="2425" y="512"/>
                </a:lnTo>
                <a:lnTo>
                  <a:pt x="2417" y="501"/>
                </a:lnTo>
                <a:lnTo>
                  <a:pt x="2409" y="490"/>
                </a:lnTo>
                <a:lnTo>
                  <a:pt x="2412" y="486"/>
                </a:lnTo>
                <a:lnTo>
                  <a:pt x="2417" y="483"/>
                </a:lnTo>
                <a:lnTo>
                  <a:pt x="2424" y="483"/>
                </a:lnTo>
                <a:lnTo>
                  <a:pt x="2429" y="486"/>
                </a:lnTo>
                <a:lnTo>
                  <a:pt x="2433" y="488"/>
                </a:lnTo>
                <a:lnTo>
                  <a:pt x="2435" y="492"/>
                </a:lnTo>
                <a:lnTo>
                  <a:pt x="2439" y="501"/>
                </a:lnTo>
                <a:lnTo>
                  <a:pt x="2442" y="512"/>
                </a:lnTo>
                <a:lnTo>
                  <a:pt x="2448" y="506"/>
                </a:lnTo>
                <a:lnTo>
                  <a:pt x="2455" y="500"/>
                </a:lnTo>
                <a:lnTo>
                  <a:pt x="2457" y="498"/>
                </a:lnTo>
                <a:lnTo>
                  <a:pt x="2457" y="497"/>
                </a:lnTo>
                <a:lnTo>
                  <a:pt x="2463" y="485"/>
                </a:lnTo>
                <a:lnTo>
                  <a:pt x="2471" y="476"/>
                </a:lnTo>
                <a:lnTo>
                  <a:pt x="2478" y="468"/>
                </a:lnTo>
                <a:lnTo>
                  <a:pt x="2486" y="463"/>
                </a:lnTo>
                <a:lnTo>
                  <a:pt x="2494" y="458"/>
                </a:lnTo>
                <a:lnTo>
                  <a:pt x="2503" y="456"/>
                </a:lnTo>
                <a:lnTo>
                  <a:pt x="2512" y="454"/>
                </a:lnTo>
                <a:lnTo>
                  <a:pt x="2522" y="453"/>
                </a:lnTo>
                <a:lnTo>
                  <a:pt x="2561" y="456"/>
                </a:lnTo>
                <a:lnTo>
                  <a:pt x="2600" y="456"/>
                </a:lnTo>
                <a:lnTo>
                  <a:pt x="2602" y="457"/>
                </a:lnTo>
                <a:lnTo>
                  <a:pt x="2605" y="458"/>
                </a:lnTo>
                <a:lnTo>
                  <a:pt x="2606" y="461"/>
                </a:lnTo>
                <a:lnTo>
                  <a:pt x="2609" y="464"/>
                </a:lnTo>
                <a:lnTo>
                  <a:pt x="2610" y="473"/>
                </a:lnTo>
                <a:lnTo>
                  <a:pt x="2611" y="481"/>
                </a:lnTo>
                <a:lnTo>
                  <a:pt x="2609" y="485"/>
                </a:lnTo>
                <a:lnTo>
                  <a:pt x="2606" y="487"/>
                </a:lnTo>
                <a:lnTo>
                  <a:pt x="2602" y="487"/>
                </a:lnTo>
                <a:lnTo>
                  <a:pt x="2599" y="488"/>
                </a:lnTo>
                <a:lnTo>
                  <a:pt x="2591" y="487"/>
                </a:lnTo>
                <a:lnTo>
                  <a:pt x="2584" y="485"/>
                </a:lnTo>
                <a:lnTo>
                  <a:pt x="2576" y="482"/>
                </a:lnTo>
                <a:lnTo>
                  <a:pt x="2570" y="482"/>
                </a:lnTo>
                <a:lnTo>
                  <a:pt x="2567" y="483"/>
                </a:lnTo>
                <a:lnTo>
                  <a:pt x="2565" y="486"/>
                </a:lnTo>
                <a:lnTo>
                  <a:pt x="2562" y="488"/>
                </a:lnTo>
                <a:lnTo>
                  <a:pt x="2561" y="493"/>
                </a:lnTo>
                <a:lnTo>
                  <a:pt x="2560" y="502"/>
                </a:lnTo>
                <a:lnTo>
                  <a:pt x="2560" y="510"/>
                </a:lnTo>
                <a:lnTo>
                  <a:pt x="2560" y="521"/>
                </a:lnTo>
                <a:lnTo>
                  <a:pt x="2563" y="532"/>
                </a:lnTo>
                <a:lnTo>
                  <a:pt x="2566" y="537"/>
                </a:lnTo>
                <a:lnTo>
                  <a:pt x="2570" y="544"/>
                </a:lnTo>
                <a:lnTo>
                  <a:pt x="2573" y="549"/>
                </a:lnTo>
                <a:lnTo>
                  <a:pt x="2578" y="555"/>
                </a:lnTo>
                <a:lnTo>
                  <a:pt x="2590" y="566"/>
                </a:lnTo>
                <a:lnTo>
                  <a:pt x="2599" y="579"/>
                </a:lnTo>
                <a:lnTo>
                  <a:pt x="2607" y="593"/>
                </a:lnTo>
                <a:lnTo>
                  <a:pt x="2615" y="606"/>
                </a:lnTo>
                <a:lnTo>
                  <a:pt x="2621" y="621"/>
                </a:lnTo>
                <a:lnTo>
                  <a:pt x="2626" y="636"/>
                </a:lnTo>
                <a:lnTo>
                  <a:pt x="2629" y="653"/>
                </a:lnTo>
                <a:lnTo>
                  <a:pt x="2631" y="669"/>
                </a:lnTo>
                <a:lnTo>
                  <a:pt x="2634" y="677"/>
                </a:lnTo>
                <a:lnTo>
                  <a:pt x="2638" y="683"/>
                </a:lnTo>
                <a:lnTo>
                  <a:pt x="2640" y="685"/>
                </a:lnTo>
                <a:lnTo>
                  <a:pt x="2644" y="688"/>
                </a:lnTo>
                <a:lnTo>
                  <a:pt x="2646" y="689"/>
                </a:lnTo>
                <a:lnTo>
                  <a:pt x="2650" y="690"/>
                </a:lnTo>
                <a:lnTo>
                  <a:pt x="2656" y="690"/>
                </a:lnTo>
                <a:lnTo>
                  <a:pt x="2660" y="689"/>
                </a:lnTo>
                <a:lnTo>
                  <a:pt x="2661" y="688"/>
                </a:lnTo>
                <a:lnTo>
                  <a:pt x="2663" y="684"/>
                </a:lnTo>
                <a:lnTo>
                  <a:pt x="2661" y="677"/>
                </a:lnTo>
                <a:lnTo>
                  <a:pt x="2663" y="670"/>
                </a:lnTo>
                <a:lnTo>
                  <a:pt x="2665" y="663"/>
                </a:lnTo>
                <a:lnTo>
                  <a:pt x="2668" y="658"/>
                </a:lnTo>
                <a:lnTo>
                  <a:pt x="2670" y="654"/>
                </a:lnTo>
                <a:lnTo>
                  <a:pt x="2674" y="653"/>
                </a:lnTo>
                <a:lnTo>
                  <a:pt x="2678" y="654"/>
                </a:lnTo>
                <a:lnTo>
                  <a:pt x="2683" y="658"/>
                </a:lnTo>
                <a:lnTo>
                  <a:pt x="2690" y="663"/>
                </a:lnTo>
                <a:lnTo>
                  <a:pt x="2699" y="670"/>
                </a:lnTo>
                <a:lnTo>
                  <a:pt x="2704" y="674"/>
                </a:lnTo>
                <a:lnTo>
                  <a:pt x="2709" y="674"/>
                </a:lnTo>
                <a:lnTo>
                  <a:pt x="2713" y="673"/>
                </a:lnTo>
                <a:lnTo>
                  <a:pt x="2718" y="669"/>
                </a:lnTo>
                <a:lnTo>
                  <a:pt x="2725" y="664"/>
                </a:lnTo>
                <a:lnTo>
                  <a:pt x="2732" y="662"/>
                </a:lnTo>
                <a:lnTo>
                  <a:pt x="2735" y="662"/>
                </a:lnTo>
                <a:lnTo>
                  <a:pt x="2739" y="664"/>
                </a:lnTo>
                <a:lnTo>
                  <a:pt x="2742" y="667"/>
                </a:lnTo>
                <a:lnTo>
                  <a:pt x="2742" y="672"/>
                </a:lnTo>
                <a:lnTo>
                  <a:pt x="2742" y="678"/>
                </a:lnTo>
                <a:lnTo>
                  <a:pt x="2742" y="685"/>
                </a:lnTo>
                <a:lnTo>
                  <a:pt x="2740" y="693"/>
                </a:lnTo>
                <a:lnTo>
                  <a:pt x="2740" y="698"/>
                </a:lnTo>
                <a:lnTo>
                  <a:pt x="2743" y="703"/>
                </a:lnTo>
                <a:lnTo>
                  <a:pt x="2745" y="707"/>
                </a:lnTo>
                <a:lnTo>
                  <a:pt x="2749" y="709"/>
                </a:lnTo>
                <a:lnTo>
                  <a:pt x="2754" y="712"/>
                </a:lnTo>
                <a:lnTo>
                  <a:pt x="2761" y="713"/>
                </a:lnTo>
                <a:lnTo>
                  <a:pt x="2767" y="713"/>
                </a:lnTo>
                <a:lnTo>
                  <a:pt x="2771" y="707"/>
                </a:lnTo>
                <a:lnTo>
                  <a:pt x="2777" y="703"/>
                </a:lnTo>
                <a:lnTo>
                  <a:pt x="2787" y="698"/>
                </a:lnTo>
                <a:lnTo>
                  <a:pt x="2799" y="694"/>
                </a:lnTo>
                <a:lnTo>
                  <a:pt x="2804" y="692"/>
                </a:lnTo>
                <a:lnTo>
                  <a:pt x="2810" y="687"/>
                </a:lnTo>
                <a:lnTo>
                  <a:pt x="2815" y="682"/>
                </a:lnTo>
                <a:lnTo>
                  <a:pt x="2818" y="675"/>
                </a:lnTo>
                <a:lnTo>
                  <a:pt x="2802" y="660"/>
                </a:lnTo>
                <a:lnTo>
                  <a:pt x="2787" y="645"/>
                </a:lnTo>
                <a:lnTo>
                  <a:pt x="2778" y="636"/>
                </a:lnTo>
                <a:lnTo>
                  <a:pt x="2768" y="628"/>
                </a:lnTo>
                <a:lnTo>
                  <a:pt x="2757" y="620"/>
                </a:lnTo>
                <a:lnTo>
                  <a:pt x="2747" y="615"/>
                </a:lnTo>
                <a:lnTo>
                  <a:pt x="2734" y="610"/>
                </a:lnTo>
                <a:lnTo>
                  <a:pt x="2720" y="608"/>
                </a:lnTo>
                <a:lnTo>
                  <a:pt x="2714" y="608"/>
                </a:lnTo>
                <a:lnTo>
                  <a:pt x="2707" y="608"/>
                </a:lnTo>
                <a:lnTo>
                  <a:pt x="2698" y="609"/>
                </a:lnTo>
                <a:lnTo>
                  <a:pt x="2690" y="611"/>
                </a:lnTo>
                <a:lnTo>
                  <a:pt x="2686" y="611"/>
                </a:lnTo>
                <a:lnTo>
                  <a:pt x="2683" y="611"/>
                </a:lnTo>
                <a:lnTo>
                  <a:pt x="2679" y="611"/>
                </a:lnTo>
                <a:lnTo>
                  <a:pt x="2675" y="610"/>
                </a:lnTo>
                <a:lnTo>
                  <a:pt x="2673" y="608"/>
                </a:lnTo>
                <a:lnTo>
                  <a:pt x="2670" y="605"/>
                </a:lnTo>
                <a:lnTo>
                  <a:pt x="2669" y="601"/>
                </a:lnTo>
                <a:lnTo>
                  <a:pt x="2669" y="596"/>
                </a:lnTo>
                <a:lnTo>
                  <a:pt x="2670" y="593"/>
                </a:lnTo>
                <a:lnTo>
                  <a:pt x="2673" y="586"/>
                </a:lnTo>
                <a:lnTo>
                  <a:pt x="2676" y="583"/>
                </a:lnTo>
                <a:lnTo>
                  <a:pt x="2680" y="580"/>
                </a:lnTo>
                <a:lnTo>
                  <a:pt x="2694" y="577"/>
                </a:lnTo>
                <a:lnTo>
                  <a:pt x="2705" y="572"/>
                </a:lnTo>
                <a:lnTo>
                  <a:pt x="2718" y="567"/>
                </a:lnTo>
                <a:lnTo>
                  <a:pt x="2729" y="561"/>
                </a:lnTo>
                <a:lnTo>
                  <a:pt x="2752" y="549"/>
                </a:lnTo>
                <a:lnTo>
                  <a:pt x="2774" y="536"/>
                </a:lnTo>
                <a:lnTo>
                  <a:pt x="2786" y="531"/>
                </a:lnTo>
                <a:lnTo>
                  <a:pt x="2797" y="527"/>
                </a:lnTo>
                <a:lnTo>
                  <a:pt x="2792" y="517"/>
                </a:lnTo>
                <a:lnTo>
                  <a:pt x="2786" y="508"/>
                </a:lnTo>
                <a:lnTo>
                  <a:pt x="2777" y="502"/>
                </a:lnTo>
                <a:lnTo>
                  <a:pt x="2767" y="497"/>
                </a:lnTo>
                <a:lnTo>
                  <a:pt x="2766" y="503"/>
                </a:lnTo>
                <a:lnTo>
                  <a:pt x="2763" y="511"/>
                </a:lnTo>
                <a:lnTo>
                  <a:pt x="2762" y="513"/>
                </a:lnTo>
                <a:lnTo>
                  <a:pt x="2759" y="516"/>
                </a:lnTo>
                <a:lnTo>
                  <a:pt x="2757" y="518"/>
                </a:lnTo>
                <a:lnTo>
                  <a:pt x="2753" y="520"/>
                </a:lnTo>
                <a:lnTo>
                  <a:pt x="2751" y="520"/>
                </a:lnTo>
                <a:lnTo>
                  <a:pt x="2747" y="520"/>
                </a:lnTo>
                <a:lnTo>
                  <a:pt x="2744" y="518"/>
                </a:lnTo>
                <a:lnTo>
                  <a:pt x="2742" y="516"/>
                </a:lnTo>
                <a:lnTo>
                  <a:pt x="2739" y="513"/>
                </a:lnTo>
                <a:lnTo>
                  <a:pt x="2738" y="510"/>
                </a:lnTo>
                <a:lnTo>
                  <a:pt x="2737" y="506"/>
                </a:lnTo>
                <a:lnTo>
                  <a:pt x="2737" y="502"/>
                </a:lnTo>
                <a:lnTo>
                  <a:pt x="2735" y="483"/>
                </a:lnTo>
                <a:lnTo>
                  <a:pt x="2735" y="466"/>
                </a:lnTo>
                <a:lnTo>
                  <a:pt x="2735" y="466"/>
                </a:lnTo>
                <a:lnTo>
                  <a:pt x="2728" y="466"/>
                </a:lnTo>
                <a:lnTo>
                  <a:pt x="2720" y="466"/>
                </a:lnTo>
                <a:lnTo>
                  <a:pt x="2724" y="459"/>
                </a:lnTo>
                <a:lnTo>
                  <a:pt x="2729" y="456"/>
                </a:lnTo>
                <a:lnTo>
                  <a:pt x="2735" y="453"/>
                </a:lnTo>
                <a:lnTo>
                  <a:pt x="2740" y="452"/>
                </a:lnTo>
                <a:lnTo>
                  <a:pt x="2753" y="451"/>
                </a:lnTo>
                <a:lnTo>
                  <a:pt x="2767" y="451"/>
                </a:lnTo>
                <a:lnTo>
                  <a:pt x="2774" y="451"/>
                </a:lnTo>
                <a:lnTo>
                  <a:pt x="2782" y="451"/>
                </a:lnTo>
                <a:lnTo>
                  <a:pt x="2789" y="458"/>
                </a:lnTo>
                <a:lnTo>
                  <a:pt x="2797" y="466"/>
                </a:lnTo>
                <a:lnTo>
                  <a:pt x="2806" y="472"/>
                </a:lnTo>
                <a:lnTo>
                  <a:pt x="2815" y="477"/>
                </a:lnTo>
                <a:lnTo>
                  <a:pt x="2832" y="487"/>
                </a:lnTo>
                <a:lnTo>
                  <a:pt x="2852" y="496"/>
                </a:lnTo>
                <a:lnTo>
                  <a:pt x="2871" y="505"/>
                </a:lnTo>
                <a:lnTo>
                  <a:pt x="2890" y="515"/>
                </a:lnTo>
                <a:lnTo>
                  <a:pt x="2897" y="521"/>
                </a:lnTo>
                <a:lnTo>
                  <a:pt x="2906" y="527"/>
                </a:lnTo>
                <a:lnTo>
                  <a:pt x="2914" y="535"/>
                </a:lnTo>
                <a:lnTo>
                  <a:pt x="2921" y="544"/>
                </a:lnTo>
                <a:lnTo>
                  <a:pt x="2926" y="535"/>
                </a:lnTo>
                <a:lnTo>
                  <a:pt x="2931" y="526"/>
                </a:lnTo>
                <a:lnTo>
                  <a:pt x="2935" y="524"/>
                </a:lnTo>
                <a:lnTo>
                  <a:pt x="2939" y="522"/>
                </a:lnTo>
                <a:lnTo>
                  <a:pt x="2943" y="524"/>
                </a:lnTo>
                <a:lnTo>
                  <a:pt x="2948" y="526"/>
                </a:lnTo>
                <a:lnTo>
                  <a:pt x="2959" y="534"/>
                </a:lnTo>
                <a:lnTo>
                  <a:pt x="2969" y="542"/>
                </a:lnTo>
                <a:lnTo>
                  <a:pt x="2980" y="549"/>
                </a:lnTo>
                <a:lnTo>
                  <a:pt x="2993" y="554"/>
                </a:lnTo>
                <a:lnTo>
                  <a:pt x="2998" y="554"/>
                </a:lnTo>
                <a:lnTo>
                  <a:pt x="3004" y="552"/>
                </a:lnTo>
                <a:lnTo>
                  <a:pt x="3009" y="550"/>
                </a:lnTo>
                <a:lnTo>
                  <a:pt x="3014" y="547"/>
                </a:lnTo>
                <a:lnTo>
                  <a:pt x="3017" y="544"/>
                </a:lnTo>
                <a:lnTo>
                  <a:pt x="3018" y="540"/>
                </a:lnTo>
                <a:lnTo>
                  <a:pt x="3018" y="537"/>
                </a:lnTo>
                <a:lnTo>
                  <a:pt x="3017" y="535"/>
                </a:lnTo>
                <a:lnTo>
                  <a:pt x="3012" y="530"/>
                </a:lnTo>
                <a:lnTo>
                  <a:pt x="3004" y="527"/>
                </a:lnTo>
                <a:lnTo>
                  <a:pt x="2999" y="525"/>
                </a:lnTo>
                <a:lnTo>
                  <a:pt x="2997" y="522"/>
                </a:lnTo>
                <a:lnTo>
                  <a:pt x="2997" y="520"/>
                </a:lnTo>
                <a:lnTo>
                  <a:pt x="2997" y="517"/>
                </a:lnTo>
                <a:lnTo>
                  <a:pt x="2998" y="515"/>
                </a:lnTo>
                <a:lnTo>
                  <a:pt x="2999" y="512"/>
                </a:lnTo>
                <a:lnTo>
                  <a:pt x="3007" y="496"/>
                </a:lnTo>
                <a:lnTo>
                  <a:pt x="3012" y="487"/>
                </a:lnTo>
                <a:lnTo>
                  <a:pt x="3034" y="491"/>
                </a:lnTo>
                <a:lnTo>
                  <a:pt x="3057" y="497"/>
                </a:lnTo>
                <a:lnTo>
                  <a:pt x="3068" y="501"/>
                </a:lnTo>
                <a:lnTo>
                  <a:pt x="3078" y="506"/>
                </a:lnTo>
                <a:lnTo>
                  <a:pt x="3087" y="512"/>
                </a:lnTo>
                <a:lnTo>
                  <a:pt x="3096" y="520"/>
                </a:lnTo>
                <a:lnTo>
                  <a:pt x="3098" y="522"/>
                </a:lnTo>
                <a:lnTo>
                  <a:pt x="3100" y="526"/>
                </a:lnTo>
                <a:lnTo>
                  <a:pt x="3100" y="530"/>
                </a:lnTo>
                <a:lnTo>
                  <a:pt x="3098" y="532"/>
                </a:lnTo>
                <a:lnTo>
                  <a:pt x="3097" y="535"/>
                </a:lnTo>
                <a:lnTo>
                  <a:pt x="3093" y="537"/>
                </a:lnTo>
                <a:lnTo>
                  <a:pt x="3090" y="540"/>
                </a:lnTo>
                <a:lnTo>
                  <a:pt x="3086" y="542"/>
                </a:lnTo>
                <a:lnTo>
                  <a:pt x="3082" y="544"/>
                </a:lnTo>
                <a:lnTo>
                  <a:pt x="3078" y="546"/>
                </a:lnTo>
                <a:lnTo>
                  <a:pt x="3076" y="549"/>
                </a:lnTo>
                <a:lnTo>
                  <a:pt x="3076" y="551"/>
                </a:lnTo>
                <a:lnTo>
                  <a:pt x="3076" y="554"/>
                </a:lnTo>
                <a:lnTo>
                  <a:pt x="3077" y="556"/>
                </a:lnTo>
                <a:lnTo>
                  <a:pt x="3079" y="559"/>
                </a:lnTo>
                <a:lnTo>
                  <a:pt x="3083" y="562"/>
                </a:lnTo>
                <a:lnTo>
                  <a:pt x="3095" y="574"/>
                </a:lnTo>
                <a:lnTo>
                  <a:pt x="3105" y="585"/>
                </a:lnTo>
                <a:lnTo>
                  <a:pt x="3110" y="591"/>
                </a:lnTo>
                <a:lnTo>
                  <a:pt x="3115" y="596"/>
                </a:lnTo>
                <a:lnTo>
                  <a:pt x="3121" y="601"/>
                </a:lnTo>
                <a:lnTo>
                  <a:pt x="3127" y="605"/>
                </a:lnTo>
                <a:lnTo>
                  <a:pt x="3136" y="610"/>
                </a:lnTo>
                <a:lnTo>
                  <a:pt x="3145" y="615"/>
                </a:lnTo>
                <a:lnTo>
                  <a:pt x="3152" y="620"/>
                </a:lnTo>
                <a:lnTo>
                  <a:pt x="3160" y="626"/>
                </a:lnTo>
                <a:lnTo>
                  <a:pt x="3165" y="633"/>
                </a:lnTo>
                <a:lnTo>
                  <a:pt x="3167" y="642"/>
                </a:lnTo>
                <a:lnTo>
                  <a:pt x="3169" y="653"/>
                </a:lnTo>
                <a:lnTo>
                  <a:pt x="3169" y="665"/>
                </a:lnTo>
                <a:lnTo>
                  <a:pt x="3167" y="674"/>
                </a:lnTo>
                <a:lnTo>
                  <a:pt x="3169" y="682"/>
                </a:lnTo>
                <a:lnTo>
                  <a:pt x="3171" y="689"/>
                </a:lnTo>
                <a:lnTo>
                  <a:pt x="3175" y="697"/>
                </a:lnTo>
                <a:lnTo>
                  <a:pt x="3181" y="703"/>
                </a:lnTo>
                <a:lnTo>
                  <a:pt x="3189" y="707"/>
                </a:lnTo>
                <a:lnTo>
                  <a:pt x="3194" y="708"/>
                </a:lnTo>
                <a:lnTo>
                  <a:pt x="3197" y="708"/>
                </a:lnTo>
                <a:lnTo>
                  <a:pt x="3204" y="709"/>
                </a:lnTo>
                <a:lnTo>
                  <a:pt x="3209" y="708"/>
                </a:lnTo>
                <a:lnTo>
                  <a:pt x="3216" y="708"/>
                </a:lnTo>
                <a:lnTo>
                  <a:pt x="3223" y="709"/>
                </a:lnTo>
                <a:lnTo>
                  <a:pt x="3229" y="713"/>
                </a:lnTo>
                <a:lnTo>
                  <a:pt x="3234" y="717"/>
                </a:lnTo>
                <a:lnTo>
                  <a:pt x="3239" y="721"/>
                </a:lnTo>
                <a:lnTo>
                  <a:pt x="3244" y="724"/>
                </a:lnTo>
                <a:lnTo>
                  <a:pt x="3250" y="728"/>
                </a:lnTo>
                <a:lnTo>
                  <a:pt x="3257" y="729"/>
                </a:lnTo>
                <a:lnTo>
                  <a:pt x="3268" y="732"/>
                </a:lnTo>
                <a:lnTo>
                  <a:pt x="3278" y="737"/>
                </a:lnTo>
                <a:lnTo>
                  <a:pt x="3285" y="742"/>
                </a:lnTo>
                <a:lnTo>
                  <a:pt x="3292" y="748"/>
                </a:lnTo>
                <a:lnTo>
                  <a:pt x="3294" y="752"/>
                </a:lnTo>
                <a:lnTo>
                  <a:pt x="3295" y="757"/>
                </a:lnTo>
                <a:lnTo>
                  <a:pt x="3297" y="761"/>
                </a:lnTo>
                <a:lnTo>
                  <a:pt x="3298" y="766"/>
                </a:lnTo>
                <a:lnTo>
                  <a:pt x="3297" y="777"/>
                </a:lnTo>
                <a:lnTo>
                  <a:pt x="3293" y="790"/>
                </a:lnTo>
                <a:lnTo>
                  <a:pt x="3294" y="792"/>
                </a:lnTo>
                <a:lnTo>
                  <a:pt x="3298" y="797"/>
                </a:lnTo>
                <a:lnTo>
                  <a:pt x="3303" y="801"/>
                </a:lnTo>
                <a:lnTo>
                  <a:pt x="3308" y="806"/>
                </a:lnTo>
                <a:lnTo>
                  <a:pt x="3308" y="806"/>
                </a:lnTo>
                <a:lnTo>
                  <a:pt x="3308" y="806"/>
                </a:lnTo>
                <a:lnTo>
                  <a:pt x="3317" y="807"/>
                </a:lnTo>
                <a:lnTo>
                  <a:pt x="3326" y="810"/>
                </a:lnTo>
                <a:lnTo>
                  <a:pt x="3329" y="811"/>
                </a:lnTo>
                <a:lnTo>
                  <a:pt x="3333" y="814"/>
                </a:lnTo>
                <a:lnTo>
                  <a:pt x="3336" y="817"/>
                </a:lnTo>
                <a:lnTo>
                  <a:pt x="3339" y="821"/>
                </a:lnTo>
                <a:lnTo>
                  <a:pt x="3347" y="820"/>
                </a:lnTo>
                <a:lnTo>
                  <a:pt x="3354" y="819"/>
                </a:lnTo>
                <a:lnTo>
                  <a:pt x="3362" y="819"/>
                </a:lnTo>
                <a:lnTo>
                  <a:pt x="3370" y="819"/>
                </a:lnTo>
                <a:lnTo>
                  <a:pt x="3383" y="820"/>
                </a:lnTo>
                <a:lnTo>
                  <a:pt x="3398" y="824"/>
                </a:lnTo>
                <a:lnTo>
                  <a:pt x="3412" y="827"/>
                </a:lnTo>
                <a:lnTo>
                  <a:pt x="3427" y="831"/>
                </a:lnTo>
                <a:lnTo>
                  <a:pt x="3441" y="834"/>
                </a:lnTo>
                <a:lnTo>
                  <a:pt x="3456" y="835"/>
                </a:lnTo>
                <a:lnTo>
                  <a:pt x="3479" y="835"/>
                </a:lnTo>
                <a:lnTo>
                  <a:pt x="3495" y="836"/>
                </a:lnTo>
                <a:lnTo>
                  <a:pt x="3501" y="837"/>
                </a:lnTo>
                <a:lnTo>
                  <a:pt x="3508" y="839"/>
                </a:lnTo>
                <a:lnTo>
                  <a:pt x="3511" y="841"/>
                </a:lnTo>
                <a:lnTo>
                  <a:pt x="3515" y="844"/>
                </a:lnTo>
                <a:lnTo>
                  <a:pt x="3518" y="846"/>
                </a:lnTo>
                <a:lnTo>
                  <a:pt x="3520" y="851"/>
                </a:lnTo>
                <a:lnTo>
                  <a:pt x="3520" y="856"/>
                </a:lnTo>
                <a:lnTo>
                  <a:pt x="3521" y="862"/>
                </a:lnTo>
                <a:lnTo>
                  <a:pt x="3521" y="879"/>
                </a:lnTo>
                <a:lnTo>
                  <a:pt x="3520" y="901"/>
                </a:lnTo>
                <a:lnTo>
                  <a:pt x="3518" y="910"/>
                </a:lnTo>
                <a:lnTo>
                  <a:pt x="3515" y="919"/>
                </a:lnTo>
                <a:lnTo>
                  <a:pt x="3514" y="924"/>
                </a:lnTo>
                <a:lnTo>
                  <a:pt x="3513" y="928"/>
                </a:lnTo>
                <a:lnTo>
                  <a:pt x="3514" y="933"/>
                </a:lnTo>
                <a:lnTo>
                  <a:pt x="3515" y="938"/>
                </a:lnTo>
                <a:lnTo>
                  <a:pt x="3523" y="950"/>
                </a:lnTo>
                <a:lnTo>
                  <a:pt x="3531" y="962"/>
                </a:lnTo>
                <a:lnTo>
                  <a:pt x="3538" y="965"/>
                </a:lnTo>
                <a:lnTo>
                  <a:pt x="3544" y="967"/>
                </a:lnTo>
                <a:lnTo>
                  <a:pt x="3552" y="965"/>
                </a:lnTo>
                <a:lnTo>
                  <a:pt x="3562" y="962"/>
                </a:lnTo>
                <a:lnTo>
                  <a:pt x="3574" y="953"/>
                </a:lnTo>
                <a:lnTo>
                  <a:pt x="3588" y="945"/>
                </a:lnTo>
                <a:lnTo>
                  <a:pt x="3596" y="943"/>
                </a:lnTo>
                <a:lnTo>
                  <a:pt x="3603" y="943"/>
                </a:lnTo>
                <a:lnTo>
                  <a:pt x="3612" y="944"/>
                </a:lnTo>
                <a:lnTo>
                  <a:pt x="3622" y="949"/>
                </a:lnTo>
                <a:lnTo>
                  <a:pt x="3629" y="955"/>
                </a:lnTo>
                <a:lnTo>
                  <a:pt x="3634" y="963"/>
                </a:lnTo>
                <a:lnTo>
                  <a:pt x="3638" y="970"/>
                </a:lnTo>
                <a:lnTo>
                  <a:pt x="3639" y="978"/>
                </a:lnTo>
                <a:lnTo>
                  <a:pt x="3641" y="986"/>
                </a:lnTo>
                <a:lnTo>
                  <a:pt x="3643" y="993"/>
                </a:lnTo>
                <a:lnTo>
                  <a:pt x="3644" y="1001"/>
                </a:lnTo>
                <a:lnTo>
                  <a:pt x="3648" y="1007"/>
                </a:lnTo>
                <a:lnTo>
                  <a:pt x="3648" y="1023"/>
                </a:lnTo>
                <a:lnTo>
                  <a:pt x="3648" y="1023"/>
                </a:lnTo>
                <a:lnTo>
                  <a:pt x="3655" y="1037"/>
                </a:lnTo>
                <a:lnTo>
                  <a:pt x="3660" y="1051"/>
                </a:lnTo>
                <a:lnTo>
                  <a:pt x="3660" y="1052"/>
                </a:lnTo>
                <a:lnTo>
                  <a:pt x="3662" y="1070"/>
                </a:lnTo>
                <a:lnTo>
                  <a:pt x="3665" y="1083"/>
                </a:lnTo>
                <a:lnTo>
                  <a:pt x="3666" y="1090"/>
                </a:lnTo>
                <a:lnTo>
                  <a:pt x="3667" y="1095"/>
                </a:lnTo>
                <a:lnTo>
                  <a:pt x="3670" y="1099"/>
                </a:lnTo>
                <a:lnTo>
                  <a:pt x="3673" y="1102"/>
                </a:lnTo>
                <a:lnTo>
                  <a:pt x="3677" y="1104"/>
                </a:lnTo>
                <a:lnTo>
                  <a:pt x="3682" y="1104"/>
                </a:lnTo>
                <a:lnTo>
                  <a:pt x="3687" y="1104"/>
                </a:lnTo>
                <a:lnTo>
                  <a:pt x="3695" y="1102"/>
                </a:lnTo>
                <a:lnTo>
                  <a:pt x="3700" y="1101"/>
                </a:lnTo>
                <a:lnTo>
                  <a:pt x="3706" y="1100"/>
                </a:lnTo>
                <a:lnTo>
                  <a:pt x="3714" y="1097"/>
                </a:lnTo>
                <a:lnTo>
                  <a:pt x="3721" y="1095"/>
                </a:lnTo>
                <a:lnTo>
                  <a:pt x="3729" y="1092"/>
                </a:lnTo>
                <a:lnTo>
                  <a:pt x="3735" y="1091"/>
                </a:lnTo>
                <a:lnTo>
                  <a:pt x="3739" y="1091"/>
                </a:lnTo>
                <a:lnTo>
                  <a:pt x="3742" y="1091"/>
                </a:lnTo>
                <a:lnTo>
                  <a:pt x="3745" y="1092"/>
                </a:lnTo>
                <a:lnTo>
                  <a:pt x="3749" y="1095"/>
                </a:lnTo>
                <a:lnTo>
                  <a:pt x="3752" y="1100"/>
                </a:lnTo>
                <a:lnTo>
                  <a:pt x="3754" y="1104"/>
                </a:lnTo>
                <a:lnTo>
                  <a:pt x="3755" y="1109"/>
                </a:lnTo>
                <a:lnTo>
                  <a:pt x="3755" y="1114"/>
                </a:lnTo>
                <a:lnTo>
                  <a:pt x="3754" y="1117"/>
                </a:lnTo>
                <a:lnTo>
                  <a:pt x="3752" y="1122"/>
                </a:lnTo>
                <a:lnTo>
                  <a:pt x="3750" y="1126"/>
                </a:lnTo>
                <a:lnTo>
                  <a:pt x="3747" y="1130"/>
                </a:lnTo>
                <a:lnTo>
                  <a:pt x="3746" y="1131"/>
                </a:lnTo>
                <a:lnTo>
                  <a:pt x="3745" y="1132"/>
                </a:lnTo>
                <a:lnTo>
                  <a:pt x="3744" y="1135"/>
                </a:lnTo>
                <a:lnTo>
                  <a:pt x="3742" y="1136"/>
                </a:lnTo>
                <a:lnTo>
                  <a:pt x="3736" y="1145"/>
                </a:lnTo>
                <a:lnTo>
                  <a:pt x="3732" y="1153"/>
                </a:lnTo>
                <a:lnTo>
                  <a:pt x="3730" y="1161"/>
                </a:lnTo>
                <a:lnTo>
                  <a:pt x="3727" y="1170"/>
                </a:lnTo>
                <a:lnTo>
                  <a:pt x="3725" y="1189"/>
                </a:lnTo>
                <a:lnTo>
                  <a:pt x="3726" y="1208"/>
                </a:lnTo>
                <a:lnTo>
                  <a:pt x="3726" y="1208"/>
                </a:lnTo>
                <a:lnTo>
                  <a:pt x="3726" y="1208"/>
                </a:lnTo>
                <a:lnTo>
                  <a:pt x="3726" y="1208"/>
                </a:lnTo>
                <a:lnTo>
                  <a:pt x="3745" y="1208"/>
                </a:lnTo>
                <a:lnTo>
                  <a:pt x="3763" y="1208"/>
                </a:lnTo>
                <a:lnTo>
                  <a:pt x="3773" y="1208"/>
                </a:lnTo>
                <a:lnTo>
                  <a:pt x="3781" y="1206"/>
                </a:lnTo>
                <a:lnTo>
                  <a:pt x="3790" y="1205"/>
                </a:lnTo>
                <a:lnTo>
                  <a:pt x="3800" y="1203"/>
                </a:lnTo>
                <a:lnTo>
                  <a:pt x="3806" y="1201"/>
                </a:lnTo>
                <a:lnTo>
                  <a:pt x="3811" y="1201"/>
                </a:lnTo>
                <a:lnTo>
                  <a:pt x="3817" y="1203"/>
                </a:lnTo>
                <a:lnTo>
                  <a:pt x="3822" y="1205"/>
                </a:lnTo>
                <a:lnTo>
                  <a:pt x="3828" y="1214"/>
                </a:lnTo>
                <a:lnTo>
                  <a:pt x="3834" y="1224"/>
                </a:lnTo>
                <a:lnTo>
                  <a:pt x="3834" y="1224"/>
                </a:lnTo>
                <a:lnTo>
                  <a:pt x="3834" y="1224"/>
                </a:lnTo>
                <a:lnTo>
                  <a:pt x="3845" y="1222"/>
                </a:lnTo>
                <a:lnTo>
                  <a:pt x="3855" y="1219"/>
                </a:lnTo>
                <a:lnTo>
                  <a:pt x="3867" y="1217"/>
                </a:lnTo>
                <a:lnTo>
                  <a:pt x="3878" y="1215"/>
                </a:lnTo>
                <a:lnTo>
                  <a:pt x="3889" y="1212"/>
                </a:lnTo>
                <a:lnTo>
                  <a:pt x="3899" y="1209"/>
                </a:lnTo>
                <a:lnTo>
                  <a:pt x="3923" y="1203"/>
                </a:lnTo>
                <a:lnTo>
                  <a:pt x="3945" y="1196"/>
                </a:lnTo>
                <a:lnTo>
                  <a:pt x="3967" y="1188"/>
                </a:lnTo>
                <a:lnTo>
                  <a:pt x="3989" y="1178"/>
                </a:lnTo>
                <a:lnTo>
                  <a:pt x="4000" y="1186"/>
                </a:lnTo>
                <a:lnTo>
                  <a:pt x="4009" y="1198"/>
                </a:lnTo>
                <a:lnTo>
                  <a:pt x="4014" y="1203"/>
                </a:lnTo>
                <a:lnTo>
                  <a:pt x="4020" y="1206"/>
                </a:lnTo>
                <a:lnTo>
                  <a:pt x="4026" y="1208"/>
                </a:lnTo>
                <a:lnTo>
                  <a:pt x="4035" y="1209"/>
                </a:lnTo>
                <a:lnTo>
                  <a:pt x="4035" y="1209"/>
                </a:lnTo>
                <a:lnTo>
                  <a:pt x="4050" y="1212"/>
                </a:lnTo>
                <a:lnTo>
                  <a:pt x="4063" y="1217"/>
                </a:lnTo>
                <a:lnTo>
                  <a:pt x="4075" y="1224"/>
                </a:lnTo>
                <a:lnTo>
                  <a:pt x="4086" y="1232"/>
                </a:lnTo>
                <a:lnTo>
                  <a:pt x="4108" y="1250"/>
                </a:lnTo>
                <a:lnTo>
                  <a:pt x="4128" y="1271"/>
                </a:lnTo>
                <a:lnTo>
                  <a:pt x="4120" y="1278"/>
                </a:lnTo>
                <a:lnTo>
                  <a:pt x="4113" y="1286"/>
                </a:lnTo>
                <a:lnTo>
                  <a:pt x="4113" y="1286"/>
                </a:lnTo>
                <a:lnTo>
                  <a:pt x="4118" y="1293"/>
                </a:lnTo>
                <a:lnTo>
                  <a:pt x="4123" y="1301"/>
                </a:lnTo>
                <a:lnTo>
                  <a:pt x="4128" y="1309"/>
                </a:lnTo>
                <a:lnTo>
                  <a:pt x="4130" y="1317"/>
                </a:lnTo>
                <a:lnTo>
                  <a:pt x="4130" y="1321"/>
                </a:lnTo>
                <a:lnTo>
                  <a:pt x="4130" y="1325"/>
                </a:lnTo>
                <a:lnTo>
                  <a:pt x="4129" y="1328"/>
                </a:lnTo>
                <a:lnTo>
                  <a:pt x="4128" y="1332"/>
                </a:lnTo>
                <a:lnTo>
                  <a:pt x="4125" y="1336"/>
                </a:lnTo>
                <a:lnTo>
                  <a:pt x="4122" y="1340"/>
                </a:lnTo>
                <a:lnTo>
                  <a:pt x="4118" y="1343"/>
                </a:lnTo>
                <a:lnTo>
                  <a:pt x="4113" y="1347"/>
                </a:lnTo>
                <a:lnTo>
                  <a:pt x="4117" y="1350"/>
                </a:lnTo>
                <a:lnTo>
                  <a:pt x="4118" y="1351"/>
                </a:lnTo>
                <a:lnTo>
                  <a:pt x="4118" y="1353"/>
                </a:lnTo>
                <a:lnTo>
                  <a:pt x="4117" y="1355"/>
                </a:lnTo>
                <a:lnTo>
                  <a:pt x="4114" y="1352"/>
                </a:lnTo>
                <a:lnTo>
                  <a:pt x="4113" y="1347"/>
                </a:lnTo>
                <a:lnTo>
                  <a:pt x="4105" y="1350"/>
                </a:lnTo>
                <a:lnTo>
                  <a:pt x="4099" y="1351"/>
                </a:lnTo>
                <a:lnTo>
                  <a:pt x="4094" y="1353"/>
                </a:lnTo>
                <a:lnTo>
                  <a:pt x="4090" y="1356"/>
                </a:lnTo>
                <a:lnTo>
                  <a:pt x="4086" y="1360"/>
                </a:lnTo>
                <a:lnTo>
                  <a:pt x="4083" y="1363"/>
                </a:lnTo>
                <a:lnTo>
                  <a:pt x="4078" y="1371"/>
                </a:lnTo>
                <a:lnTo>
                  <a:pt x="4075" y="1381"/>
                </a:lnTo>
                <a:lnTo>
                  <a:pt x="4071" y="1400"/>
                </a:lnTo>
                <a:lnTo>
                  <a:pt x="4070" y="1420"/>
                </a:lnTo>
                <a:lnTo>
                  <a:pt x="4070" y="1424"/>
                </a:lnTo>
                <a:lnTo>
                  <a:pt x="4071" y="1427"/>
                </a:lnTo>
                <a:lnTo>
                  <a:pt x="4073" y="1431"/>
                </a:lnTo>
                <a:lnTo>
                  <a:pt x="4075" y="1434"/>
                </a:lnTo>
                <a:lnTo>
                  <a:pt x="4080" y="1439"/>
                </a:lnTo>
                <a:lnTo>
                  <a:pt x="4086" y="1443"/>
                </a:lnTo>
                <a:lnTo>
                  <a:pt x="4103" y="1445"/>
                </a:lnTo>
                <a:lnTo>
                  <a:pt x="4118" y="1446"/>
                </a:lnTo>
                <a:lnTo>
                  <a:pt x="4125" y="1446"/>
                </a:lnTo>
                <a:lnTo>
                  <a:pt x="4133" y="1445"/>
                </a:lnTo>
                <a:lnTo>
                  <a:pt x="4140" y="1444"/>
                </a:lnTo>
                <a:lnTo>
                  <a:pt x="4147" y="1441"/>
                </a:lnTo>
                <a:lnTo>
                  <a:pt x="4162" y="1435"/>
                </a:lnTo>
                <a:lnTo>
                  <a:pt x="4176" y="1427"/>
                </a:lnTo>
                <a:lnTo>
                  <a:pt x="4184" y="1422"/>
                </a:lnTo>
                <a:lnTo>
                  <a:pt x="4194" y="1420"/>
                </a:lnTo>
                <a:lnTo>
                  <a:pt x="4204" y="1420"/>
                </a:lnTo>
                <a:lnTo>
                  <a:pt x="4215" y="1421"/>
                </a:lnTo>
                <a:lnTo>
                  <a:pt x="4231" y="1427"/>
                </a:lnTo>
                <a:lnTo>
                  <a:pt x="4246" y="1435"/>
                </a:lnTo>
                <a:lnTo>
                  <a:pt x="4255" y="1440"/>
                </a:lnTo>
                <a:lnTo>
                  <a:pt x="4261" y="1445"/>
                </a:lnTo>
                <a:lnTo>
                  <a:pt x="4266" y="1450"/>
                </a:lnTo>
                <a:lnTo>
                  <a:pt x="4270" y="1455"/>
                </a:lnTo>
                <a:lnTo>
                  <a:pt x="4270" y="1463"/>
                </a:lnTo>
                <a:lnTo>
                  <a:pt x="4269" y="1469"/>
                </a:lnTo>
                <a:lnTo>
                  <a:pt x="4265" y="1478"/>
                </a:lnTo>
                <a:lnTo>
                  <a:pt x="4258" y="1488"/>
                </a:lnTo>
                <a:lnTo>
                  <a:pt x="4257" y="1491"/>
                </a:lnTo>
                <a:lnTo>
                  <a:pt x="4257" y="1495"/>
                </a:lnTo>
                <a:lnTo>
                  <a:pt x="4258" y="1500"/>
                </a:lnTo>
                <a:lnTo>
                  <a:pt x="4260" y="1507"/>
                </a:lnTo>
                <a:lnTo>
                  <a:pt x="4266" y="1519"/>
                </a:lnTo>
                <a:lnTo>
                  <a:pt x="4275" y="1533"/>
                </a:lnTo>
                <a:lnTo>
                  <a:pt x="4285" y="1547"/>
                </a:lnTo>
                <a:lnTo>
                  <a:pt x="4296" y="1559"/>
                </a:lnTo>
                <a:lnTo>
                  <a:pt x="4301" y="1563"/>
                </a:lnTo>
                <a:lnTo>
                  <a:pt x="4306" y="1567"/>
                </a:lnTo>
                <a:lnTo>
                  <a:pt x="4310" y="1571"/>
                </a:lnTo>
                <a:lnTo>
                  <a:pt x="4315" y="1572"/>
                </a:lnTo>
                <a:lnTo>
                  <a:pt x="4319" y="1572"/>
                </a:lnTo>
                <a:lnTo>
                  <a:pt x="4321" y="1571"/>
                </a:lnTo>
                <a:lnTo>
                  <a:pt x="4324" y="1568"/>
                </a:lnTo>
                <a:lnTo>
                  <a:pt x="4325" y="1564"/>
                </a:lnTo>
                <a:lnTo>
                  <a:pt x="4328" y="1557"/>
                </a:lnTo>
                <a:lnTo>
                  <a:pt x="4329" y="1549"/>
                </a:lnTo>
                <a:lnTo>
                  <a:pt x="4329" y="1549"/>
                </a:lnTo>
                <a:lnTo>
                  <a:pt x="4333" y="1544"/>
                </a:lnTo>
                <a:lnTo>
                  <a:pt x="4336" y="1540"/>
                </a:lnTo>
                <a:lnTo>
                  <a:pt x="4341" y="1538"/>
                </a:lnTo>
                <a:lnTo>
                  <a:pt x="4345" y="1537"/>
                </a:lnTo>
                <a:lnTo>
                  <a:pt x="4349" y="1538"/>
                </a:lnTo>
                <a:lnTo>
                  <a:pt x="4353" y="1540"/>
                </a:lnTo>
                <a:lnTo>
                  <a:pt x="4356" y="1543"/>
                </a:lnTo>
                <a:lnTo>
                  <a:pt x="4360" y="1549"/>
                </a:lnTo>
                <a:lnTo>
                  <a:pt x="4360" y="1549"/>
                </a:lnTo>
                <a:lnTo>
                  <a:pt x="4371" y="1556"/>
                </a:lnTo>
                <a:lnTo>
                  <a:pt x="4382" y="1563"/>
                </a:lnTo>
                <a:lnTo>
                  <a:pt x="4390" y="1571"/>
                </a:lnTo>
                <a:lnTo>
                  <a:pt x="4397" y="1579"/>
                </a:lnTo>
                <a:lnTo>
                  <a:pt x="4402" y="1588"/>
                </a:lnTo>
                <a:lnTo>
                  <a:pt x="4405" y="1598"/>
                </a:lnTo>
                <a:lnTo>
                  <a:pt x="4409" y="1608"/>
                </a:lnTo>
                <a:lnTo>
                  <a:pt x="4412" y="1618"/>
                </a:lnTo>
                <a:lnTo>
                  <a:pt x="4415" y="1661"/>
                </a:lnTo>
                <a:lnTo>
                  <a:pt x="4422" y="1704"/>
                </a:lnTo>
                <a:lnTo>
                  <a:pt x="4422" y="1719"/>
                </a:lnTo>
                <a:lnTo>
                  <a:pt x="4422" y="1734"/>
                </a:lnTo>
                <a:lnTo>
                  <a:pt x="4425" y="1736"/>
                </a:lnTo>
                <a:lnTo>
                  <a:pt x="4428" y="1739"/>
                </a:lnTo>
                <a:lnTo>
                  <a:pt x="4429" y="1741"/>
                </a:lnTo>
                <a:lnTo>
                  <a:pt x="4428" y="1745"/>
                </a:lnTo>
                <a:lnTo>
                  <a:pt x="4427" y="1748"/>
                </a:lnTo>
                <a:lnTo>
                  <a:pt x="4424" y="1749"/>
                </a:lnTo>
                <a:lnTo>
                  <a:pt x="4423" y="1750"/>
                </a:lnTo>
                <a:lnTo>
                  <a:pt x="4422" y="1750"/>
                </a:lnTo>
                <a:lnTo>
                  <a:pt x="4422" y="1755"/>
                </a:lnTo>
                <a:lnTo>
                  <a:pt x="4422" y="1765"/>
                </a:lnTo>
                <a:lnTo>
                  <a:pt x="4443" y="1775"/>
                </a:lnTo>
                <a:lnTo>
                  <a:pt x="4464" y="1785"/>
                </a:lnTo>
                <a:lnTo>
                  <a:pt x="4487" y="1794"/>
                </a:lnTo>
                <a:lnTo>
                  <a:pt x="4508" y="1802"/>
                </a:lnTo>
                <a:lnTo>
                  <a:pt x="4531" y="1807"/>
                </a:lnTo>
                <a:lnTo>
                  <a:pt x="4555" y="1809"/>
                </a:lnTo>
                <a:lnTo>
                  <a:pt x="4566" y="1810"/>
                </a:lnTo>
                <a:lnTo>
                  <a:pt x="4579" y="1810"/>
                </a:lnTo>
                <a:lnTo>
                  <a:pt x="4591" y="1809"/>
                </a:lnTo>
                <a:lnTo>
                  <a:pt x="4604" y="1807"/>
                </a:lnTo>
                <a:lnTo>
                  <a:pt x="4616" y="1804"/>
                </a:lnTo>
                <a:lnTo>
                  <a:pt x="4626" y="1802"/>
                </a:lnTo>
                <a:lnTo>
                  <a:pt x="4633" y="1798"/>
                </a:lnTo>
                <a:lnTo>
                  <a:pt x="4636" y="1794"/>
                </a:lnTo>
                <a:lnTo>
                  <a:pt x="4638" y="1788"/>
                </a:lnTo>
                <a:lnTo>
                  <a:pt x="4636" y="1782"/>
                </a:lnTo>
                <a:lnTo>
                  <a:pt x="4634" y="1775"/>
                </a:lnTo>
                <a:lnTo>
                  <a:pt x="4628" y="1766"/>
                </a:lnTo>
                <a:lnTo>
                  <a:pt x="4624" y="1759"/>
                </a:lnTo>
                <a:lnTo>
                  <a:pt x="4620" y="1751"/>
                </a:lnTo>
                <a:lnTo>
                  <a:pt x="4618" y="1745"/>
                </a:lnTo>
                <a:lnTo>
                  <a:pt x="4618" y="1740"/>
                </a:lnTo>
                <a:lnTo>
                  <a:pt x="4619" y="1734"/>
                </a:lnTo>
                <a:lnTo>
                  <a:pt x="4623" y="1730"/>
                </a:lnTo>
                <a:lnTo>
                  <a:pt x="4628" y="1725"/>
                </a:lnTo>
                <a:lnTo>
                  <a:pt x="4634" y="1721"/>
                </a:lnTo>
                <a:lnTo>
                  <a:pt x="4636" y="1720"/>
                </a:lnTo>
                <a:lnTo>
                  <a:pt x="4639" y="1719"/>
                </a:lnTo>
                <a:lnTo>
                  <a:pt x="4639" y="1719"/>
                </a:lnTo>
                <a:lnTo>
                  <a:pt x="4639" y="1719"/>
                </a:lnTo>
                <a:lnTo>
                  <a:pt x="4639" y="1711"/>
                </a:lnTo>
                <a:lnTo>
                  <a:pt x="4639" y="1704"/>
                </a:lnTo>
                <a:lnTo>
                  <a:pt x="4654" y="1701"/>
                </a:lnTo>
                <a:lnTo>
                  <a:pt x="4667" y="1700"/>
                </a:lnTo>
                <a:lnTo>
                  <a:pt x="4678" y="1700"/>
                </a:lnTo>
                <a:lnTo>
                  <a:pt x="4687" y="1702"/>
                </a:lnTo>
                <a:lnTo>
                  <a:pt x="4695" y="1705"/>
                </a:lnTo>
                <a:lnTo>
                  <a:pt x="4704" y="1709"/>
                </a:lnTo>
                <a:lnTo>
                  <a:pt x="4710" y="1714"/>
                </a:lnTo>
                <a:lnTo>
                  <a:pt x="4718" y="1720"/>
                </a:lnTo>
                <a:lnTo>
                  <a:pt x="4724" y="1729"/>
                </a:lnTo>
                <a:lnTo>
                  <a:pt x="4729" y="1739"/>
                </a:lnTo>
                <a:lnTo>
                  <a:pt x="4734" y="1748"/>
                </a:lnTo>
                <a:lnTo>
                  <a:pt x="4738" y="1758"/>
                </a:lnTo>
                <a:lnTo>
                  <a:pt x="4743" y="1769"/>
                </a:lnTo>
                <a:lnTo>
                  <a:pt x="4747" y="1780"/>
                </a:lnTo>
                <a:lnTo>
                  <a:pt x="4747" y="1780"/>
                </a:lnTo>
                <a:lnTo>
                  <a:pt x="4747" y="1780"/>
                </a:lnTo>
                <a:lnTo>
                  <a:pt x="4747" y="1780"/>
                </a:lnTo>
                <a:lnTo>
                  <a:pt x="4754" y="1782"/>
                </a:lnTo>
                <a:lnTo>
                  <a:pt x="4762" y="1784"/>
                </a:lnTo>
                <a:lnTo>
                  <a:pt x="4764" y="1785"/>
                </a:lnTo>
                <a:lnTo>
                  <a:pt x="4767" y="1788"/>
                </a:lnTo>
                <a:lnTo>
                  <a:pt x="4768" y="1792"/>
                </a:lnTo>
                <a:lnTo>
                  <a:pt x="4769" y="1795"/>
                </a:lnTo>
                <a:lnTo>
                  <a:pt x="4772" y="1807"/>
                </a:lnTo>
                <a:lnTo>
                  <a:pt x="4776" y="1815"/>
                </a:lnTo>
                <a:lnTo>
                  <a:pt x="4781" y="1822"/>
                </a:lnTo>
                <a:lnTo>
                  <a:pt x="4788" y="1825"/>
                </a:lnTo>
                <a:lnTo>
                  <a:pt x="4795" y="1827"/>
                </a:lnTo>
                <a:lnTo>
                  <a:pt x="4802" y="1827"/>
                </a:lnTo>
                <a:lnTo>
                  <a:pt x="4811" y="1824"/>
                </a:lnTo>
                <a:lnTo>
                  <a:pt x="4820" y="1819"/>
                </a:lnTo>
                <a:lnTo>
                  <a:pt x="4830" y="1813"/>
                </a:lnTo>
                <a:lnTo>
                  <a:pt x="4840" y="1808"/>
                </a:lnTo>
                <a:lnTo>
                  <a:pt x="4847" y="1804"/>
                </a:lnTo>
                <a:lnTo>
                  <a:pt x="4855" y="1803"/>
                </a:lnTo>
                <a:lnTo>
                  <a:pt x="4857" y="1803"/>
                </a:lnTo>
                <a:lnTo>
                  <a:pt x="4860" y="1805"/>
                </a:lnTo>
                <a:lnTo>
                  <a:pt x="4862" y="1808"/>
                </a:lnTo>
                <a:lnTo>
                  <a:pt x="4864" y="1812"/>
                </a:lnTo>
                <a:lnTo>
                  <a:pt x="4866" y="1823"/>
                </a:lnTo>
                <a:lnTo>
                  <a:pt x="4865" y="1839"/>
                </a:lnTo>
                <a:lnTo>
                  <a:pt x="4866" y="1842"/>
                </a:lnTo>
                <a:lnTo>
                  <a:pt x="4870" y="1844"/>
                </a:lnTo>
                <a:lnTo>
                  <a:pt x="4874" y="1847"/>
                </a:lnTo>
                <a:lnTo>
                  <a:pt x="4876" y="1847"/>
                </a:lnTo>
                <a:lnTo>
                  <a:pt x="4888" y="1841"/>
                </a:lnTo>
                <a:lnTo>
                  <a:pt x="4896" y="1837"/>
                </a:lnTo>
                <a:lnTo>
                  <a:pt x="4905" y="1834"/>
                </a:lnTo>
                <a:lnTo>
                  <a:pt x="4911" y="1834"/>
                </a:lnTo>
                <a:lnTo>
                  <a:pt x="4916" y="1835"/>
                </a:lnTo>
                <a:lnTo>
                  <a:pt x="4920" y="1838"/>
                </a:lnTo>
                <a:lnTo>
                  <a:pt x="4924" y="1841"/>
                </a:lnTo>
                <a:lnTo>
                  <a:pt x="4926" y="1846"/>
                </a:lnTo>
                <a:lnTo>
                  <a:pt x="4930" y="1869"/>
                </a:lnTo>
                <a:lnTo>
                  <a:pt x="4934" y="1895"/>
                </a:lnTo>
                <a:lnTo>
                  <a:pt x="4938" y="1910"/>
                </a:lnTo>
                <a:lnTo>
                  <a:pt x="4944" y="1922"/>
                </a:lnTo>
                <a:lnTo>
                  <a:pt x="4952" y="1933"/>
                </a:lnTo>
                <a:lnTo>
                  <a:pt x="4960" y="1942"/>
                </a:lnTo>
                <a:lnTo>
                  <a:pt x="4972" y="1948"/>
                </a:lnTo>
                <a:lnTo>
                  <a:pt x="4984" y="1954"/>
                </a:lnTo>
                <a:lnTo>
                  <a:pt x="4998" y="1957"/>
                </a:lnTo>
                <a:lnTo>
                  <a:pt x="5013" y="1959"/>
                </a:lnTo>
                <a:lnTo>
                  <a:pt x="5032" y="1960"/>
                </a:lnTo>
                <a:lnTo>
                  <a:pt x="5046" y="1961"/>
                </a:lnTo>
                <a:lnTo>
                  <a:pt x="5051" y="1962"/>
                </a:lnTo>
                <a:lnTo>
                  <a:pt x="5056" y="1964"/>
                </a:lnTo>
                <a:lnTo>
                  <a:pt x="5060" y="1966"/>
                </a:lnTo>
                <a:lnTo>
                  <a:pt x="5063" y="1969"/>
                </a:lnTo>
                <a:lnTo>
                  <a:pt x="5066" y="1972"/>
                </a:lnTo>
                <a:lnTo>
                  <a:pt x="5067" y="1976"/>
                </a:lnTo>
                <a:lnTo>
                  <a:pt x="5070" y="1981"/>
                </a:lnTo>
                <a:lnTo>
                  <a:pt x="5071" y="1989"/>
                </a:lnTo>
                <a:lnTo>
                  <a:pt x="5072" y="2005"/>
                </a:lnTo>
                <a:lnTo>
                  <a:pt x="5075" y="2026"/>
                </a:lnTo>
                <a:lnTo>
                  <a:pt x="5075" y="2036"/>
                </a:lnTo>
                <a:lnTo>
                  <a:pt x="5077" y="2046"/>
                </a:lnTo>
                <a:lnTo>
                  <a:pt x="5078" y="2050"/>
                </a:lnTo>
                <a:lnTo>
                  <a:pt x="5081" y="2054"/>
                </a:lnTo>
                <a:lnTo>
                  <a:pt x="5085" y="2055"/>
                </a:lnTo>
                <a:lnTo>
                  <a:pt x="5090" y="2055"/>
                </a:lnTo>
                <a:lnTo>
                  <a:pt x="5097" y="2054"/>
                </a:lnTo>
                <a:lnTo>
                  <a:pt x="5103" y="2054"/>
                </a:lnTo>
                <a:lnTo>
                  <a:pt x="5108" y="2054"/>
                </a:lnTo>
                <a:lnTo>
                  <a:pt x="5114" y="2055"/>
                </a:lnTo>
                <a:lnTo>
                  <a:pt x="5117" y="2058"/>
                </a:lnTo>
                <a:lnTo>
                  <a:pt x="5121" y="2059"/>
                </a:lnTo>
                <a:lnTo>
                  <a:pt x="5124" y="2061"/>
                </a:lnTo>
                <a:lnTo>
                  <a:pt x="5126" y="2065"/>
                </a:lnTo>
                <a:lnTo>
                  <a:pt x="5132" y="2080"/>
                </a:lnTo>
                <a:lnTo>
                  <a:pt x="5139" y="2102"/>
                </a:lnTo>
                <a:lnTo>
                  <a:pt x="5141" y="2109"/>
                </a:lnTo>
                <a:lnTo>
                  <a:pt x="5145" y="2118"/>
                </a:lnTo>
                <a:lnTo>
                  <a:pt x="5150" y="2126"/>
                </a:lnTo>
                <a:lnTo>
                  <a:pt x="5155" y="2133"/>
                </a:lnTo>
                <a:lnTo>
                  <a:pt x="5162" y="2141"/>
                </a:lnTo>
                <a:lnTo>
                  <a:pt x="5170" y="2148"/>
                </a:lnTo>
                <a:lnTo>
                  <a:pt x="5179" y="2154"/>
                </a:lnTo>
                <a:lnTo>
                  <a:pt x="5189" y="2159"/>
                </a:lnTo>
                <a:lnTo>
                  <a:pt x="5216" y="2172"/>
                </a:lnTo>
                <a:lnTo>
                  <a:pt x="5244" y="2183"/>
                </a:lnTo>
                <a:lnTo>
                  <a:pt x="5272" y="2192"/>
                </a:lnTo>
                <a:lnTo>
                  <a:pt x="5299" y="2200"/>
                </a:lnTo>
                <a:lnTo>
                  <a:pt x="5327" y="2207"/>
                </a:lnTo>
                <a:lnTo>
                  <a:pt x="5356" y="2215"/>
                </a:lnTo>
                <a:lnTo>
                  <a:pt x="5383" y="2222"/>
                </a:lnTo>
                <a:lnTo>
                  <a:pt x="5412" y="2230"/>
                </a:lnTo>
                <a:lnTo>
                  <a:pt x="5412" y="2230"/>
                </a:lnTo>
                <a:lnTo>
                  <a:pt x="5412" y="2230"/>
                </a:lnTo>
                <a:lnTo>
                  <a:pt x="5402" y="2222"/>
                </a:lnTo>
                <a:lnTo>
                  <a:pt x="5394" y="2213"/>
                </a:lnTo>
                <a:lnTo>
                  <a:pt x="5388" y="2205"/>
                </a:lnTo>
                <a:lnTo>
                  <a:pt x="5385" y="2196"/>
                </a:lnTo>
                <a:lnTo>
                  <a:pt x="5383" y="2191"/>
                </a:lnTo>
                <a:lnTo>
                  <a:pt x="5383" y="2186"/>
                </a:lnTo>
                <a:lnTo>
                  <a:pt x="5383" y="2181"/>
                </a:lnTo>
                <a:lnTo>
                  <a:pt x="5385" y="2176"/>
                </a:lnTo>
                <a:lnTo>
                  <a:pt x="5388" y="2164"/>
                </a:lnTo>
                <a:lnTo>
                  <a:pt x="5396" y="2153"/>
                </a:lnTo>
                <a:lnTo>
                  <a:pt x="5400" y="2153"/>
                </a:lnTo>
                <a:lnTo>
                  <a:pt x="5404" y="2153"/>
                </a:lnTo>
                <a:lnTo>
                  <a:pt x="5407" y="2153"/>
                </a:lnTo>
                <a:lnTo>
                  <a:pt x="5411" y="2154"/>
                </a:lnTo>
                <a:lnTo>
                  <a:pt x="5419" y="2166"/>
                </a:lnTo>
                <a:lnTo>
                  <a:pt x="5426" y="2177"/>
                </a:lnTo>
                <a:lnTo>
                  <a:pt x="5434" y="2188"/>
                </a:lnTo>
                <a:lnTo>
                  <a:pt x="5442" y="2200"/>
                </a:lnTo>
                <a:lnTo>
                  <a:pt x="5442" y="2200"/>
                </a:lnTo>
                <a:lnTo>
                  <a:pt x="5442" y="2200"/>
                </a:lnTo>
                <a:lnTo>
                  <a:pt x="5442" y="2200"/>
                </a:lnTo>
                <a:lnTo>
                  <a:pt x="5442" y="2200"/>
                </a:lnTo>
                <a:lnTo>
                  <a:pt x="5453" y="2205"/>
                </a:lnTo>
                <a:lnTo>
                  <a:pt x="5461" y="2211"/>
                </a:lnTo>
                <a:lnTo>
                  <a:pt x="5470" y="2218"/>
                </a:lnTo>
                <a:lnTo>
                  <a:pt x="5478" y="2226"/>
                </a:lnTo>
                <a:lnTo>
                  <a:pt x="5493" y="2242"/>
                </a:lnTo>
                <a:lnTo>
                  <a:pt x="5505" y="2260"/>
                </a:lnTo>
                <a:lnTo>
                  <a:pt x="5512" y="2257"/>
                </a:lnTo>
                <a:lnTo>
                  <a:pt x="5517" y="2257"/>
                </a:lnTo>
                <a:lnTo>
                  <a:pt x="5522" y="2257"/>
                </a:lnTo>
                <a:lnTo>
                  <a:pt x="5527" y="2260"/>
                </a:lnTo>
                <a:lnTo>
                  <a:pt x="5535" y="2269"/>
                </a:lnTo>
                <a:lnTo>
                  <a:pt x="5543" y="2279"/>
                </a:lnTo>
                <a:lnTo>
                  <a:pt x="5544" y="2285"/>
                </a:lnTo>
                <a:lnTo>
                  <a:pt x="5547" y="2291"/>
                </a:lnTo>
                <a:lnTo>
                  <a:pt x="5550" y="2293"/>
                </a:lnTo>
                <a:lnTo>
                  <a:pt x="5550" y="2295"/>
                </a:lnTo>
                <a:lnTo>
                  <a:pt x="5550" y="2299"/>
                </a:lnTo>
                <a:lnTo>
                  <a:pt x="5553" y="2301"/>
                </a:lnTo>
                <a:lnTo>
                  <a:pt x="5554" y="2305"/>
                </a:lnTo>
                <a:lnTo>
                  <a:pt x="5557" y="2303"/>
                </a:lnTo>
                <a:lnTo>
                  <a:pt x="5561" y="2303"/>
                </a:lnTo>
                <a:lnTo>
                  <a:pt x="5563" y="2305"/>
                </a:lnTo>
                <a:lnTo>
                  <a:pt x="5567" y="2308"/>
                </a:lnTo>
                <a:lnTo>
                  <a:pt x="5574" y="2319"/>
                </a:lnTo>
                <a:lnTo>
                  <a:pt x="5582" y="2330"/>
                </a:lnTo>
                <a:lnTo>
                  <a:pt x="5591" y="2341"/>
                </a:lnTo>
                <a:lnTo>
                  <a:pt x="5598" y="2353"/>
                </a:lnTo>
                <a:lnTo>
                  <a:pt x="5598" y="2353"/>
                </a:lnTo>
                <a:lnTo>
                  <a:pt x="5598" y="2353"/>
                </a:lnTo>
                <a:lnTo>
                  <a:pt x="5598" y="2353"/>
                </a:lnTo>
                <a:lnTo>
                  <a:pt x="5606" y="2360"/>
                </a:lnTo>
                <a:lnTo>
                  <a:pt x="5615" y="2368"/>
                </a:lnTo>
                <a:lnTo>
                  <a:pt x="5613" y="2380"/>
                </a:lnTo>
                <a:lnTo>
                  <a:pt x="5615" y="2393"/>
                </a:lnTo>
                <a:lnTo>
                  <a:pt x="5617" y="2403"/>
                </a:lnTo>
                <a:lnTo>
                  <a:pt x="5621" y="2413"/>
                </a:lnTo>
                <a:lnTo>
                  <a:pt x="5626" y="2423"/>
                </a:lnTo>
                <a:lnTo>
                  <a:pt x="5632" y="2432"/>
                </a:lnTo>
                <a:lnTo>
                  <a:pt x="5640" y="2441"/>
                </a:lnTo>
                <a:lnTo>
                  <a:pt x="5647" y="2449"/>
                </a:lnTo>
                <a:lnTo>
                  <a:pt x="5653" y="2451"/>
                </a:lnTo>
                <a:lnTo>
                  <a:pt x="5661" y="2451"/>
                </a:lnTo>
                <a:lnTo>
                  <a:pt x="5668" y="2456"/>
                </a:lnTo>
                <a:lnTo>
                  <a:pt x="5674" y="2462"/>
                </a:lnTo>
                <a:lnTo>
                  <a:pt x="5676" y="2467"/>
                </a:lnTo>
                <a:lnTo>
                  <a:pt x="5677" y="2472"/>
                </a:lnTo>
                <a:lnTo>
                  <a:pt x="5676" y="2477"/>
                </a:lnTo>
                <a:lnTo>
                  <a:pt x="5672" y="2482"/>
                </a:lnTo>
                <a:lnTo>
                  <a:pt x="5667" y="2488"/>
                </a:lnTo>
                <a:lnTo>
                  <a:pt x="5660" y="2493"/>
                </a:lnTo>
                <a:lnTo>
                  <a:pt x="5653" y="2503"/>
                </a:lnTo>
                <a:lnTo>
                  <a:pt x="5648" y="2515"/>
                </a:lnTo>
                <a:lnTo>
                  <a:pt x="5647" y="2521"/>
                </a:lnTo>
                <a:lnTo>
                  <a:pt x="5646" y="2526"/>
                </a:lnTo>
                <a:lnTo>
                  <a:pt x="5645" y="2532"/>
                </a:lnTo>
                <a:lnTo>
                  <a:pt x="5645" y="2539"/>
                </a:lnTo>
                <a:lnTo>
                  <a:pt x="5645" y="2540"/>
                </a:lnTo>
                <a:lnTo>
                  <a:pt x="5646" y="2546"/>
                </a:lnTo>
                <a:lnTo>
                  <a:pt x="5647" y="2554"/>
                </a:lnTo>
                <a:lnTo>
                  <a:pt x="5647" y="2560"/>
                </a:lnTo>
                <a:lnTo>
                  <a:pt x="5646" y="2566"/>
                </a:lnTo>
                <a:lnTo>
                  <a:pt x="5642" y="2579"/>
                </a:lnTo>
                <a:lnTo>
                  <a:pt x="5636" y="2590"/>
                </a:lnTo>
                <a:lnTo>
                  <a:pt x="5630" y="2603"/>
                </a:lnTo>
                <a:lnTo>
                  <a:pt x="5623" y="2615"/>
                </a:lnTo>
                <a:lnTo>
                  <a:pt x="5622" y="2621"/>
                </a:lnTo>
                <a:lnTo>
                  <a:pt x="5622" y="2629"/>
                </a:lnTo>
                <a:lnTo>
                  <a:pt x="5622" y="2637"/>
                </a:lnTo>
                <a:lnTo>
                  <a:pt x="5623" y="2644"/>
                </a:lnTo>
                <a:lnTo>
                  <a:pt x="5627" y="2664"/>
                </a:lnTo>
                <a:lnTo>
                  <a:pt x="5630" y="2684"/>
                </a:lnTo>
                <a:lnTo>
                  <a:pt x="5631" y="2694"/>
                </a:lnTo>
                <a:lnTo>
                  <a:pt x="5636" y="2704"/>
                </a:lnTo>
                <a:lnTo>
                  <a:pt x="5638" y="2708"/>
                </a:lnTo>
                <a:lnTo>
                  <a:pt x="5642" y="2713"/>
                </a:lnTo>
                <a:lnTo>
                  <a:pt x="5647" y="2717"/>
                </a:lnTo>
                <a:lnTo>
                  <a:pt x="5652" y="2721"/>
                </a:lnTo>
                <a:lnTo>
                  <a:pt x="5657" y="2724"/>
                </a:lnTo>
                <a:lnTo>
                  <a:pt x="5660" y="2731"/>
                </a:lnTo>
                <a:lnTo>
                  <a:pt x="5661" y="2737"/>
                </a:lnTo>
                <a:lnTo>
                  <a:pt x="5661" y="2743"/>
                </a:lnTo>
                <a:lnTo>
                  <a:pt x="5667" y="2753"/>
                </a:lnTo>
                <a:lnTo>
                  <a:pt x="5672" y="2765"/>
                </a:lnTo>
                <a:lnTo>
                  <a:pt x="5686" y="2782"/>
                </a:lnTo>
                <a:lnTo>
                  <a:pt x="5700" y="2801"/>
                </a:lnTo>
                <a:lnTo>
                  <a:pt x="5706" y="2810"/>
                </a:lnTo>
                <a:lnTo>
                  <a:pt x="5710" y="2820"/>
                </a:lnTo>
                <a:lnTo>
                  <a:pt x="5714" y="2831"/>
                </a:lnTo>
                <a:lnTo>
                  <a:pt x="5714" y="2844"/>
                </a:lnTo>
                <a:lnTo>
                  <a:pt x="5714" y="2857"/>
                </a:lnTo>
                <a:lnTo>
                  <a:pt x="5711" y="2870"/>
                </a:lnTo>
                <a:lnTo>
                  <a:pt x="5709" y="2875"/>
                </a:lnTo>
                <a:lnTo>
                  <a:pt x="5705" y="2879"/>
                </a:lnTo>
                <a:lnTo>
                  <a:pt x="5702" y="2879"/>
                </a:lnTo>
                <a:lnTo>
                  <a:pt x="5699" y="2880"/>
                </a:lnTo>
                <a:lnTo>
                  <a:pt x="5695" y="2879"/>
                </a:lnTo>
                <a:lnTo>
                  <a:pt x="5690" y="2879"/>
                </a:lnTo>
                <a:lnTo>
                  <a:pt x="5676" y="2875"/>
                </a:lnTo>
                <a:lnTo>
                  <a:pt x="5665" y="2873"/>
                </a:lnTo>
                <a:lnTo>
                  <a:pt x="5658" y="2873"/>
                </a:lnTo>
                <a:lnTo>
                  <a:pt x="5655" y="2873"/>
                </a:lnTo>
                <a:lnTo>
                  <a:pt x="5653" y="2875"/>
                </a:lnTo>
                <a:lnTo>
                  <a:pt x="5653" y="2878"/>
                </a:lnTo>
                <a:lnTo>
                  <a:pt x="5656" y="2881"/>
                </a:lnTo>
                <a:lnTo>
                  <a:pt x="5660" y="2885"/>
                </a:lnTo>
                <a:lnTo>
                  <a:pt x="5668" y="2894"/>
                </a:lnTo>
                <a:lnTo>
                  <a:pt x="5676" y="2901"/>
                </a:lnTo>
                <a:lnTo>
                  <a:pt x="5679" y="2905"/>
                </a:lnTo>
                <a:lnTo>
                  <a:pt x="5680" y="2908"/>
                </a:lnTo>
                <a:lnTo>
                  <a:pt x="5679" y="2909"/>
                </a:lnTo>
                <a:lnTo>
                  <a:pt x="5675" y="2910"/>
                </a:lnTo>
                <a:lnTo>
                  <a:pt x="5676" y="2918"/>
                </a:lnTo>
                <a:lnTo>
                  <a:pt x="5676" y="2925"/>
                </a:lnTo>
                <a:lnTo>
                  <a:pt x="5679" y="2928"/>
                </a:lnTo>
                <a:lnTo>
                  <a:pt x="5681" y="2932"/>
                </a:lnTo>
                <a:lnTo>
                  <a:pt x="5682" y="2935"/>
                </a:lnTo>
                <a:lnTo>
                  <a:pt x="5682" y="2939"/>
                </a:lnTo>
                <a:lnTo>
                  <a:pt x="5676" y="2965"/>
                </a:lnTo>
                <a:lnTo>
                  <a:pt x="5672" y="2992"/>
                </a:lnTo>
                <a:lnTo>
                  <a:pt x="5668" y="3019"/>
                </a:lnTo>
                <a:lnTo>
                  <a:pt x="5666" y="3047"/>
                </a:lnTo>
                <a:lnTo>
                  <a:pt x="5663" y="3075"/>
                </a:lnTo>
                <a:lnTo>
                  <a:pt x="5660" y="3101"/>
                </a:lnTo>
                <a:lnTo>
                  <a:pt x="5655" y="3129"/>
                </a:lnTo>
                <a:lnTo>
                  <a:pt x="5648" y="3155"/>
                </a:lnTo>
                <a:lnTo>
                  <a:pt x="5645" y="3158"/>
                </a:lnTo>
                <a:lnTo>
                  <a:pt x="5641" y="3160"/>
                </a:lnTo>
                <a:lnTo>
                  <a:pt x="5636" y="3161"/>
                </a:lnTo>
                <a:lnTo>
                  <a:pt x="5632" y="3161"/>
                </a:lnTo>
                <a:lnTo>
                  <a:pt x="5635" y="3165"/>
                </a:lnTo>
                <a:lnTo>
                  <a:pt x="5638" y="3168"/>
                </a:lnTo>
                <a:lnTo>
                  <a:pt x="5642" y="3170"/>
                </a:lnTo>
                <a:lnTo>
                  <a:pt x="5646" y="3171"/>
                </a:lnTo>
                <a:lnTo>
                  <a:pt x="5655" y="3173"/>
                </a:lnTo>
                <a:lnTo>
                  <a:pt x="5663" y="3174"/>
                </a:lnTo>
                <a:lnTo>
                  <a:pt x="5672" y="3175"/>
                </a:lnTo>
                <a:lnTo>
                  <a:pt x="5680" y="3178"/>
                </a:lnTo>
                <a:lnTo>
                  <a:pt x="5684" y="3179"/>
                </a:lnTo>
                <a:lnTo>
                  <a:pt x="5687" y="3181"/>
                </a:lnTo>
                <a:lnTo>
                  <a:pt x="5690" y="3185"/>
                </a:lnTo>
                <a:lnTo>
                  <a:pt x="5692" y="3190"/>
                </a:lnTo>
                <a:lnTo>
                  <a:pt x="5684" y="3198"/>
                </a:lnTo>
                <a:lnTo>
                  <a:pt x="5676" y="3205"/>
                </a:lnTo>
                <a:lnTo>
                  <a:pt x="5656" y="3205"/>
                </a:lnTo>
                <a:lnTo>
                  <a:pt x="5637" y="3205"/>
                </a:lnTo>
                <a:lnTo>
                  <a:pt x="5617" y="3204"/>
                </a:lnTo>
                <a:lnTo>
                  <a:pt x="5598" y="3204"/>
                </a:lnTo>
                <a:lnTo>
                  <a:pt x="5578" y="3204"/>
                </a:lnTo>
                <a:lnTo>
                  <a:pt x="5559" y="3203"/>
                </a:lnTo>
                <a:lnTo>
                  <a:pt x="5539" y="3203"/>
                </a:lnTo>
                <a:lnTo>
                  <a:pt x="5520" y="3201"/>
                </a:lnTo>
                <a:lnTo>
                  <a:pt x="5520" y="3201"/>
                </a:lnTo>
                <a:lnTo>
                  <a:pt x="5520" y="3201"/>
                </a:lnTo>
                <a:lnTo>
                  <a:pt x="5489" y="3194"/>
                </a:lnTo>
                <a:lnTo>
                  <a:pt x="5459" y="3186"/>
                </a:lnTo>
                <a:lnTo>
                  <a:pt x="5427" y="3179"/>
                </a:lnTo>
                <a:lnTo>
                  <a:pt x="5396" y="3171"/>
                </a:lnTo>
                <a:lnTo>
                  <a:pt x="5396" y="3171"/>
                </a:lnTo>
                <a:lnTo>
                  <a:pt x="5396" y="3171"/>
                </a:lnTo>
                <a:lnTo>
                  <a:pt x="5391" y="3171"/>
                </a:lnTo>
                <a:lnTo>
                  <a:pt x="5386" y="3171"/>
                </a:lnTo>
                <a:lnTo>
                  <a:pt x="5406" y="3178"/>
                </a:lnTo>
                <a:lnTo>
                  <a:pt x="5426" y="3185"/>
                </a:lnTo>
                <a:lnTo>
                  <a:pt x="5436" y="3190"/>
                </a:lnTo>
                <a:lnTo>
                  <a:pt x="5445" y="3195"/>
                </a:lnTo>
                <a:lnTo>
                  <a:pt x="5454" y="3201"/>
                </a:lnTo>
                <a:lnTo>
                  <a:pt x="5461" y="3210"/>
                </a:lnTo>
                <a:lnTo>
                  <a:pt x="5463" y="3212"/>
                </a:lnTo>
                <a:lnTo>
                  <a:pt x="5463" y="3214"/>
                </a:lnTo>
                <a:lnTo>
                  <a:pt x="5461" y="3217"/>
                </a:lnTo>
                <a:lnTo>
                  <a:pt x="5459" y="3219"/>
                </a:lnTo>
                <a:lnTo>
                  <a:pt x="5460" y="3219"/>
                </a:lnTo>
                <a:lnTo>
                  <a:pt x="5471" y="3219"/>
                </a:lnTo>
                <a:lnTo>
                  <a:pt x="5483" y="3220"/>
                </a:lnTo>
                <a:lnTo>
                  <a:pt x="5493" y="3224"/>
                </a:lnTo>
                <a:lnTo>
                  <a:pt x="5503" y="3228"/>
                </a:lnTo>
                <a:lnTo>
                  <a:pt x="5514" y="3225"/>
                </a:lnTo>
                <a:lnTo>
                  <a:pt x="5525" y="3223"/>
                </a:lnTo>
                <a:lnTo>
                  <a:pt x="5538" y="3220"/>
                </a:lnTo>
                <a:lnTo>
                  <a:pt x="5550" y="3220"/>
                </a:lnTo>
                <a:lnTo>
                  <a:pt x="5557" y="3220"/>
                </a:lnTo>
                <a:lnTo>
                  <a:pt x="5563" y="3222"/>
                </a:lnTo>
                <a:lnTo>
                  <a:pt x="5569" y="3223"/>
                </a:lnTo>
                <a:lnTo>
                  <a:pt x="5576" y="3225"/>
                </a:lnTo>
                <a:lnTo>
                  <a:pt x="5579" y="3229"/>
                </a:lnTo>
                <a:lnTo>
                  <a:pt x="5582" y="3232"/>
                </a:lnTo>
                <a:lnTo>
                  <a:pt x="5583" y="3234"/>
                </a:lnTo>
                <a:lnTo>
                  <a:pt x="5584" y="3237"/>
                </a:lnTo>
                <a:lnTo>
                  <a:pt x="5607" y="3237"/>
                </a:lnTo>
                <a:lnTo>
                  <a:pt x="5630" y="3237"/>
                </a:lnTo>
                <a:lnTo>
                  <a:pt x="5652" y="3235"/>
                </a:lnTo>
                <a:lnTo>
                  <a:pt x="5675" y="3235"/>
                </a:lnTo>
                <a:lnTo>
                  <a:pt x="5675" y="3235"/>
                </a:lnTo>
                <a:lnTo>
                  <a:pt x="5675" y="3235"/>
                </a:lnTo>
                <a:lnTo>
                  <a:pt x="5677" y="3238"/>
                </a:lnTo>
                <a:lnTo>
                  <a:pt x="5679" y="3240"/>
                </a:lnTo>
                <a:lnTo>
                  <a:pt x="5679" y="3243"/>
                </a:lnTo>
                <a:lnTo>
                  <a:pt x="5679" y="3245"/>
                </a:lnTo>
                <a:lnTo>
                  <a:pt x="5677" y="3249"/>
                </a:lnTo>
                <a:lnTo>
                  <a:pt x="5675" y="3250"/>
                </a:lnTo>
                <a:lnTo>
                  <a:pt x="5660" y="3259"/>
                </a:lnTo>
                <a:lnTo>
                  <a:pt x="5645" y="3268"/>
                </a:lnTo>
                <a:lnTo>
                  <a:pt x="5583" y="3268"/>
                </a:lnTo>
                <a:lnTo>
                  <a:pt x="5589" y="3272"/>
                </a:lnTo>
                <a:lnTo>
                  <a:pt x="5593" y="3276"/>
                </a:lnTo>
                <a:lnTo>
                  <a:pt x="5596" y="3279"/>
                </a:lnTo>
                <a:lnTo>
                  <a:pt x="5597" y="3283"/>
                </a:lnTo>
                <a:lnTo>
                  <a:pt x="5597" y="3287"/>
                </a:lnTo>
                <a:lnTo>
                  <a:pt x="5596" y="3291"/>
                </a:lnTo>
                <a:lnTo>
                  <a:pt x="5593" y="3294"/>
                </a:lnTo>
                <a:lnTo>
                  <a:pt x="5592" y="3298"/>
                </a:lnTo>
                <a:lnTo>
                  <a:pt x="5587" y="3306"/>
                </a:lnTo>
                <a:lnTo>
                  <a:pt x="5582" y="3314"/>
                </a:lnTo>
                <a:lnTo>
                  <a:pt x="5581" y="3318"/>
                </a:lnTo>
                <a:lnTo>
                  <a:pt x="5579" y="3322"/>
                </a:lnTo>
                <a:lnTo>
                  <a:pt x="5579" y="3326"/>
                </a:lnTo>
                <a:lnTo>
                  <a:pt x="5581" y="3330"/>
                </a:lnTo>
                <a:lnTo>
                  <a:pt x="5571" y="3333"/>
                </a:lnTo>
                <a:lnTo>
                  <a:pt x="5561" y="3336"/>
                </a:lnTo>
                <a:lnTo>
                  <a:pt x="5550" y="3338"/>
                </a:lnTo>
                <a:lnTo>
                  <a:pt x="5540" y="3338"/>
                </a:lnTo>
                <a:lnTo>
                  <a:pt x="5530" y="3340"/>
                </a:lnTo>
                <a:lnTo>
                  <a:pt x="5522" y="3338"/>
                </a:lnTo>
                <a:lnTo>
                  <a:pt x="5513" y="3337"/>
                </a:lnTo>
                <a:lnTo>
                  <a:pt x="5503" y="3336"/>
                </a:lnTo>
                <a:lnTo>
                  <a:pt x="5494" y="3332"/>
                </a:lnTo>
                <a:lnTo>
                  <a:pt x="5485" y="3330"/>
                </a:lnTo>
                <a:lnTo>
                  <a:pt x="5476" y="3325"/>
                </a:lnTo>
                <a:lnTo>
                  <a:pt x="5468" y="3320"/>
                </a:lnTo>
                <a:lnTo>
                  <a:pt x="5450" y="3307"/>
                </a:lnTo>
                <a:lnTo>
                  <a:pt x="5432" y="3292"/>
                </a:lnTo>
                <a:lnTo>
                  <a:pt x="5421" y="3283"/>
                </a:lnTo>
                <a:lnTo>
                  <a:pt x="5407" y="3277"/>
                </a:lnTo>
                <a:lnTo>
                  <a:pt x="5394" y="3271"/>
                </a:lnTo>
                <a:lnTo>
                  <a:pt x="5380" y="3266"/>
                </a:lnTo>
                <a:lnTo>
                  <a:pt x="5350" y="3258"/>
                </a:lnTo>
                <a:lnTo>
                  <a:pt x="5319" y="3250"/>
                </a:lnTo>
                <a:lnTo>
                  <a:pt x="5301" y="3243"/>
                </a:lnTo>
                <a:lnTo>
                  <a:pt x="5281" y="3238"/>
                </a:lnTo>
                <a:lnTo>
                  <a:pt x="5275" y="3237"/>
                </a:lnTo>
                <a:lnTo>
                  <a:pt x="5272" y="3234"/>
                </a:lnTo>
                <a:lnTo>
                  <a:pt x="5268" y="3232"/>
                </a:lnTo>
                <a:lnTo>
                  <a:pt x="5264" y="3228"/>
                </a:lnTo>
                <a:lnTo>
                  <a:pt x="5262" y="3224"/>
                </a:lnTo>
                <a:lnTo>
                  <a:pt x="5259" y="3219"/>
                </a:lnTo>
                <a:lnTo>
                  <a:pt x="5257" y="3213"/>
                </a:lnTo>
                <a:lnTo>
                  <a:pt x="5255" y="3205"/>
                </a:lnTo>
                <a:lnTo>
                  <a:pt x="5267" y="3201"/>
                </a:lnTo>
                <a:lnTo>
                  <a:pt x="5274" y="3198"/>
                </a:lnTo>
                <a:lnTo>
                  <a:pt x="5270" y="3198"/>
                </a:lnTo>
                <a:lnTo>
                  <a:pt x="5265" y="3200"/>
                </a:lnTo>
                <a:lnTo>
                  <a:pt x="5262" y="3201"/>
                </a:lnTo>
                <a:lnTo>
                  <a:pt x="5257" y="3205"/>
                </a:lnTo>
                <a:lnTo>
                  <a:pt x="5257" y="3205"/>
                </a:lnTo>
                <a:lnTo>
                  <a:pt x="5257" y="3205"/>
                </a:lnTo>
                <a:lnTo>
                  <a:pt x="5257" y="3205"/>
                </a:lnTo>
                <a:lnTo>
                  <a:pt x="5249" y="3198"/>
                </a:lnTo>
                <a:lnTo>
                  <a:pt x="5240" y="3190"/>
                </a:lnTo>
                <a:lnTo>
                  <a:pt x="5240" y="3190"/>
                </a:lnTo>
                <a:lnTo>
                  <a:pt x="5240" y="3190"/>
                </a:lnTo>
                <a:lnTo>
                  <a:pt x="5237" y="3181"/>
                </a:lnTo>
                <a:lnTo>
                  <a:pt x="5233" y="3174"/>
                </a:lnTo>
                <a:lnTo>
                  <a:pt x="5228" y="3168"/>
                </a:lnTo>
                <a:lnTo>
                  <a:pt x="5222" y="3164"/>
                </a:lnTo>
                <a:lnTo>
                  <a:pt x="5228" y="3170"/>
                </a:lnTo>
                <a:lnTo>
                  <a:pt x="5233" y="3176"/>
                </a:lnTo>
                <a:lnTo>
                  <a:pt x="5237" y="3183"/>
                </a:lnTo>
                <a:lnTo>
                  <a:pt x="5240" y="3190"/>
                </a:lnTo>
                <a:lnTo>
                  <a:pt x="5230" y="3191"/>
                </a:lnTo>
                <a:lnTo>
                  <a:pt x="5222" y="3194"/>
                </a:lnTo>
                <a:lnTo>
                  <a:pt x="5215" y="3198"/>
                </a:lnTo>
                <a:lnTo>
                  <a:pt x="5209" y="3203"/>
                </a:lnTo>
                <a:lnTo>
                  <a:pt x="5203" y="3209"/>
                </a:lnTo>
                <a:lnTo>
                  <a:pt x="5199" y="3215"/>
                </a:lnTo>
                <a:lnTo>
                  <a:pt x="5195" y="3224"/>
                </a:lnTo>
                <a:lnTo>
                  <a:pt x="5193" y="3233"/>
                </a:lnTo>
                <a:lnTo>
                  <a:pt x="5184" y="3239"/>
                </a:lnTo>
                <a:lnTo>
                  <a:pt x="5176" y="3247"/>
                </a:lnTo>
                <a:lnTo>
                  <a:pt x="5169" y="3255"/>
                </a:lnTo>
                <a:lnTo>
                  <a:pt x="5162" y="3264"/>
                </a:lnTo>
                <a:lnTo>
                  <a:pt x="5150" y="3283"/>
                </a:lnTo>
                <a:lnTo>
                  <a:pt x="5136" y="3301"/>
                </a:lnTo>
                <a:lnTo>
                  <a:pt x="5136" y="3301"/>
                </a:lnTo>
                <a:lnTo>
                  <a:pt x="5136" y="3304"/>
                </a:lnTo>
                <a:lnTo>
                  <a:pt x="5135" y="3309"/>
                </a:lnTo>
                <a:lnTo>
                  <a:pt x="5141" y="3318"/>
                </a:lnTo>
                <a:lnTo>
                  <a:pt x="5147" y="3328"/>
                </a:lnTo>
                <a:lnTo>
                  <a:pt x="5150" y="3335"/>
                </a:lnTo>
                <a:lnTo>
                  <a:pt x="5150" y="3340"/>
                </a:lnTo>
                <a:lnTo>
                  <a:pt x="5151" y="3346"/>
                </a:lnTo>
                <a:lnTo>
                  <a:pt x="5150" y="3351"/>
                </a:lnTo>
                <a:lnTo>
                  <a:pt x="5147" y="3361"/>
                </a:lnTo>
                <a:lnTo>
                  <a:pt x="5142" y="3370"/>
                </a:lnTo>
                <a:lnTo>
                  <a:pt x="5130" y="3387"/>
                </a:lnTo>
                <a:lnTo>
                  <a:pt x="5119" y="3406"/>
                </a:lnTo>
                <a:lnTo>
                  <a:pt x="5110" y="3409"/>
                </a:lnTo>
                <a:lnTo>
                  <a:pt x="5102" y="3414"/>
                </a:lnTo>
                <a:lnTo>
                  <a:pt x="5096" y="3419"/>
                </a:lnTo>
                <a:lnTo>
                  <a:pt x="5091" y="3425"/>
                </a:lnTo>
                <a:lnTo>
                  <a:pt x="5082" y="3440"/>
                </a:lnTo>
                <a:lnTo>
                  <a:pt x="5073" y="3454"/>
                </a:lnTo>
                <a:lnTo>
                  <a:pt x="5073" y="3454"/>
                </a:lnTo>
                <a:lnTo>
                  <a:pt x="5072" y="3466"/>
                </a:lnTo>
                <a:lnTo>
                  <a:pt x="5070" y="3478"/>
                </a:lnTo>
                <a:lnTo>
                  <a:pt x="5065" y="3489"/>
                </a:lnTo>
                <a:lnTo>
                  <a:pt x="5060" y="3500"/>
                </a:lnTo>
                <a:lnTo>
                  <a:pt x="5048" y="3522"/>
                </a:lnTo>
                <a:lnTo>
                  <a:pt x="5038" y="3544"/>
                </a:lnTo>
                <a:lnTo>
                  <a:pt x="5036" y="3553"/>
                </a:lnTo>
                <a:lnTo>
                  <a:pt x="5033" y="3561"/>
                </a:lnTo>
                <a:lnTo>
                  <a:pt x="5033" y="3569"/>
                </a:lnTo>
                <a:lnTo>
                  <a:pt x="5033" y="3577"/>
                </a:lnTo>
                <a:lnTo>
                  <a:pt x="5034" y="3584"/>
                </a:lnTo>
                <a:lnTo>
                  <a:pt x="5037" y="3592"/>
                </a:lnTo>
                <a:lnTo>
                  <a:pt x="5041" y="3599"/>
                </a:lnTo>
                <a:lnTo>
                  <a:pt x="5044" y="3606"/>
                </a:lnTo>
                <a:lnTo>
                  <a:pt x="5060" y="3615"/>
                </a:lnTo>
                <a:lnTo>
                  <a:pt x="5073" y="3623"/>
                </a:lnTo>
                <a:lnTo>
                  <a:pt x="5080" y="3630"/>
                </a:lnTo>
                <a:lnTo>
                  <a:pt x="5083" y="3636"/>
                </a:lnTo>
                <a:lnTo>
                  <a:pt x="5087" y="3643"/>
                </a:lnTo>
                <a:lnTo>
                  <a:pt x="5087" y="3653"/>
                </a:lnTo>
                <a:lnTo>
                  <a:pt x="5087" y="3671"/>
                </a:lnTo>
                <a:lnTo>
                  <a:pt x="5090" y="3690"/>
                </a:lnTo>
                <a:lnTo>
                  <a:pt x="5093" y="3706"/>
                </a:lnTo>
                <a:lnTo>
                  <a:pt x="5098" y="3724"/>
                </a:lnTo>
                <a:lnTo>
                  <a:pt x="5103" y="3740"/>
                </a:lnTo>
                <a:lnTo>
                  <a:pt x="5108" y="3758"/>
                </a:lnTo>
                <a:lnTo>
                  <a:pt x="5114" y="3775"/>
                </a:lnTo>
                <a:lnTo>
                  <a:pt x="5117" y="3793"/>
                </a:lnTo>
                <a:lnTo>
                  <a:pt x="5119" y="3814"/>
                </a:lnTo>
                <a:lnTo>
                  <a:pt x="5119" y="3837"/>
                </a:lnTo>
                <a:lnTo>
                  <a:pt x="5116" y="3858"/>
                </a:lnTo>
                <a:lnTo>
                  <a:pt x="5112" y="3879"/>
                </a:lnTo>
                <a:lnTo>
                  <a:pt x="5100" y="3921"/>
                </a:lnTo>
                <a:lnTo>
                  <a:pt x="5086" y="3962"/>
                </a:lnTo>
                <a:lnTo>
                  <a:pt x="5086" y="3970"/>
                </a:lnTo>
                <a:lnTo>
                  <a:pt x="5086" y="3979"/>
                </a:lnTo>
                <a:lnTo>
                  <a:pt x="5086" y="3986"/>
                </a:lnTo>
                <a:lnTo>
                  <a:pt x="5086" y="3994"/>
                </a:lnTo>
                <a:lnTo>
                  <a:pt x="5083" y="3990"/>
                </a:lnTo>
                <a:lnTo>
                  <a:pt x="5082" y="3986"/>
                </a:lnTo>
                <a:lnTo>
                  <a:pt x="5082" y="3987"/>
                </a:lnTo>
                <a:lnTo>
                  <a:pt x="5082" y="3987"/>
                </a:lnTo>
                <a:lnTo>
                  <a:pt x="5083" y="3992"/>
                </a:lnTo>
                <a:lnTo>
                  <a:pt x="5086" y="3994"/>
                </a:lnTo>
                <a:lnTo>
                  <a:pt x="5086" y="4001"/>
                </a:lnTo>
                <a:lnTo>
                  <a:pt x="5086" y="4009"/>
                </a:lnTo>
                <a:lnTo>
                  <a:pt x="5086" y="4018"/>
                </a:lnTo>
                <a:lnTo>
                  <a:pt x="5083" y="4026"/>
                </a:lnTo>
                <a:lnTo>
                  <a:pt x="5080" y="4034"/>
                </a:lnTo>
                <a:lnTo>
                  <a:pt x="5072" y="4040"/>
                </a:lnTo>
                <a:lnTo>
                  <a:pt x="5072" y="4040"/>
                </a:lnTo>
                <a:lnTo>
                  <a:pt x="5072" y="4040"/>
                </a:lnTo>
                <a:lnTo>
                  <a:pt x="5072" y="4040"/>
                </a:lnTo>
                <a:lnTo>
                  <a:pt x="5072" y="4040"/>
                </a:lnTo>
                <a:lnTo>
                  <a:pt x="5072" y="4050"/>
                </a:lnTo>
                <a:lnTo>
                  <a:pt x="5070" y="4058"/>
                </a:lnTo>
                <a:lnTo>
                  <a:pt x="5067" y="4062"/>
                </a:lnTo>
                <a:lnTo>
                  <a:pt x="5065" y="4065"/>
                </a:lnTo>
                <a:lnTo>
                  <a:pt x="5061" y="4069"/>
                </a:lnTo>
                <a:lnTo>
                  <a:pt x="5057" y="4072"/>
                </a:lnTo>
                <a:lnTo>
                  <a:pt x="5057" y="4072"/>
                </a:lnTo>
                <a:lnTo>
                  <a:pt x="5057" y="4072"/>
                </a:lnTo>
                <a:lnTo>
                  <a:pt x="5056" y="4079"/>
                </a:lnTo>
                <a:lnTo>
                  <a:pt x="5053" y="4085"/>
                </a:lnTo>
                <a:lnTo>
                  <a:pt x="5051" y="4093"/>
                </a:lnTo>
                <a:lnTo>
                  <a:pt x="5048" y="4099"/>
                </a:lnTo>
                <a:lnTo>
                  <a:pt x="5043" y="4104"/>
                </a:lnTo>
                <a:lnTo>
                  <a:pt x="5039" y="4110"/>
                </a:lnTo>
                <a:lnTo>
                  <a:pt x="5033" y="4114"/>
                </a:lnTo>
                <a:lnTo>
                  <a:pt x="5027" y="4118"/>
                </a:lnTo>
                <a:lnTo>
                  <a:pt x="5027" y="4118"/>
                </a:lnTo>
                <a:lnTo>
                  <a:pt x="5027" y="4118"/>
                </a:lnTo>
                <a:lnTo>
                  <a:pt x="5026" y="4132"/>
                </a:lnTo>
                <a:lnTo>
                  <a:pt x="5023" y="4146"/>
                </a:lnTo>
                <a:lnTo>
                  <a:pt x="5019" y="4158"/>
                </a:lnTo>
                <a:lnTo>
                  <a:pt x="5014" y="4171"/>
                </a:lnTo>
                <a:lnTo>
                  <a:pt x="5008" y="4182"/>
                </a:lnTo>
                <a:lnTo>
                  <a:pt x="5001" y="4192"/>
                </a:lnTo>
                <a:lnTo>
                  <a:pt x="4992" y="4202"/>
                </a:lnTo>
                <a:lnTo>
                  <a:pt x="4979" y="4211"/>
                </a:lnTo>
                <a:lnTo>
                  <a:pt x="4979" y="4220"/>
                </a:lnTo>
                <a:lnTo>
                  <a:pt x="4977" y="4228"/>
                </a:lnTo>
                <a:lnTo>
                  <a:pt x="4974" y="4234"/>
                </a:lnTo>
                <a:lnTo>
                  <a:pt x="4972" y="4237"/>
                </a:lnTo>
                <a:lnTo>
                  <a:pt x="4969" y="4241"/>
                </a:lnTo>
                <a:lnTo>
                  <a:pt x="4965" y="4244"/>
                </a:lnTo>
                <a:lnTo>
                  <a:pt x="4962" y="4252"/>
                </a:lnTo>
                <a:lnTo>
                  <a:pt x="4958" y="4260"/>
                </a:lnTo>
                <a:lnTo>
                  <a:pt x="4953" y="4267"/>
                </a:lnTo>
                <a:lnTo>
                  <a:pt x="4948" y="4275"/>
                </a:lnTo>
                <a:lnTo>
                  <a:pt x="4936" y="4287"/>
                </a:lnTo>
                <a:lnTo>
                  <a:pt x="4924" y="4299"/>
                </a:lnTo>
                <a:lnTo>
                  <a:pt x="4910" y="4308"/>
                </a:lnTo>
                <a:lnTo>
                  <a:pt x="4896" y="4316"/>
                </a:lnTo>
                <a:lnTo>
                  <a:pt x="4881" y="4325"/>
                </a:lnTo>
                <a:lnTo>
                  <a:pt x="4866" y="4333"/>
                </a:lnTo>
                <a:lnTo>
                  <a:pt x="4854" y="4338"/>
                </a:lnTo>
                <a:lnTo>
                  <a:pt x="4839" y="4343"/>
                </a:lnTo>
                <a:lnTo>
                  <a:pt x="4825" y="4346"/>
                </a:lnTo>
                <a:lnTo>
                  <a:pt x="4811" y="4353"/>
                </a:lnTo>
                <a:lnTo>
                  <a:pt x="4802" y="4364"/>
                </a:lnTo>
                <a:lnTo>
                  <a:pt x="4792" y="4374"/>
                </a:lnTo>
                <a:lnTo>
                  <a:pt x="4783" y="4384"/>
                </a:lnTo>
                <a:lnTo>
                  <a:pt x="4775" y="4395"/>
                </a:lnTo>
                <a:lnTo>
                  <a:pt x="4772" y="4400"/>
                </a:lnTo>
                <a:lnTo>
                  <a:pt x="4768" y="4406"/>
                </a:lnTo>
                <a:lnTo>
                  <a:pt x="4763" y="4408"/>
                </a:lnTo>
                <a:lnTo>
                  <a:pt x="4759" y="4411"/>
                </a:lnTo>
                <a:lnTo>
                  <a:pt x="4748" y="4416"/>
                </a:lnTo>
                <a:lnTo>
                  <a:pt x="4738" y="4421"/>
                </a:lnTo>
                <a:lnTo>
                  <a:pt x="4724" y="4431"/>
                </a:lnTo>
                <a:lnTo>
                  <a:pt x="4712" y="4442"/>
                </a:lnTo>
                <a:lnTo>
                  <a:pt x="4700" y="4453"/>
                </a:lnTo>
                <a:lnTo>
                  <a:pt x="4689" y="4466"/>
                </a:lnTo>
                <a:lnTo>
                  <a:pt x="4680" y="4478"/>
                </a:lnTo>
                <a:lnTo>
                  <a:pt x="4672" y="4491"/>
                </a:lnTo>
                <a:lnTo>
                  <a:pt x="4663" y="4505"/>
                </a:lnTo>
                <a:lnTo>
                  <a:pt x="4656" y="4519"/>
                </a:lnTo>
                <a:lnTo>
                  <a:pt x="4649" y="4534"/>
                </a:lnTo>
                <a:lnTo>
                  <a:pt x="4644" y="4547"/>
                </a:lnTo>
                <a:lnTo>
                  <a:pt x="4639" y="4562"/>
                </a:lnTo>
                <a:lnTo>
                  <a:pt x="4634" y="4579"/>
                </a:lnTo>
                <a:lnTo>
                  <a:pt x="4628" y="4610"/>
                </a:lnTo>
                <a:lnTo>
                  <a:pt x="4621" y="4643"/>
                </a:lnTo>
                <a:lnTo>
                  <a:pt x="4621" y="4653"/>
                </a:lnTo>
                <a:lnTo>
                  <a:pt x="4623" y="4664"/>
                </a:lnTo>
                <a:lnTo>
                  <a:pt x="4623" y="4675"/>
                </a:lnTo>
                <a:lnTo>
                  <a:pt x="4621" y="4685"/>
                </a:lnTo>
                <a:lnTo>
                  <a:pt x="4620" y="4691"/>
                </a:lnTo>
                <a:lnTo>
                  <a:pt x="4618" y="4693"/>
                </a:lnTo>
                <a:lnTo>
                  <a:pt x="4615" y="4694"/>
                </a:lnTo>
                <a:lnTo>
                  <a:pt x="4613" y="4694"/>
                </a:lnTo>
                <a:lnTo>
                  <a:pt x="4610" y="4692"/>
                </a:lnTo>
                <a:lnTo>
                  <a:pt x="4608" y="4691"/>
                </a:lnTo>
                <a:lnTo>
                  <a:pt x="4599" y="4687"/>
                </a:lnTo>
                <a:lnTo>
                  <a:pt x="4591" y="4685"/>
                </a:lnTo>
                <a:lnTo>
                  <a:pt x="4582" y="4685"/>
                </a:lnTo>
                <a:lnTo>
                  <a:pt x="4575" y="4687"/>
                </a:lnTo>
                <a:lnTo>
                  <a:pt x="4560" y="4692"/>
                </a:lnTo>
                <a:lnTo>
                  <a:pt x="4545" y="4699"/>
                </a:lnTo>
                <a:lnTo>
                  <a:pt x="4530" y="4707"/>
                </a:lnTo>
                <a:lnTo>
                  <a:pt x="4515" y="4712"/>
                </a:lnTo>
                <a:lnTo>
                  <a:pt x="4507" y="4714"/>
                </a:lnTo>
                <a:lnTo>
                  <a:pt x="4498" y="4714"/>
                </a:lnTo>
                <a:lnTo>
                  <a:pt x="4491" y="4714"/>
                </a:lnTo>
                <a:lnTo>
                  <a:pt x="4482" y="4712"/>
                </a:lnTo>
                <a:lnTo>
                  <a:pt x="4478" y="4712"/>
                </a:lnTo>
                <a:lnTo>
                  <a:pt x="4476" y="4713"/>
                </a:lnTo>
                <a:lnTo>
                  <a:pt x="4472" y="4716"/>
                </a:lnTo>
                <a:lnTo>
                  <a:pt x="4469" y="4718"/>
                </a:lnTo>
                <a:lnTo>
                  <a:pt x="4466" y="4726"/>
                </a:lnTo>
                <a:lnTo>
                  <a:pt x="4464" y="4733"/>
                </a:lnTo>
                <a:lnTo>
                  <a:pt x="4463" y="4742"/>
                </a:lnTo>
                <a:lnTo>
                  <a:pt x="4461" y="4750"/>
                </a:lnTo>
                <a:lnTo>
                  <a:pt x="4458" y="4756"/>
                </a:lnTo>
                <a:lnTo>
                  <a:pt x="4456" y="4762"/>
                </a:lnTo>
                <a:lnTo>
                  <a:pt x="4452" y="4766"/>
                </a:lnTo>
                <a:lnTo>
                  <a:pt x="4447" y="4770"/>
                </a:lnTo>
                <a:lnTo>
                  <a:pt x="4443" y="4773"/>
                </a:lnTo>
                <a:lnTo>
                  <a:pt x="4438" y="4776"/>
                </a:lnTo>
                <a:lnTo>
                  <a:pt x="4427" y="4780"/>
                </a:lnTo>
                <a:lnTo>
                  <a:pt x="4415" y="4781"/>
                </a:lnTo>
                <a:lnTo>
                  <a:pt x="4402" y="4782"/>
                </a:lnTo>
                <a:lnTo>
                  <a:pt x="4389" y="4782"/>
                </a:lnTo>
                <a:lnTo>
                  <a:pt x="4383" y="4798"/>
                </a:lnTo>
                <a:lnTo>
                  <a:pt x="4376" y="4815"/>
                </a:lnTo>
                <a:lnTo>
                  <a:pt x="4371" y="4819"/>
                </a:lnTo>
                <a:lnTo>
                  <a:pt x="4369" y="4824"/>
                </a:lnTo>
                <a:lnTo>
                  <a:pt x="4368" y="4829"/>
                </a:lnTo>
                <a:lnTo>
                  <a:pt x="4368" y="4834"/>
                </a:lnTo>
                <a:lnTo>
                  <a:pt x="4366" y="4844"/>
                </a:lnTo>
                <a:lnTo>
                  <a:pt x="4364" y="4854"/>
                </a:lnTo>
                <a:lnTo>
                  <a:pt x="4361" y="4857"/>
                </a:lnTo>
                <a:lnTo>
                  <a:pt x="4359" y="4861"/>
                </a:lnTo>
                <a:lnTo>
                  <a:pt x="4360" y="4890"/>
                </a:lnTo>
                <a:lnTo>
                  <a:pt x="4350" y="4896"/>
                </a:lnTo>
                <a:lnTo>
                  <a:pt x="4341" y="4903"/>
                </a:lnTo>
                <a:lnTo>
                  <a:pt x="4333" y="4910"/>
                </a:lnTo>
                <a:lnTo>
                  <a:pt x="4325" y="4918"/>
                </a:lnTo>
                <a:lnTo>
                  <a:pt x="4321" y="4922"/>
                </a:lnTo>
                <a:lnTo>
                  <a:pt x="4319" y="4927"/>
                </a:lnTo>
                <a:lnTo>
                  <a:pt x="4317" y="4932"/>
                </a:lnTo>
                <a:lnTo>
                  <a:pt x="4316" y="4937"/>
                </a:lnTo>
                <a:lnTo>
                  <a:pt x="4315" y="4942"/>
                </a:lnTo>
                <a:lnTo>
                  <a:pt x="4315" y="4948"/>
                </a:lnTo>
                <a:lnTo>
                  <a:pt x="4316" y="4954"/>
                </a:lnTo>
                <a:lnTo>
                  <a:pt x="4317" y="4960"/>
                </a:lnTo>
                <a:lnTo>
                  <a:pt x="4319" y="4967"/>
                </a:lnTo>
                <a:lnTo>
                  <a:pt x="4317" y="4972"/>
                </a:lnTo>
                <a:lnTo>
                  <a:pt x="4316" y="4977"/>
                </a:lnTo>
                <a:lnTo>
                  <a:pt x="4314" y="4981"/>
                </a:lnTo>
                <a:lnTo>
                  <a:pt x="4309" y="4988"/>
                </a:lnTo>
                <a:lnTo>
                  <a:pt x="4302" y="4996"/>
                </a:lnTo>
                <a:lnTo>
                  <a:pt x="4311" y="4999"/>
                </a:lnTo>
                <a:lnTo>
                  <a:pt x="4320" y="5004"/>
                </a:lnTo>
                <a:lnTo>
                  <a:pt x="4325" y="5012"/>
                </a:lnTo>
                <a:lnTo>
                  <a:pt x="4329" y="5019"/>
                </a:lnTo>
                <a:lnTo>
                  <a:pt x="4333" y="5027"/>
                </a:lnTo>
                <a:lnTo>
                  <a:pt x="4335" y="5035"/>
                </a:lnTo>
                <a:lnTo>
                  <a:pt x="4336" y="5042"/>
                </a:lnTo>
                <a:lnTo>
                  <a:pt x="4336" y="5050"/>
                </a:lnTo>
                <a:lnTo>
                  <a:pt x="4336" y="5057"/>
                </a:lnTo>
                <a:lnTo>
                  <a:pt x="4336" y="5065"/>
                </a:lnTo>
                <a:lnTo>
                  <a:pt x="4333" y="5080"/>
                </a:lnTo>
                <a:lnTo>
                  <a:pt x="4328" y="5094"/>
                </a:lnTo>
                <a:lnTo>
                  <a:pt x="4320" y="5107"/>
                </a:lnTo>
                <a:lnTo>
                  <a:pt x="4312" y="5122"/>
                </a:lnTo>
                <a:lnTo>
                  <a:pt x="4312" y="5121"/>
                </a:lnTo>
                <a:lnTo>
                  <a:pt x="4310" y="5126"/>
                </a:lnTo>
                <a:lnTo>
                  <a:pt x="4310" y="5130"/>
                </a:lnTo>
                <a:lnTo>
                  <a:pt x="4310" y="5135"/>
                </a:lnTo>
                <a:lnTo>
                  <a:pt x="4312" y="5139"/>
                </a:lnTo>
                <a:lnTo>
                  <a:pt x="4312" y="5139"/>
                </a:lnTo>
                <a:lnTo>
                  <a:pt x="4317" y="5146"/>
                </a:lnTo>
                <a:lnTo>
                  <a:pt x="4323" y="5154"/>
                </a:lnTo>
                <a:lnTo>
                  <a:pt x="4328" y="5161"/>
                </a:lnTo>
                <a:lnTo>
                  <a:pt x="4334" y="5168"/>
                </a:lnTo>
                <a:lnTo>
                  <a:pt x="4348" y="5179"/>
                </a:lnTo>
                <a:lnTo>
                  <a:pt x="4361" y="5190"/>
                </a:lnTo>
                <a:lnTo>
                  <a:pt x="4375" y="5203"/>
                </a:lnTo>
                <a:lnTo>
                  <a:pt x="4388" y="5215"/>
                </a:lnTo>
                <a:lnTo>
                  <a:pt x="4393" y="5223"/>
                </a:lnTo>
                <a:lnTo>
                  <a:pt x="4398" y="5230"/>
                </a:lnTo>
                <a:lnTo>
                  <a:pt x="4402" y="5239"/>
                </a:lnTo>
                <a:lnTo>
                  <a:pt x="4404" y="5248"/>
                </a:lnTo>
                <a:lnTo>
                  <a:pt x="4404" y="5248"/>
                </a:lnTo>
                <a:lnTo>
                  <a:pt x="4408" y="5250"/>
                </a:lnTo>
                <a:lnTo>
                  <a:pt x="4410" y="5254"/>
                </a:lnTo>
                <a:lnTo>
                  <a:pt x="4413" y="5259"/>
                </a:lnTo>
                <a:lnTo>
                  <a:pt x="4414" y="5263"/>
                </a:lnTo>
                <a:lnTo>
                  <a:pt x="4417" y="5273"/>
                </a:lnTo>
                <a:lnTo>
                  <a:pt x="4420" y="5282"/>
                </a:lnTo>
                <a:close/>
                <a:moveTo>
                  <a:pt x="3572" y="2864"/>
                </a:moveTo>
                <a:lnTo>
                  <a:pt x="3572" y="2864"/>
                </a:lnTo>
                <a:lnTo>
                  <a:pt x="3572" y="2864"/>
                </a:lnTo>
                <a:lnTo>
                  <a:pt x="3572" y="2864"/>
                </a:lnTo>
                <a:close/>
                <a:moveTo>
                  <a:pt x="3573" y="2864"/>
                </a:moveTo>
                <a:lnTo>
                  <a:pt x="3572" y="2864"/>
                </a:lnTo>
                <a:lnTo>
                  <a:pt x="3572" y="2864"/>
                </a:lnTo>
                <a:lnTo>
                  <a:pt x="3572" y="2865"/>
                </a:lnTo>
                <a:lnTo>
                  <a:pt x="3572" y="2865"/>
                </a:lnTo>
                <a:lnTo>
                  <a:pt x="3573" y="2864"/>
                </a:lnTo>
                <a:close/>
                <a:moveTo>
                  <a:pt x="3819" y="3096"/>
                </a:moveTo>
                <a:lnTo>
                  <a:pt x="3819" y="3096"/>
                </a:lnTo>
                <a:lnTo>
                  <a:pt x="3818" y="3097"/>
                </a:lnTo>
                <a:lnTo>
                  <a:pt x="3819" y="3096"/>
                </a:lnTo>
                <a:close/>
                <a:moveTo>
                  <a:pt x="2938" y="3343"/>
                </a:moveTo>
                <a:lnTo>
                  <a:pt x="2936" y="3343"/>
                </a:lnTo>
                <a:lnTo>
                  <a:pt x="2938" y="3343"/>
                </a:lnTo>
                <a:lnTo>
                  <a:pt x="2938" y="3343"/>
                </a:lnTo>
                <a:close/>
                <a:moveTo>
                  <a:pt x="2998" y="2323"/>
                </a:moveTo>
                <a:lnTo>
                  <a:pt x="2998" y="2323"/>
                </a:lnTo>
                <a:lnTo>
                  <a:pt x="2998" y="2323"/>
                </a:lnTo>
                <a:lnTo>
                  <a:pt x="2998" y="2323"/>
                </a:lnTo>
                <a:close/>
                <a:moveTo>
                  <a:pt x="3842" y="2662"/>
                </a:moveTo>
                <a:lnTo>
                  <a:pt x="3844" y="2663"/>
                </a:lnTo>
                <a:lnTo>
                  <a:pt x="3847" y="2663"/>
                </a:lnTo>
                <a:lnTo>
                  <a:pt x="3847" y="2663"/>
                </a:lnTo>
                <a:lnTo>
                  <a:pt x="3844" y="2663"/>
                </a:lnTo>
                <a:lnTo>
                  <a:pt x="3842" y="2662"/>
                </a:lnTo>
                <a:close/>
                <a:moveTo>
                  <a:pt x="3876" y="2903"/>
                </a:moveTo>
                <a:lnTo>
                  <a:pt x="3878" y="2908"/>
                </a:lnTo>
                <a:lnTo>
                  <a:pt x="3879" y="2904"/>
                </a:lnTo>
                <a:lnTo>
                  <a:pt x="3879" y="2901"/>
                </a:lnTo>
                <a:lnTo>
                  <a:pt x="3878" y="2901"/>
                </a:lnTo>
                <a:lnTo>
                  <a:pt x="3878" y="2901"/>
                </a:lnTo>
                <a:lnTo>
                  <a:pt x="3877" y="2901"/>
                </a:lnTo>
                <a:lnTo>
                  <a:pt x="3876" y="2903"/>
                </a:lnTo>
                <a:close/>
                <a:moveTo>
                  <a:pt x="2457" y="2105"/>
                </a:moveTo>
                <a:lnTo>
                  <a:pt x="2457" y="2105"/>
                </a:lnTo>
                <a:lnTo>
                  <a:pt x="2457" y="2105"/>
                </a:lnTo>
                <a:lnTo>
                  <a:pt x="2457" y="2105"/>
                </a:lnTo>
                <a:close/>
                <a:moveTo>
                  <a:pt x="3818" y="3097"/>
                </a:moveTo>
                <a:lnTo>
                  <a:pt x="3818" y="3097"/>
                </a:lnTo>
                <a:lnTo>
                  <a:pt x="3818" y="3097"/>
                </a:lnTo>
                <a:lnTo>
                  <a:pt x="3818" y="3097"/>
                </a:lnTo>
                <a:close/>
                <a:moveTo>
                  <a:pt x="2998" y="3405"/>
                </a:moveTo>
                <a:lnTo>
                  <a:pt x="3000" y="3409"/>
                </a:lnTo>
                <a:lnTo>
                  <a:pt x="3003" y="3410"/>
                </a:lnTo>
                <a:lnTo>
                  <a:pt x="3003" y="3407"/>
                </a:lnTo>
                <a:lnTo>
                  <a:pt x="3003" y="3405"/>
                </a:lnTo>
                <a:lnTo>
                  <a:pt x="2998" y="3405"/>
                </a:lnTo>
                <a:close/>
                <a:moveTo>
                  <a:pt x="2860" y="3931"/>
                </a:moveTo>
                <a:lnTo>
                  <a:pt x="2860" y="3932"/>
                </a:lnTo>
                <a:lnTo>
                  <a:pt x="2860" y="3931"/>
                </a:lnTo>
                <a:lnTo>
                  <a:pt x="2860" y="3931"/>
                </a:lnTo>
                <a:lnTo>
                  <a:pt x="2860" y="3931"/>
                </a:lnTo>
                <a:close/>
                <a:moveTo>
                  <a:pt x="2860" y="3932"/>
                </a:moveTo>
                <a:lnTo>
                  <a:pt x="2860" y="3931"/>
                </a:lnTo>
                <a:lnTo>
                  <a:pt x="2858" y="3931"/>
                </a:lnTo>
                <a:lnTo>
                  <a:pt x="2860" y="3932"/>
                </a:lnTo>
                <a:close/>
                <a:moveTo>
                  <a:pt x="2858" y="2013"/>
                </a:moveTo>
                <a:lnTo>
                  <a:pt x="2860" y="2013"/>
                </a:lnTo>
                <a:lnTo>
                  <a:pt x="2860" y="2013"/>
                </a:lnTo>
                <a:lnTo>
                  <a:pt x="2858" y="2013"/>
                </a:lnTo>
                <a:close/>
                <a:moveTo>
                  <a:pt x="3197" y="2418"/>
                </a:moveTo>
                <a:lnTo>
                  <a:pt x="3199" y="2418"/>
                </a:lnTo>
                <a:lnTo>
                  <a:pt x="3199" y="2417"/>
                </a:lnTo>
                <a:lnTo>
                  <a:pt x="3200" y="2416"/>
                </a:lnTo>
                <a:lnTo>
                  <a:pt x="3200" y="2416"/>
                </a:lnTo>
                <a:lnTo>
                  <a:pt x="3199" y="2417"/>
                </a:lnTo>
                <a:lnTo>
                  <a:pt x="3197" y="2418"/>
                </a:lnTo>
                <a:close/>
                <a:moveTo>
                  <a:pt x="2936" y="2260"/>
                </a:moveTo>
                <a:lnTo>
                  <a:pt x="2936" y="2261"/>
                </a:lnTo>
                <a:lnTo>
                  <a:pt x="2938" y="2261"/>
                </a:lnTo>
                <a:lnTo>
                  <a:pt x="2936" y="2260"/>
                </a:lnTo>
                <a:lnTo>
                  <a:pt x="2936" y="2260"/>
                </a:lnTo>
                <a:close/>
                <a:moveTo>
                  <a:pt x="4050" y="2369"/>
                </a:moveTo>
                <a:lnTo>
                  <a:pt x="4050" y="2368"/>
                </a:lnTo>
                <a:lnTo>
                  <a:pt x="4049" y="2368"/>
                </a:lnTo>
                <a:lnTo>
                  <a:pt x="4050" y="2370"/>
                </a:lnTo>
                <a:lnTo>
                  <a:pt x="4050" y="2369"/>
                </a:lnTo>
                <a:lnTo>
                  <a:pt x="4051" y="2369"/>
                </a:lnTo>
                <a:lnTo>
                  <a:pt x="4050" y="2368"/>
                </a:lnTo>
                <a:lnTo>
                  <a:pt x="4050" y="2368"/>
                </a:lnTo>
                <a:lnTo>
                  <a:pt x="4050" y="2369"/>
                </a:lnTo>
                <a:close/>
                <a:moveTo>
                  <a:pt x="4045" y="2352"/>
                </a:moveTo>
                <a:lnTo>
                  <a:pt x="4046" y="2352"/>
                </a:lnTo>
                <a:lnTo>
                  <a:pt x="4046" y="2349"/>
                </a:lnTo>
                <a:lnTo>
                  <a:pt x="4048" y="2348"/>
                </a:lnTo>
                <a:lnTo>
                  <a:pt x="4046" y="2350"/>
                </a:lnTo>
                <a:lnTo>
                  <a:pt x="4045" y="2352"/>
                </a:lnTo>
                <a:close/>
                <a:moveTo>
                  <a:pt x="3452" y="2397"/>
                </a:moveTo>
                <a:lnTo>
                  <a:pt x="3457" y="2397"/>
                </a:lnTo>
                <a:lnTo>
                  <a:pt x="3464" y="2395"/>
                </a:lnTo>
                <a:lnTo>
                  <a:pt x="3470" y="2392"/>
                </a:lnTo>
                <a:lnTo>
                  <a:pt x="3474" y="2387"/>
                </a:lnTo>
                <a:lnTo>
                  <a:pt x="3476" y="2380"/>
                </a:lnTo>
                <a:lnTo>
                  <a:pt x="3476" y="2375"/>
                </a:lnTo>
                <a:lnTo>
                  <a:pt x="3464" y="2388"/>
                </a:lnTo>
                <a:lnTo>
                  <a:pt x="3452" y="2397"/>
                </a:lnTo>
                <a:close/>
                <a:moveTo>
                  <a:pt x="3626" y="2334"/>
                </a:moveTo>
                <a:lnTo>
                  <a:pt x="3636" y="2331"/>
                </a:lnTo>
                <a:lnTo>
                  <a:pt x="3644" y="2331"/>
                </a:lnTo>
                <a:lnTo>
                  <a:pt x="3641" y="2329"/>
                </a:lnTo>
                <a:lnTo>
                  <a:pt x="3636" y="2329"/>
                </a:lnTo>
                <a:lnTo>
                  <a:pt x="3631" y="2330"/>
                </a:lnTo>
                <a:lnTo>
                  <a:pt x="3626" y="2334"/>
                </a:lnTo>
                <a:close/>
                <a:moveTo>
                  <a:pt x="2875" y="4457"/>
                </a:moveTo>
                <a:lnTo>
                  <a:pt x="2875" y="4458"/>
                </a:lnTo>
                <a:lnTo>
                  <a:pt x="2875" y="4458"/>
                </a:lnTo>
                <a:lnTo>
                  <a:pt x="2876" y="4457"/>
                </a:lnTo>
                <a:lnTo>
                  <a:pt x="2875" y="4457"/>
                </a:lnTo>
                <a:lnTo>
                  <a:pt x="2875" y="4457"/>
                </a:lnTo>
                <a:lnTo>
                  <a:pt x="2875" y="4457"/>
                </a:lnTo>
                <a:lnTo>
                  <a:pt x="2875" y="4457"/>
                </a:lnTo>
                <a:close/>
                <a:moveTo>
                  <a:pt x="2099" y="1716"/>
                </a:moveTo>
                <a:lnTo>
                  <a:pt x="2099" y="1717"/>
                </a:lnTo>
                <a:lnTo>
                  <a:pt x="2100" y="1717"/>
                </a:lnTo>
                <a:lnTo>
                  <a:pt x="2099" y="1716"/>
                </a:lnTo>
                <a:close/>
                <a:moveTo>
                  <a:pt x="2179" y="1440"/>
                </a:moveTo>
                <a:lnTo>
                  <a:pt x="2179" y="1440"/>
                </a:lnTo>
                <a:lnTo>
                  <a:pt x="2178" y="1440"/>
                </a:lnTo>
                <a:lnTo>
                  <a:pt x="2178" y="1440"/>
                </a:lnTo>
                <a:lnTo>
                  <a:pt x="2179" y="1440"/>
                </a:lnTo>
                <a:close/>
                <a:moveTo>
                  <a:pt x="4378" y="3050"/>
                </a:moveTo>
                <a:lnTo>
                  <a:pt x="4383" y="3051"/>
                </a:lnTo>
                <a:lnTo>
                  <a:pt x="4388" y="3051"/>
                </a:lnTo>
                <a:lnTo>
                  <a:pt x="4388" y="3050"/>
                </a:lnTo>
                <a:lnTo>
                  <a:pt x="4378" y="3050"/>
                </a:lnTo>
                <a:close/>
                <a:moveTo>
                  <a:pt x="4223" y="3203"/>
                </a:moveTo>
                <a:lnTo>
                  <a:pt x="4222" y="3204"/>
                </a:lnTo>
                <a:lnTo>
                  <a:pt x="4222" y="3204"/>
                </a:lnTo>
                <a:lnTo>
                  <a:pt x="4223" y="3204"/>
                </a:lnTo>
                <a:lnTo>
                  <a:pt x="4223" y="3203"/>
                </a:lnTo>
                <a:close/>
                <a:moveTo>
                  <a:pt x="2412" y="3559"/>
                </a:moveTo>
                <a:lnTo>
                  <a:pt x="2413" y="3558"/>
                </a:lnTo>
                <a:lnTo>
                  <a:pt x="2412" y="3557"/>
                </a:lnTo>
                <a:lnTo>
                  <a:pt x="2412" y="3559"/>
                </a:lnTo>
                <a:close/>
                <a:moveTo>
                  <a:pt x="2410" y="1951"/>
                </a:moveTo>
                <a:lnTo>
                  <a:pt x="2410" y="1951"/>
                </a:lnTo>
                <a:lnTo>
                  <a:pt x="2410" y="1951"/>
                </a:lnTo>
                <a:lnTo>
                  <a:pt x="2410" y="1951"/>
                </a:lnTo>
                <a:lnTo>
                  <a:pt x="2410" y="1950"/>
                </a:lnTo>
                <a:lnTo>
                  <a:pt x="2410" y="1951"/>
                </a:lnTo>
                <a:close/>
                <a:moveTo>
                  <a:pt x="2120" y="1873"/>
                </a:moveTo>
                <a:lnTo>
                  <a:pt x="2118" y="1873"/>
                </a:lnTo>
                <a:lnTo>
                  <a:pt x="2118" y="1874"/>
                </a:lnTo>
                <a:lnTo>
                  <a:pt x="2118" y="1876"/>
                </a:lnTo>
                <a:lnTo>
                  <a:pt x="2119" y="1874"/>
                </a:lnTo>
                <a:lnTo>
                  <a:pt x="2120" y="1873"/>
                </a:lnTo>
                <a:close/>
                <a:moveTo>
                  <a:pt x="2458" y="2105"/>
                </a:moveTo>
                <a:lnTo>
                  <a:pt x="2457" y="2105"/>
                </a:lnTo>
                <a:lnTo>
                  <a:pt x="2458" y="2108"/>
                </a:lnTo>
                <a:lnTo>
                  <a:pt x="2459" y="2110"/>
                </a:lnTo>
                <a:lnTo>
                  <a:pt x="2459" y="2108"/>
                </a:lnTo>
                <a:lnTo>
                  <a:pt x="2458" y="2105"/>
                </a:lnTo>
                <a:close/>
                <a:moveTo>
                  <a:pt x="2361" y="2809"/>
                </a:moveTo>
                <a:lnTo>
                  <a:pt x="2361" y="2809"/>
                </a:lnTo>
                <a:lnTo>
                  <a:pt x="2361" y="2809"/>
                </a:lnTo>
                <a:lnTo>
                  <a:pt x="2361" y="2809"/>
                </a:lnTo>
                <a:close/>
                <a:moveTo>
                  <a:pt x="3865" y="3420"/>
                </a:moveTo>
                <a:lnTo>
                  <a:pt x="3865" y="3421"/>
                </a:lnTo>
                <a:lnTo>
                  <a:pt x="3865" y="3421"/>
                </a:lnTo>
                <a:lnTo>
                  <a:pt x="3865" y="3420"/>
                </a:lnTo>
                <a:close/>
                <a:moveTo>
                  <a:pt x="3087" y="4270"/>
                </a:moveTo>
                <a:lnTo>
                  <a:pt x="3088" y="4270"/>
                </a:lnTo>
                <a:lnTo>
                  <a:pt x="3088" y="4269"/>
                </a:lnTo>
                <a:lnTo>
                  <a:pt x="3090" y="4267"/>
                </a:lnTo>
                <a:lnTo>
                  <a:pt x="3088" y="4269"/>
                </a:lnTo>
                <a:lnTo>
                  <a:pt x="3087" y="4270"/>
                </a:lnTo>
                <a:close/>
                <a:moveTo>
                  <a:pt x="3091" y="4285"/>
                </a:moveTo>
                <a:lnTo>
                  <a:pt x="3091" y="4285"/>
                </a:lnTo>
                <a:lnTo>
                  <a:pt x="3091" y="4286"/>
                </a:lnTo>
                <a:lnTo>
                  <a:pt x="3092" y="4286"/>
                </a:lnTo>
                <a:lnTo>
                  <a:pt x="3092" y="4286"/>
                </a:lnTo>
                <a:lnTo>
                  <a:pt x="3091" y="4285"/>
                </a:lnTo>
                <a:close/>
                <a:moveTo>
                  <a:pt x="2855" y="4308"/>
                </a:moveTo>
                <a:lnTo>
                  <a:pt x="2855" y="4309"/>
                </a:lnTo>
                <a:lnTo>
                  <a:pt x="2853" y="4310"/>
                </a:lnTo>
                <a:lnTo>
                  <a:pt x="2856" y="4308"/>
                </a:lnTo>
                <a:lnTo>
                  <a:pt x="2855" y="4308"/>
                </a:lnTo>
                <a:close/>
                <a:moveTo>
                  <a:pt x="3542" y="3577"/>
                </a:moveTo>
                <a:lnTo>
                  <a:pt x="3542" y="3577"/>
                </a:lnTo>
                <a:lnTo>
                  <a:pt x="3542" y="3577"/>
                </a:lnTo>
                <a:lnTo>
                  <a:pt x="3542" y="3577"/>
                </a:lnTo>
                <a:close/>
                <a:moveTo>
                  <a:pt x="3337" y="3422"/>
                </a:moveTo>
                <a:lnTo>
                  <a:pt x="3338" y="3421"/>
                </a:lnTo>
                <a:lnTo>
                  <a:pt x="3339" y="3421"/>
                </a:lnTo>
                <a:lnTo>
                  <a:pt x="3338" y="3420"/>
                </a:lnTo>
                <a:lnTo>
                  <a:pt x="3338" y="3421"/>
                </a:lnTo>
                <a:lnTo>
                  <a:pt x="3337" y="3422"/>
                </a:lnTo>
                <a:close/>
                <a:moveTo>
                  <a:pt x="3339" y="3421"/>
                </a:moveTo>
                <a:lnTo>
                  <a:pt x="3339" y="3422"/>
                </a:lnTo>
                <a:lnTo>
                  <a:pt x="3339" y="3421"/>
                </a:lnTo>
                <a:lnTo>
                  <a:pt x="3339" y="3421"/>
                </a:lnTo>
                <a:close/>
                <a:moveTo>
                  <a:pt x="3308" y="3502"/>
                </a:moveTo>
                <a:lnTo>
                  <a:pt x="3308" y="3503"/>
                </a:lnTo>
                <a:lnTo>
                  <a:pt x="3308" y="3503"/>
                </a:lnTo>
                <a:lnTo>
                  <a:pt x="3309" y="3503"/>
                </a:lnTo>
                <a:lnTo>
                  <a:pt x="3308" y="3503"/>
                </a:lnTo>
                <a:lnTo>
                  <a:pt x="3308" y="3502"/>
                </a:lnTo>
                <a:close/>
                <a:moveTo>
                  <a:pt x="3780" y="3723"/>
                </a:moveTo>
                <a:lnTo>
                  <a:pt x="3781" y="3721"/>
                </a:lnTo>
                <a:lnTo>
                  <a:pt x="3783" y="3720"/>
                </a:lnTo>
                <a:lnTo>
                  <a:pt x="3785" y="3715"/>
                </a:lnTo>
                <a:lnTo>
                  <a:pt x="3786" y="3712"/>
                </a:lnTo>
                <a:lnTo>
                  <a:pt x="3786" y="3709"/>
                </a:lnTo>
                <a:lnTo>
                  <a:pt x="3786" y="3705"/>
                </a:lnTo>
                <a:lnTo>
                  <a:pt x="3781" y="3712"/>
                </a:lnTo>
                <a:lnTo>
                  <a:pt x="3778" y="3721"/>
                </a:lnTo>
                <a:lnTo>
                  <a:pt x="3780" y="3723"/>
                </a:lnTo>
                <a:close/>
                <a:moveTo>
                  <a:pt x="4002" y="3625"/>
                </a:moveTo>
                <a:lnTo>
                  <a:pt x="4001" y="3627"/>
                </a:lnTo>
                <a:lnTo>
                  <a:pt x="4000" y="3630"/>
                </a:lnTo>
                <a:lnTo>
                  <a:pt x="4002" y="3628"/>
                </a:lnTo>
                <a:lnTo>
                  <a:pt x="4002" y="3625"/>
                </a:lnTo>
                <a:close/>
                <a:moveTo>
                  <a:pt x="4496" y="2756"/>
                </a:moveTo>
                <a:lnTo>
                  <a:pt x="4496" y="2756"/>
                </a:lnTo>
                <a:lnTo>
                  <a:pt x="4496" y="2756"/>
                </a:lnTo>
                <a:lnTo>
                  <a:pt x="4496" y="2756"/>
                </a:lnTo>
                <a:close/>
                <a:moveTo>
                  <a:pt x="2399" y="1515"/>
                </a:moveTo>
                <a:lnTo>
                  <a:pt x="2396" y="1518"/>
                </a:lnTo>
                <a:lnTo>
                  <a:pt x="2399" y="1519"/>
                </a:lnTo>
                <a:lnTo>
                  <a:pt x="2399" y="1518"/>
                </a:lnTo>
                <a:lnTo>
                  <a:pt x="2399" y="1515"/>
                </a:lnTo>
                <a:close/>
                <a:moveTo>
                  <a:pt x="2433" y="1625"/>
                </a:moveTo>
                <a:lnTo>
                  <a:pt x="2433" y="1625"/>
                </a:lnTo>
                <a:lnTo>
                  <a:pt x="2433" y="1625"/>
                </a:lnTo>
                <a:lnTo>
                  <a:pt x="2433" y="1625"/>
                </a:lnTo>
                <a:close/>
                <a:moveTo>
                  <a:pt x="3711" y="2182"/>
                </a:moveTo>
                <a:lnTo>
                  <a:pt x="3711" y="2180"/>
                </a:lnTo>
                <a:lnTo>
                  <a:pt x="3711" y="2178"/>
                </a:lnTo>
                <a:lnTo>
                  <a:pt x="3711" y="2180"/>
                </a:lnTo>
                <a:lnTo>
                  <a:pt x="3710" y="2181"/>
                </a:lnTo>
                <a:lnTo>
                  <a:pt x="3711" y="2182"/>
                </a:lnTo>
                <a:close/>
                <a:moveTo>
                  <a:pt x="3489" y="2256"/>
                </a:moveTo>
                <a:lnTo>
                  <a:pt x="3488" y="2262"/>
                </a:lnTo>
                <a:lnTo>
                  <a:pt x="3489" y="2267"/>
                </a:lnTo>
                <a:lnTo>
                  <a:pt x="3489" y="2261"/>
                </a:lnTo>
                <a:lnTo>
                  <a:pt x="3489" y="2256"/>
                </a:lnTo>
                <a:close/>
                <a:moveTo>
                  <a:pt x="3385" y="5308"/>
                </a:moveTo>
                <a:lnTo>
                  <a:pt x="3386" y="5308"/>
                </a:lnTo>
                <a:lnTo>
                  <a:pt x="3386" y="5308"/>
                </a:lnTo>
                <a:lnTo>
                  <a:pt x="3386" y="5309"/>
                </a:lnTo>
                <a:lnTo>
                  <a:pt x="3385" y="5309"/>
                </a:lnTo>
                <a:lnTo>
                  <a:pt x="3385" y="5308"/>
                </a:lnTo>
                <a:lnTo>
                  <a:pt x="3385" y="5308"/>
                </a:lnTo>
                <a:lnTo>
                  <a:pt x="3385" y="5308"/>
                </a:lnTo>
                <a:lnTo>
                  <a:pt x="3385" y="5308"/>
                </a:lnTo>
                <a:close/>
                <a:moveTo>
                  <a:pt x="3323" y="5061"/>
                </a:moveTo>
                <a:lnTo>
                  <a:pt x="3323" y="5061"/>
                </a:lnTo>
                <a:lnTo>
                  <a:pt x="3323" y="5061"/>
                </a:lnTo>
                <a:lnTo>
                  <a:pt x="3323" y="5061"/>
                </a:lnTo>
                <a:lnTo>
                  <a:pt x="3323" y="5061"/>
                </a:lnTo>
                <a:lnTo>
                  <a:pt x="3323" y="5061"/>
                </a:lnTo>
                <a:lnTo>
                  <a:pt x="3323" y="5061"/>
                </a:lnTo>
                <a:close/>
                <a:moveTo>
                  <a:pt x="3200" y="4767"/>
                </a:moveTo>
                <a:lnTo>
                  <a:pt x="3200" y="4767"/>
                </a:lnTo>
                <a:lnTo>
                  <a:pt x="3200" y="4767"/>
                </a:lnTo>
                <a:lnTo>
                  <a:pt x="3200" y="4768"/>
                </a:lnTo>
                <a:lnTo>
                  <a:pt x="3211" y="4771"/>
                </a:lnTo>
                <a:lnTo>
                  <a:pt x="3223" y="4772"/>
                </a:lnTo>
                <a:lnTo>
                  <a:pt x="3218" y="4770"/>
                </a:lnTo>
                <a:lnTo>
                  <a:pt x="3211" y="4768"/>
                </a:lnTo>
                <a:lnTo>
                  <a:pt x="3206" y="4767"/>
                </a:lnTo>
                <a:lnTo>
                  <a:pt x="3200" y="4767"/>
                </a:lnTo>
                <a:close/>
                <a:moveTo>
                  <a:pt x="1918" y="3827"/>
                </a:moveTo>
                <a:lnTo>
                  <a:pt x="1918" y="3827"/>
                </a:lnTo>
                <a:lnTo>
                  <a:pt x="1918" y="3827"/>
                </a:lnTo>
                <a:lnTo>
                  <a:pt x="1918" y="3827"/>
                </a:lnTo>
                <a:close/>
                <a:moveTo>
                  <a:pt x="3289" y="5131"/>
                </a:moveTo>
                <a:lnTo>
                  <a:pt x="3290" y="5127"/>
                </a:lnTo>
                <a:lnTo>
                  <a:pt x="3293" y="5122"/>
                </a:lnTo>
                <a:lnTo>
                  <a:pt x="3292" y="5124"/>
                </a:lnTo>
                <a:lnTo>
                  <a:pt x="3290" y="5124"/>
                </a:lnTo>
                <a:lnTo>
                  <a:pt x="3289" y="5127"/>
                </a:lnTo>
                <a:lnTo>
                  <a:pt x="3289" y="5131"/>
                </a:lnTo>
                <a:close/>
                <a:moveTo>
                  <a:pt x="1854" y="1332"/>
                </a:moveTo>
                <a:lnTo>
                  <a:pt x="1854" y="1333"/>
                </a:lnTo>
                <a:lnTo>
                  <a:pt x="1854" y="1332"/>
                </a:lnTo>
                <a:lnTo>
                  <a:pt x="1854" y="1332"/>
                </a:lnTo>
                <a:close/>
                <a:moveTo>
                  <a:pt x="4718" y="3129"/>
                </a:moveTo>
                <a:lnTo>
                  <a:pt x="4717" y="3127"/>
                </a:lnTo>
                <a:lnTo>
                  <a:pt x="4713" y="3130"/>
                </a:lnTo>
                <a:lnTo>
                  <a:pt x="4709" y="3131"/>
                </a:lnTo>
                <a:lnTo>
                  <a:pt x="4709" y="3131"/>
                </a:lnTo>
                <a:lnTo>
                  <a:pt x="4710" y="3131"/>
                </a:lnTo>
                <a:lnTo>
                  <a:pt x="4714" y="3130"/>
                </a:lnTo>
                <a:lnTo>
                  <a:pt x="4718" y="3129"/>
                </a:lnTo>
                <a:close/>
                <a:moveTo>
                  <a:pt x="4577" y="3036"/>
                </a:moveTo>
                <a:lnTo>
                  <a:pt x="4576" y="3035"/>
                </a:lnTo>
                <a:lnTo>
                  <a:pt x="4575" y="3035"/>
                </a:lnTo>
                <a:lnTo>
                  <a:pt x="4577" y="3036"/>
                </a:lnTo>
                <a:close/>
                <a:moveTo>
                  <a:pt x="2314" y="3136"/>
                </a:moveTo>
                <a:lnTo>
                  <a:pt x="2312" y="3140"/>
                </a:lnTo>
                <a:lnTo>
                  <a:pt x="2312" y="3144"/>
                </a:lnTo>
                <a:lnTo>
                  <a:pt x="2314" y="3140"/>
                </a:lnTo>
                <a:lnTo>
                  <a:pt x="2315" y="3136"/>
                </a:lnTo>
                <a:lnTo>
                  <a:pt x="2314" y="3136"/>
                </a:lnTo>
                <a:close/>
                <a:moveTo>
                  <a:pt x="1854" y="2570"/>
                </a:moveTo>
                <a:lnTo>
                  <a:pt x="1854" y="2570"/>
                </a:lnTo>
                <a:lnTo>
                  <a:pt x="1853" y="2570"/>
                </a:lnTo>
                <a:lnTo>
                  <a:pt x="1854" y="2570"/>
                </a:lnTo>
                <a:close/>
                <a:moveTo>
                  <a:pt x="1855" y="2570"/>
                </a:moveTo>
                <a:lnTo>
                  <a:pt x="1854" y="2570"/>
                </a:lnTo>
                <a:lnTo>
                  <a:pt x="1854" y="2571"/>
                </a:lnTo>
                <a:lnTo>
                  <a:pt x="1854" y="2571"/>
                </a:lnTo>
                <a:lnTo>
                  <a:pt x="1855" y="2570"/>
                </a:lnTo>
                <a:close/>
                <a:moveTo>
                  <a:pt x="1702" y="3594"/>
                </a:moveTo>
                <a:lnTo>
                  <a:pt x="1706" y="3598"/>
                </a:lnTo>
                <a:lnTo>
                  <a:pt x="1708" y="3601"/>
                </a:lnTo>
                <a:lnTo>
                  <a:pt x="1711" y="3603"/>
                </a:lnTo>
                <a:lnTo>
                  <a:pt x="1708" y="3601"/>
                </a:lnTo>
                <a:lnTo>
                  <a:pt x="1708" y="3601"/>
                </a:lnTo>
                <a:lnTo>
                  <a:pt x="1702" y="3594"/>
                </a:lnTo>
                <a:close/>
                <a:moveTo>
                  <a:pt x="1712" y="3604"/>
                </a:moveTo>
                <a:lnTo>
                  <a:pt x="1712" y="3604"/>
                </a:lnTo>
                <a:lnTo>
                  <a:pt x="1712" y="3604"/>
                </a:lnTo>
                <a:lnTo>
                  <a:pt x="1715" y="3607"/>
                </a:lnTo>
                <a:lnTo>
                  <a:pt x="1715" y="3607"/>
                </a:lnTo>
                <a:lnTo>
                  <a:pt x="1712" y="3604"/>
                </a:lnTo>
                <a:lnTo>
                  <a:pt x="1710" y="3602"/>
                </a:lnTo>
                <a:lnTo>
                  <a:pt x="1712" y="3604"/>
                </a:lnTo>
                <a:close/>
                <a:moveTo>
                  <a:pt x="3990" y="1660"/>
                </a:moveTo>
                <a:lnTo>
                  <a:pt x="3990" y="1658"/>
                </a:lnTo>
                <a:lnTo>
                  <a:pt x="3990" y="1658"/>
                </a:lnTo>
                <a:lnTo>
                  <a:pt x="3989" y="1657"/>
                </a:lnTo>
                <a:lnTo>
                  <a:pt x="3989" y="1657"/>
                </a:lnTo>
                <a:lnTo>
                  <a:pt x="3989" y="1657"/>
                </a:lnTo>
                <a:lnTo>
                  <a:pt x="3987" y="1658"/>
                </a:lnTo>
                <a:lnTo>
                  <a:pt x="3987" y="1660"/>
                </a:lnTo>
                <a:lnTo>
                  <a:pt x="3990" y="1660"/>
                </a:lnTo>
                <a:close/>
                <a:moveTo>
                  <a:pt x="3928" y="1657"/>
                </a:moveTo>
                <a:lnTo>
                  <a:pt x="3927" y="1657"/>
                </a:lnTo>
                <a:lnTo>
                  <a:pt x="3927" y="1657"/>
                </a:lnTo>
                <a:lnTo>
                  <a:pt x="3927" y="1658"/>
                </a:lnTo>
                <a:lnTo>
                  <a:pt x="3928" y="1657"/>
                </a:lnTo>
                <a:close/>
                <a:moveTo>
                  <a:pt x="3416" y="1425"/>
                </a:moveTo>
                <a:lnTo>
                  <a:pt x="3416" y="1425"/>
                </a:lnTo>
                <a:lnTo>
                  <a:pt x="3416" y="1425"/>
                </a:lnTo>
                <a:lnTo>
                  <a:pt x="3416" y="1425"/>
                </a:lnTo>
                <a:lnTo>
                  <a:pt x="3416" y="1425"/>
                </a:lnTo>
                <a:lnTo>
                  <a:pt x="3416" y="1425"/>
                </a:lnTo>
                <a:close/>
                <a:moveTo>
                  <a:pt x="3417" y="1425"/>
                </a:moveTo>
                <a:lnTo>
                  <a:pt x="3416" y="1425"/>
                </a:lnTo>
                <a:lnTo>
                  <a:pt x="3416" y="1426"/>
                </a:lnTo>
                <a:lnTo>
                  <a:pt x="3417" y="1425"/>
                </a:lnTo>
                <a:close/>
                <a:moveTo>
                  <a:pt x="3666" y="1503"/>
                </a:moveTo>
                <a:lnTo>
                  <a:pt x="3663" y="1503"/>
                </a:lnTo>
                <a:lnTo>
                  <a:pt x="3663" y="1503"/>
                </a:lnTo>
                <a:lnTo>
                  <a:pt x="3665" y="1503"/>
                </a:lnTo>
                <a:lnTo>
                  <a:pt x="3666" y="1503"/>
                </a:lnTo>
                <a:close/>
                <a:moveTo>
                  <a:pt x="4808" y="2601"/>
                </a:moveTo>
                <a:lnTo>
                  <a:pt x="4807" y="2600"/>
                </a:lnTo>
                <a:lnTo>
                  <a:pt x="4808" y="2601"/>
                </a:lnTo>
                <a:lnTo>
                  <a:pt x="4808" y="2601"/>
                </a:lnTo>
                <a:lnTo>
                  <a:pt x="4808" y="2601"/>
                </a:lnTo>
                <a:lnTo>
                  <a:pt x="4808" y="2601"/>
                </a:lnTo>
                <a:lnTo>
                  <a:pt x="4808" y="2600"/>
                </a:lnTo>
                <a:lnTo>
                  <a:pt x="4808" y="2601"/>
                </a:lnTo>
                <a:lnTo>
                  <a:pt x="4808" y="2601"/>
                </a:lnTo>
                <a:close/>
                <a:moveTo>
                  <a:pt x="4808" y="2588"/>
                </a:moveTo>
                <a:lnTo>
                  <a:pt x="4808" y="2588"/>
                </a:lnTo>
                <a:lnTo>
                  <a:pt x="4808" y="2586"/>
                </a:lnTo>
                <a:lnTo>
                  <a:pt x="4810" y="2586"/>
                </a:lnTo>
                <a:lnTo>
                  <a:pt x="4808" y="2586"/>
                </a:lnTo>
                <a:lnTo>
                  <a:pt x="4808" y="2588"/>
                </a:lnTo>
                <a:close/>
                <a:moveTo>
                  <a:pt x="4808" y="2601"/>
                </a:moveTo>
                <a:lnTo>
                  <a:pt x="4808" y="2601"/>
                </a:lnTo>
                <a:lnTo>
                  <a:pt x="4808" y="2601"/>
                </a:lnTo>
                <a:close/>
                <a:moveTo>
                  <a:pt x="1838" y="1611"/>
                </a:moveTo>
                <a:lnTo>
                  <a:pt x="1838" y="1611"/>
                </a:lnTo>
                <a:lnTo>
                  <a:pt x="1838" y="1611"/>
                </a:lnTo>
                <a:lnTo>
                  <a:pt x="1838" y="1611"/>
                </a:lnTo>
                <a:lnTo>
                  <a:pt x="1836" y="1612"/>
                </a:lnTo>
                <a:lnTo>
                  <a:pt x="1836" y="1611"/>
                </a:lnTo>
                <a:lnTo>
                  <a:pt x="1838" y="1610"/>
                </a:lnTo>
                <a:lnTo>
                  <a:pt x="1838" y="1611"/>
                </a:lnTo>
                <a:lnTo>
                  <a:pt x="1838" y="1611"/>
                </a:lnTo>
                <a:lnTo>
                  <a:pt x="1838" y="1611"/>
                </a:lnTo>
                <a:close/>
                <a:moveTo>
                  <a:pt x="1838" y="1615"/>
                </a:moveTo>
                <a:lnTo>
                  <a:pt x="1838" y="1616"/>
                </a:lnTo>
                <a:lnTo>
                  <a:pt x="1838" y="1616"/>
                </a:lnTo>
                <a:lnTo>
                  <a:pt x="1838" y="1615"/>
                </a:lnTo>
                <a:close/>
                <a:moveTo>
                  <a:pt x="1838" y="1611"/>
                </a:moveTo>
                <a:lnTo>
                  <a:pt x="1838" y="1611"/>
                </a:lnTo>
                <a:lnTo>
                  <a:pt x="1838" y="1611"/>
                </a:lnTo>
                <a:close/>
                <a:moveTo>
                  <a:pt x="1760" y="1951"/>
                </a:moveTo>
                <a:lnTo>
                  <a:pt x="1760" y="1951"/>
                </a:lnTo>
                <a:lnTo>
                  <a:pt x="1761" y="1951"/>
                </a:lnTo>
                <a:lnTo>
                  <a:pt x="1760" y="1950"/>
                </a:lnTo>
                <a:lnTo>
                  <a:pt x="1759" y="1948"/>
                </a:lnTo>
                <a:lnTo>
                  <a:pt x="1756" y="1950"/>
                </a:lnTo>
                <a:lnTo>
                  <a:pt x="1754" y="1952"/>
                </a:lnTo>
                <a:lnTo>
                  <a:pt x="1757" y="1951"/>
                </a:lnTo>
                <a:lnTo>
                  <a:pt x="1760" y="1951"/>
                </a:lnTo>
                <a:close/>
                <a:moveTo>
                  <a:pt x="1869" y="1889"/>
                </a:moveTo>
                <a:lnTo>
                  <a:pt x="1869" y="1889"/>
                </a:lnTo>
                <a:lnTo>
                  <a:pt x="1869" y="1889"/>
                </a:lnTo>
                <a:lnTo>
                  <a:pt x="1873" y="1886"/>
                </a:lnTo>
                <a:lnTo>
                  <a:pt x="1869" y="1886"/>
                </a:lnTo>
                <a:lnTo>
                  <a:pt x="1869" y="1889"/>
                </a:lnTo>
                <a:lnTo>
                  <a:pt x="1869" y="1889"/>
                </a:lnTo>
                <a:close/>
                <a:moveTo>
                  <a:pt x="2368" y="2192"/>
                </a:moveTo>
                <a:lnTo>
                  <a:pt x="2364" y="2190"/>
                </a:lnTo>
                <a:lnTo>
                  <a:pt x="2358" y="2187"/>
                </a:lnTo>
                <a:lnTo>
                  <a:pt x="2363" y="2190"/>
                </a:lnTo>
                <a:lnTo>
                  <a:pt x="2368" y="2192"/>
                </a:lnTo>
                <a:close/>
                <a:moveTo>
                  <a:pt x="2458" y="2571"/>
                </a:moveTo>
                <a:lnTo>
                  <a:pt x="2458" y="2574"/>
                </a:lnTo>
                <a:lnTo>
                  <a:pt x="2460" y="2572"/>
                </a:lnTo>
                <a:lnTo>
                  <a:pt x="2459" y="2571"/>
                </a:lnTo>
                <a:lnTo>
                  <a:pt x="2458" y="2571"/>
                </a:lnTo>
                <a:close/>
                <a:moveTo>
                  <a:pt x="1929" y="2461"/>
                </a:moveTo>
                <a:lnTo>
                  <a:pt x="1928" y="2461"/>
                </a:lnTo>
                <a:lnTo>
                  <a:pt x="1927" y="2462"/>
                </a:lnTo>
                <a:lnTo>
                  <a:pt x="1927" y="2463"/>
                </a:lnTo>
                <a:lnTo>
                  <a:pt x="1928" y="2462"/>
                </a:lnTo>
                <a:lnTo>
                  <a:pt x="1929" y="2461"/>
                </a:lnTo>
                <a:close/>
                <a:moveTo>
                  <a:pt x="4095" y="3920"/>
                </a:moveTo>
                <a:lnTo>
                  <a:pt x="4095" y="3920"/>
                </a:lnTo>
                <a:lnTo>
                  <a:pt x="4096" y="3920"/>
                </a:lnTo>
                <a:lnTo>
                  <a:pt x="4095" y="3920"/>
                </a:lnTo>
                <a:close/>
                <a:moveTo>
                  <a:pt x="4080" y="4226"/>
                </a:moveTo>
                <a:lnTo>
                  <a:pt x="4081" y="4226"/>
                </a:lnTo>
                <a:lnTo>
                  <a:pt x="4081" y="4225"/>
                </a:lnTo>
                <a:lnTo>
                  <a:pt x="4081" y="4225"/>
                </a:lnTo>
                <a:lnTo>
                  <a:pt x="4080" y="4226"/>
                </a:lnTo>
                <a:close/>
                <a:moveTo>
                  <a:pt x="3230" y="3761"/>
                </a:moveTo>
                <a:lnTo>
                  <a:pt x="3230" y="3761"/>
                </a:lnTo>
                <a:lnTo>
                  <a:pt x="3230" y="3761"/>
                </a:lnTo>
                <a:lnTo>
                  <a:pt x="3231" y="3761"/>
                </a:lnTo>
                <a:lnTo>
                  <a:pt x="3231" y="3761"/>
                </a:lnTo>
                <a:lnTo>
                  <a:pt x="3230" y="3761"/>
                </a:lnTo>
                <a:lnTo>
                  <a:pt x="3230" y="3761"/>
                </a:lnTo>
                <a:close/>
                <a:moveTo>
                  <a:pt x="2671" y="5402"/>
                </a:moveTo>
                <a:lnTo>
                  <a:pt x="2671" y="5402"/>
                </a:lnTo>
                <a:lnTo>
                  <a:pt x="2673" y="5402"/>
                </a:lnTo>
                <a:lnTo>
                  <a:pt x="2674" y="5401"/>
                </a:lnTo>
                <a:lnTo>
                  <a:pt x="2674" y="5401"/>
                </a:lnTo>
                <a:lnTo>
                  <a:pt x="2674" y="5401"/>
                </a:lnTo>
                <a:lnTo>
                  <a:pt x="2673" y="5401"/>
                </a:lnTo>
                <a:lnTo>
                  <a:pt x="2671" y="5402"/>
                </a:lnTo>
                <a:close/>
                <a:moveTo>
                  <a:pt x="2980" y="5670"/>
                </a:moveTo>
                <a:lnTo>
                  <a:pt x="2979" y="5674"/>
                </a:lnTo>
                <a:lnTo>
                  <a:pt x="2978" y="5677"/>
                </a:lnTo>
                <a:lnTo>
                  <a:pt x="2978" y="5682"/>
                </a:lnTo>
                <a:lnTo>
                  <a:pt x="2979" y="5687"/>
                </a:lnTo>
                <a:lnTo>
                  <a:pt x="2980" y="5679"/>
                </a:lnTo>
                <a:lnTo>
                  <a:pt x="2980" y="5670"/>
                </a:lnTo>
                <a:close/>
                <a:moveTo>
                  <a:pt x="3323" y="2119"/>
                </a:moveTo>
                <a:lnTo>
                  <a:pt x="3323" y="2120"/>
                </a:lnTo>
                <a:lnTo>
                  <a:pt x="3324" y="2120"/>
                </a:lnTo>
                <a:lnTo>
                  <a:pt x="3324" y="2120"/>
                </a:lnTo>
                <a:lnTo>
                  <a:pt x="3323" y="2119"/>
                </a:lnTo>
                <a:close/>
                <a:moveTo>
                  <a:pt x="3218" y="1748"/>
                </a:moveTo>
                <a:lnTo>
                  <a:pt x="3220" y="1754"/>
                </a:lnTo>
                <a:lnTo>
                  <a:pt x="3225" y="1761"/>
                </a:lnTo>
                <a:lnTo>
                  <a:pt x="3226" y="1760"/>
                </a:lnTo>
                <a:lnTo>
                  <a:pt x="3221" y="1754"/>
                </a:lnTo>
                <a:lnTo>
                  <a:pt x="3218" y="1748"/>
                </a:lnTo>
                <a:close/>
                <a:moveTo>
                  <a:pt x="2457" y="1317"/>
                </a:moveTo>
                <a:lnTo>
                  <a:pt x="2457" y="1317"/>
                </a:lnTo>
                <a:lnTo>
                  <a:pt x="2457" y="1317"/>
                </a:lnTo>
                <a:lnTo>
                  <a:pt x="2457" y="1317"/>
                </a:lnTo>
                <a:close/>
                <a:moveTo>
                  <a:pt x="3420" y="2015"/>
                </a:moveTo>
                <a:lnTo>
                  <a:pt x="3417" y="2014"/>
                </a:lnTo>
                <a:lnTo>
                  <a:pt x="3418" y="2015"/>
                </a:lnTo>
                <a:lnTo>
                  <a:pt x="3420" y="2015"/>
                </a:lnTo>
                <a:close/>
                <a:moveTo>
                  <a:pt x="3190" y="1269"/>
                </a:moveTo>
                <a:lnTo>
                  <a:pt x="3189" y="1269"/>
                </a:lnTo>
                <a:lnTo>
                  <a:pt x="3186" y="1269"/>
                </a:lnTo>
                <a:lnTo>
                  <a:pt x="3185" y="1271"/>
                </a:lnTo>
                <a:lnTo>
                  <a:pt x="3186" y="1272"/>
                </a:lnTo>
                <a:lnTo>
                  <a:pt x="3187" y="1271"/>
                </a:lnTo>
                <a:lnTo>
                  <a:pt x="3190" y="1269"/>
                </a:lnTo>
                <a:close/>
                <a:moveTo>
                  <a:pt x="1327" y="2663"/>
                </a:moveTo>
                <a:lnTo>
                  <a:pt x="1327" y="2663"/>
                </a:lnTo>
                <a:lnTo>
                  <a:pt x="1325" y="2663"/>
                </a:lnTo>
                <a:lnTo>
                  <a:pt x="1324" y="2664"/>
                </a:lnTo>
                <a:lnTo>
                  <a:pt x="1325" y="2664"/>
                </a:lnTo>
                <a:lnTo>
                  <a:pt x="1327" y="2664"/>
                </a:lnTo>
                <a:lnTo>
                  <a:pt x="1328" y="2663"/>
                </a:lnTo>
                <a:lnTo>
                  <a:pt x="1327" y="2663"/>
                </a:lnTo>
                <a:lnTo>
                  <a:pt x="1327" y="2663"/>
                </a:lnTo>
                <a:lnTo>
                  <a:pt x="1328" y="2663"/>
                </a:lnTo>
                <a:lnTo>
                  <a:pt x="1327" y="2663"/>
                </a:lnTo>
                <a:close/>
                <a:moveTo>
                  <a:pt x="3427" y="5193"/>
                </a:moveTo>
                <a:lnTo>
                  <a:pt x="3425" y="5191"/>
                </a:lnTo>
                <a:lnTo>
                  <a:pt x="3422" y="5189"/>
                </a:lnTo>
                <a:lnTo>
                  <a:pt x="3425" y="5191"/>
                </a:lnTo>
                <a:lnTo>
                  <a:pt x="3427" y="5193"/>
                </a:lnTo>
                <a:close/>
                <a:moveTo>
                  <a:pt x="3462" y="4334"/>
                </a:moveTo>
                <a:lnTo>
                  <a:pt x="3462" y="4334"/>
                </a:lnTo>
                <a:lnTo>
                  <a:pt x="3462" y="4334"/>
                </a:lnTo>
                <a:lnTo>
                  <a:pt x="3466" y="4330"/>
                </a:lnTo>
                <a:lnTo>
                  <a:pt x="3462" y="4330"/>
                </a:lnTo>
                <a:lnTo>
                  <a:pt x="3462" y="4334"/>
                </a:lnTo>
                <a:lnTo>
                  <a:pt x="3462" y="4334"/>
                </a:lnTo>
                <a:lnTo>
                  <a:pt x="3462" y="4334"/>
                </a:lnTo>
                <a:close/>
                <a:moveTo>
                  <a:pt x="3397" y="4878"/>
                </a:moveTo>
                <a:lnTo>
                  <a:pt x="3401" y="4880"/>
                </a:lnTo>
                <a:lnTo>
                  <a:pt x="3406" y="4881"/>
                </a:lnTo>
                <a:lnTo>
                  <a:pt x="3402" y="4880"/>
                </a:lnTo>
                <a:lnTo>
                  <a:pt x="3397" y="4878"/>
                </a:lnTo>
                <a:close/>
                <a:moveTo>
                  <a:pt x="3523" y="4876"/>
                </a:moveTo>
                <a:lnTo>
                  <a:pt x="3523" y="4876"/>
                </a:lnTo>
                <a:lnTo>
                  <a:pt x="3523" y="4876"/>
                </a:lnTo>
                <a:lnTo>
                  <a:pt x="3523" y="4876"/>
                </a:lnTo>
                <a:close/>
                <a:moveTo>
                  <a:pt x="3161" y="6414"/>
                </a:moveTo>
                <a:lnTo>
                  <a:pt x="3159" y="6418"/>
                </a:lnTo>
                <a:lnTo>
                  <a:pt x="3157" y="6418"/>
                </a:lnTo>
                <a:lnTo>
                  <a:pt x="3161" y="6414"/>
                </a:lnTo>
                <a:close/>
                <a:moveTo>
                  <a:pt x="3159" y="6418"/>
                </a:moveTo>
                <a:lnTo>
                  <a:pt x="3161" y="6414"/>
                </a:lnTo>
                <a:lnTo>
                  <a:pt x="3159" y="6418"/>
                </a:lnTo>
                <a:lnTo>
                  <a:pt x="3159" y="6418"/>
                </a:lnTo>
                <a:close/>
                <a:moveTo>
                  <a:pt x="1142" y="3204"/>
                </a:moveTo>
                <a:lnTo>
                  <a:pt x="1142" y="3204"/>
                </a:lnTo>
                <a:lnTo>
                  <a:pt x="1141" y="3204"/>
                </a:lnTo>
                <a:lnTo>
                  <a:pt x="1141" y="3204"/>
                </a:lnTo>
                <a:lnTo>
                  <a:pt x="1142" y="3204"/>
                </a:lnTo>
                <a:lnTo>
                  <a:pt x="1142" y="3205"/>
                </a:lnTo>
                <a:lnTo>
                  <a:pt x="1142" y="3204"/>
                </a:lnTo>
                <a:close/>
                <a:moveTo>
                  <a:pt x="1145" y="3191"/>
                </a:moveTo>
                <a:lnTo>
                  <a:pt x="1145" y="3191"/>
                </a:lnTo>
                <a:lnTo>
                  <a:pt x="1143" y="3190"/>
                </a:lnTo>
                <a:lnTo>
                  <a:pt x="1145" y="3191"/>
                </a:lnTo>
                <a:close/>
                <a:moveTo>
                  <a:pt x="2364" y="4550"/>
                </a:moveTo>
                <a:lnTo>
                  <a:pt x="2364" y="4550"/>
                </a:lnTo>
                <a:lnTo>
                  <a:pt x="2364" y="4550"/>
                </a:lnTo>
                <a:lnTo>
                  <a:pt x="2364" y="4550"/>
                </a:lnTo>
                <a:lnTo>
                  <a:pt x="2364" y="4552"/>
                </a:lnTo>
                <a:lnTo>
                  <a:pt x="2366" y="4551"/>
                </a:lnTo>
                <a:lnTo>
                  <a:pt x="2369" y="4550"/>
                </a:lnTo>
                <a:lnTo>
                  <a:pt x="2364" y="4550"/>
                </a:lnTo>
                <a:lnTo>
                  <a:pt x="2364" y="4550"/>
                </a:lnTo>
                <a:lnTo>
                  <a:pt x="2364" y="4550"/>
                </a:lnTo>
                <a:close/>
                <a:moveTo>
                  <a:pt x="2380" y="4552"/>
                </a:moveTo>
                <a:lnTo>
                  <a:pt x="2380" y="4550"/>
                </a:lnTo>
                <a:lnTo>
                  <a:pt x="2380" y="4550"/>
                </a:lnTo>
                <a:lnTo>
                  <a:pt x="2380" y="4550"/>
                </a:lnTo>
                <a:lnTo>
                  <a:pt x="2376" y="4550"/>
                </a:lnTo>
                <a:lnTo>
                  <a:pt x="2379" y="4551"/>
                </a:lnTo>
                <a:lnTo>
                  <a:pt x="2380" y="4552"/>
                </a:lnTo>
                <a:close/>
                <a:moveTo>
                  <a:pt x="2101" y="4535"/>
                </a:moveTo>
                <a:lnTo>
                  <a:pt x="2103" y="4534"/>
                </a:lnTo>
                <a:lnTo>
                  <a:pt x="2104" y="4532"/>
                </a:lnTo>
                <a:lnTo>
                  <a:pt x="2104" y="4532"/>
                </a:lnTo>
                <a:lnTo>
                  <a:pt x="2104" y="4531"/>
                </a:lnTo>
                <a:lnTo>
                  <a:pt x="2103" y="4532"/>
                </a:lnTo>
                <a:lnTo>
                  <a:pt x="2101" y="4535"/>
                </a:lnTo>
                <a:close/>
                <a:moveTo>
                  <a:pt x="1054" y="3658"/>
                </a:moveTo>
                <a:lnTo>
                  <a:pt x="1052" y="3655"/>
                </a:lnTo>
                <a:lnTo>
                  <a:pt x="1049" y="3653"/>
                </a:lnTo>
                <a:lnTo>
                  <a:pt x="1054" y="3658"/>
                </a:lnTo>
                <a:close/>
                <a:moveTo>
                  <a:pt x="1235" y="3715"/>
                </a:moveTo>
                <a:lnTo>
                  <a:pt x="1235" y="3715"/>
                </a:lnTo>
                <a:lnTo>
                  <a:pt x="1235" y="3715"/>
                </a:lnTo>
                <a:lnTo>
                  <a:pt x="1235" y="3714"/>
                </a:lnTo>
                <a:lnTo>
                  <a:pt x="1235" y="3714"/>
                </a:lnTo>
                <a:lnTo>
                  <a:pt x="1235" y="3715"/>
                </a:lnTo>
                <a:lnTo>
                  <a:pt x="1241" y="3719"/>
                </a:lnTo>
                <a:lnTo>
                  <a:pt x="1238" y="3721"/>
                </a:lnTo>
                <a:lnTo>
                  <a:pt x="1235" y="3715"/>
                </a:lnTo>
                <a:lnTo>
                  <a:pt x="1234" y="3716"/>
                </a:lnTo>
                <a:lnTo>
                  <a:pt x="1234" y="3715"/>
                </a:lnTo>
                <a:lnTo>
                  <a:pt x="1235" y="3715"/>
                </a:lnTo>
                <a:lnTo>
                  <a:pt x="1235" y="3715"/>
                </a:lnTo>
                <a:close/>
                <a:moveTo>
                  <a:pt x="1204" y="3932"/>
                </a:moveTo>
                <a:lnTo>
                  <a:pt x="1204" y="3932"/>
                </a:lnTo>
                <a:lnTo>
                  <a:pt x="1204" y="3921"/>
                </a:lnTo>
                <a:lnTo>
                  <a:pt x="1205" y="3910"/>
                </a:lnTo>
                <a:lnTo>
                  <a:pt x="1206" y="3903"/>
                </a:lnTo>
                <a:lnTo>
                  <a:pt x="1207" y="3898"/>
                </a:lnTo>
                <a:lnTo>
                  <a:pt x="1211" y="3895"/>
                </a:lnTo>
                <a:lnTo>
                  <a:pt x="1215" y="3889"/>
                </a:lnTo>
                <a:lnTo>
                  <a:pt x="1224" y="3883"/>
                </a:lnTo>
                <a:lnTo>
                  <a:pt x="1234" y="3878"/>
                </a:lnTo>
                <a:lnTo>
                  <a:pt x="1239" y="3876"/>
                </a:lnTo>
                <a:lnTo>
                  <a:pt x="1244" y="3876"/>
                </a:lnTo>
                <a:lnTo>
                  <a:pt x="1250" y="3876"/>
                </a:lnTo>
                <a:lnTo>
                  <a:pt x="1255" y="3878"/>
                </a:lnTo>
                <a:lnTo>
                  <a:pt x="1258" y="3881"/>
                </a:lnTo>
                <a:lnTo>
                  <a:pt x="1260" y="3883"/>
                </a:lnTo>
                <a:lnTo>
                  <a:pt x="1261" y="3887"/>
                </a:lnTo>
                <a:lnTo>
                  <a:pt x="1263" y="3891"/>
                </a:lnTo>
                <a:lnTo>
                  <a:pt x="1263" y="3897"/>
                </a:lnTo>
                <a:lnTo>
                  <a:pt x="1261" y="3903"/>
                </a:lnTo>
                <a:lnTo>
                  <a:pt x="1260" y="3908"/>
                </a:lnTo>
                <a:lnTo>
                  <a:pt x="1258" y="3913"/>
                </a:lnTo>
                <a:lnTo>
                  <a:pt x="1254" y="3917"/>
                </a:lnTo>
                <a:lnTo>
                  <a:pt x="1250" y="3921"/>
                </a:lnTo>
                <a:lnTo>
                  <a:pt x="1245" y="3923"/>
                </a:lnTo>
                <a:lnTo>
                  <a:pt x="1240" y="3926"/>
                </a:lnTo>
                <a:lnTo>
                  <a:pt x="1222" y="3930"/>
                </a:lnTo>
                <a:lnTo>
                  <a:pt x="1204" y="3932"/>
                </a:lnTo>
                <a:lnTo>
                  <a:pt x="1202" y="3932"/>
                </a:lnTo>
                <a:lnTo>
                  <a:pt x="1204" y="3932"/>
                </a:lnTo>
                <a:close/>
                <a:moveTo>
                  <a:pt x="1854" y="4024"/>
                </a:moveTo>
                <a:lnTo>
                  <a:pt x="1862" y="4033"/>
                </a:lnTo>
                <a:lnTo>
                  <a:pt x="1869" y="4040"/>
                </a:lnTo>
                <a:lnTo>
                  <a:pt x="1862" y="4033"/>
                </a:lnTo>
                <a:lnTo>
                  <a:pt x="1854" y="4024"/>
                </a:lnTo>
                <a:close/>
                <a:moveTo>
                  <a:pt x="1798" y="4034"/>
                </a:moveTo>
                <a:lnTo>
                  <a:pt x="1803" y="4029"/>
                </a:lnTo>
                <a:lnTo>
                  <a:pt x="1808" y="4025"/>
                </a:lnTo>
                <a:lnTo>
                  <a:pt x="1798" y="4034"/>
                </a:lnTo>
                <a:close/>
                <a:moveTo>
                  <a:pt x="1189" y="3622"/>
                </a:moveTo>
                <a:lnTo>
                  <a:pt x="1180" y="3615"/>
                </a:lnTo>
                <a:lnTo>
                  <a:pt x="1172" y="3607"/>
                </a:lnTo>
                <a:lnTo>
                  <a:pt x="1172" y="3607"/>
                </a:lnTo>
                <a:lnTo>
                  <a:pt x="1172" y="3607"/>
                </a:lnTo>
                <a:lnTo>
                  <a:pt x="1162" y="3601"/>
                </a:lnTo>
                <a:lnTo>
                  <a:pt x="1153" y="3594"/>
                </a:lnTo>
                <a:lnTo>
                  <a:pt x="1147" y="3586"/>
                </a:lnTo>
                <a:lnTo>
                  <a:pt x="1142" y="3576"/>
                </a:lnTo>
                <a:lnTo>
                  <a:pt x="1152" y="3571"/>
                </a:lnTo>
                <a:lnTo>
                  <a:pt x="1163" y="3566"/>
                </a:lnTo>
                <a:lnTo>
                  <a:pt x="1170" y="3563"/>
                </a:lnTo>
                <a:lnTo>
                  <a:pt x="1175" y="3562"/>
                </a:lnTo>
                <a:lnTo>
                  <a:pt x="1181" y="3561"/>
                </a:lnTo>
                <a:lnTo>
                  <a:pt x="1187" y="3561"/>
                </a:lnTo>
                <a:lnTo>
                  <a:pt x="1189" y="3553"/>
                </a:lnTo>
                <a:lnTo>
                  <a:pt x="1191" y="3545"/>
                </a:lnTo>
                <a:lnTo>
                  <a:pt x="1195" y="3540"/>
                </a:lnTo>
                <a:lnTo>
                  <a:pt x="1199" y="3537"/>
                </a:lnTo>
                <a:lnTo>
                  <a:pt x="1204" y="3533"/>
                </a:lnTo>
                <a:lnTo>
                  <a:pt x="1209" y="3532"/>
                </a:lnTo>
                <a:lnTo>
                  <a:pt x="1216" y="3530"/>
                </a:lnTo>
                <a:lnTo>
                  <a:pt x="1224" y="3530"/>
                </a:lnTo>
                <a:lnTo>
                  <a:pt x="1231" y="3532"/>
                </a:lnTo>
                <a:lnTo>
                  <a:pt x="1236" y="3534"/>
                </a:lnTo>
                <a:lnTo>
                  <a:pt x="1240" y="3538"/>
                </a:lnTo>
                <a:lnTo>
                  <a:pt x="1243" y="3542"/>
                </a:lnTo>
                <a:lnTo>
                  <a:pt x="1244" y="3547"/>
                </a:lnTo>
                <a:lnTo>
                  <a:pt x="1244" y="3552"/>
                </a:lnTo>
                <a:lnTo>
                  <a:pt x="1244" y="3558"/>
                </a:lnTo>
                <a:lnTo>
                  <a:pt x="1243" y="3564"/>
                </a:lnTo>
                <a:lnTo>
                  <a:pt x="1244" y="3576"/>
                </a:lnTo>
                <a:lnTo>
                  <a:pt x="1246" y="3587"/>
                </a:lnTo>
                <a:lnTo>
                  <a:pt x="1246" y="3593"/>
                </a:lnTo>
                <a:lnTo>
                  <a:pt x="1246" y="3599"/>
                </a:lnTo>
                <a:lnTo>
                  <a:pt x="1245" y="3606"/>
                </a:lnTo>
                <a:lnTo>
                  <a:pt x="1241" y="3613"/>
                </a:lnTo>
                <a:lnTo>
                  <a:pt x="1239" y="3616"/>
                </a:lnTo>
                <a:lnTo>
                  <a:pt x="1235" y="3617"/>
                </a:lnTo>
                <a:lnTo>
                  <a:pt x="1233" y="3618"/>
                </a:lnTo>
                <a:lnTo>
                  <a:pt x="1229" y="3618"/>
                </a:lnTo>
                <a:lnTo>
                  <a:pt x="1222" y="3617"/>
                </a:lnTo>
                <a:lnTo>
                  <a:pt x="1216" y="3615"/>
                </a:lnTo>
                <a:lnTo>
                  <a:pt x="1209" y="3611"/>
                </a:lnTo>
                <a:lnTo>
                  <a:pt x="1202" y="3608"/>
                </a:lnTo>
                <a:lnTo>
                  <a:pt x="1195" y="3606"/>
                </a:lnTo>
                <a:lnTo>
                  <a:pt x="1189" y="3607"/>
                </a:lnTo>
                <a:lnTo>
                  <a:pt x="1189" y="3615"/>
                </a:lnTo>
                <a:lnTo>
                  <a:pt x="1189" y="3622"/>
                </a:lnTo>
                <a:close/>
                <a:moveTo>
                  <a:pt x="1142" y="3436"/>
                </a:moveTo>
                <a:lnTo>
                  <a:pt x="1142" y="3436"/>
                </a:lnTo>
                <a:lnTo>
                  <a:pt x="1142" y="3436"/>
                </a:lnTo>
                <a:lnTo>
                  <a:pt x="1142" y="3436"/>
                </a:lnTo>
                <a:close/>
                <a:moveTo>
                  <a:pt x="1759" y="4190"/>
                </a:moveTo>
                <a:lnTo>
                  <a:pt x="1756" y="4187"/>
                </a:lnTo>
                <a:lnTo>
                  <a:pt x="1755" y="4183"/>
                </a:lnTo>
                <a:lnTo>
                  <a:pt x="1755" y="4181"/>
                </a:lnTo>
                <a:lnTo>
                  <a:pt x="1759" y="4177"/>
                </a:lnTo>
                <a:lnTo>
                  <a:pt x="1761" y="4174"/>
                </a:lnTo>
                <a:lnTo>
                  <a:pt x="1765" y="4174"/>
                </a:lnTo>
                <a:lnTo>
                  <a:pt x="1769" y="4174"/>
                </a:lnTo>
                <a:lnTo>
                  <a:pt x="1771" y="4177"/>
                </a:lnTo>
                <a:lnTo>
                  <a:pt x="1771" y="4180"/>
                </a:lnTo>
                <a:lnTo>
                  <a:pt x="1770" y="4183"/>
                </a:lnTo>
                <a:lnTo>
                  <a:pt x="1765" y="4187"/>
                </a:lnTo>
                <a:lnTo>
                  <a:pt x="1759" y="4190"/>
                </a:lnTo>
                <a:close/>
                <a:moveTo>
                  <a:pt x="1482" y="3915"/>
                </a:moveTo>
                <a:lnTo>
                  <a:pt x="1485" y="3912"/>
                </a:lnTo>
                <a:lnTo>
                  <a:pt x="1486" y="3910"/>
                </a:lnTo>
                <a:lnTo>
                  <a:pt x="1492" y="3907"/>
                </a:lnTo>
                <a:lnTo>
                  <a:pt x="1496" y="3905"/>
                </a:lnTo>
                <a:lnTo>
                  <a:pt x="1501" y="3903"/>
                </a:lnTo>
                <a:lnTo>
                  <a:pt x="1506" y="3902"/>
                </a:lnTo>
                <a:lnTo>
                  <a:pt x="1515" y="3902"/>
                </a:lnTo>
                <a:lnTo>
                  <a:pt x="1523" y="3905"/>
                </a:lnTo>
                <a:lnTo>
                  <a:pt x="1530" y="3908"/>
                </a:lnTo>
                <a:lnTo>
                  <a:pt x="1538" y="3915"/>
                </a:lnTo>
                <a:lnTo>
                  <a:pt x="1545" y="3920"/>
                </a:lnTo>
                <a:lnTo>
                  <a:pt x="1551" y="3926"/>
                </a:lnTo>
                <a:lnTo>
                  <a:pt x="1553" y="3930"/>
                </a:lnTo>
                <a:lnTo>
                  <a:pt x="1553" y="3936"/>
                </a:lnTo>
                <a:lnTo>
                  <a:pt x="1551" y="3942"/>
                </a:lnTo>
                <a:lnTo>
                  <a:pt x="1549" y="3946"/>
                </a:lnTo>
                <a:lnTo>
                  <a:pt x="1544" y="3950"/>
                </a:lnTo>
                <a:lnTo>
                  <a:pt x="1539" y="3951"/>
                </a:lnTo>
                <a:lnTo>
                  <a:pt x="1534" y="3952"/>
                </a:lnTo>
                <a:lnTo>
                  <a:pt x="1530" y="3952"/>
                </a:lnTo>
                <a:lnTo>
                  <a:pt x="1526" y="3951"/>
                </a:lnTo>
                <a:lnTo>
                  <a:pt x="1524" y="3950"/>
                </a:lnTo>
                <a:lnTo>
                  <a:pt x="1520" y="3947"/>
                </a:lnTo>
                <a:lnTo>
                  <a:pt x="1518" y="3945"/>
                </a:lnTo>
                <a:lnTo>
                  <a:pt x="1513" y="3938"/>
                </a:lnTo>
                <a:lnTo>
                  <a:pt x="1507" y="3932"/>
                </a:lnTo>
                <a:lnTo>
                  <a:pt x="1501" y="3927"/>
                </a:lnTo>
                <a:lnTo>
                  <a:pt x="1495" y="3923"/>
                </a:lnTo>
                <a:lnTo>
                  <a:pt x="1489" y="3920"/>
                </a:lnTo>
                <a:lnTo>
                  <a:pt x="1482" y="3916"/>
                </a:lnTo>
                <a:lnTo>
                  <a:pt x="1481" y="3930"/>
                </a:lnTo>
                <a:lnTo>
                  <a:pt x="1480" y="3941"/>
                </a:lnTo>
                <a:lnTo>
                  <a:pt x="1476" y="3951"/>
                </a:lnTo>
                <a:lnTo>
                  <a:pt x="1472" y="3960"/>
                </a:lnTo>
                <a:lnTo>
                  <a:pt x="1466" y="3966"/>
                </a:lnTo>
                <a:lnTo>
                  <a:pt x="1460" y="3971"/>
                </a:lnTo>
                <a:lnTo>
                  <a:pt x="1453" y="3976"/>
                </a:lnTo>
                <a:lnTo>
                  <a:pt x="1446" y="3980"/>
                </a:lnTo>
                <a:lnTo>
                  <a:pt x="1411" y="3987"/>
                </a:lnTo>
                <a:lnTo>
                  <a:pt x="1374" y="3994"/>
                </a:lnTo>
                <a:lnTo>
                  <a:pt x="1366" y="3977"/>
                </a:lnTo>
                <a:lnTo>
                  <a:pt x="1358" y="3962"/>
                </a:lnTo>
                <a:lnTo>
                  <a:pt x="1351" y="3947"/>
                </a:lnTo>
                <a:lnTo>
                  <a:pt x="1343" y="3931"/>
                </a:lnTo>
                <a:lnTo>
                  <a:pt x="1354" y="3928"/>
                </a:lnTo>
                <a:lnTo>
                  <a:pt x="1364" y="3925"/>
                </a:lnTo>
                <a:lnTo>
                  <a:pt x="1383" y="3906"/>
                </a:lnTo>
                <a:lnTo>
                  <a:pt x="1398" y="3893"/>
                </a:lnTo>
                <a:lnTo>
                  <a:pt x="1405" y="3888"/>
                </a:lnTo>
                <a:lnTo>
                  <a:pt x="1410" y="3886"/>
                </a:lnTo>
                <a:lnTo>
                  <a:pt x="1416" y="3883"/>
                </a:lnTo>
                <a:lnTo>
                  <a:pt x="1421" y="3882"/>
                </a:lnTo>
                <a:lnTo>
                  <a:pt x="1427" y="3882"/>
                </a:lnTo>
                <a:lnTo>
                  <a:pt x="1432" y="3883"/>
                </a:lnTo>
                <a:lnTo>
                  <a:pt x="1438" y="3886"/>
                </a:lnTo>
                <a:lnTo>
                  <a:pt x="1446" y="3889"/>
                </a:lnTo>
                <a:lnTo>
                  <a:pt x="1461" y="3901"/>
                </a:lnTo>
                <a:lnTo>
                  <a:pt x="1481" y="3916"/>
                </a:lnTo>
                <a:lnTo>
                  <a:pt x="1482" y="3915"/>
                </a:lnTo>
                <a:close/>
                <a:moveTo>
                  <a:pt x="1460" y="3817"/>
                </a:moveTo>
                <a:lnTo>
                  <a:pt x="1460" y="3810"/>
                </a:lnTo>
                <a:lnTo>
                  <a:pt x="1460" y="3804"/>
                </a:lnTo>
                <a:lnTo>
                  <a:pt x="1462" y="3800"/>
                </a:lnTo>
                <a:lnTo>
                  <a:pt x="1465" y="3797"/>
                </a:lnTo>
                <a:lnTo>
                  <a:pt x="1469" y="3794"/>
                </a:lnTo>
                <a:lnTo>
                  <a:pt x="1474" y="3793"/>
                </a:lnTo>
                <a:lnTo>
                  <a:pt x="1480" y="3793"/>
                </a:lnTo>
                <a:lnTo>
                  <a:pt x="1486" y="3793"/>
                </a:lnTo>
                <a:lnTo>
                  <a:pt x="1499" y="3795"/>
                </a:lnTo>
                <a:lnTo>
                  <a:pt x="1510" y="3800"/>
                </a:lnTo>
                <a:lnTo>
                  <a:pt x="1519" y="3805"/>
                </a:lnTo>
                <a:lnTo>
                  <a:pt x="1528" y="3813"/>
                </a:lnTo>
                <a:lnTo>
                  <a:pt x="1535" y="3820"/>
                </a:lnTo>
                <a:lnTo>
                  <a:pt x="1543" y="3830"/>
                </a:lnTo>
                <a:lnTo>
                  <a:pt x="1548" y="3839"/>
                </a:lnTo>
                <a:lnTo>
                  <a:pt x="1554" y="3851"/>
                </a:lnTo>
                <a:lnTo>
                  <a:pt x="1555" y="3854"/>
                </a:lnTo>
                <a:lnTo>
                  <a:pt x="1555" y="3859"/>
                </a:lnTo>
                <a:lnTo>
                  <a:pt x="1554" y="3864"/>
                </a:lnTo>
                <a:lnTo>
                  <a:pt x="1551" y="3868"/>
                </a:lnTo>
                <a:lnTo>
                  <a:pt x="1548" y="3872"/>
                </a:lnTo>
                <a:lnTo>
                  <a:pt x="1544" y="3874"/>
                </a:lnTo>
                <a:lnTo>
                  <a:pt x="1539" y="3877"/>
                </a:lnTo>
                <a:lnTo>
                  <a:pt x="1535" y="3879"/>
                </a:lnTo>
                <a:lnTo>
                  <a:pt x="1529" y="3878"/>
                </a:lnTo>
                <a:lnTo>
                  <a:pt x="1520" y="3872"/>
                </a:lnTo>
                <a:lnTo>
                  <a:pt x="1507" y="3864"/>
                </a:lnTo>
                <a:lnTo>
                  <a:pt x="1494" y="3853"/>
                </a:lnTo>
                <a:lnTo>
                  <a:pt x="1481" y="3842"/>
                </a:lnTo>
                <a:lnTo>
                  <a:pt x="1470" y="3832"/>
                </a:lnTo>
                <a:lnTo>
                  <a:pt x="1462" y="3823"/>
                </a:lnTo>
                <a:lnTo>
                  <a:pt x="1460" y="3817"/>
                </a:lnTo>
                <a:close/>
                <a:moveTo>
                  <a:pt x="1327" y="3746"/>
                </a:moveTo>
                <a:lnTo>
                  <a:pt x="1305" y="3736"/>
                </a:lnTo>
                <a:lnTo>
                  <a:pt x="1284" y="3728"/>
                </a:lnTo>
                <a:lnTo>
                  <a:pt x="1279" y="3725"/>
                </a:lnTo>
                <a:lnTo>
                  <a:pt x="1275" y="3721"/>
                </a:lnTo>
                <a:lnTo>
                  <a:pt x="1271" y="3717"/>
                </a:lnTo>
                <a:lnTo>
                  <a:pt x="1268" y="3712"/>
                </a:lnTo>
                <a:lnTo>
                  <a:pt x="1266" y="3707"/>
                </a:lnTo>
                <a:lnTo>
                  <a:pt x="1265" y="3700"/>
                </a:lnTo>
                <a:lnTo>
                  <a:pt x="1265" y="3692"/>
                </a:lnTo>
                <a:lnTo>
                  <a:pt x="1266" y="3684"/>
                </a:lnTo>
                <a:lnTo>
                  <a:pt x="1275" y="3685"/>
                </a:lnTo>
                <a:lnTo>
                  <a:pt x="1284" y="3684"/>
                </a:lnTo>
                <a:lnTo>
                  <a:pt x="1293" y="3682"/>
                </a:lnTo>
                <a:lnTo>
                  <a:pt x="1302" y="3680"/>
                </a:lnTo>
                <a:lnTo>
                  <a:pt x="1312" y="3679"/>
                </a:lnTo>
                <a:lnTo>
                  <a:pt x="1320" y="3677"/>
                </a:lnTo>
                <a:lnTo>
                  <a:pt x="1329" y="3679"/>
                </a:lnTo>
                <a:lnTo>
                  <a:pt x="1339" y="3682"/>
                </a:lnTo>
                <a:lnTo>
                  <a:pt x="1352" y="3690"/>
                </a:lnTo>
                <a:lnTo>
                  <a:pt x="1363" y="3699"/>
                </a:lnTo>
                <a:lnTo>
                  <a:pt x="1367" y="3705"/>
                </a:lnTo>
                <a:lnTo>
                  <a:pt x="1371" y="3711"/>
                </a:lnTo>
                <a:lnTo>
                  <a:pt x="1371" y="3719"/>
                </a:lnTo>
                <a:lnTo>
                  <a:pt x="1371" y="3726"/>
                </a:lnTo>
                <a:lnTo>
                  <a:pt x="1368" y="3734"/>
                </a:lnTo>
                <a:lnTo>
                  <a:pt x="1363" y="3739"/>
                </a:lnTo>
                <a:lnTo>
                  <a:pt x="1358" y="3743"/>
                </a:lnTo>
                <a:lnTo>
                  <a:pt x="1353" y="3744"/>
                </a:lnTo>
                <a:lnTo>
                  <a:pt x="1340" y="3745"/>
                </a:lnTo>
                <a:lnTo>
                  <a:pt x="1327" y="3746"/>
                </a:lnTo>
                <a:close/>
                <a:moveTo>
                  <a:pt x="2070" y="5325"/>
                </a:moveTo>
                <a:lnTo>
                  <a:pt x="2070" y="5325"/>
                </a:lnTo>
                <a:lnTo>
                  <a:pt x="2070" y="5323"/>
                </a:lnTo>
                <a:lnTo>
                  <a:pt x="2070" y="5325"/>
                </a:lnTo>
                <a:close/>
                <a:moveTo>
                  <a:pt x="1244" y="950"/>
                </a:moveTo>
                <a:lnTo>
                  <a:pt x="1243" y="952"/>
                </a:lnTo>
                <a:lnTo>
                  <a:pt x="1243" y="953"/>
                </a:lnTo>
                <a:lnTo>
                  <a:pt x="1244" y="950"/>
                </a:lnTo>
                <a:lnTo>
                  <a:pt x="1244" y="950"/>
                </a:lnTo>
                <a:close/>
                <a:moveTo>
                  <a:pt x="1373" y="1220"/>
                </a:moveTo>
                <a:lnTo>
                  <a:pt x="1373" y="1223"/>
                </a:lnTo>
                <a:lnTo>
                  <a:pt x="1374" y="1223"/>
                </a:lnTo>
                <a:lnTo>
                  <a:pt x="1373" y="1222"/>
                </a:lnTo>
                <a:lnTo>
                  <a:pt x="1373" y="1220"/>
                </a:lnTo>
                <a:close/>
                <a:moveTo>
                  <a:pt x="1344" y="1319"/>
                </a:moveTo>
                <a:lnTo>
                  <a:pt x="1343" y="1318"/>
                </a:lnTo>
                <a:lnTo>
                  <a:pt x="1342" y="1318"/>
                </a:lnTo>
                <a:lnTo>
                  <a:pt x="1340" y="1319"/>
                </a:lnTo>
                <a:lnTo>
                  <a:pt x="1343" y="1319"/>
                </a:lnTo>
                <a:lnTo>
                  <a:pt x="1344" y="1319"/>
                </a:lnTo>
                <a:close/>
                <a:moveTo>
                  <a:pt x="5057" y="3096"/>
                </a:moveTo>
                <a:lnTo>
                  <a:pt x="5058" y="3095"/>
                </a:lnTo>
                <a:lnTo>
                  <a:pt x="5060" y="3094"/>
                </a:lnTo>
                <a:lnTo>
                  <a:pt x="5058" y="3094"/>
                </a:lnTo>
                <a:lnTo>
                  <a:pt x="5057" y="3095"/>
                </a:lnTo>
                <a:lnTo>
                  <a:pt x="5057" y="3096"/>
                </a:lnTo>
                <a:close/>
                <a:moveTo>
                  <a:pt x="739" y="4598"/>
                </a:moveTo>
                <a:lnTo>
                  <a:pt x="740" y="4600"/>
                </a:lnTo>
                <a:lnTo>
                  <a:pt x="742" y="4601"/>
                </a:lnTo>
                <a:lnTo>
                  <a:pt x="745" y="4600"/>
                </a:lnTo>
                <a:lnTo>
                  <a:pt x="749" y="4598"/>
                </a:lnTo>
                <a:lnTo>
                  <a:pt x="744" y="4598"/>
                </a:lnTo>
                <a:lnTo>
                  <a:pt x="739" y="4598"/>
                </a:lnTo>
                <a:close/>
                <a:moveTo>
                  <a:pt x="1885" y="2741"/>
                </a:moveTo>
                <a:lnTo>
                  <a:pt x="1884" y="2741"/>
                </a:lnTo>
                <a:lnTo>
                  <a:pt x="1884" y="2741"/>
                </a:lnTo>
                <a:lnTo>
                  <a:pt x="1884" y="2741"/>
                </a:lnTo>
                <a:lnTo>
                  <a:pt x="1885" y="2741"/>
                </a:lnTo>
                <a:close/>
                <a:moveTo>
                  <a:pt x="1882" y="3001"/>
                </a:moveTo>
                <a:lnTo>
                  <a:pt x="1883" y="3002"/>
                </a:lnTo>
                <a:lnTo>
                  <a:pt x="1885" y="3001"/>
                </a:lnTo>
                <a:lnTo>
                  <a:pt x="1887" y="2998"/>
                </a:lnTo>
                <a:lnTo>
                  <a:pt x="1884" y="2999"/>
                </a:lnTo>
                <a:lnTo>
                  <a:pt x="1882" y="3001"/>
                </a:lnTo>
                <a:close/>
                <a:moveTo>
                  <a:pt x="1294" y="496"/>
                </a:moveTo>
                <a:lnTo>
                  <a:pt x="1297" y="497"/>
                </a:lnTo>
                <a:lnTo>
                  <a:pt x="1297" y="495"/>
                </a:lnTo>
                <a:lnTo>
                  <a:pt x="1294" y="496"/>
                </a:lnTo>
                <a:close/>
                <a:moveTo>
                  <a:pt x="4282" y="1889"/>
                </a:moveTo>
                <a:lnTo>
                  <a:pt x="4279" y="1888"/>
                </a:lnTo>
                <a:lnTo>
                  <a:pt x="4275" y="1887"/>
                </a:lnTo>
                <a:lnTo>
                  <a:pt x="4277" y="1889"/>
                </a:lnTo>
                <a:lnTo>
                  <a:pt x="4282" y="1892"/>
                </a:lnTo>
                <a:lnTo>
                  <a:pt x="4282" y="1891"/>
                </a:lnTo>
                <a:lnTo>
                  <a:pt x="4282" y="1889"/>
                </a:lnTo>
                <a:close/>
                <a:moveTo>
                  <a:pt x="4685" y="2220"/>
                </a:moveTo>
                <a:lnTo>
                  <a:pt x="4685" y="2215"/>
                </a:lnTo>
                <a:lnTo>
                  <a:pt x="4684" y="2215"/>
                </a:lnTo>
                <a:lnTo>
                  <a:pt x="4683" y="2217"/>
                </a:lnTo>
                <a:lnTo>
                  <a:pt x="4684" y="2218"/>
                </a:lnTo>
                <a:lnTo>
                  <a:pt x="4685" y="2220"/>
                </a:lnTo>
                <a:close/>
                <a:moveTo>
                  <a:pt x="4302" y="1960"/>
                </a:moveTo>
                <a:lnTo>
                  <a:pt x="4305" y="1955"/>
                </a:lnTo>
                <a:lnTo>
                  <a:pt x="4307" y="1950"/>
                </a:lnTo>
                <a:lnTo>
                  <a:pt x="4301" y="1950"/>
                </a:lnTo>
                <a:lnTo>
                  <a:pt x="4301" y="1955"/>
                </a:lnTo>
                <a:lnTo>
                  <a:pt x="4302" y="1960"/>
                </a:lnTo>
                <a:close/>
                <a:moveTo>
                  <a:pt x="4236" y="3854"/>
                </a:moveTo>
                <a:lnTo>
                  <a:pt x="4237" y="3854"/>
                </a:lnTo>
                <a:lnTo>
                  <a:pt x="4237" y="3852"/>
                </a:lnTo>
                <a:lnTo>
                  <a:pt x="4237" y="3853"/>
                </a:lnTo>
                <a:lnTo>
                  <a:pt x="4236" y="3854"/>
                </a:lnTo>
                <a:close/>
                <a:moveTo>
                  <a:pt x="4437" y="4009"/>
                </a:moveTo>
                <a:lnTo>
                  <a:pt x="4437" y="4009"/>
                </a:lnTo>
                <a:lnTo>
                  <a:pt x="4438" y="4009"/>
                </a:lnTo>
                <a:lnTo>
                  <a:pt x="4437" y="4009"/>
                </a:lnTo>
                <a:close/>
                <a:moveTo>
                  <a:pt x="1510" y="692"/>
                </a:moveTo>
                <a:lnTo>
                  <a:pt x="1510" y="687"/>
                </a:lnTo>
                <a:lnTo>
                  <a:pt x="1510" y="682"/>
                </a:lnTo>
                <a:lnTo>
                  <a:pt x="1507" y="685"/>
                </a:lnTo>
                <a:lnTo>
                  <a:pt x="1506" y="688"/>
                </a:lnTo>
                <a:lnTo>
                  <a:pt x="1510" y="692"/>
                </a:lnTo>
                <a:close/>
                <a:moveTo>
                  <a:pt x="1497" y="1486"/>
                </a:moveTo>
                <a:lnTo>
                  <a:pt x="1497" y="1488"/>
                </a:lnTo>
                <a:lnTo>
                  <a:pt x="1499" y="1486"/>
                </a:lnTo>
                <a:lnTo>
                  <a:pt x="1501" y="1483"/>
                </a:lnTo>
                <a:lnTo>
                  <a:pt x="1504" y="1480"/>
                </a:lnTo>
                <a:lnTo>
                  <a:pt x="1502" y="1483"/>
                </a:lnTo>
                <a:lnTo>
                  <a:pt x="1500" y="1484"/>
                </a:lnTo>
                <a:lnTo>
                  <a:pt x="1497" y="1486"/>
                </a:lnTo>
                <a:lnTo>
                  <a:pt x="1497" y="1486"/>
                </a:lnTo>
                <a:close/>
                <a:moveTo>
                  <a:pt x="1496" y="1488"/>
                </a:moveTo>
                <a:lnTo>
                  <a:pt x="1497" y="1486"/>
                </a:lnTo>
                <a:lnTo>
                  <a:pt x="1497" y="1486"/>
                </a:lnTo>
                <a:lnTo>
                  <a:pt x="1500" y="1484"/>
                </a:lnTo>
                <a:lnTo>
                  <a:pt x="1497" y="1485"/>
                </a:lnTo>
                <a:lnTo>
                  <a:pt x="1494" y="1485"/>
                </a:lnTo>
                <a:lnTo>
                  <a:pt x="1495" y="1486"/>
                </a:lnTo>
                <a:lnTo>
                  <a:pt x="1496" y="1488"/>
                </a:lnTo>
                <a:close/>
                <a:moveTo>
                  <a:pt x="1513" y="1471"/>
                </a:moveTo>
                <a:lnTo>
                  <a:pt x="1513" y="1471"/>
                </a:lnTo>
                <a:lnTo>
                  <a:pt x="1513" y="1471"/>
                </a:lnTo>
                <a:lnTo>
                  <a:pt x="1513" y="1471"/>
                </a:lnTo>
                <a:close/>
                <a:moveTo>
                  <a:pt x="1513" y="1471"/>
                </a:moveTo>
                <a:lnTo>
                  <a:pt x="1505" y="1479"/>
                </a:lnTo>
                <a:lnTo>
                  <a:pt x="1509" y="1475"/>
                </a:lnTo>
                <a:lnTo>
                  <a:pt x="1513" y="1470"/>
                </a:lnTo>
                <a:lnTo>
                  <a:pt x="1513" y="1471"/>
                </a:lnTo>
                <a:close/>
                <a:moveTo>
                  <a:pt x="1502" y="1481"/>
                </a:moveTo>
                <a:lnTo>
                  <a:pt x="1501" y="1483"/>
                </a:lnTo>
                <a:lnTo>
                  <a:pt x="1501" y="1483"/>
                </a:lnTo>
                <a:lnTo>
                  <a:pt x="1502" y="1481"/>
                </a:lnTo>
                <a:close/>
                <a:moveTo>
                  <a:pt x="1620" y="1545"/>
                </a:moveTo>
                <a:lnTo>
                  <a:pt x="1620" y="1545"/>
                </a:lnTo>
                <a:lnTo>
                  <a:pt x="1622" y="1547"/>
                </a:lnTo>
                <a:lnTo>
                  <a:pt x="1620" y="1545"/>
                </a:lnTo>
                <a:close/>
                <a:moveTo>
                  <a:pt x="1452" y="1982"/>
                </a:moveTo>
                <a:lnTo>
                  <a:pt x="1452" y="1982"/>
                </a:lnTo>
                <a:lnTo>
                  <a:pt x="1452" y="1981"/>
                </a:lnTo>
                <a:lnTo>
                  <a:pt x="1452" y="1981"/>
                </a:lnTo>
                <a:lnTo>
                  <a:pt x="1452" y="1982"/>
                </a:lnTo>
                <a:close/>
                <a:moveTo>
                  <a:pt x="1520" y="1994"/>
                </a:moveTo>
                <a:lnTo>
                  <a:pt x="1507" y="1999"/>
                </a:lnTo>
                <a:lnTo>
                  <a:pt x="1496" y="2004"/>
                </a:lnTo>
                <a:lnTo>
                  <a:pt x="1502" y="2004"/>
                </a:lnTo>
                <a:lnTo>
                  <a:pt x="1509" y="2002"/>
                </a:lnTo>
                <a:lnTo>
                  <a:pt x="1515" y="2000"/>
                </a:lnTo>
                <a:lnTo>
                  <a:pt x="1520" y="1994"/>
                </a:lnTo>
                <a:close/>
                <a:moveTo>
                  <a:pt x="1425" y="2009"/>
                </a:moveTo>
                <a:lnTo>
                  <a:pt x="1420" y="2013"/>
                </a:lnTo>
                <a:lnTo>
                  <a:pt x="1421" y="2014"/>
                </a:lnTo>
                <a:lnTo>
                  <a:pt x="1421" y="2015"/>
                </a:lnTo>
                <a:lnTo>
                  <a:pt x="1422" y="2011"/>
                </a:lnTo>
                <a:lnTo>
                  <a:pt x="1425" y="2009"/>
                </a:lnTo>
                <a:close/>
                <a:moveTo>
                  <a:pt x="1420" y="2013"/>
                </a:moveTo>
                <a:lnTo>
                  <a:pt x="1421" y="2010"/>
                </a:lnTo>
                <a:lnTo>
                  <a:pt x="1421" y="2008"/>
                </a:lnTo>
                <a:lnTo>
                  <a:pt x="1417" y="2010"/>
                </a:lnTo>
                <a:lnTo>
                  <a:pt x="1413" y="2014"/>
                </a:lnTo>
                <a:lnTo>
                  <a:pt x="1417" y="2013"/>
                </a:lnTo>
                <a:lnTo>
                  <a:pt x="1420" y="2013"/>
                </a:lnTo>
                <a:close/>
                <a:moveTo>
                  <a:pt x="2086" y="2183"/>
                </a:moveTo>
                <a:lnTo>
                  <a:pt x="2088" y="2183"/>
                </a:lnTo>
                <a:lnTo>
                  <a:pt x="2089" y="2185"/>
                </a:lnTo>
                <a:lnTo>
                  <a:pt x="2089" y="2183"/>
                </a:lnTo>
                <a:lnTo>
                  <a:pt x="2088" y="2182"/>
                </a:lnTo>
                <a:lnTo>
                  <a:pt x="2086" y="2183"/>
                </a:lnTo>
                <a:close/>
                <a:moveTo>
                  <a:pt x="4329" y="4158"/>
                </a:moveTo>
                <a:lnTo>
                  <a:pt x="4328" y="4149"/>
                </a:lnTo>
                <a:lnTo>
                  <a:pt x="4325" y="4143"/>
                </a:lnTo>
                <a:lnTo>
                  <a:pt x="4326" y="4151"/>
                </a:lnTo>
                <a:lnTo>
                  <a:pt x="4328" y="4158"/>
                </a:lnTo>
                <a:lnTo>
                  <a:pt x="4329" y="4158"/>
                </a:lnTo>
                <a:close/>
                <a:moveTo>
                  <a:pt x="3587" y="4045"/>
                </a:moveTo>
                <a:lnTo>
                  <a:pt x="3587" y="4045"/>
                </a:lnTo>
                <a:lnTo>
                  <a:pt x="3587" y="4045"/>
                </a:lnTo>
                <a:lnTo>
                  <a:pt x="3587" y="4045"/>
                </a:lnTo>
                <a:close/>
                <a:moveTo>
                  <a:pt x="3462" y="4261"/>
                </a:moveTo>
                <a:lnTo>
                  <a:pt x="3465" y="4260"/>
                </a:lnTo>
                <a:lnTo>
                  <a:pt x="3466" y="4257"/>
                </a:lnTo>
                <a:lnTo>
                  <a:pt x="3464" y="4257"/>
                </a:lnTo>
                <a:lnTo>
                  <a:pt x="3462" y="4256"/>
                </a:lnTo>
                <a:lnTo>
                  <a:pt x="3462" y="4261"/>
                </a:lnTo>
                <a:close/>
                <a:moveTo>
                  <a:pt x="2209" y="5185"/>
                </a:moveTo>
                <a:lnTo>
                  <a:pt x="2209" y="5184"/>
                </a:lnTo>
                <a:lnTo>
                  <a:pt x="2209" y="5185"/>
                </a:lnTo>
                <a:lnTo>
                  <a:pt x="2209" y="5185"/>
                </a:lnTo>
                <a:lnTo>
                  <a:pt x="2209" y="5185"/>
                </a:lnTo>
                <a:close/>
                <a:moveTo>
                  <a:pt x="2238" y="623"/>
                </a:moveTo>
                <a:lnTo>
                  <a:pt x="2236" y="625"/>
                </a:lnTo>
                <a:lnTo>
                  <a:pt x="2238" y="623"/>
                </a:lnTo>
                <a:lnTo>
                  <a:pt x="2238" y="623"/>
                </a:lnTo>
                <a:lnTo>
                  <a:pt x="2238" y="623"/>
                </a:lnTo>
                <a:lnTo>
                  <a:pt x="2238" y="623"/>
                </a:lnTo>
                <a:lnTo>
                  <a:pt x="2238" y="623"/>
                </a:lnTo>
                <a:close/>
                <a:moveTo>
                  <a:pt x="2231" y="630"/>
                </a:moveTo>
                <a:lnTo>
                  <a:pt x="2224" y="636"/>
                </a:lnTo>
                <a:lnTo>
                  <a:pt x="2224" y="636"/>
                </a:lnTo>
                <a:lnTo>
                  <a:pt x="2231" y="630"/>
                </a:lnTo>
                <a:close/>
                <a:moveTo>
                  <a:pt x="2224" y="636"/>
                </a:moveTo>
                <a:lnTo>
                  <a:pt x="2231" y="630"/>
                </a:lnTo>
                <a:lnTo>
                  <a:pt x="2231" y="630"/>
                </a:lnTo>
                <a:lnTo>
                  <a:pt x="2231" y="630"/>
                </a:lnTo>
                <a:lnTo>
                  <a:pt x="2231" y="630"/>
                </a:lnTo>
                <a:lnTo>
                  <a:pt x="2224" y="636"/>
                </a:lnTo>
                <a:close/>
                <a:moveTo>
                  <a:pt x="2231" y="630"/>
                </a:moveTo>
                <a:lnTo>
                  <a:pt x="2231" y="630"/>
                </a:lnTo>
                <a:lnTo>
                  <a:pt x="2231" y="630"/>
                </a:lnTo>
                <a:lnTo>
                  <a:pt x="2231" y="630"/>
                </a:lnTo>
                <a:lnTo>
                  <a:pt x="2231" y="630"/>
                </a:lnTo>
                <a:lnTo>
                  <a:pt x="2231" y="630"/>
                </a:lnTo>
                <a:close/>
                <a:moveTo>
                  <a:pt x="2231" y="630"/>
                </a:moveTo>
                <a:lnTo>
                  <a:pt x="2231" y="630"/>
                </a:lnTo>
                <a:lnTo>
                  <a:pt x="2231" y="629"/>
                </a:lnTo>
                <a:lnTo>
                  <a:pt x="2232" y="629"/>
                </a:lnTo>
                <a:lnTo>
                  <a:pt x="2231" y="630"/>
                </a:lnTo>
                <a:close/>
                <a:moveTo>
                  <a:pt x="2231" y="629"/>
                </a:moveTo>
                <a:lnTo>
                  <a:pt x="2232" y="629"/>
                </a:lnTo>
                <a:lnTo>
                  <a:pt x="2232" y="629"/>
                </a:lnTo>
                <a:lnTo>
                  <a:pt x="2232" y="629"/>
                </a:lnTo>
                <a:lnTo>
                  <a:pt x="2232" y="629"/>
                </a:lnTo>
                <a:lnTo>
                  <a:pt x="2232" y="629"/>
                </a:lnTo>
                <a:lnTo>
                  <a:pt x="2232" y="629"/>
                </a:lnTo>
                <a:lnTo>
                  <a:pt x="2231" y="629"/>
                </a:lnTo>
                <a:close/>
                <a:moveTo>
                  <a:pt x="2232" y="629"/>
                </a:moveTo>
                <a:lnTo>
                  <a:pt x="2232" y="629"/>
                </a:lnTo>
                <a:lnTo>
                  <a:pt x="2232" y="629"/>
                </a:lnTo>
                <a:lnTo>
                  <a:pt x="2232" y="629"/>
                </a:lnTo>
                <a:lnTo>
                  <a:pt x="2232" y="629"/>
                </a:lnTo>
                <a:close/>
                <a:moveTo>
                  <a:pt x="2232" y="629"/>
                </a:moveTo>
                <a:lnTo>
                  <a:pt x="2232" y="629"/>
                </a:lnTo>
                <a:lnTo>
                  <a:pt x="2233" y="628"/>
                </a:lnTo>
                <a:lnTo>
                  <a:pt x="2233" y="628"/>
                </a:lnTo>
                <a:lnTo>
                  <a:pt x="2233" y="628"/>
                </a:lnTo>
                <a:lnTo>
                  <a:pt x="2236" y="625"/>
                </a:lnTo>
                <a:lnTo>
                  <a:pt x="2236" y="625"/>
                </a:lnTo>
                <a:lnTo>
                  <a:pt x="2238" y="623"/>
                </a:lnTo>
                <a:lnTo>
                  <a:pt x="2237" y="624"/>
                </a:lnTo>
                <a:lnTo>
                  <a:pt x="2236" y="624"/>
                </a:lnTo>
                <a:lnTo>
                  <a:pt x="2231" y="630"/>
                </a:lnTo>
                <a:lnTo>
                  <a:pt x="2224" y="635"/>
                </a:lnTo>
                <a:lnTo>
                  <a:pt x="2224" y="636"/>
                </a:lnTo>
                <a:lnTo>
                  <a:pt x="2232" y="629"/>
                </a:lnTo>
                <a:close/>
                <a:moveTo>
                  <a:pt x="2233" y="628"/>
                </a:moveTo>
                <a:lnTo>
                  <a:pt x="2236" y="625"/>
                </a:lnTo>
                <a:lnTo>
                  <a:pt x="2233" y="628"/>
                </a:lnTo>
                <a:close/>
                <a:moveTo>
                  <a:pt x="2443" y="871"/>
                </a:moveTo>
                <a:lnTo>
                  <a:pt x="2438" y="866"/>
                </a:lnTo>
                <a:lnTo>
                  <a:pt x="2433" y="861"/>
                </a:lnTo>
                <a:lnTo>
                  <a:pt x="2434" y="865"/>
                </a:lnTo>
                <a:lnTo>
                  <a:pt x="2435" y="868"/>
                </a:lnTo>
                <a:lnTo>
                  <a:pt x="2439" y="870"/>
                </a:lnTo>
                <a:lnTo>
                  <a:pt x="2443" y="871"/>
                </a:lnTo>
                <a:close/>
                <a:moveTo>
                  <a:pt x="2969" y="634"/>
                </a:moveTo>
                <a:lnTo>
                  <a:pt x="2974" y="629"/>
                </a:lnTo>
                <a:lnTo>
                  <a:pt x="2971" y="633"/>
                </a:lnTo>
                <a:lnTo>
                  <a:pt x="2968" y="636"/>
                </a:lnTo>
                <a:lnTo>
                  <a:pt x="2968" y="636"/>
                </a:lnTo>
                <a:lnTo>
                  <a:pt x="2969" y="634"/>
                </a:lnTo>
                <a:close/>
                <a:moveTo>
                  <a:pt x="2980" y="623"/>
                </a:moveTo>
                <a:lnTo>
                  <a:pt x="2979" y="625"/>
                </a:lnTo>
                <a:lnTo>
                  <a:pt x="2979" y="625"/>
                </a:lnTo>
                <a:lnTo>
                  <a:pt x="2978" y="625"/>
                </a:lnTo>
                <a:lnTo>
                  <a:pt x="2978" y="625"/>
                </a:lnTo>
                <a:lnTo>
                  <a:pt x="2978" y="625"/>
                </a:lnTo>
                <a:lnTo>
                  <a:pt x="2977" y="626"/>
                </a:lnTo>
                <a:lnTo>
                  <a:pt x="2977" y="626"/>
                </a:lnTo>
                <a:lnTo>
                  <a:pt x="2977" y="626"/>
                </a:lnTo>
                <a:lnTo>
                  <a:pt x="2977" y="626"/>
                </a:lnTo>
                <a:lnTo>
                  <a:pt x="2977" y="626"/>
                </a:lnTo>
                <a:lnTo>
                  <a:pt x="2977" y="626"/>
                </a:lnTo>
                <a:lnTo>
                  <a:pt x="2973" y="630"/>
                </a:lnTo>
                <a:lnTo>
                  <a:pt x="2978" y="625"/>
                </a:lnTo>
                <a:lnTo>
                  <a:pt x="2983" y="620"/>
                </a:lnTo>
                <a:lnTo>
                  <a:pt x="2983" y="620"/>
                </a:lnTo>
                <a:lnTo>
                  <a:pt x="2982" y="621"/>
                </a:lnTo>
                <a:lnTo>
                  <a:pt x="2982" y="623"/>
                </a:lnTo>
                <a:lnTo>
                  <a:pt x="2982" y="623"/>
                </a:lnTo>
                <a:lnTo>
                  <a:pt x="2980" y="623"/>
                </a:lnTo>
                <a:lnTo>
                  <a:pt x="2980" y="623"/>
                </a:lnTo>
                <a:lnTo>
                  <a:pt x="2980" y="623"/>
                </a:lnTo>
                <a:close/>
                <a:moveTo>
                  <a:pt x="2983" y="608"/>
                </a:moveTo>
                <a:lnTo>
                  <a:pt x="2983" y="606"/>
                </a:lnTo>
                <a:lnTo>
                  <a:pt x="2983" y="605"/>
                </a:lnTo>
                <a:lnTo>
                  <a:pt x="2982" y="605"/>
                </a:lnTo>
                <a:lnTo>
                  <a:pt x="2982" y="605"/>
                </a:lnTo>
                <a:lnTo>
                  <a:pt x="2983" y="606"/>
                </a:lnTo>
                <a:lnTo>
                  <a:pt x="2983" y="608"/>
                </a:lnTo>
                <a:close/>
                <a:moveTo>
                  <a:pt x="3215" y="910"/>
                </a:moveTo>
                <a:lnTo>
                  <a:pt x="3213" y="910"/>
                </a:lnTo>
                <a:lnTo>
                  <a:pt x="3210" y="910"/>
                </a:lnTo>
                <a:lnTo>
                  <a:pt x="3213" y="911"/>
                </a:lnTo>
                <a:lnTo>
                  <a:pt x="3215" y="913"/>
                </a:lnTo>
                <a:lnTo>
                  <a:pt x="3215" y="910"/>
                </a:lnTo>
                <a:close/>
                <a:moveTo>
                  <a:pt x="4810" y="1951"/>
                </a:moveTo>
                <a:lnTo>
                  <a:pt x="4810" y="1951"/>
                </a:lnTo>
                <a:lnTo>
                  <a:pt x="4810" y="1951"/>
                </a:lnTo>
                <a:lnTo>
                  <a:pt x="4810" y="1952"/>
                </a:lnTo>
                <a:lnTo>
                  <a:pt x="4810" y="1951"/>
                </a:lnTo>
                <a:lnTo>
                  <a:pt x="4810" y="1951"/>
                </a:lnTo>
                <a:close/>
                <a:moveTo>
                  <a:pt x="4159" y="5122"/>
                </a:moveTo>
                <a:lnTo>
                  <a:pt x="4159" y="5122"/>
                </a:lnTo>
                <a:lnTo>
                  <a:pt x="4159" y="5122"/>
                </a:lnTo>
                <a:lnTo>
                  <a:pt x="4159" y="5122"/>
                </a:lnTo>
                <a:close/>
                <a:moveTo>
                  <a:pt x="4127" y="4939"/>
                </a:moveTo>
                <a:lnTo>
                  <a:pt x="4124" y="4942"/>
                </a:lnTo>
                <a:lnTo>
                  <a:pt x="4125" y="4940"/>
                </a:lnTo>
                <a:lnTo>
                  <a:pt x="4128" y="4939"/>
                </a:lnTo>
                <a:lnTo>
                  <a:pt x="4127" y="4939"/>
                </a:lnTo>
                <a:lnTo>
                  <a:pt x="4127" y="4939"/>
                </a:lnTo>
                <a:close/>
                <a:moveTo>
                  <a:pt x="3942" y="4736"/>
                </a:moveTo>
                <a:lnTo>
                  <a:pt x="3942" y="4736"/>
                </a:lnTo>
                <a:lnTo>
                  <a:pt x="3942" y="4736"/>
                </a:lnTo>
                <a:lnTo>
                  <a:pt x="3942" y="4736"/>
                </a:lnTo>
                <a:close/>
                <a:moveTo>
                  <a:pt x="951" y="4806"/>
                </a:moveTo>
                <a:lnTo>
                  <a:pt x="946" y="4806"/>
                </a:lnTo>
                <a:lnTo>
                  <a:pt x="942" y="4807"/>
                </a:lnTo>
                <a:lnTo>
                  <a:pt x="950" y="4810"/>
                </a:lnTo>
                <a:lnTo>
                  <a:pt x="950" y="4807"/>
                </a:lnTo>
                <a:lnTo>
                  <a:pt x="951" y="4806"/>
                </a:lnTo>
                <a:close/>
                <a:moveTo>
                  <a:pt x="2821" y="6206"/>
                </a:moveTo>
                <a:lnTo>
                  <a:pt x="2826" y="6206"/>
                </a:lnTo>
                <a:lnTo>
                  <a:pt x="2823" y="6206"/>
                </a:lnTo>
                <a:lnTo>
                  <a:pt x="2821" y="6206"/>
                </a:lnTo>
                <a:close/>
                <a:moveTo>
                  <a:pt x="2828" y="6206"/>
                </a:moveTo>
                <a:lnTo>
                  <a:pt x="2828" y="6206"/>
                </a:lnTo>
                <a:lnTo>
                  <a:pt x="2830" y="6206"/>
                </a:lnTo>
                <a:lnTo>
                  <a:pt x="2831" y="6206"/>
                </a:lnTo>
                <a:lnTo>
                  <a:pt x="2830" y="6206"/>
                </a:lnTo>
                <a:lnTo>
                  <a:pt x="2828" y="6206"/>
                </a:lnTo>
                <a:lnTo>
                  <a:pt x="2828" y="6206"/>
                </a:lnTo>
                <a:lnTo>
                  <a:pt x="2828" y="6206"/>
                </a:lnTo>
                <a:lnTo>
                  <a:pt x="2828" y="6206"/>
                </a:lnTo>
                <a:close/>
                <a:moveTo>
                  <a:pt x="2521" y="5950"/>
                </a:moveTo>
                <a:lnTo>
                  <a:pt x="2521" y="5950"/>
                </a:lnTo>
                <a:lnTo>
                  <a:pt x="2522" y="5950"/>
                </a:lnTo>
                <a:lnTo>
                  <a:pt x="2521" y="5950"/>
                </a:lnTo>
                <a:close/>
                <a:moveTo>
                  <a:pt x="2828" y="6206"/>
                </a:moveTo>
                <a:lnTo>
                  <a:pt x="2828" y="6206"/>
                </a:lnTo>
                <a:lnTo>
                  <a:pt x="2828" y="6206"/>
                </a:lnTo>
                <a:lnTo>
                  <a:pt x="2828" y="6206"/>
                </a:lnTo>
                <a:lnTo>
                  <a:pt x="2828" y="6206"/>
                </a:lnTo>
                <a:close/>
                <a:moveTo>
                  <a:pt x="2355" y="5842"/>
                </a:moveTo>
                <a:lnTo>
                  <a:pt x="2355" y="5844"/>
                </a:lnTo>
                <a:lnTo>
                  <a:pt x="2355" y="5847"/>
                </a:lnTo>
                <a:lnTo>
                  <a:pt x="2358" y="5846"/>
                </a:lnTo>
                <a:lnTo>
                  <a:pt x="2360" y="5844"/>
                </a:lnTo>
                <a:lnTo>
                  <a:pt x="2358" y="5843"/>
                </a:lnTo>
                <a:lnTo>
                  <a:pt x="2355" y="5842"/>
                </a:lnTo>
                <a:close/>
                <a:moveTo>
                  <a:pt x="1805" y="4451"/>
                </a:moveTo>
                <a:lnTo>
                  <a:pt x="1803" y="4459"/>
                </a:lnTo>
                <a:lnTo>
                  <a:pt x="1800" y="4463"/>
                </a:lnTo>
                <a:lnTo>
                  <a:pt x="1798" y="4465"/>
                </a:lnTo>
                <a:lnTo>
                  <a:pt x="1795" y="4466"/>
                </a:lnTo>
                <a:lnTo>
                  <a:pt x="1792" y="4465"/>
                </a:lnTo>
                <a:lnTo>
                  <a:pt x="1790" y="4463"/>
                </a:lnTo>
                <a:lnTo>
                  <a:pt x="1784" y="4459"/>
                </a:lnTo>
                <a:lnTo>
                  <a:pt x="1777" y="4457"/>
                </a:lnTo>
                <a:lnTo>
                  <a:pt x="1775" y="4454"/>
                </a:lnTo>
                <a:lnTo>
                  <a:pt x="1772" y="4452"/>
                </a:lnTo>
                <a:lnTo>
                  <a:pt x="1772" y="4448"/>
                </a:lnTo>
                <a:lnTo>
                  <a:pt x="1772" y="4444"/>
                </a:lnTo>
                <a:lnTo>
                  <a:pt x="1774" y="4439"/>
                </a:lnTo>
                <a:lnTo>
                  <a:pt x="1777" y="4434"/>
                </a:lnTo>
                <a:lnTo>
                  <a:pt x="1780" y="4433"/>
                </a:lnTo>
                <a:lnTo>
                  <a:pt x="1782" y="4432"/>
                </a:lnTo>
                <a:lnTo>
                  <a:pt x="1785" y="4432"/>
                </a:lnTo>
                <a:lnTo>
                  <a:pt x="1787" y="4433"/>
                </a:lnTo>
                <a:lnTo>
                  <a:pt x="1798" y="4442"/>
                </a:lnTo>
                <a:lnTo>
                  <a:pt x="1805" y="4451"/>
                </a:lnTo>
                <a:close/>
                <a:moveTo>
                  <a:pt x="2148" y="4614"/>
                </a:moveTo>
                <a:lnTo>
                  <a:pt x="2152" y="4620"/>
                </a:lnTo>
                <a:lnTo>
                  <a:pt x="2154" y="4625"/>
                </a:lnTo>
                <a:lnTo>
                  <a:pt x="2154" y="4623"/>
                </a:lnTo>
                <a:lnTo>
                  <a:pt x="2153" y="4620"/>
                </a:lnTo>
                <a:lnTo>
                  <a:pt x="2150" y="4616"/>
                </a:lnTo>
                <a:lnTo>
                  <a:pt x="2148" y="4613"/>
                </a:lnTo>
                <a:lnTo>
                  <a:pt x="2148" y="4614"/>
                </a:lnTo>
                <a:close/>
                <a:moveTo>
                  <a:pt x="1482" y="4241"/>
                </a:moveTo>
                <a:lnTo>
                  <a:pt x="1485" y="4246"/>
                </a:lnTo>
                <a:lnTo>
                  <a:pt x="1489" y="4251"/>
                </a:lnTo>
                <a:lnTo>
                  <a:pt x="1486" y="4252"/>
                </a:lnTo>
                <a:lnTo>
                  <a:pt x="1482" y="4255"/>
                </a:lnTo>
                <a:lnTo>
                  <a:pt x="1482" y="4249"/>
                </a:lnTo>
                <a:lnTo>
                  <a:pt x="1482" y="4241"/>
                </a:lnTo>
                <a:lnTo>
                  <a:pt x="1460" y="4231"/>
                </a:lnTo>
                <a:lnTo>
                  <a:pt x="1442" y="4222"/>
                </a:lnTo>
                <a:lnTo>
                  <a:pt x="1436" y="4217"/>
                </a:lnTo>
                <a:lnTo>
                  <a:pt x="1430" y="4213"/>
                </a:lnTo>
                <a:lnTo>
                  <a:pt x="1426" y="4208"/>
                </a:lnTo>
                <a:lnTo>
                  <a:pt x="1422" y="4203"/>
                </a:lnTo>
                <a:lnTo>
                  <a:pt x="1420" y="4198"/>
                </a:lnTo>
                <a:lnTo>
                  <a:pt x="1418" y="4192"/>
                </a:lnTo>
                <a:lnTo>
                  <a:pt x="1417" y="4185"/>
                </a:lnTo>
                <a:lnTo>
                  <a:pt x="1417" y="4177"/>
                </a:lnTo>
                <a:lnTo>
                  <a:pt x="1418" y="4157"/>
                </a:lnTo>
                <a:lnTo>
                  <a:pt x="1421" y="4132"/>
                </a:lnTo>
                <a:lnTo>
                  <a:pt x="1428" y="4133"/>
                </a:lnTo>
                <a:lnTo>
                  <a:pt x="1436" y="4137"/>
                </a:lnTo>
                <a:lnTo>
                  <a:pt x="1443" y="4141"/>
                </a:lnTo>
                <a:lnTo>
                  <a:pt x="1450" y="4144"/>
                </a:lnTo>
                <a:lnTo>
                  <a:pt x="1462" y="4153"/>
                </a:lnTo>
                <a:lnTo>
                  <a:pt x="1475" y="4163"/>
                </a:lnTo>
                <a:lnTo>
                  <a:pt x="1487" y="4173"/>
                </a:lnTo>
                <a:lnTo>
                  <a:pt x="1500" y="4182"/>
                </a:lnTo>
                <a:lnTo>
                  <a:pt x="1506" y="4185"/>
                </a:lnTo>
                <a:lnTo>
                  <a:pt x="1514" y="4188"/>
                </a:lnTo>
                <a:lnTo>
                  <a:pt x="1521" y="4191"/>
                </a:lnTo>
                <a:lnTo>
                  <a:pt x="1530" y="4192"/>
                </a:lnTo>
                <a:lnTo>
                  <a:pt x="1530" y="4192"/>
                </a:lnTo>
                <a:lnTo>
                  <a:pt x="1519" y="4193"/>
                </a:lnTo>
                <a:lnTo>
                  <a:pt x="1511" y="4198"/>
                </a:lnTo>
                <a:lnTo>
                  <a:pt x="1505" y="4203"/>
                </a:lnTo>
                <a:lnTo>
                  <a:pt x="1499" y="4210"/>
                </a:lnTo>
                <a:lnTo>
                  <a:pt x="1491" y="4226"/>
                </a:lnTo>
                <a:lnTo>
                  <a:pt x="1482" y="4241"/>
                </a:lnTo>
                <a:close/>
                <a:moveTo>
                  <a:pt x="1432" y="4266"/>
                </a:moveTo>
                <a:lnTo>
                  <a:pt x="1438" y="4271"/>
                </a:lnTo>
                <a:lnTo>
                  <a:pt x="1442" y="4276"/>
                </a:lnTo>
                <a:lnTo>
                  <a:pt x="1442" y="4279"/>
                </a:lnTo>
                <a:lnTo>
                  <a:pt x="1441" y="4281"/>
                </a:lnTo>
                <a:lnTo>
                  <a:pt x="1440" y="4284"/>
                </a:lnTo>
                <a:lnTo>
                  <a:pt x="1437" y="4285"/>
                </a:lnTo>
                <a:lnTo>
                  <a:pt x="1432" y="4286"/>
                </a:lnTo>
                <a:lnTo>
                  <a:pt x="1427" y="4287"/>
                </a:lnTo>
                <a:lnTo>
                  <a:pt x="1423" y="4287"/>
                </a:lnTo>
                <a:lnTo>
                  <a:pt x="1421" y="4287"/>
                </a:lnTo>
                <a:lnTo>
                  <a:pt x="1420" y="4285"/>
                </a:lnTo>
                <a:lnTo>
                  <a:pt x="1421" y="4280"/>
                </a:lnTo>
                <a:lnTo>
                  <a:pt x="1422" y="4275"/>
                </a:lnTo>
                <a:lnTo>
                  <a:pt x="1423" y="4270"/>
                </a:lnTo>
                <a:lnTo>
                  <a:pt x="1425" y="4269"/>
                </a:lnTo>
                <a:lnTo>
                  <a:pt x="1426" y="4267"/>
                </a:lnTo>
                <a:lnTo>
                  <a:pt x="1428" y="4266"/>
                </a:lnTo>
                <a:lnTo>
                  <a:pt x="1432" y="4266"/>
                </a:lnTo>
                <a:close/>
                <a:moveTo>
                  <a:pt x="1216" y="3960"/>
                </a:moveTo>
                <a:lnTo>
                  <a:pt x="1219" y="3967"/>
                </a:lnTo>
                <a:lnTo>
                  <a:pt x="1221" y="3974"/>
                </a:lnTo>
                <a:lnTo>
                  <a:pt x="1225" y="3977"/>
                </a:lnTo>
                <a:lnTo>
                  <a:pt x="1229" y="3980"/>
                </a:lnTo>
                <a:lnTo>
                  <a:pt x="1239" y="3982"/>
                </a:lnTo>
                <a:lnTo>
                  <a:pt x="1249" y="3982"/>
                </a:lnTo>
                <a:lnTo>
                  <a:pt x="1258" y="3982"/>
                </a:lnTo>
                <a:lnTo>
                  <a:pt x="1266" y="3984"/>
                </a:lnTo>
                <a:lnTo>
                  <a:pt x="1271" y="3984"/>
                </a:lnTo>
                <a:lnTo>
                  <a:pt x="1275" y="3986"/>
                </a:lnTo>
                <a:lnTo>
                  <a:pt x="1278" y="3987"/>
                </a:lnTo>
                <a:lnTo>
                  <a:pt x="1281" y="3991"/>
                </a:lnTo>
                <a:lnTo>
                  <a:pt x="1275" y="3995"/>
                </a:lnTo>
                <a:lnTo>
                  <a:pt x="1269" y="3999"/>
                </a:lnTo>
                <a:lnTo>
                  <a:pt x="1256" y="4005"/>
                </a:lnTo>
                <a:lnTo>
                  <a:pt x="1245" y="4010"/>
                </a:lnTo>
                <a:lnTo>
                  <a:pt x="1236" y="4011"/>
                </a:lnTo>
                <a:lnTo>
                  <a:pt x="1227" y="4011"/>
                </a:lnTo>
                <a:lnTo>
                  <a:pt x="1219" y="4010"/>
                </a:lnTo>
                <a:lnTo>
                  <a:pt x="1212" y="4006"/>
                </a:lnTo>
                <a:lnTo>
                  <a:pt x="1205" y="4000"/>
                </a:lnTo>
                <a:lnTo>
                  <a:pt x="1199" y="3991"/>
                </a:lnTo>
                <a:lnTo>
                  <a:pt x="1195" y="3985"/>
                </a:lnTo>
                <a:lnTo>
                  <a:pt x="1194" y="3980"/>
                </a:lnTo>
                <a:lnTo>
                  <a:pt x="1195" y="3975"/>
                </a:lnTo>
                <a:lnTo>
                  <a:pt x="1196" y="3970"/>
                </a:lnTo>
                <a:lnTo>
                  <a:pt x="1200" y="3967"/>
                </a:lnTo>
                <a:lnTo>
                  <a:pt x="1205" y="3965"/>
                </a:lnTo>
                <a:lnTo>
                  <a:pt x="1210" y="3962"/>
                </a:lnTo>
                <a:lnTo>
                  <a:pt x="1216" y="3960"/>
                </a:lnTo>
                <a:close/>
                <a:moveTo>
                  <a:pt x="1004" y="3915"/>
                </a:moveTo>
                <a:lnTo>
                  <a:pt x="1003" y="3910"/>
                </a:lnTo>
                <a:lnTo>
                  <a:pt x="1000" y="3903"/>
                </a:lnTo>
                <a:lnTo>
                  <a:pt x="998" y="3898"/>
                </a:lnTo>
                <a:lnTo>
                  <a:pt x="995" y="3895"/>
                </a:lnTo>
                <a:lnTo>
                  <a:pt x="988" y="3886"/>
                </a:lnTo>
                <a:lnTo>
                  <a:pt x="979" y="3878"/>
                </a:lnTo>
                <a:lnTo>
                  <a:pt x="976" y="3873"/>
                </a:lnTo>
                <a:lnTo>
                  <a:pt x="974" y="3869"/>
                </a:lnTo>
                <a:lnTo>
                  <a:pt x="974" y="3864"/>
                </a:lnTo>
                <a:lnTo>
                  <a:pt x="974" y="3859"/>
                </a:lnTo>
                <a:lnTo>
                  <a:pt x="975" y="3856"/>
                </a:lnTo>
                <a:lnTo>
                  <a:pt x="976" y="3852"/>
                </a:lnTo>
                <a:lnTo>
                  <a:pt x="980" y="3848"/>
                </a:lnTo>
                <a:lnTo>
                  <a:pt x="984" y="3844"/>
                </a:lnTo>
                <a:lnTo>
                  <a:pt x="989" y="3842"/>
                </a:lnTo>
                <a:lnTo>
                  <a:pt x="993" y="3841"/>
                </a:lnTo>
                <a:lnTo>
                  <a:pt x="998" y="3839"/>
                </a:lnTo>
                <a:lnTo>
                  <a:pt x="1003" y="3841"/>
                </a:lnTo>
                <a:lnTo>
                  <a:pt x="1008" y="3842"/>
                </a:lnTo>
                <a:lnTo>
                  <a:pt x="1012" y="3844"/>
                </a:lnTo>
                <a:lnTo>
                  <a:pt x="1015" y="3847"/>
                </a:lnTo>
                <a:lnTo>
                  <a:pt x="1018" y="3851"/>
                </a:lnTo>
                <a:lnTo>
                  <a:pt x="1023" y="3861"/>
                </a:lnTo>
                <a:lnTo>
                  <a:pt x="1027" y="3869"/>
                </a:lnTo>
                <a:lnTo>
                  <a:pt x="1030" y="3878"/>
                </a:lnTo>
                <a:lnTo>
                  <a:pt x="1030" y="3887"/>
                </a:lnTo>
                <a:lnTo>
                  <a:pt x="1030" y="3891"/>
                </a:lnTo>
                <a:lnTo>
                  <a:pt x="1029" y="3896"/>
                </a:lnTo>
                <a:lnTo>
                  <a:pt x="1027" y="3900"/>
                </a:lnTo>
                <a:lnTo>
                  <a:pt x="1024" y="3903"/>
                </a:lnTo>
                <a:lnTo>
                  <a:pt x="1020" y="3906"/>
                </a:lnTo>
                <a:lnTo>
                  <a:pt x="1015" y="3910"/>
                </a:lnTo>
                <a:lnTo>
                  <a:pt x="1010" y="3912"/>
                </a:lnTo>
                <a:lnTo>
                  <a:pt x="1003" y="3915"/>
                </a:lnTo>
                <a:lnTo>
                  <a:pt x="1004" y="3915"/>
                </a:lnTo>
                <a:close/>
                <a:moveTo>
                  <a:pt x="1189" y="3933"/>
                </a:moveTo>
                <a:lnTo>
                  <a:pt x="1189" y="3933"/>
                </a:lnTo>
                <a:lnTo>
                  <a:pt x="1172" y="3930"/>
                </a:lnTo>
                <a:lnTo>
                  <a:pt x="1156" y="3925"/>
                </a:lnTo>
                <a:lnTo>
                  <a:pt x="1142" y="3917"/>
                </a:lnTo>
                <a:lnTo>
                  <a:pt x="1128" y="3910"/>
                </a:lnTo>
                <a:lnTo>
                  <a:pt x="1123" y="3905"/>
                </a:lnTo>
                <a:lnTo>
                  <a:pt x="1117" y="3900"/>
                </a:lnTo>
                <a:lnTo>
                  <a:pt x="1112" y="3893"/>
                </a:lnTo>
                <a:lnTo>
                  <a:pt x="1107" y="3887"/>
                </a:lnTo>
                <a:lnTo>
                  <a:pt x="1103" y="3881"/>
                </a:lnTo>
                <a:lnTo>
                  <a:pt x="1098" y="3873"/>
                </a:lnTo>
                <a:lnTo>
                  <a:pt x="1096" y="3864"/>
                </a:lnTo>
                <a:lnTo>
                  <a:pt x="1092" y="3857"/>
                </a:lnTo>
                <a:lnTo>
                  <a:pt x="1189" y="3933"/>
                </a:lnTo>
                <a:close/>
                <a:moveTo>
                  <a:pt x="850" y="3622"/>
                </a:moveTo>
                <a:lnTo>
                  <a:pt x="848" y="3622"/>
                </a:lnTo>
                <a:lnTo>
                  <a:pt x="838" y="3615"/>
                </a:lnTo>
                <a:lnTo>
                  <a:pt x="828" y="3607"/>
                </a:lnTo>
                <a:lnTo>
                  <a:pt x="818" y="3599"/>
                </a:lnTo>
                <a:lnTo>
                  <a:pt x="809" y="3591"/>
                </a:lnTo>
                <a:lnTo>
                  <a:pt x="793" y="3573"/>
                </a:lnTo>
                <a:lnTo>
                  <a:pt x="777" y="3554"/>
                </a:lnTo>
                <a:lnTo>
                  <a:pt x="762" y="3534"/>
                </a:lnTo>
                <a:lnTo>
                  <a:pt x="745" y="3515"/>
                </a:lnTo>
                <a:lnTo>
                  <a:pt x="728" y="3498"/>
                </a:lnTo>
                <a:lnTo>
                  <a:pt x="709" y="3483"/>
                </a:lnTo>
                <a:lnTo>
                  <a:pt x="850" y="3622"/>
                </a:lnTo>
                <a:close/>
                <a:moveTo>
                  <a:pt x="1708" y="3601"/>
                </a:moveTo>
                <a:lnTo>
                  <a:pt x="1708" y="3601"/>
                </a:lnTo>
                <a:lnTo>
                  <a:pt x="1708" y="3601"/>
                </a:lnTo>
                <a:close/>
                <a:moveTo>
                  <a:pt x="1600" y="3702"/>
                </a:moveTo>
                <a:lnTo>
                  <a:pt x="1598" y="3701"/>
                </a:lnTo>
                <a:lnTo>
                  <a:pt x="1595" y="3701"/>
                </a:lnTo>
                <a:lnTo>
                  <a:pt x="1600" y="3702"/>
                </a:lnTo>
                <a:close/>
                <a:moveTo>
                  <a:pt x="1668" y="4009"/>
                </a:moveTo>
                <a:lnTo>
                  <a:pt x="1668" y="4009"/>
                </a:lnTo>
                <a:lnTo>
                  <a:pt x="1668" y="4009"/>
                </a:lnTo>
                <a:close/>
                <a:moveTo>
                  <a:pt x="1668" y="4009"/>
                </a:moveTo>
                <a:lnTo>
                  <a:pt x="1668" y="4009"/>
                </a:lnTo>
                <a:lnTo>
                  <a:pt x="1668" y="4009"/>
                </a:lnTo>
                <a:close/>
                <a:moveTo>
                  <a:pt x="1662" y="4308"/>
                </a:moveTo>
                <a:lnTo>
                  <a:pt x="1658" y="4306"/>
                </a:lnTo>
                <a:lnTo>
                  <a:pt x="1656" y="4305"/>
                </a:lnTo>
                <a:lnTo>
                  <a:pt x="1646" y="4301"/>
                </a:lnTo>
                <a:lnTo>
                  <a:pt x="1636" y="4295"/>
                </a:lnTo>
                <a:lnTo>
                  <a:pt x="1627" y="4290"/>
                </a:lnTo>
                <a:lnTo>
                  <a:pt x="1618" y="4284"/>
                </a:lnTo>
                <a:lnTo>
                  <a:pt x="1603" y="4269"/>
                </a:lnTo>
                <a:lnTo>
                  <a:pt x="1589" y="4254"/>
                </a:lnTo>
                <a:lnTo>
                  <a:pt x="1575" y="4237"/>
                </a:lnTo>
                <a:lnTo>
                  <a:pt x="1561" y="4221"/>
                </a:lnTo>
                <a:lnTo>
                  <a:pt x="1554" y="4213"/>
                </a:lnTo>
                <a:lnTo>
                  <a:pt x="1546" y="4206"/>
                </a:lnTo>
                <a:lnTo>
                  <a:pt x="1538" y="4200"/>
                </a:lnTo>
                <a:lnTo>
                  <a:pt x="1529" y="4193"/>
                </a:lnTo>
                <a:lnTo>
                  <a:pt x="1530" y="4192"/>
                </a:lnTo>
                <a:lnTo>
                  <a:pt x="1530" y="4192"/>
                </a:lnTo>
                <a:lnTo>
                  <a:pt x="1662" y="4308"/>
                </a:lnTo>
                <a:close/>
                <a:moveTo>
                  <a:pt x="1421" y="4132"/>
                </a:moveTo>
                <a:lnTo>
                  <a:pt x="1415" y="4123"/>
                </a:lnTo>
                <a:lnTo>
                  <a:pt x="1408" y="4115"/>
                </a:lnTo>
                <a:lnTo>
                  <a:pt x="1402" y="4113"/>
                </a:lnTo>
                <a:lnTo>
                  <a:pt x="1398" y="4109"/>
                </a:lnTo>
                <a:lnTo>
                  <a:pt x="1393" y="4105"/>
                </a:lnTo>
                <a:lnTo>
                  <a:pt x="1391" y="4100"/>
                </a:lnTo>
                <a:lnTo>
                  <a:pt x="1391" y="4100"/>
                </a:lnTo>
                <a:lnTo>
                  <a:pt x="1388" y="4098"/>
                </a:lnTo>
                <a:lnTo>
                  <a:pt x="1387" y="4094"/>
                </a:lnTo>
                <a:lnTo>
                  <a:pt x="1386" y="4092"/>
                </a:lnTo>
                <a:lnTo>
                  <a:pt x="1386" y="4088"/>
                </a:lnTo>
                <a:lnTo>
                  <a:pt x="1386" y="4088"/>
                </a:lnTo>
                <a:lnTo>
                  <a:pt x="1376" y="4090"/>
                </a:lnTo>
                <a:lnTo>
                  <a:pt x="1367" y="4092"/>
                </a:lnTo>
                <a:lnTo>
                  <a:pt x="1359" y="4092"/>
                </a:lnTo>
                <a:lnTo>
                  <a:pt x="1354" y="4089"/>
                </a:lnTo>
                <a:lnTo>
                  <a:pt x="1349" y="4087"/>
                </a:lnTo>
                <a:lnTo>
                  <a:pt x="1346" y="4083"/>
                </a:lnTo>
                <a:lnTo>
                  <a:pt x="1343" y="4078"/>
                </a:lnTo>
                <a:lnTo>
                  <a:pt x="1340" y="4073"/>
                </a:lnTo>
                <a:lnTo>
                  <a:pt x="1338" y="4060"/>
                </a:lnTo>
                <a:lnTo>
                  <a:pt x="1335" y="4046"/>
                </a:lnTo>
                <a:lnTo>
                  <a:pt x="1334" y="4040"/>
                </a:lnTo>
                <a:lnTo>
                  <a:pt x="1332" y="4035"/>
                </a:lnTo>
                <a:lnTo>
                  <a:pt x="1330" y="4030"/>
                </a:lnTo>
                <a:lnTo>
                  <a:pt x="1327" y="4025"/>
                </a:lnTo>
                <a:lnTo>
                  <a:pt x="1323" y="4018"/>
                </a:lnTo>
                <a:lnTo>
                  <a:pt x="1319" y="4011"/>
                </a:lnTo>
                <a:lnTo>
                  <a:pt x="1314" y="4006"/>
                </a:lnTo>
                <a:lnTo>
                  <a:pt x="1309" y="4002"/>
                </a:lnTo>
                <a:lnTo>
                  <a:pt x="1303" y="3999"/>
                </a:lnTo>
                <a:lnTo>
                  <a:pt x="1295" y="3995"/>
                </a:lnTo>
                <a:lnTo>
                  <a:pt x="1289" y="3992"/>
                </a:lnTo>
                <a:lnTo>
                  <a:pt x="1281" y="3991"/>
                </a:lnTo>
                <a:lnTo>
                  <a:pt x="1421" y="4132"/>
                </a:lnTo>
                <a:close/>
                <a:moveTo>
                  <a:pt x="1216" y="3960"/>
                </a:moveTo>
                <a:lnTo>
                  <a:pt x="1210" y="3946"/>
                </a:lnTo>
                <a:lnTo>
                  <a:pt x="1202" y="3932"/>
                </a:lnTo>
                <a:lnTo>
                  <a:pt x="1204" y="3932"/>
                </a:lnTo>
                <a:lnTo>
                  <a:pt x="1216" y="3960"/>
                </a:lnTo>
                <a:close/>
                <a:moveTo>
                  <a:pt x="1204" y="3932"/>
                </a:moveTo>
                <a:lnTo>
                  <a:pt x="1204" y="3932"/>
                </a:lnTo>
                <a:lnTo>
                  <a:pt x="1196" y="3933"/>
                </a:lnTo>
                <a:lnTo>
                  <a:pt x="1189" y="3933"/>
                </a:lnTo>
                <a:lnTo>
                  <a:pt x="1189" y="3933"/>
                </a:lnTo>
                <a:lnTo>
                  <a:pt x="1204" y="3932"/>
                </a:lnTo>
                <a:close/>
                <a:moveTo>
                  <a:pt x="1092" y="3857"/>
                </a:moveTo>
                <a:lnTo>
                  <a:pt x="1092" y="3857"/>
                </a:lnTo>
                <a:lnTo>
                  <a:pt x="1077" y="3851"/>
                </a:lnTo>
                <a:lnTo>
                  <a:pt x="1063" y="3844"/>
                </a:lnTo>
                <a:lnTo>
                  <a:pt x="1050" y="3836"/>
                </a:lnTo>
                <a:lnTo>
                  <a:pt x="1039" y="3827"/>
                </a:lnTo>
                <a:lnTo>
                  <a:pt x="1028" y="3815"/>
                </a:lnTo>
                <a:lnTo>
                  <a:pt x="1019" y="3804"/>
                </a:lnTo>
                <a:lnTo>
                  <a:pt x="1010" y="3792"/>
                </a:lnTo>
                <a:lnTo>
                  <a:pt x="1001" y="3778"/>
                </a:lnTo>
                <a:lnTo>
                  <a:pt x="1001" y="3775"/>
                </a:lnTo>
                <a:lnTo>
                  <a:pt x="1000" y="3774"/>
                </a:lnTo>
                <a:lnTo>
                  <a:pt x="983" y="3755"/>
                </a:lnTo>
                <a:lnTo>
                  <a:pt x="964" y="3736"/>
                </a:lnTo>
                <a:lnTo>
                  <a:pt x="960" y="3731"/>
                </a:lnTo>
                <a:lnTo>
                  <a:pt x="958" y="3726"/>
                </a:lnTo>
                <a:lnTo>
                  <a:pt x="954" y="3721"/>
                </a:lnTo>
                <a:lnTo>
                  <a:pt x="953" y="3715"/>
                </a:lnTo>
                <a:lnTo>
                  <a:pt x="951" y="3709"/>
                </a:lnTo>
                <a:lnTo>
                  <a:pt x="950" y="3702"/>
                </a:lnTo>
                <a:lnTo>
                  <a:pt x="951" y="3695"/>
                </a:lnTo>
                <a:lnTo>
                  <a:pt x="954" y="3686"/>
                </a:lnTo>
                <a:lnTo>
                  <a:pt x="936" y="3685"/>
                </a:lnTo>
                <a:lnTo>
                  <a:pt x="920" y="3682"/>
                </a:lnTo>
                <a:lnTo>
                  <a:pt x="905" y="3677"/>
                </a:lnTo>
                <a:lnTo>
                  <a:pt x="891" y="3670"/>
                </a:lnTo>
                <a:lnTo>
                  <a:pt x="878" y="3661"/>
                </a:lnTo>
                <a:lnTo>
                  <a:pt x="867" y="3650"/>
                </a:lnTo>
                <a:lnTo>
                  <a:pt x="857" y="3637"/>
                </a:lnTo>
                <a:lnTo>
                  <a:pt x="850" y="3622"/>
                </a:lnTo>
                <a:lnTo>
                  <a:pt x="850" y="3622"/>
                </a:lnTo>
                <a:lnTo>
                  <a:pt x="1092" y="3857"/>
                </a:lnTo>
                <a:close/>
                <a:moveTo>
                  <a:pt x="598" y="4431"/>
                </a:moveTo>
                <a:lnTo>
                  <a:pt x="600" y="4427"/>
                </a:lnTo>
                <a:lnTo>
                  <a:pt x="598" y="4428"/>
                </a:lnTo>
                <a:lnTo>
                  <a:pt x="598" y="4431"/>
                </a:lnTo>
                <a:close/>
                <a:moveTo>
                  <a:pt x="600" y="4427"/>
                </a:moveTo>
                <a:lnTo>
                  <a:pt x="600" y="4427"/>
                </a:lnTo>
                <a:lnTo>
                  <a:pt x="600" y="4427"/>
                </a:lnTo>
                <a:lnTo>
                  <a:pt x="600" y="4427"/>
                </a:lnTo>
                <a:lnTo>
                  <a:pt x="600" y="4427"/>
                </a:lnTo>
                <a:close/>
                <a:moveTo>
                  <a:pt x="2070" y="5293"/>
                </a:moveTo>
                <a:lnTo>
                  <a:pt x="2069" y="5292"/>
                </a:lnTo>
                <a:lnTo>
                  <a:pt x="2070" y="5293"/>
                </a:lnTo>
                <a:lnTo>
                  <a:pt x="2070" y="5293"/>
                </a:lnTo>
                <a:lnTo>
                  <a:pt x="2070" y="5293"/>
                </a:lnTo>
                <a:close/>
                <a:moveTo>
                  <a:pt x="2070" y="5293"/>
                </a:moveTo>
                <a:lnTo>
                  <a:pt x="2070" y="5293"/>
                </a:lnTo>
                <a:lnTo>
                  <a:pt x="2070" y="5293"/>
                </a:lnTo>
                <a:lnTo>
                  <a:pt x="2070" y="5293"/>
                </a:lnTo>
                <a:close/>
                <a:moveTo>
                  <a:pt x="1781" y="5230"/>
                </a:moveTo>
                <a:lnTo>
                  <a:pt x="1780" y="5230"/>
                </a:lnTo>
                <a:lnTo>
                  <a:pt x="1777" y="5230"/>
                </a:lnTo>
                <a:lnTo>
                  <a:pt x="1776" y="5232"/>
                </a:lnTo>
                <a:lnTo>
                  <a:pt x="1777" y="5233"/>
                </a:lnTo>
                <a:lnTo>
                  <a:pt x="1779" y="5232"/>
                </a:lnTo>
                <a:lnTo>
                  <a:pt x="1781" y="5230"/>
                </a:lnTo>
                <a:close/>
                <a:moveTo>
                  <a:pt x="2070" y="5323"/>
                </a:moveTo>
                <a:lnTo>
                  <a:pt x="2070" y="5323"/>
                </a:lnTo>
                <a:lnTo>
                  <a:pt x="2070" y="5323"/>
                </a:lnTo>
                <a:lnTo>
                  <a:pt x="2070" y="5323"/>
                </a:lnTo>
                <a:close/>
                <a:moveTo>
                  <a:pt x="2135" y="5268"/>
                </a:moveTo>
                <a:lnTo>
                  <a:pt x="2134" y="5269"/>
                </a:lnTo>
                <a:lnTo>
                  <a:pt x="2135" y="5271"/>
                </a:lnTo>
                <a:lnTo>
                  <a:pt x="2135" y="5268"/>
                </a:lnTo>
                <a:close/>
                <a:moveTo>
                  <a:pt x="1995" y="5009"/>
                </a:moveTo>
                <a:lnTo>
                  <a:pt x="1992" y="5011"/>
                </a:lnTo>
                <a:lnTo>
                  <a:pt x="1990" y="5012"/>
                </a:lnTo>
                <a:lnTo>
                  <a:pt x="1992" y="5013"/>
                </a:lnTo>
                <a:lnTo>
                  <a:pt x="1993" y="5014"/>
                </a:lnTo>
                <a:lnTo>
                  <a:pt x="1993" y="5012"/>
                </a:lnTo>
                <a:lnTo>
                  <a:pt x="1995" y="5009"/>
                </a:lnTo>
                <a:close/>
                <a:moveTo>
                  <a:pt x="1993" y="5014"/>
                </a:moveTo>
                <a:lnTo>
                  <a:pt x="1995" y="5014"/>
                </a:lnTo>
                <a:lnTo>
                  <a:pt x="1996" y="5013"/>
                </a:lnTo>
                <a:lnTo>
                  <a:pt x="1993" y="5014"/>
                </a:lnTo>
                <a:close/>
                <a:moveTo>
                  <a:pt x="1190" y="4870"/>
                </a:moveTo>
                <a:lnTo>
                  <a:pt x="1199" y="4878"/>
                </a:lnTo>
                <a:lnTo>
                  <a:pt x="1199" y="4875"/>
                </a:lnTo>
                <a:lnTo>
                  <a:pt x="1197" y="4873"/>
                </a:lnTo>
                <a:lnTo>
                  <a:pt x="1195" y="4871"/>
                </a:lnTo>
                <a:lnTo>
                  <a:pt x="1190" y="4870"/>
                </a:lnTo>
                <a:lnTo>
                  <a:pt x="1190" y="4870"/>
                </a:lnTo>
                <a:close/>
                <a:moveTo>
                  <a:pt x="1529" y="187"/>
                </a:moveTo>
                <a:lnTo>
                  <a:pt x="1529" y="195"/>
                </a:lnTo>
                <a:lnTo>
                  <a:pt x="1529" y="202"/>
                </a:lnTo>
                <a:lnTo>
                  <a:pt x="1525" y="201"/>
                </a:lnTo>
                <a:lnTo>
                  <a:pt x="1523" y="198"/>
                </a:lnTo>
                <a:lnTo>
                  <a:pt x="1521" y="195"/>
                </a:lnTo>
                <a:lnTo>
                  <a:pt x="1523" y="192"/>
                </a:lnTo>
                <a:lnTo>
                  <a:pt x="1525" y="190"/>
                </a:lnTo>
                <a:lnTo>
                  <a:pt x="1529" y="187"/>
                </a:lnTo>
                <a:close/>
                <a:moveTo>
                  <a:pt x="5365" y="3159"/>
                </a:moveTo>
                <a:lnTo>
                  <a:pt x="5358" y="3159"/>
                </a:lnTo>
                <a:lnTo>
                  <a:pt x="5353" y="3159"/>
                </a:lnTo>
                <a:lnTo>
                  <a:pt x="5363" y="3164"/>
                </a:lnTo>
                <a:lnTo>
                  <a:pt x="5373" y="3168"/>
                </a:lnTo>
                <a:lnTo>
                  <a:pt x="5368" y="3164"/>
                </a:lnTo>
                <a:lnTo>
                  <a:pt x="5365" y="3159"/>
                </a:lnTo>
                <a:close/>
                <a:moveTo>
                  <a:pt x="367" y="4674"/>
                </a:moveTo>
                <a:lnTo>
                  <a:pt x="367" y="4674"/>
                </a:lnTo>
                <a:lnTo>
                  <a:pt x="367" y="4674"/>
                </a:lnTo>
                <a:lnTo>
                  <a:pt x="367" y="4674"/>
                </a:lnTo>
                <a:close/>
                <a:moveTo>
                  <a:pt x="1544" y="388"/>
                </a:moveTo>
                <a:lnTo>
                  <a:pt x="1544" y="388"/>
                </a:lnTo>
                <a:lnTo>
                  <a:pt x="1544" y="388"/>
                </a:lnTo>
                <a:lnTo>
                  <a:pt x="1544" y="388"/>
                </a:lnTo>
                <a:lnTo>
                  <a:pt x="1544" y="388"/>
                </a:lnTo>
                <a:lnTo>
                  <a:pt x="1544" y="388"/>
                </a:lnTo>
                <a:close/>
                <a:moveTo>
                  <a:pt x="4933" y="4102"/>
                </a:moveTo>
                <a:lnTo>
                  <a:pt x="4933" y="4102"/>
                </a:lnTo>
                <a:lnTo>
                  <a:pt x="4933" y="4100"/>
                </a:lnTo>
                <a:lnTo>
                  <a:pt x="4931" y="4099"/>
                </a:lnTo>
                <a:lnTo>
                  <a:pt x="4931" y="4100"/>
                </a:lnTo>
                <a:lnTo>
                  <a:pt x="4930" y="4100"/>
                </a:lnTo>
                <a:lnTo>
                  <a:pt x="4933" y="4102"/>
                </a:lnTo>
                <a:lnTo>
                  <a:pt x="4933" y="4102"/>
                </a:lnTo>
                <a:lnTo>
                  <a:pt x="4933" y="4102"/>
                </a:lnTo>
                <a:close/>
                <a:moveTo>
                  <a:pt x="4933" y="4102"/>
                </a:moveTo>
                <a:lnTo>
                  <a:pt x="4933" y="4102"/>
                </a:lnTo>
                <a:lnTo>
                  <a:pt x="4933" y="4103"/>
                </a:lnTo>
                <a:lnTo>
                  <a:pt x="4933" y="4102"/>
                </a:lnTo>
                <a:lnTo>
                  <a:pt x="4933" y="4102"/>
                </a:lnTo>
                <a:close/>
                <a:moveTo>
                  <a:pt x="863" y="626"/>
                </a:moveTo>
                <a:lnTo>
                  <a:pt x="865" y="629"/>
                </a:lnTo>
                <a:lnTo>
                  <a:pt x="870" y="625"/>
                </a:lnTo>
                <a:lnTo>
                  <a:pt x="873" y="620"/>
                </a:lnTo>
                <a:lnTo>
                  <a:pt x="868" y="624"/>
                </a:lnTo>
                <a:lnTo>
                  <a:pt x="863" y="626"/>
                </a:lnTo>
                <a:close/>
                <a:moveTo>
                  <a:pt x="5273" y="3390"/>
                </a:moveTo>
                <a:lnTo>
                  <a:pt x="5275" y="3386"/>
                </a:lnTo>
                <a:lnTo>
                  <a:pt x="5278" y="3382"/>
                </a:lnTo>
                <a:lnTo>
                  <a:pt x="5282" y="3379"/>
                </a:lnTo>
                <a:lnTo>
                  <a:pt x="5286" y="3377"/>
                </a:lnTo>
                <a:lnTo>
                  <a:pt x="5289" y="3376"/>
                </a:lnTo>
                <a:lnTo>
                  <a:pt x="5294" y="3375"/>
                </a:lnTo>
                <a:lnTo>
                  <a:pt x="5298" y="3376"/>
                </a:lnTo>
                <a:lnTo>
                  <a:pt x="5303" y="3377"/>
                </a:lnTo>
                <a:lnTo>
                  <a:pt x="5311" y="3380"/>
                </a:lnTo>
                <a:lnTo>
                  <a:pt x="5318" y="3384"/>
                </a:lnTo>
                <a:lnTo>
                  <a:pt x="5321" y="3386"/>
                </a:lnTo>
                <a:lnTo>
                  <a:pt x="5323" y="3389"/>
                </a:lnTo>
                <a:lnTo>
                  <a:pt x="5324" y="3392"/>
                </a:lnTo>
                <a:lnTo>
                  <a:pt x="5324" y="3396"/>
                </a:lnTo>
                <a:lnTo>
                  <a:pt x="5323" y="3400"/>
                </a:lnTo>
                <a:lnTo>
                  <a:pt x="5321" y="3402"/>
                </a:lnTo>
                <a:lnTo>
                  <a:pt x="5318" y="3404"/>
                </a:lnTo>
                <a:lnTo>
                  <a:pt x="5314" y="3405"/>
                </a:lnTo>
                <a:lnTo>
                  <a:pt x="5307" y="3405"/>
                </a:lnTo>
                <a:lnTo>
                  <a:pt x="5299" y="3404"/>
                </a:lnTo>
                <a:lnTo>
                  <a:pt x="5286" y="3397"/>
                </a:lnTo>
                <a:lnTo>
                  <a:pt x="5273" y="3390"/>
                </a:lnTo>
                <a:lnTo>
                  <a:pt x="5273" y="3390"/>
                </a:lnTo>
                <a:close/>
                <a:moveTo>
                  <a:pt x="631" y="265"/>
                </a:moveTo>
                <a:lnTo>
                  <a:pt x="639" y="265"/>
                </a:lnTo>
                <a:lnTo>
                  <a:pt x="646" y="265"/>
                </a:lnTo>
                <a:lnTo>
                  <a:pt x="639" y="272"/>
                </a:lnTo>
                <a:lnTo>
                  <a:pt x="631" y="280"/>
                </a:lnTo>
                <a:lnTo>
                  <a:pt x="631" y="272"/>
                </a:lnTo>
                <a:lnTo>
                  <a:pt x="631" y="265"/>
                </a:lnTo>
                <a:close/>
                <a:moveTo>
                  <a:pt x="647" y="265"/>
                </a:moveTo>
                <a:lnTo>
                  <a:pt x="655" y="257"/>
                </a:lnTo>
                <a:lnTo>
                  <a:pt x="661" y="249"/>
                </a:lnTo>
                <a:lnTo>
                  <a:pt x="655" y="257"/>
                </a:lnTo>
                <a:lnTo>
                  <a:pt x="647" y="265"/>
                </a:lnTo>
                <a:close/>
                <a:moveTo>
                  <a:pt x="3416" y="6654"/>
                </a:moveTo>
                <a:lnTo>
                  <a:pt x="3416" y="6654"/>
                </a:lnTo>
                <a:lnTo>
                  <a:pt x="3416" y="6654"/>
                </a:lnTo>
                <a:lnTo>
                  <a:pt x="3418" y="6655"/>
                </a:lnTo>
                <a:lnTo>
                  <a:pt x="3420" y="6655"/>
                </a:lnTo>
                <a:lnTo>
                  <a:pt x="3417" y="6654"/>
                </a:lnTo>
                <a:lnTo>
                  <a:pt x="3416" y="6653"/>
                </a:lnTo>
                <a:lnTo>
                  <a:pt x="3416" y="6654"/>
                </a:lnTo>
                <a:close/>
                <a:moveTo>
                  <a:pt x="847" y="218"/>
                </a:moveTo>
                <a:lnTo>
                  <a:pt x="843" y="216"/>
                </a:lnTo>
                <a:lnTo>
                  <a:pt x="840" y="212"/>
                </a:lnTo>
                <a:lnTo>
                  <a:pt x="837" y="208"/>
                </a:lnTo>
                <a:lnTo>
                  <a:pt x="836" y="205"/>
                </a:lnTo>
                <a:lnTo>
                  <a:pt x="833" y="197"/>
                </a:lnTo>
                <a:lnTo>
                  <a:pt x="832" y="187"/>
                </a:lnTo>
                <a:lnTo>
                  <a:pt x="837" y="190"/>
                </a:lnTo>
                <a:lnTo>
                  <a:pt x="840" y="193"/>
                </a:lnTo>
                <a:lnTo>
                  <a:pt x="842" y="197"/>
                </a:lnTo>
                <a:lnTo>
                  <a:pt x="845" y="201"/>
                </a:lnTo>
                <a:lnTo>
                  <a:pt x="847" y="208"/>
                </a:lnTo>
                <a:lnTo>
                  <a:pt x="847" y="218"/>
                </a:lnTo>
                <a:close/>
                <a:moveTo>
                  <a:pt x="832" y="187"/>
                </a:moveTo>
                <a:lnTo>
                  <a:pt x="824" y="186"/>
                </a:lnTo>
                <a:lnTo>
                  <a:pt x="818" y="185"/>
                </a:lnTo>
                <a:lnTo>
                  <a:pt x="814" y="183"/>
                </a:lnTo>
                <a:lnTo>
                  <a:pt x="812" y="181"/>
                </a:lnTo>
                <a:lnTo>
                  <a:pt x="809" y="178"/>
                </a:lnTo>
                <a:lnTo>
                  <a:pt x="809" y="176"/>
                </a:lnTo>
                <a:lnTo>
                  <a:pt x="808" y="169"/>
                </a:lnTo>
                <a:lnTo>
                  <a:pt x="809" y="166"/>
                </a:lnTo>
                <a:lnTo>
                  <a:pt x="812" y="162"/>
                </a:lnTo>
                <a:lnTo>
                  <a:pt x="816" y="161"/>
                </a:lnTo>
                <a:lnTo>
                  <a:pt x="823" y="158"/>
                </a:lnTo>
                <a:lnTo>
                  <a:pt x="832" y="156"/>
                </a:lnTo>
                <a:lnTo>
                  <a:pt x="832" y="172"/>
                </a:lnTo>
                <a:lnTo>
                  <a:pt x="832" y="187"/>
                </a:lnTo>
                <a:close/>
                <a:moveTo>
                  <a:pt x="2602" y="520"/>
                </a:moveTo>
                <a:lnTo>
                  <a:pt x="2599" y="522"/>
                </a:lnTo>
                <a:lnTo>
                  <a:pt x="2596" y="524"/>
                </a:lnTo>
                <a:lnTo>
                  <a:pt x="2594" y="522"/>
                </a:lnTo>
                <a:lnTo>
                  <a:pt x="2591" y="520"/>
                </a:lnTo>
                <a:lnTo>
                  <a:pt x="2594" y="517"/>
                </a:lnTo>
                <a:lnTo>
                  <a:pt x="2596" y="516"/>
                </a:lnTo>
                <a:lnTo>
                  <a:pt x="2600" y="517"/>
                </a:lnTo>
                <a:lnTo>
                  <a:pt x="2602" y="520"/>
                </a:lnTo>
                <a:close/>
                <a:moveTo>
                  <a:pt x="1217" y="2387"/>
                </a:moveTo>
                <a:lnTo>
                  <a:pt x="1219" y="2385"/>
                </a:lnTo>
                <a:lnTo>
                  <a:pt x="1217" y="2387"/>
                </a:lnTo>
                <a:lnTo>
                  <a:pt x="1217" y="2387"/>
                </a:lnTo>
                <a:close/>
                <a:moveTo>
                  <a:pt x="1263" y="2387"/>
                </a:moveTo>
                <a:lnTo>
                  <a:pt x="1268" y="2380"/>
                </a:lnTo>
                <a:lnTo>
                  <a:pt x="1269" y="2378"/>
                </a:lnTo>
                <a:lnTo>
                  <a:pt x="1269" y="2378"/>
                </a:lnTo>
                <a:lnTo>
                  <a:pt x="1265" y="2382"/>
                </a:lnTo>
                <a:lnTo>
                  <a:pt x="1261" y="2387"/>
                </a:lnTo>
                <a:lnTo>
                  <a:pt x="1263" y="2387"/>
                </a:lnTo>
                <a:close/>
                <a:moveTo>
                  <a:pt x="1374" y="202"/>
                </a:moveTo>
                <a:lnTo>
                  <a:pt x="1369" y="201"/>
                </a:lnTo>
                <a:lnTo>
                  <a:pt x="1368" y="200"/>
                </a:lnTo>
                <a:lnTo>
                  <a:pt x="1368" y="197"/>
                </a:lnTo>
                <a:lnTo>
                  <a:pt x="1371" y="196"/>
                </a:lnTo>
                <a:lnTo>
                  <a:pt x="1372" y="198"/>
                </a:lnTo>
                <a:lnTo>
                  <a:pt x="1373" y="202"/>
                </a:lnTo>
                <a:lnTo>
                  <a:pt x="1374" y="202"/>
                </a:lnTo>
                <a:close/>
                <a:moveTo>
                  <a:pt x="4407" y="1456"/>
                </a:moveTo>
                <a:lnTo>
                  <a:pt x="4407" y="1450"/>
                </a:lnTo>
                <a:lnTo>
                  <a:pt x="4408" y="1445"/>
                </a:lnTo>
                <a:lnTo>
                  <a:pt x="4409" y="1440"/>
                </a:lnTo>
                <a:lnTo>
                  <a:pt x="4414" y="1436"/>
                </a:lnTo>
                <a:lnTo>
                  <a:pt x="4414" y="1432"/>
                </a:lnTo>
                <a:lnTo>
                  <a:pt x="4414" y="1430"/>
                </a:lnTo>
                <a:lnTo>
                  <a:pt x="4414" y="1436"/>
                </a:lnTo>
                <a:lnTo>
                  <a:pt x="4422" y="1456"/>
                </a:lnTo>
                <a:lnTo>
                  <a:pt x="4414" y="1456"/>
                </a:lnTo>
                <a:lnTo>
                  <a:pt x="4407" y="1456"/>
                </a:lnTo>
                <a:close/>
                <a:moveTo>
                  <a:pt x="5157" y="2643"/>
                </a:moveTo>
                <a:lnTo>
                  <a:pt x="5155" y="2635"/>
                </a:lnTo>
                <a:lnTo>
                  <a:pt x="5151" y="2638"/>
                </a:lnTo>
                <a:lnTo>
                  <a:pt x="5150" y="2640"/>
                </a:lnTo>
                <a:lnTo>
                  <a:pt x="5154" y="2642"/>
                </a:lnTo>
                <a:lnTo>
                  <a:pt x="5157" y="2643"/>
                </a:lnTo>
                <a:close/>
                <a:moveTo>
                  <a:pt x="4805" y="2046"/>
                </a:moveTo>
                <a:lnTo>
                  <a:pt x="4803" y="2049"/>
                </a:lnTo>
                <a:lnTo>
                  <a:pt x="4802" y="2051"/>
                </a:lnTo>
                <a:lnTo>
                  <a:pt x="4806" y="2053"/>
                </a:lnTo>
                <a:lnTo>
                  <a:pt x="4805" y="2050"/>
                </a:lnTo>
                <a:lnTo>
                  <a:pt x="4805" y="2046"/>
                </a:lnTo>
                <a:close/>
                <a:moveTo>
                  <a:pt x="3637" y="6557"/>
                </a:moveTo>
                <a:lnTo>
                  <a:pt x="3636" y="6561"/>
                </a:lnTo>
                <a:lnTo>
                  <a:pt x="3636" y="6566"/>
                </a:lnTo>
                <a:lnTo>
                  <a:pt x="3636" y="6561"/>
                </a:lnTo>
                <a:lnTo>
                  <a:pt x="3637" y="6557"/>
                </a:lnTo>
                <a:close/>
                <a:moveTo>
                  <a:pt x="4409" y="4137"/>
                </a:moveTo>
                <a:lnTo>
                  <a:pt x="4418" y="4134"/>
                </a:lnTo>
                <a:lnTo>
                  <a:pt x="4428" y="4133"/>
                </a:lnTo>
                <a:lnTo>
                  <a:pt x="4425" y="4131"/>
                </a:lnTo>
                <a:lnTo>
                  <a:pt x="4422" y="4129"/>
                </a:lnTo>
                <a:lnTo>
                  <a:pt x="4417" y="4129"/>
                </a:lnTo>
                <a:lnTo>
                  <a:pt x="4413" y="4129"/>
                </a:lnTo>
                <a:lnTo>
                  <a:pt x="4410" y="4133"/>
                </a:lnTo>
                <a:lnTo>
                  <a:pt x="4409" y="4137"/>
                </a:lnTo>
                <a:close/>
                <a:moveTo>
                  <a:pt x="2024" y="295"/>
                </a:moveTo>
                <a:lnTo>
                  <a:pt x="2017" y="292"/>
                </a:lnTo>
                <a:lnTo>
                  <a:pt x="2020" y="289"/>
                </a:lnTo>
                <a:lnTo>
                  <a:pt x="2024" y="295"/>
                </a:lnTo>
                <a:lnTo>
                  <a:pt x="2055" y="295"/>
                </a:lnTo>
                <a:lnTo>
                  <a:pt x="2052" y="300"/>
                </a:lnTo>
                <a:lnTo>
                  <a:pt x="2049" y="304"/>
                </a:lnTo>
                <a:lnTo>
                  <a:pt x="2045" y="306"/>
                </a:lnTo>
                <a:lnTo>
                  <a:pt x="2041" y="308"/>
                </a:lnTo>
                <a:lnTo>
                  <a:pt x="2032" y="310"/>
                </a:lnTo>
                <a:lnTo>
                  <a:pt x="2024" y="311"/>
                </a:lnTo>
                <a:lnTo>
                  <a:pt x="2024" y="300"/>
                </a:lnTo>
                <a:lnTo>
                  <a:pt x="2024" y="300"/>
                </a:lnTo>
                <a:lnTo>
                  <a:pt x="2022" y="300"/>
                </a:lnTo>
                <a:lnTo>
                  <a:pt x="2024" y="300"/>
                </a:lnTo>
                <a:lnTo>
                  <a:pt x="2024" y="299"/>
                </a:lnTo>
                <a:lnTo>
                  <a:pt x="2024" y="295"/>
                </a:lnTo>
                <a:close/>
                <a:moveTo>
                  <a:pt x="2055" y="265"/>
                </a:moveTo>
                <a:lnTo>
                  <a:pt x="2062" y="272"/>
                </a:lnTo>
                <a:lnTo>
                  <a:pt x="2070" y="280"/>
                </a:lnTo>
                <a:lnTo>
                  <a:pt x="2062" y="272"/>
                </a:lnTo>
                <a:lnTo>
                  <a:pt x="2055" y="265"/>
                </a:lnTo>
                <a:close/>
                <a:moveTo>
                  <a:pt x="2024" y="250"/>
                </a:moveTo>
                <a:lnTo>
                  <a:pt x="2024" y="257"/>
                </a:lnTo>
                <a:lnTo>
                  <a:pt x="2024" y="265"/>
                </a:lnTo>
                <a:lnTo>
                  <a:pt x="2020" y="262"/>
                </a:lnTo>
                <a:lnTo>
                  <a:pt x="2017" y="261"/>
                </a:lnTo>
                <a:lnTo>
                  <a:pt x="2016" y="259"/>
                </a:lnTo>
                <a:lnTo>
                  <a:pt x="2016" y="257"/>
                </a:lnTo>
                <a:lnTo>
                  <a:pt x="2016" y="255"/>
                </a:lnTo>
                <a:lnTo>
                  <a:pt x="2017" y="254"/>
                </a:lnTo>
                <a:lnTo>
                  <a:pt x="2020" y="251"/>
                </a:lnTo>
                <a:lnTo>
                  <a:pt x="2024" y="250"/>
                </a:lnTo>
                <a:close/>
                <a:moveTo>
                  <a:pt x="1776" y="466"/>
                </a:moveTo>
                <a:lnTo>
                  <a:pt x="1780" y="459"/>
                </a:lnTo>
                <a:lnTo>
                  <a:pt x="1782" y="462"/>
                </a:lnTo>
                <a:lnTo>
                  <a:pt x="1776" y="466"/>
                </a:lnTo>
                <a:close/>
                <a:moveTo>
                  <a:pt x="1559" y="531"/>
                </a:moveTo>
                <a:lnTo>
                  <a:pt x="1558" y="539"/>
                </a:lnTo>
                <a:lnTo>
                  <a:pt x="1556" y="540"/>
                </a:lnTo>
                <a:lnTo>
                  <a:pt x="1555" y="550"/>
                </a:lnTo>
                <a:lnTo>
                  <a:pt x="1558" y="550"/>
                </a:lnTo>
                <a:lnTo>
                  <a:pt x="1559" y="550"/>
                </a:lnTo>
                <a:lnTo>
                  <a:pt x="1559" y="545"/>
                </a:lnTo>
                <a:lnTo>
                  <a:pt x="1559" y="540"/>
                </a:lnTo>
                <a:lnTo>
                  <a:pt x="1559" y="535"/>
                </a:lnTo>
                <a:lnTo>
                  <a:pt x="1559" y="531"/>
                </a:lnTo>
                <a:close/>
                <a:moveTo>
                  <a:pt x="1393" y="1676"/>
                </a:moveTo>
                <a:lnTo>
                  <a:pt x="1392" y="1670"/>
                </a:lnTo>
                <a:lnTo>
                  <a:pt x="1389" y="1665"/>
                </a:lnTo>
                <a:lnTo>
                  <a:pt x="1387" y="1662"/>
                </a:lnTo>
                <a:lnTo>
                  <a:pt x="1386" y="1661"/>
                </a:lnTo>
                <a:lnTo>
                  <a:pt x="1383" y="1661"/>
                </a:lnTo>
                <a:lnTo>
                  <a:pt x="1381" y="1661"/>
                </a:lnTo>
                <a:lnTo>
                  <a:pt x="1387" y="1669"/>
                </a:lnTo>
                <a:lnTo>
                  <a:pt x="1393" y="1676"/>
                </a:lnTo>
                <a:close/>
                <a:moveTo>
                  <a:pt x="2658" y="466"/>
                </a:moveTo>
                <a:lnTo>
                  <a:pt x="2661" y="467"/>
                </a:lnTo>
                <a:lnTo>
                  <a:pt x="2664" y="470"/>
                </a:lnTo>
                <a:lnTo>
                  <a:pt x="2665" y="472"/>
                </a:lnTo>
                <a:lnTo>
                  <a:pt x="2666" y="473"/>
                </a:lnTo>
                <a:lnTo>
                  <a:pt x="2665" y="476"/>
                </a:lnTo>
                <a:lnTo>
                  <a:pt x="2664" y="477"/>
                </a:lnTo>
                <a:lnTo>
                  <a:pt x="2661" y="480"/>
                </a:lnTo>
                <a:lnTo>
                  <a:pt x="2658" y="481"/>
                </a:lnTo>
                <a:lnTo>
                  <a:pt x="2658" y="466"/>
                </a:lnTo>
                <a:close/>
                <a:moveTo>
                  <a:pt x="2643" y="419"/>
                </a:moveTo>
                <a:lnTo>
                  <a:pt x="2646" y="422"/>
                </a:lnTo>
                <a:lnTo>
                  <a:pt x="2649" y="423"/>
                </a:lnTo>
                <a:lnTo>
                  <a:pt x="2650" y="426"/>
                </a:lnTo>
                <a:lnTo>
                  <a:pt x="2650" y="427"/>
                </a:lnTo>
                <a:lnTo>
                  <a:pt x="2650" y="429"/>
                </a:lnTo>
                <a:lnTo>
                  <a:pt x="2649" y="431"/>
                </a:lnTo>
                <a:lnTo>
                  <a:pt x="2646" y="433"/>
                </a:lnTo>
                <a:lnTo>
                  <a:pt x="2643" y="434"/>
                </a:lnTo>
                <a:lnTo>
                  <a:pt x="2634" y="434"/>
                </a:lnTo>
                <a:lnTo>
                  <a:pt x="2625" y="434"/>
                </a:lnTo>
                <a:lnTo>
                  <a:pt x="2620" y="434"/>
                </a:lnTo>
                <a:lnTo>
                  <a:pt x="2616" y="433"/>
                </a:lnTo>
                <a:lnTo>
                  <a:pt x="2612" y="431"/>
                </a:lnTo>
                <a:lnTo>
                  <a:pt x="2609" y="427"/>
                </a:lnTo>
                <a:lnTo>
                  <a:pt x="2612" y="424"/>
                </a:lnTo>
                <a:lnTo>
                  <a:pt x="2615" y="422"/>
                </a:lnTo>
                <a:lnTo>
                  <a:pt x="2615" y="421"/>
                </a:lnTo>
                <a:lnTo>
                  <a:pt x="2615" y="418"/>
                </a:lnTo>
                <a:lnTo>
                  <a:pt x="2615" y="421"/>
                </a:lnTo>
                <a:lnTo>
                  <a:pt x="2616" y="422"/>
                </a:lnTo>
                <a:lnTo>
                  <a:pt x="2629" y="419"/>
                </a:lnTo>
                <a:lnTo>
                  <a:pt x="2643" y="419"/>
                </a:lnTo>
                <a:close/>
                <a:moveTo>
                  <a:pt x="772" y="2293"/>
                </a:moveTo>
                <a:lnTo>
                  <a:pt x="769" y="2293"/>
                </a:lnTo>
                <a:lnTo>
                  <a:pt x="773" y="2293"/>
                </a:lnTo>
                <a:lnTo>
                  <a:pt x="772" y="2293"/>
                </a:lnTo>
                <a:close/>
                <a:moveTo>
                  <a:pt x="956" y="2524"/>
                </a:moveTo>
                <a:lnTo>
                  <a:pt x="955" y="2525"/>
                </a:lnTo>
                <a:lnTo>
                  <a:pt x="955" y="2525"/>
                </a:lnTo>
                <a:lnTo>
                  <a:pt x="956" y="2525"/>
                </a:lnTo>
                <a:lnTo>
                  <a:pt x="956" y="2524"/>
                </a:lnTo>
                <a:lnTo>
                  <a:pt x="956" y="2524"/>
                </a:lnTo>
                <a:close/>
                <a:moveTo>
                  <a:pt x="942" y="2524"/>
                </a:moveTo>
                <a:lnTo>
                  <a:pt x="944" y="2524"/>
                </a:lnTo>
                <a:lnTo>
                  <a:pt x="944" y="2524"/>
                </a:lnTo>
                <a:lnTo>
                  <a:pt x="942" y="2522"/>
                </a:lnTo>
                <a:lnTo>
                  <a:pt x="942" y="2524"/>
                </a:lnTo>
                <a:lnTo>
                  <a:pt x="942" y="2524"/>
                </a:lnTo>
                <a:close/>
                <a:moveTo>
                  <a:pt x="954" y="2525"/>
                </a:moveTo>
                <a:lnTo>
                  <a:pt x="955" y="2524"/>
                </a:lnTo>
                <a:lnTo>
                  <a:pt x="956" y="2524"/>
                </a:lnTo>
                <a:lnTo>
                  <a:pt x="956" y="2522"/>
                </a:lnTo>
                <a:lnTo>
                  <a:pt x="955" y="2524"/>
                </a:lnTo>
                <a:lnTo>
                  <a:pt x="954" y="2525"/>
                </a:lnTo>
                <a:close/>
                <a:moveTo>
                  <a:pt x="5223" y="2146"/>
                </a:moveTo>
                <a:lnTo>
                  <a:pt x="5223" y="2143"/>
                </a:lnTo>
                <a:lnTo>
                  <a:pt x="5224" y="2141"/>
                </a:lnTo>
                <a:lnTo>
                  <a:pt x="5228" y="2142"/>
                </a:lnTo>
                <a:lnTo>
                  <a:pt x="5230" y="2143"/>
                </a:lnTo>
                <a:lnTo>
                  <a:pt x="5230" y="2146"/>
                </a:lnTo>
                <a:lnTo>
                  <a:pt x="5229" y="2148"/>
                </a:lnTo>
                <a:lnTo>
                  <a:pt x="5225" y="2147"/>
                </a:lnTo>
                <a:lnTo>
                  <a:pt x="5223" y="2146"/>
                </a:lnTo>
                <a:close/>
                <a:moveTo>
                  <a:pt x="4035" y="5587"/>
                </a:moveTo>
                <a:lnTo>
                  <a:pt x="4035" y="5587"/>
                </a:lnTo>
                <a:lnTo>
                  <a:pt x="4035" y="5587"/>
                </a:lnTo>
                <a:lnTo>
                  <a:pt x="4035" y="5587"/>
                </a:lnTo>
                <a:lnTo>
                  <a:pt x="4035" y="5587"/>
                </a:lnTo>
                <a:close/>
                <a:moveTo>
                  <a:pt x="1654" y="4532"/>
                </a:moveTo>
                <a:lnTo>
                  <a:pt x="1646" y="4527"/>
                </a:lnTo>
                <a:lnTo>
                  <a:pt x="1637" y="4521"/>
                </a:lnTo>
                <a:lnTo>
                  <a:pt x="1644" y="4527"/>
                </a:lnTo>
                <a:lnTo>
                  <a:pt x="1654" y="4532"/>
                </a:lnTo>
                <a:close/>
                <a:moveTo>
                  <a:pt x="213" y="2925"/>
                </a:moveTo>
                <a:lnTo>
                  <a:pt x="219" y="2929"/>
                </a:lnTo>
                <a:lnTo>
                  <a:pt x="223" y="2933"/>
                </a:lnTo>
                <a:lnTo>
                  <a:pt x="226" y="2935"/>
                </a:lnTo>
                <a:lnTo>
                  <a:pt x="226" y="2938"/>
                </a:lnTo>
                <a:lnTo>
                  <a:pt x="226" y="2939"/>
                </a:lnTo>
                <a:lnTo>
                  <a:pt x="224" y="2940"/>
                </a:lnTo>
                <a:lnTo>
                  <a:pt x="219" y="2943"/>
                </a:lnTo>
                <a:lnTo>
                  <a:pt x="217" y="2943"/>
                </a:lnTo>
                <a:lnTo>
                  <a:pt x="214" y="2940"/>
                </a:lnTo>
                <a:lnTo>
                  <a:pt x="214" y="2938"/>
                </a:lnTo>
                <a:lnTo>
                  <a:pt x="214" y="2932"/>
                </a:lnTo>
                <a:lnTo>
                  <a:pt x="213" y="2925"/>
                </a:lnTo>
                <a:lnTo>
                  <a:pt x="213" y="2925"/>
                </a:lnTo>
                <a:close/>
                <a:moveTo>
                  <a:pt x="1156" y="4056"/>
                </a:moveTo>
                <a:lnTo>
                  <a:pt x="1143" y="4050"/>
                </a:lnTo>
                <a:lnTo>
                  <a:pt x="1132" y="4043"/>
                </a:lnTo>
                <a:lnTo>
                  <a:pt x="1123" y="4034"/>
                </a:lnTo>
                <a:lnTo>
                  <a:pt x="1114" y="4024"/>
                </a:lnTo>
                <a:lnTo>
                  <a:pt x="1118" y="4014"/>
                </a:lnTo>
                <a:lnTo>
                  <a:pt x="1123" y="4004"/>
                </a:lnTo>
                <a:lnTo>
                  <a:pt x="1128" y="3994"/>
                </a:lnTo>
                <a:lnTo>
                  <a:pt x="1133" y="3982"/>
                </a:lnTo>
                <a:lnTo>
                  <a:pt x="1148" y="3999"/>
                </a:lnTo>
                <a:lnTo>
                  <a:pt x="1162" y="4013"/>
                </a:lnTo>
                <a:lnTo>
                  <a:pt x="1175" y="4028"/>
                </a:lnTo>
                <a:lnTo>
                  <a:pt x="1187" y="4040"/>
                </a:lnTo>
                <a:lnTo>
                  <a:pt x="1229" y="4073"/>
                </a:lnTo>
                <a:lnTo>
                  <a:pt x="1269" y="4105"/>
                </a:lnTo>
                <a:lnTo>
                  <a:pt x="1289" y="4123"/>
                </a:lnTo>
                <a:lnTo>
                  <a:pt x="1309" y="4141"/>
                </a:lnTo>
                <a:lnTo>
                  <a:pt x="1328" y="4159"/>
                </a:lnTo>
                <a:lnTo>
                  <a:pt x="1347" y="4180"/>
                </a:lnTo>
                <a:lnTo>
                  <a:pt x="1340" y="4183"/>
                </a:lnTo>
                <a:lnTo>
                  <a:pt x="1334" y="4186"/>
                </a:lnTo>
                <a:lnTo>
                  <a:pt x="1329" y="4187"/>
                </a:lnTo>
                <a:lnTo>
                  <a:pt x="1324" y="4187"/>
                </a:lnTo>
                <a:lnTo>
                  <a:pt x="1315" y="4186"/>
                </a:lnTo>
                <a:lnTo>
                  <a:pt x="1308" y="4182"/>
                </a:lnTo>
                <a:lnTo>
                  <a:pt x="1294" y="4171"/>
                </a:lnTo>
                <a:lnTo>
                  <a:pt x="1281" y="4163"/>
                </a:lnTo>
                <a:lnTo>
                  <a:pt x="1274" y="4162"/>
                </a:lnTo>
                <a:lnTo>
                  <a:pt x="1268" y="4162"/>
                </a:lnTo>
                <a:lnTo>
                  <a:pt x="1263" y="4161"/>
                </a:lnTo>
                <a:lnTo>
                  <a:pt x="1258" y="4157"/>
                </a:lnTo>
                <a:lnTo>
                  <a:pt x="1253" y="4154"/>
                </a:lnTo>
                <a:lnTo>
                  <a:pt x="1249" y="4151"/>
                </a:lnTo>
                <a:lnTo>
                  <a:pt x="1241" y="4143"/>
                </a:lnTo>
                <a:lnTo>
                  <a:pt x="1234" y="4134"/>
                </a:lnTo>
                <a:lnTo>
                  <a:pt x="1229" y="4131"/>
                </a:lnTo>
                <a:lnTo>
                  <a:pt x="1224" y="4126"/>
                </a:lnTo>
                <a:lnTo>
                  <a:pt x="1219" y="4121"/>
                </a:lnTo>
                <a:lnTo>
                  <a:pt x="1214" y="4115"/>
                </a:lnTo>
                <a:lnTo>
                  <a:pt x="1206" y="4103"/>
                </a:lnTo>
                <a:lnTo>
                  <a:pt x="1199" y="4092"/>
                </a:lnTo>
                <a:lnTo>
                  <a:pt x="1191" y="4080"/>
                </a:lnTo>
                <a:lnTo>
                  <a:pt x="1182" y="4069"/>
                </a:lnTo>
                <a:lnTo>
                  <a:pt x="1176" y="4065"/>
                </a:lnTo>
                <a:lnTo>
                  <a:pt x="1170" y="4062"/>
                </a:lnTo>
                <a:lnTo>
                  <a:pt x="1163" y="4058"/>
                </a:lnTo>
                <a:lnTo>
                  <a:pt x="1156" y="4056"/>
                </a:lnTo>
                <a:lnTo>
                  <a:pt x="1156" y="4056"/>
                </a:lnTo>
                <a:close/>
                <a:moveTo>
                  <a:pt x="1461" y="4670"/>
                </a:moveTo>
                <a:lnTo>
                  <a:pt x="1461" y="4674"/>
                </a:lnTo>
                <a:lnTo>
                  <a:pt x="1464" y="4678"/>
                </a:lnTo>
                <a:lnTo>
                  <a:pt x="1469" y="4682"/>
                </a:lnTo>
                <a:lnTo>
                  <a:pt x="1474" y="4684"/>
                </a:lnTo>
                <a:lnTo>
                  <a:pt x="1467" y="4677"/>
                </a:lnTo>
                <a:lnTo>
                  <a:pt x="1461" y="4670"/>
                </a:lnTo>
                <a:close/>
                <a:moveTo>
                  <a:pt x="1499" y="4675"/>
                </a:moveTo>
                <a:lnTo>
                  <a:pt x="1501" y="4677"/>
                </a:lnTo>
                <a:lnTo>
                  <a:pt x="1502" y="4674"/>
                </a:lnTo>
                <a:lnTo>
                  <a:pt x="1502" y="4673"/>
                </a:lnTo>
                <a:lnTo>
                  <a:pt x="1501" y="4674"/>
                </a:lnTo>
                <a:lnTo>
                  <a:pt x="1499" y="4675"/>
                </a:lnTo>
                <a:close/>
                <a:moveTo>
                  <a:pt x="572" y="341"/>
                </a:moveTo>
                <a:lnTo>
                  <a:pt x="578" y="350"/>
                </a:lnTo>
                <a:lnTo>
                  <a:pt x="585" y="359"/>
                </a:lnTo>
                <a:lnTo>
                  <a:pt x="578" y="350"/>
                </a:lnTo>
                <a:lnTo>
                  <a:pt x="572" y="341"/>
                </a:lnTo>
                <a:close/>
                <a:moveTo>
                  <a:pt x="522" y="296"/>
                </a:moveTo>
                <a:lnTo>
                  <a:pt x="527" y="299"/>
                </a:lnTo>
                <a:lnTo>
                  <a:pt x="532" y="303"/>
                </a:lnTo>
                <a:lnTo>
                  <a:pt x="534" y="308"/>
                </a:lnTo>
                <a:lnTo>
                  <a:pt x="537" y="313"/>
                </a:lnTo>
                <a:lnTo>
                  <a:pt x="522" y="296"/>
                </a:lnTo>
                <a:lnTo>
                  <a:pt x="522" y="296"/>
                </a:lnTo>
                <a:close/>
                <a:moveTo>
                  <a:pt x="1451" y="5525"/>
                </a:moveTo>
                <a:lnTo>
                  <a:pt x="1453" y="5522"/>
                </a:lnTo>
                <a:lnTo>
                  <a:pt x="1455" y="5518"/>
                </a:lnTo>
                <a:lnTo>
                  <a:pt x="1457" y="5517"/>
                </a:lnTo>
                <a:lnTo>
                  <a:pt x="1460" y="5517"/>
                </a:lnTo>
                <a:lnTo>
                  <a:pt x="1461" y="5517"/>
                </a:lnTo>
                <a:lnTo>
                  <a:pt x="1464" y="5519"/>
                </a:lnTo>
                <a:lnTo>
                  <a:pt x="1465" y="5522"/>
                </a:lnTo>
                <a:lnTo>
                  <a:pt x="1467" y="5525"/>
                </a:lnTo>
                <a:lnTo>
                  <a:pt x="1459" y="5525"/>
                </a:lnTo>
                <a:lnTo>
                  <a:pt x="1451" y="5525"/>
                </a:lnTo>
                <a:close/>
                <a:moveTo>
                  <a:pt x="757" y="1410"/>
                </a:moveTo>
                <a:lnTo>
                  <a:pt x="758" y="1412"/>
                </a:lnTo>
                <a:lnTo>
                  <a:pt x="760" y="1415"/>
                </a:lnTo>
                <a:lnTo>
                  <a:pt x="759" y="1412"/>
                </a:lnTo>
                <a:lnTo>
                  <a:pt x="757" y="1410"/>
                </a:lnTo>
                <a:close/>
                <a:moveTo>
                  <a:pt x="2224" y="203"/>
                </a:moveTo>
                <a:lnTo>
                  <a:pt x="2229" y="206"/>
                </a:lnTo>
                <a:lnTo>
                  <a:pt x="2234" y="208"/>
                </a:lnTo>
                <a:lnTo>
                  <a:pt x="2237" y="213"/>
                </a:lnTo>
                <a:lnTo>
                  <a:pt x="2239" y="218"/>
                </a:lnTo>
                <a:lnTo>
                  <a:pt x="2239" y="218"/>
                </a:lnTo>
                <a:lnTo>
                  <a:pt x="2232" y="211"/>
                </a:lnTo>
                <a:lnTo>
                  <a:pt x="2224" y="203"/>
                </a:lnTo>
                <a:close/>
                <a:moveTo>
                  <a:pt x="2180" y="217"/>
                </a:moveTo>
                <a:lnTo>
                  <a:pt x="2170" y="211"/>
                </a:lnTo>
                <a:lnTo>
                  <a:pt x="2180" y="217"/>
                </a:lnTo>
                <a:lnTo>
                  <a:pt x="2191" y="222"/>
                </a:lnTo>
                <a:lnTo>
                  <a:pt x="2202" y="227"/>
                </a:lnTo>
                <a:lnTo>
                  <a:pt x="2213" y="232"/>
                </a:lnTo>
                <a:lnTo>
                  <a:pt x="2224" y="236"/>
                </a:lnTo>
                <a:lnTo>
                  <a:pt x="2224" y="236"/>
                </a:lnTo>
                <a:lnTo>
                  <a:pt x="2224" y="236"/>
                </a:lnTo>
                <a:lnTo>
                  <a:pt x="2229" y="233"/>
                </a:lnTo>
                <a:lnTo>
                  <a:pt x="2234" y="230"/>
                </a:lnTo>
                <a:lnTo>
                  <a:pt x="2238" y="225"/>
                </a:lnTo>
                <a:lnTo>
                  <a:pt x="2239" y="218"/>
                </a:lnTo>
                <a:lnTo>
                  <a:pt x="2239" y="218"/>
                </a:lnTo>
                <a:lnTo>
                  <a:pt x="2180" y="217"/>
                </a:lnTo>
                <a:close/>
                <a:moveTo>
                  <a:pt x="2224" y="203"/>
                </a:moveTo>
                <a:lnTo>
                  <a:pt x="2224" y="203"/>
                </a:lnTo>
                <a:lnTo>
                  <a:pt x="2213" y="201"/>
                </a:lnTo>
                <a:lnTo>
                  <a:pt x="2203" y="197"/>
                </a:lnTo>
                <a:lnTo>
                  <a:pt x="2193" y="193"/>
                </a:lnTo>
                <a:lnTo>
                  <a:pt x="2183" y="190"/>
                </a:lnTo>
                <a:lnTo>
                  <a:pt x="2165" y="178"/>
                </a:lnTo>
                <a:lnTo>
                  <a:pt x="2148" y="167"/>
                </a:lnTo>
                <a:lnTo>
                  <a:pt x="2116" y="139"/>
                </a:lnTo>
                <a:lnTo>
                  <a:pt x="2085" y="110"/>
                </a:lnTo>
                <a:lnTo>
                  <a:pt x="2085" y="109"/>
                </a:lnTo>
                <a:lnTo>
                  <a:pt x="2085" y="110"/>
                </a:lnTo>
                <a:lnTo>
                  <a:pt x="2083" y="107"/>
                </a:lnTo>
                <a:lnTo>
                  <a:pt x="2079" y="103"/>
                </a:lnTo>
                <a:lnTo>
                  <a:pt x="2081" y="104"/>
                </a:lnTo>
                <a:lnTo>
                  <a:pt x="2083" y="104"/>
                </a:lnTo>
                <a:lnTo>
                  <a:pt x="2085" y="107"/>
                </a:lnTo>
                <a:lnTo>
                  <a:pt x="2085" y="109"/>
                </a:lnTo>
                <a:lnTo>
                  <a:pt x="2088" y="107"/>
                </a:lnTo>
                <a:lnTo>
                  <a:pt x="2090" y="105"/>
                </a:lnTo>
                <a:lnTo>
                  <a:pt x="2093" y="105"/>
                </a:lnTo>
                <a:lnTo>
                  <a:pt x="2098" y="107"/>
                </a:lnTo>
                <a:lnTo>
                  <a:pt x="2106" y="109"/>
                </a:lnTo>
                <a:lnTo>
                  <a:pt x="2115" y="113"/>
                </a:lnTo>
                <a:lnTo>
                  <a:pt x="2120" y="113"/>
                </a:lnTo>
                <a:lnTo>
                  <a:pt x="2124" y="114"/>
                </a:lnTo>
                <a:lnTo>
                  <a:pt x="2126" y="113"/>
                </a:lnTo>
                <a:lnTo>
                  <a:pt x="2129" y="110"/>
                </a:lnTo>
                <a:lnTo>
                  <a:pt x="2130" y="107"/>
                </a:lnTo>
                <a:lnTo>
                  <a:pt x="2130" y="100"/>
                </a:lnTo>
                <a:lnTo>
                  <a:pt x="2128" y="92"/>
                </a:lnTo>
                <a:lnTo>
                  <a:pt x="2125" y="82"/>
                </a:lnTo>
                <a:lnTo>
                  <a:pt x="2124" y="78"/>
                </a:lnTo>
                <a:lnTo>
                  <a:pt x="2124" y="75"/>
                </a:lnTo>
                <a:lnTo>
                  <a:pt x="2124" y="73"/>
                </a:lnTo>
                <a:lnTo>
                  <a:pt x="2125" y="72"/>
                </a:lnTo>
                <a:lnTo>
                  <a:pt x="2129" y="68"/>
                </a:lnTo>
                <a:lnTo>
                  <a:pt x="2133" y="66"/>
                </a:lnTo>
                <a:lnTo>
                  <a:pt x="2139" y="65"/>
                </a:lnTo>
                <a:lnTo>
                  <a:pt x="2145" y="66"/>
                </a:lnTo>
                <a:lnTo>
                  <a:pt x="2152" y="68"/>
                </a:lnTo>
                <a:lnTo>
                  <a:pt x="2158" y="69"/>
                </a:lnTo>
                <a:lnTo>
                  <a:pt x="2173" y="77"/>
                </a:lnTo>
                <a:lnTo>
                  <a:pt x="2188" y="83"/>
                </a:lnTo>
                <a:lnTo>
                  <a:pt x="2203" y="92"/>
                </a:lnTo>
                <a:lnTo>
                  <a:pt x="2218" y="99"/>
                </a:lnTo>
                <a:lnTo>
                  <a:pt x="2232" y="109"/>
                </a:lnTo>
                <a:lnTo>
                  <a:pt x="2246" y="119"/>
                </a:lnTo>
                <a:lnTo>
                  <a:pt x="2258" y="129"/>
                </a:lnTo>
                <a:lnTo>
                  <a:pt x="2271" y="141"/>
                </a:lnTo>
                <a:lnTo>
                  <a:pt x="2286" y="147"/>
                </a:lnTo>
                <a:lnTo>
                  <a:pt x="2300" y="153"/>
                </a:lnTo>
                <a:lnTo>
                  <a:pt x="2314" y="161"/>
                </a:lnTo>
                <a:lnTo>
                  <a:pt x="2326" y="168"/>
                </a:lnTo>
                <a:lnTo>
                  <a:pt x="2351" y="186"/>
                </a:lnTo>
                <a:lnTo>
                  <a:pt x="2376" y="203"/>
                </a:lnTo>
                <a:lnTo>
                  <a:pt x="2401" y="221"/>
                </a:lnTo>
                <a:lnTo>
                  <a:pt x="2427" y="239"/>
                </a:lnTo>
                <a:lnTo>
                  <a:pt x="2453" y="255"/>
                </a:lnTo>
                <a:lnTo>
                  <a:pt x="2481" y="270"/>
                </a:lnTo>
                <a:lnTo>
                  <a:pt x="2511" y="285"/>
                </a:lnTo>
                <a:lnTo>
                  <a:pt x="2541" y="303"/>
                </a:lnTo>
                <a:lnTo>
                  <a:pt x="2570" y="321"/>
                </a:lnTo>
                <a:lnTo>
                  <a:pt x="2599" y="340"/>
                </a:lnTo>
                <a:lnTo>
                  <a:pt x="2599" y="340"/>
                </a:lnTo>
                <a:lnTo>
                  <a:pt x="2610" y="344"/>
                </a:lnTo>
                <a:lnTo>
                  <a:pt x="2621" y="349"/>
                </a:lnTo>
                <a:lnTo>
                  <a:pt x="2632" y="354"/>
                </a:lnTo>
                <a:lnTo>
                  <a:pt x="2643" y="359"/>
                </a:lnTo>
                <a:lnTo>
                  <a:pt x="2656" y="357"/>
                </a:lnTo>
                <a:lnTo>
                  <a:pt x="2671" y="355"/>
                </a:lnTo>
                <a:lnTo>
                  <a:pt x="2671" y="355"/>
                </a:lnTo>
                <a:lnTo>
                  <a:pt x="2671" y="351"/>
                </a:lnTo>
                <a:lnTo>
                  <a:pt x="2671" y="348"/>
                </a:lnTo>
                <a:lnTo>
                  <a:pt x="2674" y="344"/>
                </a:lnTo>
                <a:lnTo>
                  <a:pt x="2675" y="340"/>
                </a:lnTo>
                <a:lnTo>
                  <a:pt x="2681" y="334"/>
                </a:lnTo>
                <a:lnTo>
                  <a:pt x="2686" y="328"/>
                </a:lnTo>
                <a:lnTo>
                  <a:pt x="2691" y="321"/>
                </a:lnTo>
                <a:lnTo>
                  <a:pt x="2694" y="314"/>
                </a:lnTo>
                <a:lnTo>
                  <a:pt x="2694" y="310"/>
                </a:lnTo>
                <a:lnTo>
                  <a:pt x="2694" y="306"/>
                </a:lnTo>
                <a:lnTo>
                  <a:pt x="2691" y="301"/>
                </a:lnTo>
                <a:lnTo>
                  <a:pt x="2689" y="296"/>
                </a:lnTo>
                <a:lnTo>
                  <a:pt x="2689" y="296"/>
                </a:lnTo>
                <a:lnTo>
                  <a:pt x="2683" y="295"/>
                </a:lnTo>
                <a:lnTo>
                  <a:pt x="2678" y="294"/>
                </a:lnTo>
                <a:lnTo>
                  <a:pt x="2673" y="292"/>
                </a:lnTo>
                <a:lnTo>
                  <a:pt x="2669" y="290"/>
                </a:lnTo>
                <a:lnTo>
                  <a:pt x="2665" y="286"/>
                </a:lnTo>
                <a:lnTo>
                  <a:pt x="2661" y="282"/>
                </a:lnTo>
                <a:lnTo>
                  <a:pt x="2659" y="277"/>
                </a:lnTo>
                <a:lnTo>
                  <a:pt x="2658" y="271"/>
                </a:lnTo>
                <a:lnTo>
                  <a:pt x="2655" y="262"/>
                </a:lnTo>
                <a:lnTo>
                  <a:pt x="2651" y="254"/>
                </a:lnTo>
                <a:lnTo>
                  <a:pt x="2646" y="246"/>
                </a:lnTo>
                <a:lnTo>
                  <a:pt x="2640" y="240"/>
                </a:lnTo>
                <a:lnTo>
                  <a:pt x="2634" y="233"/>
                </a:lnTo>
                <a:lnTo>
                  <a:pt x="2627" y="228"/>
                </a:lnTo>
                <a:lnTo>
                  <a:pt x="2620" y="223"/>
                </a:lnTo>
                <a:lnTo>
                  <a:pt x="2611" y="218"/>
                </a:lnTo>
                <a:lnTo>
                  <a:pt x="2587" y="207"/>
                </a:lnTo>
                <a:lnTo>
                  <a:pt x="2565" y="195"/>
                </a:lnTo>
                <a:lnTo>
                  <a:pt x="2541" y="182"/>
                </a:lnTo>
                <a:lnTo>
                  <a:pt x="2518" y="169"/>
                </a:lnTo>
                <a:lnTo>
                  <a:pt x="2496" y="156"/>
                </a:lnTo>
                <a:lnTo>
                  <a:pt x="2474" y="141"/>
                </a:lnTo>
                <a:lnTo>
                  <a:pt x="2453" y="124"/>
                </a:lnTo>
                <a:lnTo>
                  <a:pt x="2433" y="105"/>
                </a:lnTo>
                <a:lnTo>
                  <a:pt x="2447" y="105"/>
                </a:lnTo>
                <a:lnTo>
                  <a:pt x="2460" y="105"/>
                </a:lnTo>
                <a:lnTo>
                  <a:pt x="2474" y="107"/>
                </a:lnTo>
                <a:lnTo>
                  <a:pt x="2487" y="108"/>
                </a:lnTo>
                <a:lnTo>
                  <a:pt x="2499" y="110"/>
                </a:lnTo>
                <a:lnTo>
                  <a:pt x="2512" y="113"/>
                </a:lnTo>
                <a:lnTo>
                  <a:pt x="2525" y="117"/>
                </a:lnTo>
                <a:lnTo>
                  <a:pt x="2537" y="120"/>
                </a:lnTo>
                <a:lnTo>
                  <a:pt x="2561" y="131"/>
                </a:lnTo>
                <a:lnTo>
                  <a:pt x="2584" y="142"/>
                </a:lnTo>
                <a:lnTo>
                  <a:pt x="2605" y="156"/>
                </a:lnTo>
                <a:lnTo>
                  <a:pt x="2626" y="172"/>
                </a:lnTo>
                <a:lnTo>
                  <a:pt x="2660" y="188"/>
                </a:lnTo>
                <a:lnTo>
                  <a:pt x="2694" y="205"/>
                </a:lnTo>
                <a:lnTo>
                  <a:pt x="2728" y="221"/>
                </a:lnTo>
                <a:lnTo>
                  <a:pt x="2762" y="237"/>
                </a:lnTo>
                <a:lnTo>
                  <a:pt x="2796" y="252"/>
                </a:lnTo>
                <a:lnTo>
                  <a:pt x="2831" y="266"/>
                </a:lnTo>
                <a:lnTo>
                  <a:pt x="2865" y="280"/>
                </a:lnTo>
                <a:lnTo>
                  <a:pt x="2900" y="294"/>
                </a:lnTo>
                <a:lnTo>
                  <a:pt x="2920" y="301"/>
                </a:lnTo>
                <a:lnTo>
                  <a:pt x="2939" y="310"/>
                </a:lnTo>
                <a:lnTo>
                  <a:pt x="2948" y="316"/>
                </a:lnTo>
                <a:lnTo>
                  <a:pt x="2955" y="324"/>
                </a:lnTo>
                <a:lnTo>
                  <a:pt x="2961" y="333"/>
                </a:lnTo>
                <a:lnTo>
                  <a:pt x="2966" y="343"/>
                </a:lnTo>
                <a:lnTo>
                  <a:pt x="2999" y="359"/>
                </a:lnTo>
                <a:lnTo>
                  <a:pt x="3031" y="378"/>
                </a:lnTo>
                <a:lnTo>
                  <a:pt x="3047" y="387"/>
                </a:lnTo>
                <a:lnTo>
                  <a:pt x="3062" y="398"/>
                </a:lnTo>
                <a:lnTo>
                  <a:pt x="3077" y="408"/>
                </a:lnTo>
                <a:lnTo>
                  <a:pt x="3091" y="419"/>
                </a:lnTo>
                <a:lnTo>
                  <a:pt x="3145" y="453"/>
                </a:lnTo>
                <a:lnTo>
                  <a:pt x="3197" y="486"/>
                </a:lnTo>
                <a:lnTo>
                  <a:pt x="3251" y="518"/>
                </a:lnTo>
                <a:lnTo>
                  <a:pt x="3305" y="551"/>
                </a:lnTo>
                <a:lnTo>
                  <a:pt x="3358" y="585"/>
                </a:lnTo>
                <a:lnTo>
                  <a:pt x="3410" y="621"/>
                </a:lnTo>
                <a:lnTo>
                  <a:pt x="3461" y="658"/>
                </a:lnTo>
                <a:lnTo>
                  <a:pt x="3510" y="697"/>
                </a:lnTo>
                <a:lnTo>
                  <a:pt x="3560" y="728"/>
                </a:lnTo>
                <a:lnTo>
                  <a:pt x="3609" y="760"/>
                </a:lnTo>
                <a:lnTo>
                  <a:pt x="3658" y="791"/>
                </a:lnTo>
                <a:lnTo>
                  <a:pt x="3706" y="824"/>
                </a:lnTo>
                <a:lnTo>
                  <a:pt x="3755" y="856"/>
                </a:lnTo>
                <a:lnTo>
                  <a:pt x="3803" y="890"/>
                </a:lnTo>
                <a:lnTo>
                  <a:pt x="3849" y="924"/>
                </a:lnTo>
                <a:lnTo>
                  <a:pt x="3897" y="959"/>
                </a:lnTo>
                <a:lnTo>
                  <a:pt x="3904" y="960"/>
                </a:lnTo>
                <a:lnTo>
                  <a:pt x="3912" y="963"/>
                </a:lnTo>
                <a:lnTo>
                  <a:pt x="3912" y="963"/>
                </a:lnTo>
                <a:lnTo>
                  <a:pt x="3912" y="963"/>
                </a:lnTo>
                <a:lnTo>
                  <a:pt x="3917" y="964"/>
                </a:lnTo>
                <a:lnTo>
                  <a:pt x="3921" y="967"/>
                </a:lnTo>
                <a:lnTo>
                  <a:pt x="3924" y="972"/>
                </a:lnTo>
                <a:lnTo>
                  <a:pt x="3926" y="977"/>
                </a:lnTo>
                <a:lnTo>
                  <a:pt x="3927" y="977"/>
                </a:lnTo>
                <a:lnTo>
                  <a:pt x="3935" y="984"/>
                </a:lnTo>
                <a:lnTo>
                  <a:pt x="3942" y="992"/>
                </a:lnTo>
                <a:lnTo>
                  <a:pt x="3942" y="992"/>
                </a:lnTo>
                <a:lnTo>
                  <a:pt x="3942" y="992"/>
                </a:lnTo>
                <a:lnTo>
                  <a:pt x="3942" y="992"/>
                </a:lnTo>
                <a:lnTo>
                  <a:pt x="3942" y="992"/>
                </a:lnTo>
                <a:lnTo>
                  <a:pt x="3942" y="992"/>
                </a:lnTo>
                <a:lnTo>
                  <a:pt x="3942" y="992"/>
                </a:lnTo>
                <a:lnTo>
                  <a:pt x="3951" y="994"/>
                </a:lnTo>
                <a:lnTo>
                  <a:pt x="3960" y="998"/>
                </a:lnTo>
                <a:lnTo>
                  <a:pt x="3967" y="1002"/>
                </a:lnTo>
                <a:lnTo>
                  <a:pt x="3976" y="1007"/>
                </a:lnTo>
                <a:lnTo>
                  <a:pt x="3990" y="1018"/>
                </a:lnTo>
                <a:lnTo>
                  <a:pt x="4004" y="1031"/>
                </a:lnTo>
                <a:lnTo>
                  <a:pt x="4017" y="1043"/>
                </a:lnTo>
                <a:lnTo>
                  <a:pt x="4031" y="1055"/>
                </a:lnTo>
                <a:lnTo>
                  <a:pt x="4039" y="1060"/>
                </a:lnTo>
                <a:lnTo>
                  <a:pt x="4046" y="1063"/>
                </a:lnTo>
                <a:lnTo>
                  <a:pt x="4055" y="1067"/>
                </a:lnTo>
                <a:lnTo>
                  <a:pt x="4065" y="1070"/>
                </a:lnTo>
                <a:lnTo>
                  <a:pt x="4073" y="1076"/>
                </a:lnTo>
                <a:lnTo>
                  <a:pt x="4081" y="1083"/>
                </a:lnTo>
                <a:lnTo>
                  <a:pt x="4089" y="1086"/>
                </a:lnTo>
                <a:lnTo>
                  <a:pt x="4095" y="1087"/>
                </a:lnTo>
                <a:lnTo>
                  <a:pt x="4137" y="1115"/>
                </a:lnTo>
                <a:lnTo>
                  <a:pt x="4177" y="1144"/>
                </a:lnTo>
                <a:lnTo>
                  <a:pt x="4197" y="1158"/>
                </a:lnTo>
                <a:lnTo>
                  <a:pt x="4216" y="1174"/>
                </a:lnTo>
                <a:lnTo>
                  <a:pt x="4235" y="1190"/>
                </a:lnTo>
                <a:lnTo>
                  <a:pt x="4251" y="1209"/>
                </a:lnTo>
                <a:lnTo>
                  <a:pt x="4251" y="1209"/>
                </a:lnTo>
                <a:lnTo>
                  <a:pt x="4260" y="1217"/>
                </a:lnTo>
                <a:lnTo>
                  <a:pt x="4267" y="1224"/>
                </a:lnTo>
                <a:lnTo>
                  <a:pt x="4282" y="1230"/>
                </a:lnTo>
                <a:lnTo>
                  <a:pt x="4297" y="1237"/>
                </a:lnTo>
                <a:lnTo>
                  <a:pt x="4304" y="1240"/>
                </a:lnTo>
                <a:lnTo>
                  <a:pt x="4310" y="1247"/>
                </a:lnTo>
                <a:lnTo>
                  <a:pt x="4311" y="1249"/>
                </a:lnTo>
                <a:lnTo>
                  <a:pt x="4312" y="1253"/>
                </a:lnTo>
                <a:lnTo>
                  <a:pt x="4314" y="1258"/>
                </a:lnTo>
                <a:lnTo>
                  <a:pt x="4314" y="1263"/>
                </a:lnTo>
                <a:lnTo>
                  <a:pt x="4316" y="1263"/>
                </a:lnTo>
                <a:lnTo>
                  <a:pt x="4350" y="1274"/>
                </a:lnTo>
                <a:lnTo>
                  <a:pt x="4383" y="1288"/>
                </a:lnTo>
                <a:lnTo>
                  <a:pt x="4398" y="1297"/>
                </a:lnTo>
                <a:lnTo>
                  <a:pt x="4412" y="1307"/>
                </a:lnTo>
                <a:lnTo>
                  <a:pt x="4418" y="1313"/>
                </a:lnTo>
                <a:lnTo>
                  <a:pt x="4424" y="1319"/>
                </a:lnTo>
                <a:lnTo>
                  <a:pt x="4430" y="1327"/>
                </a:lnTo>
                <a:lnTo>
                  <a:pt x="4436" y="1335"/>
                </a:lnTo>
                <a:lnTo>
                  <a:pt x="4452" y="1350"/>
                </a:lnTo>
                <a:lnTo>
                  <a:pt x="4467" y="1365"/>
                </a:lnTo>
                <a:lnTo>
                  <a:pt x="4487" y="1380"/>
                </a:lnTo>
                <a:lnTo>
                  <a:pt x="4507" y="1394"/>
                </a:lnTo>
                <a:lnTo>
                  <a:pt x="4526" y="1409"/>
                </a:lnTo>
                <a:lnTo>
                  <a:pt x="4546" y="1424"/>
                </a:lnTo>
                <a:lnTo>
                  <a:pt x="4546" y="1424"/>
                </a:lnTo>
                <a:lnTo>
                  <a:pt x="4554" y="1427"/>
                </a:lnTo>
                <a:lnTo>
                  <a:pt x="4561" y="1432"/>
                </a:lnTo>
                <a:lnTo>
                  <a:pt x="4567" y="1438"/>
                </a:lnTo>
                <a:lnTo>
                  <a:pt x="4574" y="1443"/>
                </a:lnTo>
                <a:lnTo>
                  <a:pt x="4580" y="1449"/>
                </a:lnTo>
                <a:lnTo>
                  <a:pt x="4585" y="1456"/>
                </a:lnTo>
                <a:lnTo>
                  <a:pt x="4590" y="1463"/>
                </a:lnTo>
                <a:lnTo>
                  <a:pt x="4594" y="1471"/>
                </a:lnTo>
                <a:lnTo>
                  <a:pt x="4606" y="1479"/>
                </a:lnTo>
                <a:lnTo>
                  <a:pt x="4619" y="1486"/>
                </a:lnTo>
                <a:lnTo>
                  <a:pt x="4633" y="1494"/>
                </a:lnTo>
                <a:lnTo>
                  <a:pt x="4646" y="1500"/>
                </a:lnTo>
                <a:lnTo>
                  <a:pt x="4674" y="1512"/>
                </a:lnTo>
                <a:lnTo>
                  <a:pt x="4702" y="1523"/>
                </a:lnTo>
                <a:lnTo>
                  <a:pt x="4729" y="1535"/>
                </a:lnTo>
                <a:lnTo>
                  <a:pt x="4757" y="1549"/>
                </a:lnTo>
                <a:lnTo>
                  <a:pt x="4769" y="1557"/>
                </a:lnTo>
                <a:lnTo>
                  <a:pt x="4782" y="1564"/>
                </a:lnTo>
                <a:lnTo>
                  <a:pt x="4795" y="1573"/>
                </a:lnTo>
                <a:lnTo>
                  <a:pt x="4807" y="1584"/>
                </a:lnTo>
                <a:lnTo>
                  <a:pt x="4846" y="1620"/>
                </a:lnTo>
                <a:lnTo>
                  <a:pt x="4885" y="1653"/>
                </a:lnTo>
                <a:lnTo>
                  <a:pt x="4925" y="1689"/>
                </a:lnTo>
                <a:lnTo>
                  <a:pt x="4965" y="1723"/>
                </a:lnTo>
                <a:lnTo>
                  <a:pt x="5007" y="1756"/>
                </a:lnTo>
                <a:lnTo>
                  <a:pt x="5047" y="1790"/>
                </a:lnTo>
                <a:lnTo>
                  <a:pt x="5087" y="1824"/>
                </a:lnTo>
                <a:lnTo>
                  <a:pt x="5129" y="1858"/>
                </a:lnTo>
                <a:lnTo>
                  <a:pt x="5159" y="1883"/>
                </a:lnTo>
                <a:lnTo>
                  <a:pt x="5190" y="1910"/>
                </a:lnTo>
                <a:lnTo>
                  <a:pt x="5220" y="1937"/>
                </a:lnTo>
                <a:lnTo>
                  <a:pt x="5249" y="1964"/>
                </a:lnTo>
                <a:lnTo>
                  <a:pt x="5279" y="1991"/>
                </a:lnTo>
                <a:lnTo>
                  <a:pt x="5308" y="2019"/>
                </a:lnTo>
                <a:lnTo>
                  <a:pt x="5337" y="2046"/>
                </a:lnTo>
                <a:lnTo>
                  <a:pt x="5366" y="2075"/>
                </a:lnTo>
                <a:lnTo>
                  <a:pt x="5376" y="2093"/>
                </a:lnTo>
                <a:lnTo>
                  <a:pt x="5387" y="2110"/>
                </a:lnTo>
                <a:lnTo>
                  <a:pt x="5392" y="2119"/>
                </a:lnTo>
                <a:lnTo>
                  <a:pt x="5397" y="2129"/>
                </a:lnTo>
                <a:lnTo>
                  <a:pt x="5401" y="2138"/>
                </a:lnTo>
                <a:lnTo>
                  <a:pt x="5405" y="2148"/>
                </a:lnTo>
                <a:lnTo>
                  <a:pt x="5404" y="2151"/>
                </a:lnTo>
                <a:lnTo>
                  <a:pt x="5404" y="2153"/>
                </a:lnTo>
                <a:lnTo>
                  <a:pt x="2224" y="203"/>
                </a:lnTo>
                <a:close/>
                <a:moveTo>
                  <a:pt x="5412" y="2230"/>
                </a:moveTo>
                <a:lnTo>
                  <a:pt x="5412" y="2230"/>
                </a:lnTo>
                <a:lnTo>
                  <a:pt x="5412" y="2230"/>
                </a:lnTo>
                <a:close/>
                <a:moveTo>
                  <a:pt x="2365" y="559"/>
                </a:moveTo>
                <a:lnTo>
                  <a:pt x="2364" y="557"/>
                </a:lnTo>
                <a:lnTo>
                  <a:pt x="2365" y="559"/>
                </a:lnTo>
                <a:close/>
                <a:moveTo>
                  <a:pt x="1559" y="540"/>
                </a:moveTo>
                <a:lnTo>
                  <a:pt x="1559" y="540"/>
                </a:lnTo>
                <a:lnTo>
                  <a:pt x="1556" y="540"/>
                </a:lnTo>
                <a:lnTo>
                  <a:pt x="1559" y="540"/>
                </a:lnTo>
                <a:close/>
                <a:moveTo>
                  <a:pt x="1546" y="390"/>
                </a:moveTo>
                <a:lnTo>
                  <a:pt x="1548" y="389"/>
                </a:lnTo>
                <a:lnTo>
                  <a:pt x="1549" y="388"/>
                </a:lnTo>
                <a:lnTo>
                  <a:pt x="1546" y="390"/>
                </a:lnTo>
                <a:close/>
                <a:moveTo>
                  <a:pt x="724" y="466"/>
                </a:moveTo>
                <a:lnTo>
                  <a:pt x="724" y="466"/>
                </a:lnTo>
                <a:lnTo>
                  <a:pt x="724" y="466"/>
                </a:lnTo>
                <a:close/>
                <a:moveTo>
                  <a:pt x="724" y="466"/>
                </a:moveTo>
                <a:lnTo>
                  <a:pt x="724" y="466"/>
                </a:lnTo>
                <a:lnTo>
                  <a:pt x="724" y="466"/>
                </a:lnTo>
                <a:lnTo>
                  <a:pt x="724" y="466"/>
                </a:lnTo>
                <a:close/>
                <a:moveTo>
                  <a:pt x="711" y="481"/>
                </a:moveTo>
                <a:lnTo>
                  <a:pt x="705" y="482"/>
                </a:lnTo>
                <a:lnTo>
                  <a:pt x="708" y="475"/>
                </a:lnTo>
                <a:lnTo>
                  <a:pt x="706" y="467"/>
                </a:lnTo>
                <a:lnTo>
                  <a:pt x="673" y="443"/>
                </a:lnTo>
                <a:lnTo>
                  <a:pt x="640" y="419"/>
                </a:lnTo>
                <a:lnTo>
                  <a:pt x="625" y="405"/>
                </a:lnTo>
                <a:lnTo>
                  <a:pt x="610" y="390"/>
                </a:lnTo>
                <a:lnTo>
                  <a:pt x="596" y="375"/>
                </a:lnTo>
                <a:lnTo>
                  <a:pt x="585" y="359"/>
                </a:lnTo>
                <a:lnTo>
                  <a:pt x="578" y="350"/>
                </a:lnTo>
                <a:lnTo>
                  <a:pt x="572" y="341"/>
                </a:lnTo>
                <a:lnTo>
                  <a:pt x="570" y="336"/>
                </a:lnTo>
                <a:lnTo>
                  <a:pt x="567" y="329"/>
                </a:lnTo>
                <a:lnTo>
                  <a:pt x="567" y="329"/>
                </a:lnTo>
                <a:lnTo>
                  <a:pt x="558" y="328"/>
                </a:lnTo>
                <a:lnTo>
                  <a:pt x="551" y="324"/>
                </a:lnTo>
                <a:lnTo>
                  <a:pt x="547" y="323"/>
                </a:lnTo>
                <a:lnTo>
                  <a:pt x="543" y="320"/>
                </a:lnTo>
                <a:lnTo>
                  <a:pt x="539" y="316"/>
                </a:lnTo>
                <a:lnTo>
                  <a:pt x="537" y="313"/>
                </a:lnTo>
                <a:lnTo>
                  <a:pt x="711" y="481"/>
                </a:lnTo>
                <a:close/>
                <a:moveTo>
                  <a:pt x="522" y="296"/>
                </a:moveTo>
                <a:lnTo>
                  <a:pt x="521" y="296"/>
                </a:lnTo>
                <a:lnTo>
                  <a:pt x="514" y="289"/>
                </a:lnTo>
                <a:lnTo>
                  <a:pt x="509" y="280"/>
                </a:lnTo>
                <a:lnTo>
                  <a:pt x="506" y="271"/>
                </a:lnTo>
                <a:lnTo>
                  <a:pt x="506" y="262"/>
                </a:lnTo>
                <a:lnTo>
                  <a:pt x="507" y="254"/>
                </a:lnTo>
                <a:lnTo>
                  <a:pt x="509" y="246"/>
                </a:lnTo>
                <a:lnTo>
                  <a:pt x="514" y="239"/>
                </a:lnTo>
                <a:lnTo>
                  <a:pt x="522" y="231"/>
                </a:lnTo>
                <a:lnTo>
                  <a:pt x="526" y="227"/>
                </a:lnTo>
                <a:lnTo>
                  <a:pt x="531" y="225"/>
                </a:lnTo>
                <a:lnTo>
                  <a:pt x="534" y="223"/>
                </a:lnTo>
                <a:lnTo>
                  <a:pt x="539" y="222"/>
                </a:lnTo>
                <a:lnTo>
                  <a:pt x="548" y="222"/>
                </a:lnTo>
                <a:lnTo>
                  <a:pt x="556" y="225"/>
                </a:lnTo>
                <a:lnTo>
                  <a:pt x="563" y="230"/>
                </a:lnTo>
                <a:lnTo>
                  <a:pt x="571" y="236"/>
                </a:lnTo>
                <a:lnTo>
                  <a:pt x="577" y="242"/>
                </a:lnTo>
                <a:lnTo>
                  <a:pt x="583" y="250"/>
                </a:lnTo>
                <a:lnTo>
                  <a:pt x="592" y="256"/>
                </a:lnTo>
                <a:lnTo>
                  <a:pt x="601" y="264"/>
                </a:lnTo>
                <a:lnTo>
                  <a:pt x="615" y="262"/>
                </a:lnTo>
                <a:lnTo>
                  <a:pt x="630" y="261"/>
                </a:lnTo>
                <a:lnTo>
                  <a:pt x="630" y="261"/>
                </a:lnTo>
                <a:lnTo>
                  <a:pt x="630" y="256"/>
                </a:lnTo>
                <a:lnTo>
                  <a:pt x="631" y="250"/>
                </a:lnTo>
                <a:lnTo>
                  <a:pt x="634" y="245"/>
                </a:lnTo>
                <a:lnTo>
                  <a:pt x="636" y="239"/>
                </a:lnTo>
                <a:lnTo>
                  <a:pt x="642" y="228"/>
                </a:lnTo>
                <a:lnTo>
                  <a:pt x="649" y="217"/>
                </a:lnTo>
                <a:lnTo>
                  <a:pt x="651" y="211"/>
                </a:lnTo>
                <a:lnTo>
                  <a:pt x="652" y="206"/>
                </a:lnTo>
                <a:lnTo>
                  <a:pt x="655" y="200"/>
                </a:lnTo>
                <a:lnTo>
                  <a:pt x="655" y="193"/>
                </a:lnTo>
                <a:lnTo>
                  <a:pt x="655" y="187"/>
                </a:lnTo>
                <a:lnTo>
                  <a:pt x="654" y="181"/>
                </a:lnTo>
                <a:lnTo>
                  <a:pt x="651" y="173"/>
                </a:lnTo>
                <a:lnTo>
                  <a:pt x="647" y="167"/>
                </a:lnTo>
                <a:lnTo>
                  <a:pt x="645" y="162"/>
                </a:lnTo>
                <a:lnTo>
                  <a:pt x="646" y="157"/>
                </a:lnTo>
                <a:lnTo>
                  <a:pt x="647" y="152"/>
                </a:lnTo>
                <a:lnTo>
                  <a:pt x="651" y="148"/>
                </a:lnTo>
                <a:lnTo>
                  <a:pt x="655" y="146"/>
                </a:lnTo>
                <a:lnTo>
                  <a:pt x="661" y="143"/>
                </a:lnTo>
                <a:lnTo>
                  <a:pt x="667" y="143"/>
                </a:lnTo>
                <a:lnTo>
                  <a:pt x="674" y="143"/>
                </a:lnTo>
                <a:lnTo>
                  <a:pt x="686" y="147"/>
                </a:lnTo>
                <a:lnTo>
                  <a:pt x="699" y="151"/>
                </a:lnTo>
                <a:lnTo>
                  <a:pt x="711" y="154"/>
                </a:lnTo>
                <a:lnTo>
                  <a:pt x="724" y="158"/>
                </a:lnTo>
                <a:lnTo>
                  <a:pt x="735" y="158"/>
                </a:lnTo>
                <a:lnTo>
                  <a:pt x="747" y="158"/>
                </a:lnTo>
                <a:lnTo>
                  <a:pt x="758" y="157"/>
                </a:lnTo>
                <a:lnTo>
                  <a:pt x="769" y="154"/>
                </a:lnTo>
                <a:lnTo>
                  <a:pt x="779" y="151"/>
                </a:lnTo>
                <a:lnTo>
                  <a:pt x="789" y="147"/>
                </a:lnTo>
                <a:lnTo>
                  <a:pt x="801" y="142"/>
                </a:lnTo>
                <a:lnTo>
                  <a:pt x="811" y="136"/>
                </a:lnTo>
                <a:lnTo>
                  <a:pt x="816" y="131"/>
                </a:lnTo>
                <a:lnTo>
                  <a:pt x="819" y="127"/>
                </a:lnTo>
                <a:lnTo>
                  <a:pt x="821" y="122"/>
                </a:lnTo>
                <a:lnTo>
                  <a:pt x="822" y="117"/>
                </a:lnTo>
                <a:lnTo>
                  <a:pt x="819" y="107"/>
                </a:lnTo>
                <a:lnTo>
                  <a:pt x="814" y="97"/>
                </a:lnTo>
                <a:lnTo>
                  <a:pt x="814" y="97"/>
                </a:lnTo>
                <a:lnTo>
                  <a:pt x="798" y="85"/>
                </a:lnTo>
                <a:lnTo>
                  <a:pt x="787" y="77"/>
                </a:lnTo>
                <a:lnTo>
                  <a:pt x="782" y="73"/>
                </a:lnTo>
                <a:lnTo>
                  <a:pt x="779" y="69"/>
                </a:lnTo>
                <a:lnTo>
                  <a:pt x="777" y="66"/>
                </a:lnTo>
                <a:lnTo>
                  <a:pt x="775" y="63"/>
                </a:lnTo>
                <a:lnTo>
                  <a:pt x="775" y="59"/>
                </a:lnTo>
                <a:lnTo>
                  <a:pt x="777" y="55"/>
                </a:lnTo>
                <a:lnTo>
                  <a:pt x="778" y="50"/>
                </a:lnTo>
                <a:lnTo>
                  <a:pt x="782" y="45"/>
                </a:lnTo>
                <a:lnTo>
                  <a:pt x="789" y="34"/>
                </a:lnTo>
                <a:lnTo>
                  <a:pt x="802" y="19"/>
                </a:lnTo>
                <a:lnTo>
                  <a:pt x="816" y="18"/>
                </a:lnTo>
                <a:lnTo>
                  <a:pt x="827" y="19"/>
                </a:lnTo>
                <a:lnTo>
                  <a:pt x="840" y="21"/>
                </a:lnTo>
                <a:lnTo>
                  <a:pt x="851" y="26"/>
                </a:lnTo>
                <a:lnTo>
                  <a:pt x="872" y="38"/>
                </a:lnTo>
                <a:lnTo>
                  <a:pt x="892" y="50"/>
                </a:lnTo>
                <a:lnTo>
                  <a:pt x="901" y="53"/>
                </a:lnTo>
                <a:lnTo>
                  <a:pt x="909" y="55"/>
                </a:lnTo>
                <a:lnTo>
                  <a:pt x="916" y="58"/>
                </a:lnTo>
                <a:lnTo>
                  <a:pt x="922" y="61"/>
                </a:lnTo>
                <a:lnTo>
                  <a:pt x="936" y="70"/>
                </a:lnTo>
                <a:lnTo>
                  <a:pt x="950" y="80"/>
                </a:lnTo>
                <a:lnTo>
                  <a:pt x="963" y="90"/>
                </a:lnTo>
                <a:lnTo>
                  <a:pt x="975" y="100"/>
                </a:lnTo>
                <a:lnTo>
                  <a:pt x="983" y="104"/>
                </a:lnTo>
                <a:lnTo>
                  <a:pt x="990" y="108"/>
                </a:lnTo>
                <a:lnTo>
                  <a:pt x="998" y="112"/>
                </a:lnTo>
                <a:lnTo>
                  <a:pt x="1005" y="114"/>
                </a:lnTo>
                <a:lnTo>
                  <a:pt x="1022" y="118"/>
                </a:lnTo>
                <a:lnTo>
                  <a:pt x="1035" y="122"/>
                </a:lnTo>
                <a:lnTo>
                  <a:pt x="1040" y="122"/>
                </a:lnTo>
                <a:lnTo>
                  <a:pt x="1044" y="122"/>
                </a:lnTo>
                <a:lnTo>
                  <a:pt x="1048" y="122"/>
                </a:lnTo>
                <a:lnTo>
                  <a:pt x="1052" y="120"/>
                </a:lnTo>
                <a:lnTo>
                  <a:pt x="1054" y="118"/>
                </a:lnTo>
                <a:lnTo>
                  <a:pt x="1058" y="115"/>
                </a:lnTo>
                <a:lnTo>
                  <a:pt x="1060" y="112"/>
                </a:lnTo>
                <a:lnTo>
                  <a:pt x="1063" y="107"/>
                </a:lnTo>
                <a:lnTo>
                  <a:pt x="1067" y="93"/>
                </a:lnTo>
                <a:lnTo>
                  <a:pt x="1073" y="74"/>
                </a:lnTo>
                <a:lnTo>
                  <a:pt x="1076" y="66"/>
                </a:lnTo>
                <a:lnTo>
                  <a:pt x="1079" y="60"/>
                </a:lnTo>
                <a:lnTo>
                  <a:pt x="1083" y="55"/>
                </a:lnTo>
                <a:lnTo>
                  <a:pt x="1088" y="53"/>
                </a:lnTo>
                <a:lnTo>
                  <a:pt x="1093" y="51"/>
                </a:lnTo>
                <a:lnTo>
                  <a:pt x="1099" y="53"/>
                </a:lnTo>
                <a:lnTo>
                  <a:pt x="1106" y="55"/>
                </a:lnTo>
                <a:lnTo>
                  <a:pt x="1113" y="59"/>
                </a:lnTo>
                <a:lnTo>
                  <a:pt x="1131" y="70"/>
                </a:lnTo>
                <a:lnTo>
                  <a:pt x="1148" y="82"/>
                </a:lnTo>
                <a:lnTo>
                  <a:pt x="1158" y="85"/>
                </a:lnTo>
                <a:lnTo>
                  <a:pt x="1167" y="90"/>
                </a:lnTo>
                <a:lnTo>
                  <a:pt x="1177" y="93"/>
                </a:lnTo>
                <a:lnTo>
                  <a:pt x="1189" y="95"/>
                </a:lnTo>
                <a:lnTo>
                  <a:pt x="1196" y="103"/>
                </a:lnTo>
                <a:lnTo>
                  <a:pt x="1205" y="109"/>
                </a:lnTo>
                <a:lnTo>
                  <a:pt x="1197" y="103"/>
                </a:lnTo>
                <a:lnTo>
                  <a:pt x="1189" y="95"/>
                </a:lnTo>
                <a:lnTo>
                  <a:pt x="1197" y="103"/>
                </a:lnTo>
                <a:lnTo>
                  <a:pt x="1205" y="109"/>
                </a:lnTo>
                <a:lnTo>
                  <a:pt x="1211" y="109"/>
                </a:lnTo>
                <a:lnTo>
                  <a:pt x="1219" y="109"/>
                </a:lnTo>
                <a:lnTo>
                  <a:pt x="1222" y="104"/>
                </a:lnTo>
                <a:lnTo>
                  <a:pt x="1225" y="99"/>
                </a:lnTo>
                <a:lnTo>
                  <a:pt x="1227" y="95"/>
                </a:lnTo>
                <a:lnTo>
                  <a:pt x="1229" y="90"/>
                </a:lnTo>
                <a:lnTo>
                  <a:pt x="1229" y="80"/>
                </a:lnTo>
                <a:lnTo>
                  <a:pt x="1227" y="72"/>
                </a:lnTo>
                <a:lnTo>
                  <a:pt x="1222" y="53"/>
                </a:lnTo>
                <a:lnTo>
                  <a:pt x="1219" y="34"/>
                </a:lnTo>
                <a:lnTo>
                  <a:pt x="1219" y="34"/>
                </a:lnTo>
                <a:lnTo>
                  <a:pt x="1189" y="33"/>
                </a:lnTo>
                <a:lnTo>
                  <a:pt x="1192" y="26"/>
                </a:lnTo>
                <a:lnTo>
                  <a:pt x="1196" y="24"/>
                </a:lnTo>
                <a:lnTo>
                  <a:pt x="1200" y="21"/>
                </a:lnTo>
                <a:lnTo>
                  <a:pt x="1204" y="20"/>
                </a:lnTo>
                <a:lnTo>
                  <a:pt x="1207" y="21"/>
                </a:lnTo>
                <a:lnTo>
                  <a:pt x="1211" y="24"/>
                </a:lnTo>
                <a:lnTo>
                  <a:pt x="1215" y="28"/>
                </a:lnTo>
                <a:lnTo>
                  <a:pt x="1219" y="33"/>
                </a:lnTo>
                <a:lnTo>
                  <a:pt x="1221" y="19"/>
                </a:lnTo>
                <a:lnTo>
                  <a:pt x="1225" y="7"/>
                </a:lnTo>
                <a:lnTo>
                  <a:pt x="1229" y="4"/>
                </a:lnTo>
                <a:lnTo>
                  <a:pt x="1234" y="1"/>
                </a:lnTo>
                <a:lnTo>
                  <a:pt x="1240" y="0"/>
                </a:lnTo>
                <a:lnTo>
                  <a:pt x="1250" y="1"/>
                </a:lnTo>
                <a:lnTo>
                  <a:pt x="1259" y="7"/>
                </a:lnTo>
                <a:lnTo>
                  <a:pt x="1269" y="11"/>
                </a:lnTo>
                <a:lnTo>
                  <a:pt x="1279" y="14"/>
                </a:lnTo>
                <a:lnTo>
                  <a:pt x="1289" y="15"/>
                </a:lnTo>
                <a:lnTo>
                  <a:pt x="1300" y="18"/>
                </a:lnTo>
                <a:lnTo>
                  <a:pt x="1310" y="20"/>
                </a:lnTo>
                <a:lnTo>
                  <a:pt x="1315" y="23"/>
                </a:lnTo>
                <a:lnTo>
                  <a:pt x="1319" y="25"/>
                </a:lnTo>
                <a:lnTo>
                  <a:pt x="1324" y="28"/>
                </a:lnTo>
                <a:lnTo>
                  <a:pt x="1328" y="33"/>
                </a:lnTo>
                <a:lnTo>
                  <a:pt x="1342" y="35"/>
                </a:lnTo>
                <a:lnTo>
                  <a:pt x="1354" y="39"/>
                </a:lnTo>
                <a:lnTo>
                  <a:pt x="1367" y="43"/>
                </a:lnTo>
                <a:lnTo>
                  <a:pt x="1378" y="48"/>
                </a:lnTo>
                <a:lnTo>
                  <a:pt x="1389" y="54"/>
                </a:lnTo>
                <a:lnTo>
                  <a:pt x="1401" y="61"/>
                </a:lnTo>
                <a:lnTo>
                  <a:pt x="1412" y="69"/>
                </a:lnTo>
                <a:lnTo>
                  <a:pt x="1422" y="78"/>
                </a:lnTo>
                <a:lnTo>
                  <a:pt x="1422" y="78"/>
                </a:lnTo>
                <a:lnTo>
                  <a:pt x="1430" y="79"/>
                </a:lnTo>
                <a:lnTo>
                  <a:pt x="1436" y="80"/>
                </a:lnTo>
                <a:lnTo>
                  <a:pt x="1436" y="82"/>
                </a:lnTo>
                <a:lnTo>
                  <a:pt x="1453" y="94"/>
                </a:lnTo>
                <a:lnTo>
                  <a:pt x="1436" y="82"/>
                </a:lnTo>
                <a:lnTo>
                  <a:pt x="1445" y="88"/>
                </a:lnTo>
                <a:lnTo>
                  <a:pt x="1453" y="94"/>
                </a:lnTo>
                <a:lnTo>
                  <a:pt x="1460" y="94"/>
                </a:lnTo>
                <a:lnTo>
                  <a:pt x="1466" y="95"/>
                </a:lnTo>
                <a:lnTo>
                  <a:pt x="1482" y="102"/>
                </a:lnTo>
                <a:lnTo>
                  <a:pt x="1499" y="109"/>
                </a:lnTo>
                <a:lnTo>
                  <a:pt x="1515" y="117"/>
                </a:lnTo>
                <a:lnTo>
                  <a:pt x="1533" y="123"/>
                </a:lnTo>
                <a:lnTo>
                  <a:pt x="1540" y="126"/>
                </a:lnTo>
                <a:lnTo>
                  <a:pt x="1548" y="128"/>
                </a:lnTo>
                <a:lnTo>
                  <a:pt x="1554" y="133"/>
                </a:lnTo>
                <a:lnTo>
                  <a:pt x="1560" y="141"/>
                </a:lnTo>
                <a:lnTo>
                  <a:pt x="1560" y="141"/>
                </a:lnTo>
                <a:lnTo>
                  <a:pt x="1568" y="142"/>
                </a:lnTo>
                <a:lnTo>
                  <a:pt x="1575" y="144"/>
                </a:lnTo>
                <a:lnTo>
                  <a:pt x="1584" y="149"/>
                </a:lnTo>
                <a:lnTo>
                  <a:pt x="1590" y="156"/>
                </a:lnTo>
                <a:lnTo>
                  <a:pt x="1590" y="156"/>
                </a:lnTo>
                <a:lnTo>
                  <a:pt x="1590" y="156"/>
                </a:lnTo>
                <a:lnTo>
                  <a:pt x="1600" y="163"/>
                </a:lnTo>
                <a:lnTo>
                  <a:pt x="1609" y="171"/>
                </a:lnTo>
                <a:lnTo>
                  <a:pt x="1610" y="171"/>
                </a:lnTo>
                <a:lnTo>
                  <a:pt x="1618" y="172"/>
                </a:lnTo>
                <a:lnTo>
                  <a:pt x="1626" y="173"/>
                </a:lnTo>
                <a:lnTo>
                  <a:pt x="1629" y="176"/>
                </a:lnTo>
                <a:lnTo>
                  <a:pt x="1632" y="178"/>
                </a:lnTo>
                <a:lnTo>
                  <a:pt x="1634" y="181"/>
                </a:lnTo>
                <a:lnTo>
                  <a:pt x="1637" y="185"/>
                </a:lnTo>
                <a:lnTo>
                  <a:pt x="1652" y="185"/>
                </a:lnTo>
                <a:lnTo>
                  <a:pt x="1667" y="186"/>
                </a:lnTo>
                <a:lnTo>
                  <a:pt x="1682" y="186"/>
                </a:lnTo>
                <a:lnTo>
                  <a:pt x="1696" y="186"/>
                </a:lnTo>
                <a:lnTo>
                  <a:pt x="1697" y="185"/>
                </a:lnTo>
                <a:lnTo>
                  <a:pt x="1697" y="172"/>
                </a:lnTo>
                <a:lnTo>
                  <a:pt x="1698" y="159"/>
                </a:lnTo>
                <a:lnTo>
                  <a:pt x="1700" y="154"/>
                </a:lnTo>
                <a:lnTo>
                  <a:pt x="1702" y="148"/>
                </a:lnTo>
                <a:lnTo>
                  <a:pt x="1707" y="144"/>
                </a:lnTo>
                <a:lnTo>
                  <a:pt x="1715" y="141"/>
                </a:lnTo>
                <a:lnTo>
                  <a:pt x="1717" y="144"/>
                </a:lnTo>
                <a:lnTo>
                  <a:pt x="1721" y="148"/>
                </a:lnTo>
                <a:lnTo>
                  <a:pt x="1725" y="149"/>
                </a:lnTo>
                <a:lnTo>
                  <a:pt x="1730" y="152"/>
                </a:lnTo>
                <a:lnTo>
                  <a:pt x="1737" y="154"/>
                </a:lnTo>
                <a:lnTo>
                  <a:pt x="1745" y="157"/>
                </a:lnTo>
                <a:lnTo>
                  <a:pt x="1752" y="163"/>
                </a:lnTo>
                <a:lnTo>
                  <a:pt x="1761" y="169"/>
                </a:lnTo>
                <a:lnTo>
                  <a:pt x="1769" y="171"/>
                </a:lnTo>
                <a:lnTo>
                  <a:pt x="1776" y="172"/>
                </a:lnTo>
                <a:lnTo>
                  <a:pt x="1786" y="172"/>
                </a:lnTo>
                <a:lnTo>
                  <a:pt x="1796" y="173"/>
                </a:lnTo>
                <a:lnTo>
                  <a:pt x="1806" y="176"/>
                </a:lnTo>
                <a:lnTo>
                  <a:pt x="1815" y="178"/>
                </a:lnTo>
                <a:lnTo>
                  <a:pt x="1834" y="185"/>
                </a:lnTo>
                <a:lnTo>
                  <a:pt x="1854" y="190"/>
                </a:lnTo>
                <a:lnTo>
                  <a:pt x="1863" y="187"/>
                </a:lnTo>
                <a:lnTo>
                  <a:pt x="1873" y="187"/>
                </a:lnTo>
                <a:lnTo>
                  <a:pt x="1882" y="187"/>
                </a:lnTo>
                <a:lnTo>
                  <a:pt x="1890" y="190"/>
                </a:lnTo>
                <a:lnTo>
                  <a:pt x="1907" y="195"/>
                </a:lnTo>
                <a:lnTo>
                  <a:pt x="1926" y="202"/>
                </a:lnTo>
                <a:lnTo>
                  <a:pt x="1954" y="215"/>
                </a:lnTo>
                <a:lnTo>
                  <a:pt x="1986" y="227"/>
                </a:lnTo>
                <a:lnTo>
                  <a:pt x="2002" y="231"/>
                </a:lnTo>
                <a:lnTo>
                  <a:pt x="2019" y="232"/>
                </a:lnTo>
                <a:lnTo>
                  <a:pt x="2027" y="233"/>
                </a:lnTo>
                <a:lnTo>
                  <a:pt x="2036" y="232"/>
                </a:lnTo>
                <a:lnTo>
                  <a:pt x="2045" y="232"/>
                </a:lnTo>
                <a:lnTo>
                  <a:pt x="2054" y="230"/>
                </a:lnTo>
                <a:lnTo>
                  <a:pt x="2054" y="218"/>
                </a:lnTo>
                <a:lnTo>
                  <a:pt x="2055" y="207"/>
                </a:lnTo>
                <a:lnTo>
                  <a:pt x="2056" y="188"/>
                </a:lnTo>
                <a:lnTo>
                  <a:pt x="2059" y="173"/>
                </a:lnTo>
                <a:lnTo>
                  <a:pt x="2060" y="168"/>
                </a:lnTo>
                <a:lnTo>
                  <a:pt x="2061" y="163"/>
                </a:lnTo>
                <a:lnTo>
                  <a:pt x="2064" y="161"/>
                </a:lnTo>
                <a:lnTo>
                  <a:pt x="2066" y="158"/>
                </a:lnTo>
                <a:lnTo>
                  <a:pt x="2070" y="157"/>
                </a:lnTo>
                <a:lnTo>
                  <a:pt x="2074" y="157"/>
                </a:lnTo>
                <a:lnTo>
                  <a:pt x="2078" y="158"/>
                </a:lnTo>
                <a:lnTo>
                  <a:pt x="2083" y="159"/>
                </a:lnTo>
                <a:lnTo>
                  <a:pt x="2096" y="166"/>
                </a:lnTo>
                <a:lnTo>
                  <a:pt x="2113" y="174"/>
                </a:lnTo>
                <a:lnTo>
                  <a:pt x="2123" y="179"/>
                </a:lnTo>
                <a:lnTo>
                  <a:pt x="2132" y="187"/>
                </a:lnTo>
                <a:lnTo>
                  <a:pt x="2132" y="187"/>
                </a:lnTo>
                <a:lnTo>
                  <a:pt x="2142" y="195"/>
                </a:lnTo>
                <a:lnTo>
                  <a:pt x="2152" y="201"/>
                </a:lnTo>
                <a:lnTo>
                  <a:pt x="2158" y="202"/>
                </a:lnTo>
                <a:lnTo>
                  <a:pt x="2164" y="206"/>
                </a:lnTo>
                <a:lnTo>
                  <a:pt x="2164" y="206"/>
                </a:lnTo>
                <a:lnTo>
                  <a:pt x="2164" y="206"/>
                </a:lnTo>
                <a:lnTo>
                  <a:pt x="2164" y="206"/>
                </a:lnTo>
                <a:lnTo>
                  <a:pt x="2164" y="206"/>
                </a:lnTo>
                <a:lnTo>
                  <a:pt x="2164" y="206"/>
                </a:lnTo>
                <a:lnTo>
                  <a:pt x="2164" y="206"/>
                </a:lnTo>
                <a:lnTo>
                  <a:pt x="2165" y="206"/>
                </a:lnTo>
                <a:lnTo>
                  <a:pt x="2165" y="206"/>
                </a:lnTo>
                <a:lnTo>
                  <a:pt x="2165" y="206"/>
                </a:lnTo>
                <a:lnTo>
                  <a:pt x="2165" y="206"/>
                </a:lnTo>
                <a:lnTo>
                  <a:pt x="2165" y="207"/>
                </a:lnTo>
                <a:lnTo>
                  <a:pt x="2165" y="207"/>
                </a:lnTo>
                <a:lnTo>
                  <a:pt x="2165" y="207"/>
                </a:lnTo>
                <a:lnTo>
                  <a:pt x="2165" y="207"/>
                </a:lnTo>
                <a:lnTo>
                  <a:pt x="2165" y="207"/>
                </a:lnTo>
                <a:lnTo>
                  <a:pt x="2165" y="207"/>
                </a:lnTo>
                <a:lnTo>
                  <a:pt x="2167" y="207"/>
                </a:lnTo>
                <a:lnTo>
                  <a:pt x="2167" y="207"/>
                </a:lnTo>
                <a:lnTo>
                  <a:pt x="2167" y="207"/>
                </a:lnTo>
                <a:lnTo>
                  <a:pt x="2167" y="207"/>
                </a:lnTo>
                <a:lnTo>
                  <a:pt x="2167" y="207"/>
                </a:lnTo>
                <a:lnTo>
                  <a:pt x="2167" y="207"/>
                </a:lnTo>
                <a:lnTo>
                  <a:pt x="2167" y="208"/>
                </a:lnTo>
                <a:lnTo>
                  <a:pt x="2167" y="208"/>
                </a:lnTo>
                <a:lnTo>
                  <a:pt x="2167" y="208"/>
                </a:lnTo>
                <a:lnTo>
                  <a:pt x="2167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8" y="208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2169" y="210"/>
                </a:lnTo>
                <a:lnTo>
                  <a:pt x="522" y="296"/>
                </a:lnTo>
                <a:close/>
                <a:moveTo>
                  <a:pt x="2170" y="211"/>
                </a:moveTo>
                <a:lnTo>
                  <a:pt x="2180" y="217"/>
                </a:lnTo>
                <a:lnTo>
                  <a:pt x="2170" y="211"/>
                </a:lnTo>
                <a:close/>
                <a:moveTo>
                  <a:pt x="2167" y="207"/>
                </a:moveTo>
                <a:lnTo>
                  <a:pt x="2167" y="207"/>
                </a:lnTo>
                <a:lnTo>
                  <a:pt x="2167" y="207"/>
                </a:lnTo>
                <a:close/>
                <a:moveTo>
                  <a:pt x="2167" y="208"/>
                </a:moveTo>
                <a:lnTo>
                  <a:pt x="2167" y="208"/>
                </a:lnTo>
                <a:lnTo>
                  <a:pt x="2167" y="208"/>
                </a:lnTo>
                <a:close/>
                <a:moveTo>
                  <a:pt x="2167" y="208"/>
                </a:moveTo>
                <a:lnTo>
                  <a:pt x="2167" y="208"/>
                </a:lnTo>
                <a:lnTo>
                  <a:pt x="2167" y="208"/>
                </a:lnTo>
                <a:close/>
                <a:moveTo>
                  <a:pt x="2168" y="208"/>
                </a:moveTo>
                <a:lnTo>
                  <a:pt x="2168" y="208"/>
                </a:lnTo>
                <a:lnTo>
                  <a:pt x="2168" y="208"/>
                </a:lnTo>
                <a:close/>
                <a:moveTo>
                  <a:pt x="2168" y="208"/>
                </a:moveTo>
                <a:lnTo>
                  <a:pt x="2168" y="208"/>
                </a:lnTo>
                <a:lnTo>
                  <a:pt x="2168" y="208"/>
                </a:lnTo>
                <a:close/>
                <a:moveTo>
                  <a:pt x="2168" y="208"/>
                </a:moveTo>
                <a:lnTo>
                  <a:pt x="2168" y="208"/>
                </a:lnTo>
                <a:lnTo>
                  <a:pt x="2168" y="208"/>
                </a:lnTo>
                <a:close/>
                <a:moveTo>
                  <a:pt x="2168" y="208"/>
                </a:moveTo>
                <a:lnTo>
                  <a:pt x="2168" y="208"/>
                </a:lnTo>
                <a:lnTo>
                  <a:pt x="2168" y="208"/>
                </a:lnTo>
                <a:close/>
                <a:moveTo>
                  <a:pt x="2168" y="208"/>
                </a:moveTo>
                <a:lnTo>
                  <a:pt x="2168" y="208"/>
                </a:lnTo>
                <a:lnTo>
                  <a:pt x="2168" y="208"/>
                </a:lnTo>
                <a:close/>
                <a:moveTo>
                  <a:pt x="2169" y="210"/>
                </a:moveTo>
                <a:lnTo>
                  <a:pt x="2169" y="210"/>
                </a:lnTo>
                <a:lnTo>
                  <a:pt x="2169" y="210"/>
                </a:lnTo>
                <a:close/>
                <a:moveTo>
                  <a:pt x="2169" y="210"/>
                </a:moveTo>
                <a:lnTo>
                  <a:pt x="2169" y="210"/>
                </a:lnTo>
                <a:lnTo>
                  <a:pt x="2169" y="210"/>
                </a:lnTo>
                <a:close/>
                <a:moveTo>
                  <a:pt x="2169" y="210"/>
                </a:moveTo>
                <a:lnTo>
                  <a:pt x="2169" y="210"/>
                </a:lnTo>
                <a:lnTo>
                  <a:pt x="2169" y="210"/>
                </a:lnTo>
                <a:close/>
                <a:moveTo>
                  <a:pt x="2169" y="210"/>
                </a:moveTo>
                <a:lnTo>
                  <a:pt x="2169" y="210"/>
                </a:lnTo>
                <a:lnTo>
                  <a:pt x="2169" y="210"/>
                </a:lnTo>
                <a:close/>
                <a:moveTo>
                  <a:pt x="662" y="744"/>
                </a:moveTo>
                <a:lnTo>
                  <a:pt x="665" y="746"/>
                </a:lnTo>
                <a:lnTo>
                  <a:pt x="667" y="748"/>
                </a:lnTo>
                <a:lnTo>
                  <a:pt x="670" y="749"/>
                </a:lnTo>
                <a:lnTo>
                  <a:pt x="670" y="752"/>
                </a:lnTo>
                <a:lnTo>
                  <a:pt x="670" y="753"/>
                </a:lnTo>
                <a:lnTo>
                  <a:pt x="669" y="756"/>
                </a:lnTo>
                <a:lnTo>
                  <a:pt x="666" y="757"/>
                </a:lnTo>
                <a:lnTo>
                  <a:pt x="662" y="760"/>
                </a:lnTo>
                <a:lnTo>
                  <a:pt x="661" y="752"/>
                </a:lnTo>
                <a:lnTo>
                  <a:pt x="661" y="744"/>
                </a:lnTo>
                <a:lnTo>
                  <a:pt x="656" y="743"/>
                </a:lnTo>
                <a:lnTo>
                  <a:pt x="651" y="741"/>
                </a:lnTo>
                <a:lnTo>
                  <a:pt x="646" y="737"/>
                </a:lnTo>
                <a:lnTo>
                  <a:pt x="642" y="733"/>
                </a:lnTo>
                <a:lnTo>
                  <a:pt x="635" y="724"/>
                </a:lnTo>
                <a:lnTo>
                  <a:pt x="630" y="714"/>
                </a:lnTo>
                <a:lnTo>
                  <a:pt x="630" y="706"/>
                </a:lnTo>
                <a:lnTo>
                  <a:pt x="631" y="697"/>
                </a:lnTo>
                <a:lnTo>
                  <a:pt x="639" y="701"/>
                </a:lnTo>
                <a:lnTo>
                  <a:pt x="645" y="704"/>
                </a:lnTo>
                <a:lnTo>
                  <a:pt x="650" y="709"/>
                </a:lnTo>
                <a:lnTo>
                  <a:pt x="654" y="716"/>
                </a:lnTo>
                <a:lnTo>
                  <a:pt x="657" y="722"/>
                </a:lnTo>
                <a:lnTo>
                  <a:pt x="660" y="728"/>
                </a:lnTo>
                <a:lnTo>
                  <a:pt x="661" y="736"/>
                </a:lnTo>
                <a:lnTo>
                  <a:pt x="662" y="744"/>
                </a:lnTo>
                <a:close/>
                <a:moveTo>
                  <a:pt x="3696" y="7073"/>
                </a:moveTo>
                <a:lnTo>
                  <a:pt x="3700" y="7077"/>
                </a:lnTo>
                <a:lnTo>
                  <a:pt x="3703" y="7082"/>
                </a:lnTo>
                <a:lnTo>
                  <a:pt x="3697" y="7083"/>
                </a:lnTo>
                <a:lnTo>
                  <a:pt x="3691" y="7086"/>
                </a:lnTo>
                <a:lnTo>
                  <a:pt x="3691" y="7086"/>
                </a:lnTo>
                <a:lnTo>
                  <a:pt x="3688" y="7085"/>
                </a:lnTo>
                <a:lnTo>
                  <a:pt x="3687" y="7081"/>
                </a:lnTo>
                <a:lnTo>
                  <a:pt x="3691" y="7077"/>
                </a:lnTo>
                <a:lnTo>
                  <a:pt x="3696" y="7073"/>
                </a:lnTo>
                <a:close/>
                <a:moveTo>
                  <a:pt x="80" y="2667"/>
                </a:moveTo>
                <a:lnTo>
                  <a:pt x="82" y="2669"/>
                </a:lnTo>
                <a:lnTo>
                  <a:pt x="85" y="2670"/>
                </a:lnTo>
                <a:lnTo>
                  <a:pt x="79" y="2674"/>
                </a:lnTo>
                <a:lnTo>
                  <a:pt x="74" y="2675"/>
                </a:lnTo>
                <a:lnTo>
                  <a:pt x="71" y="2674"/>
                </a:lnTo>
                <a:lnTo>
                  <a:pt x="70" y="2672"/>
                </a:lnTo>
                <a:lnTo>
                  <a:pt x="75" y="2669"/>
                </a:lnTo>
                <a:lnTo>
                  <a:pt x="80" y="2667"/>
                </a:lnTo>
                <a:close/>
                <a:moveTo>
                  <a:pt x="3634" y="7024"/>
                </a:moveTo>
                <a:lnTo>
                  <a:pt x="3641" y="7028"/>
                </a:lnTo>
                <a:lnTo>
                  <a:pt x="3647" y="7032"/>
                </a:lnTo>
                <a:lnTo>
                  <a:pt x="3652" y="7038"/>
                </a:lnTo>
                <a:lnTo>
                  <a:pt x="3655" y="7045"/>
                </a:lnTo>
                <a:lnTo>
                  <a:pt x="3651" y="7048"/>
                </a:lnTo>
                <a:lnTo>
                  <a:pt x="3646" y="7051"/>
                </a:lnTo>
                <a:lnTo>
                  <a:pt x="3642" y="7050"/>
                </a:lnTo>
                <a:lnTo>
                  <a:pt x="3639" y="7047"/>
                </a:lnTo>
                <a:lnTo>
                  <a:pt x="3637" y="7045"/>
                </a:lnTo>
                <a:lnTo>
                  <a:pt x="3634" y="7042"/>
                </a:lnTo>
                <a:lnTo>
                  <a:pt x="3632" y="7035"/>
                </a:lnTo>
                <a:lnTo>
                  <a:pt x="3631" y="7027"/>
                </a:lnTo>
                <a:lnTo>
                  <a:pt x="3631" y="7027"/>
                </a:lnTo>
                <a:lnTo>
                  <a:pt x="3619" y="7024"/>
                </a:lnTo>
                <a:lnTo>
                  <a:pt x="3609" y="7021"/>
                </a:lnTo>
                <a:lnTo>
                  <a:pt x="3606" y="7017"/>
                </a:lnTo>
                <a:lnTo>
                  <a:pt x="3601" y="7013"/>
                </a:lnTo>
                <a:lnTo>
                  <a:pt x="3598" y="7008"/>
                </a:lnTo>
                <a:lnTo>
                  <a:pt x="3597" y="7006"/>
                </a:lnTo>
                <a:lnTo>
                  <a:pt x="3601" y="7001"/>
                </a:lnTo>
                <a:lnTo>
                  <a:pt x="3603" y="6998"/>
                </a:lnTo>
                <a:lnTo>
                  <a:pt x="3607" y="6998"/>
                </a:lnTo>
                <a:lnTo>
                  <a:pt x="3609" y="6998"/>
                </a:lnTo>
                <a:lnTo>
                  <a:pt x="3616" y="7002"/>
                </a:lnTo>
                <a:lnTo>
                  <a:pt x="3621" y="7007"/>
                </a:lnTo>
                <a:lnTo>
                  <a:pt x="3628" y="7014"/>
                </a:lnTo>
                <a:lnTo>
                  <a:pt x="3634" y="7024"/>
                </a:lnTo>
                <a:lnTo>
                  <a:pt x="3633" y="7026"/>
                </a:lnTo>
                <a:lnTo>
                  <a:pt x="3634" y="7024"/>
                </a:lnTo>
                <a:close/>
                <a:moveTo>
                  <a:pt x="499" y="320"/>
                </a:moveTo>
                <a:lnTo>
                  <a:pt x="502" y="328"/>
                </a:lnTo>
                <a:lnTo>
                  <a:pt x="503" y="333"/>
                </a:lnTo>
                <a:lnTo>
                  <a:pt x="501" y="335"/>
                </a:lnTo>
                <a:lnTo>
                  <a:pt x="497" y="336"/>
                </a:lnTo>
                <a:lnTo>
                  <a:pt x="494" y="338"/>
                </a:lnTo>
                <a:lnTo>
                  <a:pt x="490" y="338"/>
                </a:lnTo>
                <a:lnTo>
                  <a:pt x="487" y="336"/>
                </a:lnTo>
                <a:lnTo>
                  <a:pt x="484" y="334"/>
                </a:lnTo>
                <a:lnTo>
                  <a:pt x="484" y="330"/>
                </a:lnTo>
                <a:lnTo>
                  <a:pt x="487" y="326"/>
                </a:lnTo>
                <a:lnTo>
                  <a:pt x="493" y="323"/>
                </a:lnTo>
                <a:lnTo>
                  <a:pt x="499" y="320"/>
                </a:lnTo>
                <a:close/>
                <a:moveTo>
                  <a:pt x="210" y="2108"/>
                </a:moveTo>
                <a:lnTo>
                  <a:pt x="208" y="2112"/>
                </a:lnTo>
                <a:lnTo>
                  <a:pt x="205" y="2114"/>
                </a:lnTo>
                <a:lnTo>
                  <a:pt x="202" y="2114"/>
                </a:lnTo>
                <a:lnTo>
                  <a:pt x="198" y="2112"/>
                </a:lnTo>
                <a:lnTo>
                  <a:pt x="194" y="2105"/>
                </a:lnTo>
                <a:lnTo>
                  <a:pt x="192" y="2098"/>
                </a:lnTo>
                <a:lnTo>
                  <a:pt x="199" y="2095"/>
                </a:lnTo>
                <a:lnTo>
                  <a:pt x="205" y="2095"/>
                </a:lnTo>
                <a:lnTo>
                  <a:pt x="208" y="2100"/>
                </a:lnTo>
                <a:lnTo>
                  <a:pt x="210" y="2108"/>
                </a:lnTo>
                <a:close/>
                <a:moveTo>
                  <a:pt x="43" y="4488"/>
                </a:moveTo>
                <a:lnTo>
                  <a:pt x="51" y="4480"/>
                </a:lnTo>
                <a:lnTo>
                  <a:pt x="59" y="4472"/>
                </a:lnTo>
                <a:lnTo>
                  <a:pt x="66" y="4473"/>
                </a:lnTo>
                <a:lnTo>
                  <a:pt x="74" y="4473"/>
                </a:lnTo>
                <a:lnTo>
                  <a:pt x="81" y="4481"/>
                </a:lnTo>
                <a:lnTo>
                  <a:pt x="90" y="4488"/>
                </a:lnTo>
                <a:lnTo>
                  <a:pt x="90" y="4488"/>
                </a:lnTo>
                <a:lnTo>
                  <a:pt x="82" y="4497"/>
                </a:lnTo>
                <a:lnTo>
                  <a:pt x="74" y="4506"/>
                </a:lnTo>
                <a:lnTo>
                  <a:pt x="59" y="4497"/>
                </a:lnTo>
                <a:lnTo>
                  <a:pt x="43" y="4488"/>
                </a:lnTo>
                <a:close/>
                <a:moveTo>
                  <a:pt x="5195" y="3373"/>
                </a:moveTo>
                <a:lnTo>
                  <a:pt x="5194" y="3367"/>
                </a:lnTo>
                <a:lnTo>
                  <a:pt x="5190" y="3360"/>
                </a:lnTo>
                <a:lnTo>
                  <a:pt x="5189" y="3356"/>
                </a:lnTo>
                <a:lnTo>
                  <a:pt x="5190" y="3353"/>
                </a:lnTo>
                <a:lnTo>
                  <a:pt x="5191" y="3351"/>
                </a:lnTo>
                <a:lnTo>
                  <a:pt x="5195" y="3350"/>
                </a:lnTo>
                <a:lnTo>
                  <a:pt x="5200" y="3348"/>
                </a:lnTo>
                <a:lnTo>
                  <a:pt x="5205" y="3348"/>
                </a:lnTo>
                <a:lnTo>
                  <a:pt x="5210" y="3350"/>
                </a:lnTo>
                <a:lnTo>
                  <a:pt x="5215" y="3351"/>
                </a:lnTo>
                <a:lnTo>
                  <a:pt x="5219" y="3355"/>
                </a:lnTo>
                <a:lnTo>
                  <a:pt x="5224" y="3358"/>
                </a:lnTo>
                <a:lnTo>
                  <a:pt x="5228" y="3362"/>
                </a:lnTo>
                <a:lnTo>
                  <a:pt x="5230" y="3367"/>
                </a:lnTo>
                <a:lnTo>
                  <a:pt x="5220" y="3371"/>
                </a:lnTo>
                <a:lnTo>
                  <a:pt x="5210" y="3376"/>
                </a:lnTo>
                <a:lnTo>
                  <a:pt x="5203" y="3375"/>
                </a:lnTo>
                <a:lnTo>
                  <a:pt x="5195" y="3373"/>
                </a:lnTo>
                <a:close/>
                <a:moveTo>
                  <a:pt x="3830" y="6982"/>
                </a:moveTo>
                <a:lnTo>
                  <a:pt x="3825" y="6979"/>
                </a:lnTo>
                <a:lnTo>
                  <a:pt x="3822" y="6977"/>
                </a:lnTo>
                <a:lnTo>
                  <a:pt x="3818" y="6974"/>
                </a:lnTo>
                <a:lnTo>
                  <a:pt x="3815" y="6970"/>
                </a:lnTo>
                <a:lnTo>
                  <a:pt x="3814" y="6967"/>
                </a:lnTo>
                <a:lnTo>
                  <a:pt x="3813" y="6963"/>
                </a:lnTo>
                <a:lnTo>
                  <a:pt x="3813" y="6959"/>
                </a:lnTo>
                <a:lnTo>
                  <a:pt x="3815" y="6954"/>
                </a:lnTo>
                <a:lnTo>
                  <a:pt x="3817" y="6952"/>
                </a:lnTo>
                <a:lnTo>
                  <a:pt x="3819" y="6949"/>
                </a:lnTo>
                <a:lnTo>
                  <a:pt x="3823" y="6948"/>
                </a:lnTo>
                <a:lnTo>
                  <a:pt x="3827" y="6948"/>
                </a:lnTo>
                <a:lnTo>
                  <a:pt x="3834" y="6948"/>
                </a:lnTo>
                <a:lnTo>
                  <a:pt x="3840" y="6950"/>
                </a:lnTo>
                <a:lnTo>
                  <a:pt x="3853" y="6957"/>
                </a:lnTo>
                <a:lnTo>
                  <a:pt x="3864" y="6965"/>
                </a:lnTo>
                <a:lnTo>
                  <a:pt x="3868" y="6969"/>
                </a:lnTo>
                <a:lnTo>
                  <a:pt x="3873" y="6970"/>
                </a:lnTo>
                <a:lnTo>
                  <a:pt x="3878" y="6973"/>
                </a:lnTo>
                <a:lnTo>
                  <a:pt x="3884" y="6973"/>
                </a:lnTo>
                <a:lnTo>
                  <a:pt x="3896" y="6974"/>
                </a:lnTo>
                <a:lnTo>
                  <a:pt x="3908" y="6976"/>
                </a:lnTo>
                <a:lnTo>
                  <a:pt x="3913" y="6976"/>
                </a:lnTo>
                <a:lnTo>
                  <a:pt x="3918" y="6977"/>
                </a:lnTo>
                <a:lnTo>
                  <a:pt x="3922" y="6979"/>
                </a:lnTo>
                <a:lnTo>
                  <a:pt x="3926" y="6982"/>
                </a:lnTo>
                <a:lnTo>
                  <a:pt x="3928" y="6984"/>
                </a:lnTo>
                <a:lnTo>
                  <a:pt x="3931" y="6989"/>
                </a:lnTo>
                <a:lnTo>
                  <a:pt x="3931" y="6994"/>
                </a:lnTo>
                <a:lnTo>
                  <a:pt x="3931" y="7002"/>
                </a:lnTo>
                <a:lnTo>
                  <a:pt x="3930" y="7006"/>
                </a:lnTo>
                <a:lnTo>
                  <a:pt x="3927" y="7008"/>
                </a:lnTo>
                <a:lnTo>
                  <a:pt x="3924" y="7009"/>
                </a:lnTo>
                <a:lnTo>
                  <a:pt x="3921" y="7009"/>
                </a:lnTo>
                <a:lnTo>
                  <a:pt x="3912" y="7009"/>
                </a:lnTo>
                <a:lnTo>
                  <a:pt x="3902" y="7007"/>
                </a:lnTo>
                <a:lnTo>
                  <a:pt x="3891" y="7002"/>
                </a:lnTo>
                <a:lnTo>
                  <a:pt x="3879" y="6998"/>
                </a:lnTo>
                <a:lnTo>
                  <a:pt x="3868" y="6994"/>
                </a:lnTo>
                <a:lnTo>
                  <a:pt x="3857" y="6993"/>
                </a:lnTo>
                <a:lnTo>
                  <a:pt x="3850" y="6992"/>
                </a:lnTo>
                <a:lnTo>
                  <a:pt x="3844" y="6988"/>
                </a:lnTo>
                <a:lnTo>
                  <a:pt x="3837" y="6984"/>
                </a:lnTo>
                <a:lnTo>
                  <a:pt x="3830" y="6982"/>
                </a:lnTo>
                <a:close/>
                <a:moveTo>
                  <a:pt x="3619" y="6821"/>
                </a:moveTo>
                <a:lnTo>
                  <a:pt x="3629" y="6836"/>
                </a:lnTo>
                <a:lnTo>
                  <a:pt x="3638" y="6850"/>
                </a:lnTo>
                <a:lnTo>
                  <a:pt x="3641" y="6856"/>
                </a:lnTo>
                <a:lnTo>
                  <a:pt x="3642" y="6863"/>
                </a:lnTo>
                <a:lnTo>
                  <a:pt x="3642" y="6869"/>
                </a:lnTo>
                <a:lnTo>
                  <a:pt x="3641" y="6876"/>
                </a:lnTo>
                <a:lnTo>
                  <a:pt x="3638" y="6879"/>
                </a:lnTo>
                <a:lnTo>
                  <a:pt x="3637" y="6880"/>
                </a:lnTo>
                <a:lnTo>
                  <a:pt x="3634" y="6881"/>
                </a:lnTo>
                <a:lnTo>
                  <a:pt x="3632" y="6881"/>
                </a:lnTo>
                <a:lnTo>
                  <a:pt x="3626" y="6880"/>
                </a:lnTo>
                <a:lnTo>
                  <a:pt x="3621" y="6878"/>
                </a:lnTo>
                <a:lnTo>
                  <a:pt x="3613" y="6871"/>
                </a:lnTo>
                <a:lnTo>
                  <a:pt x="3608" y="6865"/>
                </a:lnTo>
                <a:lnTo>
                  <a:pt x="3606" y="6859"/>
                </a:lnTo>
                <a:lnTo>
                  <a:pt x="3607" y="6851"/>
                </a:lnTo>
                <a:lnTo>
                  <a:pt x="3612" y="6836"/>
                </a:lnTo>
                <a:lnTo>
                  <a:pt x="3619" y="6821"/>
                </a:lnTo>
                <a:close/>
                <a:moveTo>
                  <a:pt x="3756" y="6830"/>
                </a:moveTo>
                <a:lnTo>
                  <a:pt x="3779" y="6834"/>
                </a:lnTo>
                <a:lnTo>
                  <a:pt x="3801" y="6837"/>
                </a:lnTo>
                <a:lnTo>
                  <a:pt x="3813" y="6841"/>
                </a:lnTo>
                <a:lnTo>
                  <a:pt x="3823" y="6846"/>
                </a:lnTo>
                <a:lnTo>
                  <a:pt x="3834" y="6852"/>
                </a:lnTo>
                <a:lnTo>
                  <a:pt x="3843" y="6861"/>
                </a:lnTo>
                <a:lnTo>
                  <a:pt x="3835" y="6865"/>
                </a:lnTo>
                <a:lnTo>
                  <a:pt x="3828" y="6868"/>
                </a:lnTo>
                <a:lnTo>
                  <a:pt x="3820" y="6869"/>
                </a:lnTo>
                <a:lnTo>
                  <a:pt x="3814" y="6869"/>
                </a:lnTo>
                <a:lnTo>
                  <a:pt x="3808" y="6868"/>
                </a:lnTo>
                <a:lnTo>
                  <a:pt x="3801" y="6866"/>
                </a:lnTo>
                <a:lnTo>
                  <a:pt x="3796" y="6864"/>
                </a:lnTo>
                <a:lnTo>
                  <a:pt x="3791" y="6861"/>
                </a:lnTo>
                <a:lnTo>
                  <a:pt x="3773" y="6845"/>
                </a:lnTo>
                <a:lnTo>
                  <a:pt x="3756" y="6830"/>
                </a:lnTo>
                <a:close/>
                <a:moveTo>
                  <a:pt x="2655" y="392"/>
                </a:moveTo>
                <a:lnTo>
                  <a:pt x="2651" y="395"/>
                </a:lnTo>
                <a:lnTo>
                  <a:pt x="2646" y="400"/>
                </a:lnTo>
                <a:lnTo>
                  <a:pt x="2648" y="402"/>
                </a:lnTo>
                <a:lnTo>
                  <a:pt x="2650" y="399"/>
                </a:lnTo>
                <a:lnTo>
                  <a:pt x="2653" y="397"/>
                </a:lnTo>
                <a:lnTo>
                  <a:pt x="2654" y="394"/>
                </a:lnTo>
                <a:lnTo>
                  <a:pt x="2655" y="392"/>
                </a:lnTo>
                <a:close/>
                <a:moveTo>
                  <a:pt x="1363" y="77"/>
                </a:moveTo>
                <a:lnTo>
                  <a:pt x="1359" y="73"/>
                </a:lnTo>
                <a:lnTo>
                  <a:pt x="1354" y="68"/>
                </a:lnTo>
                <a:lnTo>
                  <a:pt x="1349" y="64"/>
                </a:lnTo>
                <a:lnTo>
                  <a:pt x="1343" y="60"/>
                </a:lnTo>
                <a:lnTo>
                  <a:pt x="1328" y="54"/>
                </a:lnTo>
                <a:lnTo>
                  <a:pt x="1307" y="46"/>
                </a:lnTo>
                <a:lnTo>
                  <a:pt x="1324" y="55"/>
                </a:lnTo>
                <a:lnTo>
                  <a:pt x="1339" y="63"/>
                </a:lnTo>
                <a:lnTo>
                  <a:pt x="1352" y="70"/>
                </a:lnTo>
                <a:lnTo>
                  <a:pt x="1363" y="77"/>
                </a:lnTo>
                <a:close/>
                <a:moveTo>
                  <a:pt x="3817" y="6457"/>
                </a:moveTo>
                <a:lnTo>
                  <a:pt x="3813" y="6457"/>
                </a:lnTo>
                <a:lnTo>
                  <a:pt x="3814" y="6458"/>
                </a:lnTo>
                <a:lnTo>
                  <a:pt x="3815" y="6460"/>
                </a:lnTo>
                <a:lnTo>
                  <a:pt x="3817" y="6458"/>
                </a:lnTo>
                <a:lnTo>
                  <a:pt x="3817" y="6457"/>
                </a:lnTo>
                <a:close/>
                <a:moveTo>
                  <a:pt x="934" y="113"/>
                </a:moveTo>
                <a:lnTo>
                  <a:pt x="931" y="109"/>
                </a:lnTo>
                <a:lnTo>
                  <a:pt x="927" y="107"/>
                </a:lnTo>
                <a:lnTo>
                  <a:pt x="929" y="112"/>
                </a:lnTo>
                <a:lnTo>
                  <a:pt x="931" y="117"/>
                </a:lnTo>
                <a:lnTo>
                  <a:pt x="932" y="114"/>
                </a:lnTo>
                <a:lnTo>
                  <a:pt x="934" y="113"/>
                </a:lnTo>
                <a:close/>
                <a:moveTo>
                  <a:pt x="2966" y="343"/>
                </a:moveTo>
                <a:lnTo>
                  <a:pt x="2964" y="343"/>
                </a:lnTo>
                <a:lnTo>
                  <a:pt x="2961" y="344"/>
                </a:lnTo>
                <a:lnTo>
                  <a:pt x="2966" y="343"/>
                </a:lnTo>
                <a:close/>
              </a:path>
            </a:pathLst>
          </a:custGeom>
          <a:solidFill>
            <a:srgbClr val="21231E">
              <a:alpha val="4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>
                <a:latin typeface="+mn-lt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59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17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489139" y="991394"/>
            <a:ext cx="11309722" cy="6362700"/>
          </a:xfrm>
          <a:custGeom>
            <a:avLst/>
            <a:gdLst>
              <a:gd name="T0" fmla="*/ 7146 w 7982"/>
              <a:gd name="T1" fmla="*/ 2035 h 4161"/>
              <a:gd name="T2" fmla="*/ 6674 w 7982"/>
              <a:gd name="T3" fmla="*/ 2170 h 4161"/>
              <a:gd name="T4" fmla="*/ 6748 w 7982"/>
              <a:gd name="T5" fmla="*/ 2303 h 4161"/>
              <a:gd name="T6" fmla="*/ 7466 w 7982"/>
              <a:gd name="T7" fmla="*/ 2717 h 4161"/>
              <a:gd name="T8" fmla="*/ 6632 w 7982"/>
              <a:gd name="T9" fmla="*/ 3027 h 4161"/>
              <a:gd name="T10" fmla="*/ 5905 w 7982"/>
              <a:gd name="T11" fmla="*/ 3167 h 4161"/>
              <a:gd name="T12" fmla="*/ 5943 w 7982"/>
              <a:gd name="T13" fmla="*/ 3438 h 4161"/>
              <a:gd name="T14" fmla="*/ 5708 w 7982"/>
              <a:gd name="T15" fmla="*/ 3335 h 4161"/>
              <a:gd name="T16" fmla="*/ 5196 w 7982"/>
              <a:gd name="T17" fmla="*/ 3511 h 4161"/>
              <a:gd name="T18" fmla="*/ 4351 w 7982"/>
              <a:gd name="T19" fmla="*/ 3529 h 4161"/>
              <a:gd name="T20" fmla="*/ 3825 w 7982"/>
              <a:gd name="T21" fmla="*/ 3714 h 4161"/>
              <a:gd name="T22" fmla="*/ 3439 w 7982"/>
              <a:gd name="T23" fmla="*/ 3168 h 4161"/>
              <a:gd name="T24" fmla="*/ 3684 w 7982"/>
              <a:gd name="T25" fmla="*/ 3513 h 4161"/>
              <a:gd name="T26" fmla="*/ 3215 w 7982"/>
              <a:gd name="T27" fmla="*/ 3674 h 4161"/>
              <a:gd name="T28" fmla="*/ 3196 w 7982"/>
              <a:gd name="T29" fmla="*/ 3258 h 4161"/>
              <a:gd name="T30" fmla="*/ 2376 w 7982"/>
              <a:gd name="T31" fmla="*/ 3118 h 4161"/>
              <a:gd name="T32" fmla="*/ 1955 w 7982"/>
              <a:gd name="T33" fmla="*/ 2952 h 4161"/>
              <a:gd name="T34" fmla="*/ 2205 w 7982"/>
              <a:gd name="T35" fmla="*/ 3366 h 4161"/>
              <a:gd name="T36" fmla="*/ 1047 w 7982"/>
              <a:gd name="T37" fmla="*/ 2766 h 4161"/>
              <a:gd name="T38" fmla="*/ 1466 w 7982"/>
              <a:gd name="T39" fmla="*/ 2410 h 4161"/>
              <a:gd name="T40" fmla="*/ 1488 w 7982"/>
              <a:gd name="T41" fmla="*/ 2187 h 4161"/>
              <a:gd name="T42" fmla="*/ 1290 w 7982"/>
              <a:gd name="T43" fmla="*/ 1619 h 4161"/>
              <a:gd name="T44" fmla="*/ 153 w 7982"/>
              <a:gd name="T45" fmla="*/ 1437 h 4161"/>
              <a:gd name="T46" fmla="*/ 418 w 7982"/>
              <a:gd name="T47" fmla="*/ 1360 h 4161"/>
              <a:gd name="T48" fmla="*/ 883 w 7982"/>
              <a:gd name="T49" fmla="*/ 952 h 4161"/>
              <a:gd name="T50" fmla="*/ 1193 w 7982"/>
              <a:gd name="T51" fmla="*/ 829 h 4161"/>
              <a:gd name="T52" fmla="*/ 890 w 7982"/>
              <a:gd name="T53" fmla="*/ 587 h 4161"/>
              <a:gd name="T54" fmla="*/ 926 w 7982"/>
              <a:gd name="T55" fmla="*/ 156 h 4161"/>
              <a:gd name="T56" fmla="*/ 1761 w 7982"/>
              <a:gd name="T57" fmla="*/ 397 h 4161"/>
              <a:gd name="T58" fmla="*/ 1375 w 7982"/>
              <a:gd name="T59" fmla="*/ 141 h 4161"/>
              <a:gd name="T60" fmla="*/ 2152 w 7982"/>
              <a:gd name="T61" fmla="*/ 279 h 4161"/>
              <a:gd name="T62" fmla="*/ 2650 w 7982"/>
              <a:gd name="T63" fmla="*/ 352 h 4161"/>
              <a:gd name="T64" fmla="*/ 3156 w 7982"/>
              <a:gd name="T65" fmla="*/ 187 h 4161"/>
              <a:gd name="T66" fmla="*/ 5721 w 7982"/>
              <a:gd name="T67" fmla="*/ 387 h 4161"/>
              <a:gd name="T68" fmla="*/ 6795 w 7982"/>
              <a:gd name="T69" fmla="*/ 1032 h 4161"/>
              <a:gd name="T70" fmla="*/ 7492 w 7982"/>
              <a:gd name="T71" fmla="*/ 1439 h 4161"/>
              <a:gd name="T72" fmla="*/ 7358 w 7982"/>
              <a:gd name="T73" fmla="*/ 1605 h 4161"/>
              <a:gd name="T74" fmla="*/ 2488 w 7982"/>
              <a:gd name="T75" fmla="*/ 1335 h 4161"/>
              <a:gd name="T76" fmla="*/ 2991 w 7982"/>
              <a:gd name="T77" fmla="*/ 2030 h 4161"/>
              <a:gd name="T78" fmla="*/ 4602 w 7982"/>
              <a:gd name="T79" fmla="*/ 1369 h 4161"/>
              <a:gd name="T80" fmla="*/ 5272 w 7982"/>
              <a:gd name="T81" fmla="*/ 3309 h 4161"/>
              <a:gd name="T82" fmla="*/ 1489 w 7982"/>
              <a:gd name="T83" fmla="*/ 1551 h 4161"/>
              <a:gd name="T84" fmla="*/ 1560 w 7982"/>
              <a:gd name="T85" fmla="*/ 2078 h 4161"/>
              <a:gd name="T86" fmla="*/ 1522 w 7982"/>
              <a:gd name="T87" fmla="*/ 1803 h 4161"/>
              <a:gd name="T88" fmla="*/ 1226 w 7982"/>
              <a:gd name="T89" fmla="*/ 869 h 4161"/>
              <a:gd name="T90" fmla="*/ 5885 w 7982"/>
              <a:gd name="T91" fmla="*/ 3032 h 4161"/>
              <a:gd name="T92" fmla="*/ 6954 w 7982"/>
              <a:gd name="T93" fmla="*/ 2815 h 4161"/>
              <a:gd name="T94" fmla="*/ 4994 w 7982"/>
              <a:gd name="T95" fmla="*/ 3310 h 4161"/>
              <a:gd name="T96" fmla="*/ 4547 w 7982"/>
              <a:gd name="T97" fmla="*/ 3644 h 4161"/>
              <a:gd name="T98" fmla="*/ 1189 w 7982"/>
              <a:gd name="T99" fmla="*/ 1302 h 4161"/>
              <a:gd name="T100" fmla="*/ 3822 w 7982"/>
              <a:gd name="T101" fmla="*/ 509 h 4161"/>
              <a:gd name="T102" fmla="*/ 2510 w 7982"/>
              <a:gd name="T103" fmla="*/ 3064 h 4161"/>
              <a:gd name="T104" fmla="*/ 7401 w 7982"/>
              <a:gd name="T105" fmla="*/ 3715 h 4161"/>
              <a:gd name="T106" fmla="*/ 6248 w 7982"/>
              <a:gd name="T107" fmla="*/ 3214 h 4161"/>
              <a:gd name="T108" fmla="*/ 4764 w 7982"/>
              <a:gd name="T109" fmla="*/ 4051 h 4161"/>
              <a:gd name="T110" fmla="*/ 973 w 7982"/>
              <a:gd name="T111" fmla="*/ 1354 h 4161"/>
              <a:gd name="T112" fmla="*/ 4003 w 7982"/>
              <a:gd name="T113" fmla="*/ 305 h 4161"/>
              <a:gd name="T114" fmla="*/ 7792 w 7982"/>
              <a:gd name="T115" fmla="*/ 1590 h 4161"/>
              <a:gd name="T116" fmla="*/ 6882 w 7982"/>
              <a:gd name="T117" fmla="*/ 3365 h 4161"/>
              <a:gd name="T118" fmla="*/ 7772 w 7982"/>
              <a:gd name="T119" fmla="*/ 4042 h 4161"/>
              <a:gd name="T120" fmla="*/ 5919 w 7982"/>
              <a:gd name="T121" fmla="*/ 3710 h 4161"/>
              <a:gd name="T122" fmla="*/ 6416 w 7982"/>
              <a:gd name="T123" fmla="*/ 3349 h 4161"/>
              <a:gd name="T124" fmla="*/ 377 w 7982"/>
              <a:gd name="T125" fmla="*/ 509 h 4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982" h="4161">
                <a:moveTo>
                  <a:pt x="7982" y="1851"/>
                </a:moveTo>
                <a:lnTo>
                  <a:pt x="7982" y="1917"/>
                </a:lnTo>
                <a:lnTo>
                  <a:pt x="7973" y="1920"/>
                </a:lnTo>
                <a:lnTo>
                  <a:pt x="7966" y="1922"/>
                </a:lnTo>
                <a:lnTo>
                  <a:pt x="7957" y="1922"/>
                </a:lnTo>
                <a:lnTo>
                  <a:pt x="7948" y="1922"/>
                </a:lnTo>
                <a:lnTo>
                  <a:pt x="7933" y="1920"/>
                </a:lnTo>
                <a:lnTo>
                  <a:pt x="7917" y="1916"/>
                </a:lnTo>
                <a:lnTo>
                  <a:pt x="7902" y="1911"/>
                </a:lnTo>
                <a:lnTo>
                  <a:pt x="7885" y="1906"/>
                </a:lnTo>
                <a:lnTo>
                  <a:pt x="7870" y="1902"/>
                </a:lnTo>
                <a:lnTo>
                  <a:pt x="7854" y="1899"/>
                </a:lnTo>
                <a:lnTo>
                  <a:pt x="7840" y="1895"/>
                </a:lnTo>
                <a:lnTo>
                  <a:pt x="7825" y="1892"/>
                </a:lnTo>
                <a:lnTo>
                  <a:pt x="7811" y="1890"/>
                </a:lnTo>
                <a:lnTo>
                  <a:pt x="7796" y="1889"/>
                </a:lnTo>
                <a:lnTo>
                  <a:pt x="7784" y="1887"/>
                </a:lnTo>
                <a:lnTo>
                  <a:pt x="7772" y="1886"/>
                </a:lnTo>
                <a:lnTo>
                  <a:pt x="7756" y="1882"/>
                </a:lnTo>
                <a:lnTo>
                  <a:pt x="7741" y="1879"/>
                </a:lnTo>
                <a:lnTo>
                  <a:pt x="7745" y="1881"/>
                </a:lnTo>
                <a:lnTo>
                  <a:pt x="7747" y="1885"/>
                </a:lnTo>
                <a:lnTo>
                  <a:pt x="7792" y="1899"/>
                </a:lnTo>
                <a:lnTo>
                  <a:pt x="7838" y="1914"/>
                </a:lnTo>
                <a:lnTo>
                  <a:pt x="7860" y="1921"/>
                </a:lnTo>
                <a:lnTo>
                  <a:pt x="7883" y="1926"/>
                </a:lnTo>
                <a:lnTo>
                  <a:pt x="7907" y="1931"/>
                </a:lnTo>
                <a:lnTo>
                  <a:pt x="7929" y="1935"/>
                </a:lnTo>
                <a:lnTo>
                  <a:pt x="7939" y="1936"/>
                </a:lnTo>
                <a:lnTo>
                  <a:pt x="7948" y="1939"/>
                </a:lnTo>
                <a:lnTo>
                  <a:pt x="7956" y="1943"/>
                </a:lnTo>
                <a:lnTo>
                  <a:pt x="7963" y="1948"/>
                </a:lnTo>
                <a:lnTo>
                  <a:pt x="7968" y="1946"/>
                </a:lnTo>
                <a:lnTo>
                  <a:pt x="7972" y="1946"/>
                </a:lnTo>
                <a:lnTo>
                  <a:pt x="7977" y="1948"/>
                </a:lnTo>
                <a:lnTo>
                  <a:pt x="7982" y="1951"/>
                </a:lnTo>
                <a:lnTo>
                  <a:pt x="7982" y="2034"/>
                </a:lnTo>
                <a:lnTo>
                  <a:pt x="7964" y="2035"/>
                </a:lnTo>
                <a:lnTo>
                  <a:pt x="7947" y="2037"/>
                </a:lnTo>
                <a:lnTo>
                  <a:pt x="7929" y="2035"/>
                </a:lnTo>
                <a:lnTo>
                  <a:pt x="7913" y="2034"/>
                </a:lnTo>
                <a:lnTo>
                  <a:pt x="7879" y="2030"/>
                </a:lnTo>
                <a:lnTo>
                  <a:pt x="7845" y="2024"/>
                </a:lnTo>
                <a:lnTo>
                  <a:pt x="7811" y="2018"/>
                </a:lnTo>
                <a:lnTo>
                  <a:pt x="7777" y="2012"/>
                </a:lnTo>
                <a:lnTo>
                  <a:pt x="7743" y="2005"/>
                </a:lnTo>
                <a:lnTo>
                  <a:pt x="7708" y="2002"/>
                </a:lnTo>
                <a:lnTo>
                  <a:pt x="7677" y="2002"/>
                </a:lnTo>
                <a:lnTo>
                  <a:pt x="7644" y="2003"/>
                </a:lnTo>
                <a:lnTo>
                  <a:pt x="7628" y="2002"/>
                </a:lnTo>
                <a:lnTo>
                  <a:pt x="7613" y="1999"/>
                </a:lnTo>
                <a:lnTo>
                  <a:pt x="7605" y="1997"/>
                </a:lnTo>
                <a:lnTo>
                  <a:pt x="7598" y="1994"/>
                </a:lnTo>
                <a:lnTo>
                  <a:pt x="7590" y="1989"/>
                </a:lnTo>
                <a:lnTo>
                  <a:pt x="7583" y="1984"/>
                </a:lnTo>
                <a:lnTo>
                  <a:pt x="7574" y="1984"/>
                </a:lnTo>
                <a:lnTo>
                  <a:pt x="7565" y="1983"/>
                </a:lnTo>
                <a:lnTo>
                  <a:pt x="7565" y="1983"/>
                </a:lnTo>
                <a:lnTo>
                  <a:pt x="7549" y="1984"/>
                </a:lnTo>
                <a:lnTo>
                  <a:pt x="7533" y="1984"/>
                </a:lnTo>
                <a:lnTo>
                  <a:pt x="7516" y="1983"/>
                </a:lnTo>
                <a:lnTo>
                  <a:pt x="7500" y="1981"/>
                </a:lnTo>
                <a:lnTo>
                  <a:pt x="7466" y="1978"/>
                </a:lnTo>
                <a:lnTo>
                  <a:pt x="7433" y="1973"/>
                </a:lnTo>
                <a:lnTo>
                  <a:pt x="7401" y="1969"/>
                </a:lnTo>
                <a:lnTo>
                  <a:pt x="7368" y="1965"/>
                </a:lnTo>
                <a:lnTo>
                  <a:pt x="7352" y="1965"/>
                </a:lnTo>
                <a:lnTo>
                  <a:pt x="7334" y="1965"/>
                </a:lnTo>
                <a:lnTo>
                  <a:pt x="7318" y="1965"/>
                </a:lnTo>
                <a:lnTo>
                  <a:pt x="7301" y="1966"/>
                </a:lnTo>
                <a:lnTo>
                  <a:pt x="7298" y="1965"/>
                </a:lnTo>
                <a:lnTo>
                  <a:pt x="7295" y="1963"/>
                </a:lnTo>
                <a:lnTo>
                  <a:pt x="7294" y="1960"/>
                </a:lnTo>
                <a:lnTo>
                  <a:pt x="7294" y="1959"/>
                </a:lnTo>
                <a:lnTo>
                  <a:pt x="7291" y="1959"/>
                </a:lnTo>
                <a:lnTo>
                  <a:pt x="7274" y="1959"/>
                </a:lnTo>
                <a:lnTo>
                  <a:pt x="7258" y="1959"/>
                </a:lnTo>
                <a:lnTo>
                  <a:pt x="7240" y="1959"/>
                </a:lnTo>
                <a:lnTo>
                  <a:pt x="7224" y="1959"/>
                </a:lnTo>
                <a:lnTo>
                  <a:pt x="7216" y="1956"/>
                </a:lnTo>
                <a:lnTo>
                  <a:pt x="7210" y="1954"/>
                </a:lnTo>
                <a:lnTo>
                  <a:pt x="7200" y="1958"/>
                </a:lnTo>
                <a:lnTo>
                  <a:pt x="7191" y="1960"/>
                </a:lnTo>
                <a:lnTo>
                  <a:pt x="7181" y="1963"/>
                </a:lnTo>
                <a:lnTo>
                  <a:pt x="7172" y="1963"/>
                </a:lnTo>
                <a:lnTo>
                  <a:pt x="7162" y="1961"/>
                </a:lnTo>
                <a:lnTo>
                  <a:pt x="7152" y="1959"/>
                </a:lnTo>
                <a:lnTo>
                  <a:pt x="7143" y="1956"/>
                </a:lnTo>
                <a:lnTo>
                  <a:pt x="7133" y="1953"/>
                </a:lnTo>
                <a:lnTo>
                  <a:pt x="7124" y="1953"/>
                </a:lnTo>
                <a:lnTo>
                  <a:pt x="7116" y="1953"/>
                </a:lnTo>
                <a:lnTo>
                  <a:pt x="7113" y="1955"/>
                </a:lnTo>
                <a:lnTo>
                  <a:pt x="7108" y="1956"/>
                </a:lnTo>
                <a:lnTo>
                  <a:pt x="7104" y="1956"/>
                </a:lnTo>
                <a:lnTo>
                  <a:pt x="7101" y="1956"/>
                </a:lnTo>
                <a:lnTo>
                  <a:pt x="7094" y="1954"/>
                </a:lnTo>
                <a:lnTo>
                  <a:pt x="7089" y="1951"/>
                </a:lnTo>
                <a:lnTo>
                  <a:pt x="7087" y="1953"/>
                </a:lnTo>
                <a:lnTo>
                  <a:pt x="7084" y="1953"/>
                </a:lnTo>
                <a:lnTo>
                  <a:pt x="7082" y="1955"/>
                </a:lnTo>
                <a:lnTo>
                  <a:pt x="7079" y="1959"/>
                </a:lnTo>
                <a:lnTo>
                  <a:pt x="7070" y="1964"/>
                </a:lnTo>
                <a:lnTo>
                  <a:pt x="7062" y="1966"/>
                </a:lnTo>
                <a:lnTo>
                  <a:pt x="7053" y="1966"/>
                </a:lnTo>
                <a:lnTo>
                  <a:pt x="7044" y="1968"/>
                </a:lnTo>
                <a:lnTo>
                  <a:pt x="7053" y="1970"/>
                </a:lnTo>
                <a:lnTo>
                  <a:pt x="7063" y="1973"/>
                </a:lnTo>
                <a:lnTo>
                  <a:pt x="7072" y="1976"/>
                </a:lnTo>
                <a:lnTo>
                  <a:pt x="7079" y="1981"/>
                </a:lnTo>
                <a:lnTo>
                  <a:pt x="7087" y="1988"/>
                </a:lnTo>
                <a:lnTo>
                  <a:pt x="7091" y="1994"/>
                </a:lnTo>
                <a:lnTo>
                  <a:pt x="7093" y="1998"/>
                </a:lnTo>
                <a:lnTo>
                  <a:pt x="7094" y="2002"/>
                </a:lnTo>
                <a:lnTo>
                  <a:pt x="7094" y="2007"/>
                </a:lnTo>
                <a:lnTo>
                  <a:pt x="7094" y="2012"/>
                </a:lnTo>
                <a:lnTo>
                  <a:pt x="7093" y="2017"/>
                </a:lnTo>
                <a:lnTo>
                  <a:pt x="7092" y="2022"/>
                </a:lnTo>
                <a:lnTo>
                  <a:pt x="7088" y="2025"/>
                </a:lnTo>
                <a:lnTo>
                  <a:pt x="7086" y="2029"/>
                </a:lnTo>
                <a:lnTo>
                  <a:pt x="7082" y="2030"/>
                </a:lnTo>
                <a:lnTo>
                  <a:pt x="7077" y="2032"/>
                </a:lnTo>
                <a:lnTo>
                  <a:pt x="7073" y="2033"/>
                </a:lnTo>
                <a:lnTo>
                  <a:pt x="7068" y="2033"/>
                </a:lnTo>
                <a:lnTo>
                  <a:pt x="7045" y="2032"/>
                </a:lnTo>
                <a:lnTo>
                  <a:pt x="7024" y="2032"/>
                </a:lnTo>
                <a:lnTo>
                  <a:pt x="7048" y="2032"/>
                </a:lnTo>
                <a:lnTo>
                  <a:pt x="7073" y="2033"/>
                </a:lnTo>
                <a:lnTo>
                  <a:pt x="7097" y="2033"/>
                </a:lnTo>
                <a:lnTo>
                  <a:pt x="7121" y="2034"/>
                </a:lnTo>
                <a:lnTo>
                  <a:pt x="7146" y="2035"/>
                </a:lnTo>
                <a:lnTo>
                  <a:pt x="7170" y="2039"/>
                </a:lnTo>
                <a:lnTo>
                  <a:pt x="7192" y="2044"/>
                </a:lnTo>
                <a:lnTo>
                  <a:pt x="7216" y="2051"/>
                </a:lnTo>
                <a:lnTo>
                  <a:pt x="7231" y="2053"/>
                </a:lnTo>
                <a:lnTo>
                  <a:pt x="7245" y="2058"/>
                </a:lnTo>
                <a:lnTo>
                  <a:pt x="7259" y="2066"/>
                </a:lnTo>
                <a:lnTo>
                  <a:pt x="7273" y="2077"/>
                </a:lnTo>
                <a:lnTo>
                  <a:pt x="7260" y="2086"/>
                </a:lnTo>
                <a:lnTo>
                  <a:pt x="7249" y="2094"/>
                </a:lnTo>
                <a:lnTo>
                  <a:pt x="7239" y="2103"/>
                </a:lnTo>
                <a:lnTo>
                  <a:pt x="7230" y="2113"/>
                </a:lnTo>
                <a:lnTo>
                  <a:pt x="7226" y="2120"/>
                </a:lnTo>
                <a:lnTo>
                  <a:pt x="7222" y="2125"/>
                </a:lnTo>
                <a:lnTo>
                  <a:pt x="7220" y="2131"/>
                </a:lnTo>
                <a:lnTo>
                  <a:pt x="7217" y="2137"/>
                </a:lnTo>
                <a:lnTo>
                  <a:pt x="7216" y="2145"/>
                </a:lnTo>
                <a:lnTo>
                  <a:pt x="7215" y="2151"/>
                </a:lnTo>
                <a:lnTo>
                  <a:pt x="7215" y="2158"/>
                </a:lnTo>
                <a:lnTo>
                  <a:pt x="7216" y="2167"/>
                </a:lnTo>
                <a:lnTo>
                  <a:pt x="7196" y="2160"/>
                </a:lnTo>
                <a:lnTo>
                  <a:pt x="7175" y="2152"/>
                </a:lnTo>
                <a:lnTo>
                  <a:pt x="7155" y="2147"/>
                </a:lnTo>
                <a:lnTo>
                  <a:pt x="7134" y="2142"/>
                </a:lnTo>
                <a:lnTo>
                  <a:pt x="7113" y="2138"/>
                </a:lnTo>
                <a:lnTo>
                  <a:pt x="7092" y="2136"/>
                </a:lnTo>
                <a:lnTo>
                  <a:pt x="7070" y="2135"/>
                </a:lnTo>
                <a:lnTo>
                  <a:pt x="7049" y="2135"/>
                </a:lnTo>
                <a:lnTo>
                  <a:pt x="7024" y="2135"/>
                </a:lnTo>
                <a:lnTo>
                  <a:pt x="7000" y="2135"/>
                </a:lnTo>
                <a:lnTo>
                  <a:pt x="6988" y="2133"/>
                </a:lnTo>
                <a:lnTo>
                  <a:pt x="6975" y="2132"/>
                </a:lnTo>
                <a:lnTo>
                  <a:pt x="6964" y="2131"/>
                </a:lnTo>
                <a:lnTo>
                  <a:pt x="6951" y="2127"/>
                </a:lnTo>
                <a:lnTo>
                  <a:pt x="6939" y="2123"/>
                </a:lnTo>
                <a:lnTo>
                  <a:pt x="6929" y="2123"/>
                </a:lnTo>
                <a:lnTo>
                  <a:pt x="6924" y="2123"/>
                </a:lnTo>
                <a:lnTo>
                  <a:pt x="6920" y="2125"/>
                </a:lnTo>
                <a:lnTo>
                  <a:pt x="6916" y="2126"/>
                </a:lnTo>
                <a:lnTo>
                  <a:pt x="6913" y="2127"/>
                </a:lnTo>
                <a:lnTo>
                  <a:pt x="6911" y="2130"/>
                </a:lnTo>
                <a:lnTo>
                  <a:pt x="6910" y="2133"/>
                </a:lnTo>
                <a:lnTo>
                  <a:pt x="6908" y="2137"/>
                </a:lnTo>
                <a:lnTo>
                  <a:pt x="6908" y="2142"/>
                </a:lnTo>
                <a:lnTo>
                  <a:pt x="6908" y="2147"/>
                </a:lnTo>
                <a:lnTo>
                  <a:pt x="6910" y="2152"/>
                </a:lnTo>
                <a:lnTo>
                  <a:pt x="6912" y="2160"/>
                </a:lnTo>
                <a:lnTo>
                  <a:pt x="6916" y="2166"/>
                </a:lnTo>
                <a:lnTo>
                  <a:pt x="6917" y="2170"/>
                </a:lnTo>
                <a:lnTo>
                  <a:pt x="6917" y="2174"/>
                </a:lnTo>
                <a:lnTo>
                  <a:pt x="6917" y="2176"/>
                </a:lnTo>
                <a:lnTo>
                  <a:pt x="6917" y="2179"/>
                </a:lnTo>
                <a:lnTo>
                  <a:pt x="6913" y="2181"/>
                </a:lnTo>
                <a:lnTo>
                  <a:pt x="6908" y="2182"/>
                </a:lnTo>
                <a:lnTo>
                  <a:pt x="6896" y="2184"/>
                </a:lnTo>
                <a:lnTo>
                  <a:pt x="6883" y="2184"/>
                </a:lnTo>
                <a:lnTo>
                  <a:pt x="6877" y="2180"/>
                </a:lnTo>
                <a:lnTo>
                  <a:pt x="6871" y="2177"/>
                </a:lnTo>
                <a:lnTo>
                  <a:pt x="6865" y="2176"/>
                </a:lnTo>
                <a:lnTo>
                  <a:pt x="6857" y="2175"/>
                </a:lnTo>
                <a:lnTo>
                  <a:pt x="6849" y="2175"/>
                </a:lnTo>
                <a:lnTo>
                  <a:pt x="6843" y="2175"/>
                </a:lnTo>
                <a:lnTo>
                  <a:pt x="6836" y="2174"/>
                </a:lnTo>
                <a:lnTo>
                  <a:pt x="6829" y="2170"/>
                </a:lnTo>
                <a:lnTo>
                  <a:pt x="6828" y="2169"/>
                </a:lnTo>
                <a:lnTo>
                  <a:pt x="6828" y="2166"/>
                </a:lnTo>
                <a:lnTo>
                  <a:pt x="6800" y="2166"/>
                </a:lnTo>
                <a:lnTo>
                  <a:pt x="6800" y="2166"/>
                </a:lnTo>
                <a:lnTo>
                  <a:pt x="6788" y="2167"/>
                </a:lnTo>
                <a:lnTo>
                  <a:pt x="6775" y="2166"/>
                </a:lnTo>
                <a:lnTo>
                  <a:pt x="6763" y="2162"/>
                </a:lnTo>
                <a:lnTo>
                  <a:pt x="6750" y="2158"/>
                </a:lnTo>
                <a:lnTo>
                  <a:pt x="6738" y="2155"/>
                </a:lnTo>
                <a:lnTo>
                  <a:pt x="6725" y="2152"/>
                </a:lnTo>
                <a:lnTo>
                  <a:pt x="6713" y="2150"/>
                </a:lnTo>
                <a:lnTo>
                  <a:pt x="6700" y="2150"/>
                </a:lnTo>
                <a:lnTo>
                  <a:pt x="6700" y="2150"/>
                </a:lnTo>
                <a:lnTo>
                  <a:pt x="6700" y="2150"/>
                </a:lnTo>
                <a:lnTo>
                  <a:pt x="6687" y="2150"/>
                </a:lnTo>
                <a:lnTo>
                  <a:pt x="6675" y="2150"/>
                </a:lnTo>
                <a:lnTo>
                  <a:pt x="6664" y="2150"/>
                </a:lnTo>
                <a:lnTo>
                  <a:pt x="6651" y="2150"/>
                </a:lnTo>
                <a:lnTo>
                  <a:pt x="6651" y="2150"/>
                </a:lnTo>
                <a:lnTo>
                  <a:pt x="6651" y="2150"/>
                </a:lnTo>
                <a:lnTo>
                  <a:pt x="6642" y="2151"/>
                </a:lnTo>
                <a:lnTo>
                  <a:pt x="6634" y="2151"/>
                </a:lnTo>
                <a:lnTo>
                  <a:pt x="6634" y="2143"/>
                </a:lnTo>
                <a:lnTo>
                  <a:pt x="6632" y="2137"/>
                </a:lnTo>
                <a:lnTo>
                  <a:pt x="6632" y="2137"/>
                </a:lnTo>
                <a:lnTo>
                  <a:pt x="6616" y="2135"/>
                </a:lnTo>
                <a:lnTo>
                  <a:pt x="6600" y="2132"/>
                </a:lnTo>
                <a:lnTo>
                  <a:pt x="6600" y="2132"/>
                </a:lnTo>
                <a:lnTo>
                  <a:pt x="6600" y="2132"/>
                </a:lnTo>
                <a:lnTo>
                  <a:pt x="6586" y="2132"/>
                </a:lnTo>
                <a:lnTo>
                  <a:pt x="6572" y="2131"/>
                </a:lnTo>
                <a:lnTo>
                  <a:pt x="6566" y="2130"/>
                </a:lnTo>
                <a:lnTo>
                  <a:pt x="6559" y="2127"/>
                </a:lnTo>
                <a:lnTo>
                  <a:pt x="6554" y="2123"/>
                </a:lnTo>
                <a:lnTo>
                  <a:pt x="6548" y="2118"/>
                </a:lnTo>
                <a:lnTo>
                  <a:pt x="6548" y="2118"/>
                </a:lnTo>
                <a:lnTo>
                  <a:pt x="6527" y="2118"/>
                </a:lnTo>
                <a:lnTo>
                  <a:pt x="6505" y="2117"/>
                </a:lnTo>
                <a:lnTo>
                  <a:pt x="6495" y="2118"/>
                </a:lnTo>
                <a:lnTo>
                  <a:pt x="6485" y="2121"/>
                </a:lnTo>
                <a:lnTo>
                  <a:pt x="6480" y="2123"/>
                </a:lnTo>
                <a:lnTo>
                  <a:pt x="6475" y="2126"/>
                </a:lnTo>
                <a:lnTo>
                  <a:pt x="6472" y="2130"/>
                </a:lnTo>
                <a:lnTo>
                  <a:pt x="6467" y="2135"/>
                </a:lnTo>
                <a:lnTo>
                  <a:pt x="6473" y="2141"/>
                </a:lnTo>
                <a:lnTo>
                  <a:pt x="6480" y="2146"/>
                </a:lnTo>
                <a:lnTo>
                  <a:pt x="6488" y="2148"/>
                </a:lnTo>
                <a:lnTo>
                  <a:pt x="6497" y="2151"/>
                </a:lnTo>
                <a:lnTo>
                  <a:pt x="6514" y="2151"/>
                </a:lnTo>
                <a:lnTo>
                  <a:pt x="6531" y="2152"/>
                </a:lnTo>
                <a:lnTo>
                  <a:pt x="6532" y="2150"/>
                </a:lnTo>
                <a:lnTo>
                  <a:pt x="6532" y="2147"/>
                </a:lnTo>
                <a:lnTo>
                  <a:pt x="6539" y="2143"/>
                </a:lnTo>
                <a:lnTo>
                  <a:pt x="6547" y="2141"/>
                </a:lnTo>
                <a:lnTo>
                  <a:pt x="6553" y="2138"/>
                </a:lnTo>
                <a:lnTo>
                  <a:pt x="6561" y="2137"/>
                </a:lnTo>
                <a:lnTo>
                  <a:pt x="6567" y="2137"/>
                </a:lnTo>
                <a:lnTo>
                  <a:pt x="6573" y="2137"/>
                </a:lnTo>
                <a:lnTo>
                  <a:pt x="6581" y="2137"/>
                </a:lnTo>
                <a:lnTo>
                  <a:pt x="6587" y="2140"/>
                </a:lnTo>
                <a:lnTo>
                  <a:pt x="6598" y="2143"/>
                </a:lnTo>
                <a:lnTo>
                  <a:pt x="6611" y="2150"/>
                </a:lnTo>
                <a:lnTo>
                  <a:pt x="6622" y="2158"/>
                </a:lnTo>
                <a:lnTo>
                  <a:pt x="6634" y="2167"/>
                </a:lnTo>
                <a:lnTo>
                  <a:pt x="6647" y="2167"/>
                </a:lnTo>
                <a:lnTo>
                  <a:pt x="6660" y="2167"/>
                </a:lnTo>
                <a:lnTo>
                  <a:pt x="6674" y="2170"/>
                </a:lnTo>
                <a:lnTo>
                  <a:pt x="6687" y="2172"/>
                </a:lnTo>
                <a:lnTo>
                  <a:pt x="6701" y="2176"/>
                </a:lnTo>
                <a:lnTo>
                  <a:pt x="6715" y="2182"/>
                </a:lnTo>
                <a:lnTo>
                  <a:pt x="6730" y="2191"/>
                </a:lnTo>
                <a:lnTo>
                  <a:pt x="6745" y="2201"/>
                </a:lnTo>
                <a:lnTo>
                  <a:pt x="6634" y="2201"/>
                </a:lnTo>
                <a:lnTo>
                  <a:pt x="6634" y="2201"/>
                </a:lnTo>
                <a:lnTo>
                  <a:pt x="6634" y="2201"/>
                </a:lnTo>
                <a:lnTo>
                  <a:pt x="6632" y="2200"/>
                </a:lnTo>
                <a:lnTo>
                  <a:pt x="6634" y="2201"/>
                </a:lnTo>
                <a:lnTo>
                  <a:pt x="6650" y="2209"/>
                </a:lnTo>
                <a:lnTo>
                  <a:pt x="6667" y="2215"/>
                </a:lnTo>
                <a:lnTo>
                  <a:pt x="6684" y="2220"/>
                </a:lnTo>
                <a:lnTo>
                  <a:pt x="6701" y="2225"/>
                </a:lnTo>
                <a:lnTo>
                  <a:pt x="6719" y="2228"/>
                </a:lnTo>
                <a:lnTo>
                  <a:pt x="6736" y="2230"/>
                </a:lnTo>
                <a:lnTo>
                  <a:pt x="6754" y="2233"/>
                </a:lnTo>
                <a:lnTo>
                  <a:pt x="6772" y="2233"/>
                </a:lnTo>
                <a:lnTo>
                  <a:pt x="6800" y="2235"/>
                </a:lnTo>
                <a:lnTo>
                  <a:pt x="6828" y="2239"/>
                </a:lnTo>
                <a:lnTo>
                  <a:pt x="6856" y="2244"/>
                </a:lnTo>
                <a:lnTo>
                  <a:pt x="6883" y="2251"/>
                </a:lnTo>
                <a:lnTo>
                  <a:pt x="6892" y="2250"/>
                </a:lnTo>
                <a:lnTo>
                  <a:pt x="6901" y="2250"/>
                </a:lnTo>
                <a:lnTo>
                  <a:pt x="6921" y="2250"/>
                </a:lnTo>
                <a:lnTo>
                  <a:pt x="6941" y="2250"/>
                </a:lnTo>
                <a:lnTo>
                  <a:pt x="6962" y="2251"/>
                </a:lnTo>
                <a:lnTo>
                  <a:pt x="6983" y="2251"/>
                </a:lnTo>
                <a:lnTo>
                  <a:pt x="6988" y="2258"/>
                </a:lnTo>
                <a:lnTo>
                  <a:pt x="6994" y="2261"/>
                </a:lnTo>
                <a:lnTo>
                  <a:pt x="7001" y="2265"/>
                </a:lnTo>
                <a:lnTo>
                  <a:pt x="7008" y="2268"/>
                </a:lnTo>
                <a:lnTo>
                  <a:pt x="7015" y="2269"/>
                </a:lnTo>
                <a:lnTo>
                  <a:pt x="7023" y="2273"/>
                </a:lnTo>
                <a:lnTo>
                  <a:pt x="7025" y="2275"/>
                </a:lnTo>
                <a:lnTo>
                  <a:pt x="7029" y="2278"/>
                </a:lnTo>
                <a:lnTo>
                  <a:pt x="7032" y="2280"/>
                </a:lnTo>
                <a:lnTo>
                  <a:pt x="7033" y="2284"/>
                </a:lnTo>
                <a:lnTo>
                  <a:pt x="7026" y="2288"/>
                </a:lnTo>
                <a:lnTo>
                  <a:pt x="7020" y="2290"/>
                </a:lnTo>
                <a:lnTo>
                  <a:pt x="7014" y="2293"/>
                </a:lnTo>
                <a:lnTo>
                  <a:pt x="7008" y="2293"/>
                </a:lnTo>
                <a:lnTo>
                  <a:pt x="7001" y="2293"/>
                </a:lnTo>
                <a:lnTo>
                  <a:pt x="6995" y="2292"/>
                </a:lnTo>
                <a:lnTo>
                  <a:pt x="6989" y="2289"/>
                </a:lnTo>
                <a:lnTo>
                  <a:pt x="6983" y="2285"/>
                </a:lnTo>
                <a:lnTo>
                  <a:pt x="6966" y="2284"/>
                </a:lnTo>
                <a:lnTo>
                  <a:pt x="6950" y="2284"/>
                </a:lnTo>
                <a:lnTo>
                  <a:pt x="6945" y="2279"/>
                </a:lnTo>
                <a:lnTo>
                  <a:pt x="6940" y="2275"/>
                </a:lnTo>
                <a:lnTo>
                  <a:pt x="6935" y="2274"/>
                </a:lnTo>
                <a:lnTo>
                  <a:pt x="6930" y="2273"/>
                </a:lnTo>
                <a:lnTo>
                  <a:pt x="6919" y="2274"/>
                </a:lnTo>
                <a:lnTo>
                  <a:pt x="6908" y="2277"/>
                </a:lnTo>
                <a:lnTo>
                  <a:pt x="6898" y="2280"/>
                </a:lnTo>
                <a:lnTo>
                  <a:pt x="6887" y="2284"/>
                </a:lnTo>
                <a:lnTo>
                  <a:pt x="6882" y="2285"/>
                </a:lnTo>
                <a:lnTo>
                  <a:pt x="6877" y="2285"/>
                </a:lnTo>
                <a:lnTo>
                  <a:pt x="6872" y="2284"/>
                </a:lnTo>
                <a:lnTo>
                  <a:pt x="6866" y="2283"/>
                </a:lnTo>
                <a:lnTo>
                  <a:pt x="6849" y="2283"/>
                </a:lnTo>
                <a:lnTo>
                  <a:pt x="6833" y="2283"/>
                </a:lnTo>
                <a:lnTo>
                  <a:pt x="6833" y="2283"/>
                </a:lnTo>
                <a:lnTo>
                  <a:pt x="6826" y="2283"/>
                </a:lnTo>
                <a:lnTo>
                  <a:pt x="6817" y="2284"/>
                </a:lnTo>
                <a:lnTo>
                  <a:pt x="6817" y="2280"/>
                </a:lnTo>
                <a:lnTo>
                  <a:pt x="6817" y="2277"/>
                </a:lnTo>
                <a:lnTo>
                  <a:pt x="6814" y="2277"/>
                </a:lnTo>
                <a:lnTo>
                  <a:pt x="6812" y="2277"/>
                </a:lnTo>
                <a:lnTo>
                  <a:pt x="6807" y="2277"/>
                </a:lnTo>
                <a:lnTo>
                  <a:pt x="6804" y="2275"/>
                </a:lnTo>
                <a:lnTo>
                  <a:pt x="6802" y="2273"/>
                </a:lnTo>
                <a:lnTo>
                  <a:pt x="6799" y="2268"/>
                </a:lnTo>
                <a:lnTo>
                  <a:pt x="6783" y="2268"/>
                </a:lnTo>
                <a:lnTo>
                  <a:pt x="6767" y="2268"/>
                </a:lnTo>
                <a:lnTo>
                  <a:pt x="6755" y="2264"/>
                </a:lnTo>
                <a:lnTo>
                  <a:pt x="6743" y="2260"/>
                </a:lnTo>
                <a:lnTo>
                  <a:pt x="6730" y="2258"/>
                </a:lnTo>
                <a:lnTo>
                  <a:pt x="6718" y="2255"/>
                </a:lnTo>
                <a:lnTo>
                  <a:pt x="6693" y="2251"/>
                </a:lnTo>
                <a:lnTo>
                  <a:pt x="6667" y="2250"/>
                </a:lnTo>
                <a:lnTo>
                  <a:pt x="6642" y="2250"/>
                </a:lnTo>
                <a:lnTo>
                  <a:pt x="6617" y="2250"/>
                </a:lnTo>
                <a:lnTo>
                  <a:pt x="6592" y="2250"/>
                </a:lnTo>
                <a:lnTo>
                  <a:pt x="6567" y="2250"/>
                </a:lnTo>
                <a:lnTo>
                  <a:pt x="6554" y="2251"/>
                </a:lnTo>
                <a:lnTo>
                  <a:pt x="6542" y="2251"/>
                </a:lnTo>
                <a:lnTo>
                  <a:pt x="6528" y="2250"/>
                </a:lnTo>
                <a:lnTo>
                  <a:pt x="6515" y="2250"/>
                </a:lnTo>
                <a:lnTo>
                  <a:pt x="6503" y="2250"/>
                </a:lnTo>
                <a:lnTo>
                  <a:pt x="6490" y="2253"/>
                </a:lnTo>
                <a:lnTo>
                  <a:pt x="6484" y="2255"/>
                </a:lnTo>
                <a:lnTo>
                  <a:pt x="6478" y="2259"/>
                </a:lnTo>
                <a:lnTo>
                  <a:pt x="6473" y="2263"/>
                </a:lnTo>
                <a:lnTo>
                  <a:pt x="6467" y="2268"/>
                </a:lnTo>
                <a:lnTo>
                  <a:pt x="6467" y="2268"/>
                </a:lnTo>
                <a:lnTo>
                  <a:pt x="6467" y="2268"/>
                </a:lnTo>
                <a:lnTo>
                  <a:pt x="6475" y="2268"/>
                </a:lnTo>
                <a:lnTo>
                  <a:pt x="6484" y="2268"/>
                </a:lnTo>
                <a:lnTo>
                  <a:pt x="6493" y="2268"/>
                </a:lnTo>
                <a:lnTo>
                  <a:pt x="6500" y="2269"/>
                </a:lnTo>
                <a:lnTo>
                  <a:pt x="6517" y="2274"/>
                </a:lnTo>
                <a:lnTo>
                  <a:pt x="6533" y="2282"/>
                </a:lnTo>
                <a:lnTo>
                  <a:pt x="6539" y="2278"/>
                </a:lnTo>
                <a:lnTo>
                  <a:pt x="6546" y="2277"/>
                </a:lnTo>
                <a:lnTo>
                  <a:pt x="6552" y="2278"/>
                </a:lnTo>
                <a:lnTo>
                  <a:pt x="6558" y="2279"/>
                </a:lnTo>
                <a:lnTo>
                  <a:pt x="6564" y="2282"/>
                </a:lnTo>
                <a:lnTo>
                  <a:pt x="6571" y="2284"/>
                </a:lnTo>
                <a:lnTo>
                  <a:pt x="6577" y="2285"/>
                </a:lnTo>
                <a:lnTo>
                  <a:pt x="6583" y="2285"/>
                </a:lnTo>
                <a:lnTo>
                  <a:pt x="6592" y="2285"/>
                </a:lnTo>
                <a:lnTo>
                  <a:pt x="6601" y="2285"/>
                </a:lnTo>
                <a:lnTo>
                  <a:pt x="6615" y="2285"/>
                </a:lnTo>
                <a:lnTo>
                  <a:pt x="6627" y="2285"/>
                </a:lnTo>
                <a:lnTo>
                  <a:pt x="6641" y="2288"/>
                </a:lnTo>
                <a:lnTo>
                  <a:pt x="6654" y="2292"/>
                </a:lnTo>
                <a:lnTo>
                  <a:pt x="6666" y="2297"/>
                </a:lnTo>
                <a:lnTo>
                  <a:pt x="6677" y="2303"/>
                </a:lnTo>
                <a:lnTo>
                  <a:pt x="6689" y="2309"/>
                </a:lnTo>
                <a:lnTo>
                  <a:pt x="6700" y="2317"/>
                </a:lnTo>
                <a:lnTo>
                  <a:pt x="6700" y="2317"/>
                </a:lnTo>
                <a:lnTo>
                  <a:pt x="6700" y="2319"/>
                </a:lnTo>
                <a:lnTo>
                  <a:pt x="6704" y="2314"/>
                </a:lnTo>
                <a:lnTo>
                  <a:pt x="6709" y="2309"/>
                </a:lnTo>
                <a:lnTo>
                  <a:pt x="6715" y="2307"/>
                </a:lnTo>
                <a:lnTo>
                  <a:pt x="6721" y="2305"/>
                </a:lnTo>
                <a:lnTo>
                  <a:pt x="6728" y="2303"/>
                </a:lnTo>
                <a:lnTo>
                  <a:pt x="6734" y="2303"/>
                </a:lnTo>
                <a:lnTo>
                  <a:pt x="6748" y="2303"/>
                </a:lnTo>
                <a:lnTo>
                  <a:pt x="6760" y="2304"/>
                </a:lnTo>
                <a:lnTo>
                  <a:pt x="6772" y="2308"/>
                </a:lnTo>
                <a:lnTo>
                  <a:pt x="6782" y="2309"/>
                </a:lnTo>
                <a:lnTo>
                  <a:pt x="6793" y="2310"/>
                </a:lnTo>
                <a:lnTo>
                  <a:pt x="6804" y="2310"/>
                </a:lnTo>
                <a:lnTo>
                  <a:pt x="6826" y="2312"/>
                </a:lnTo>
                <a:lnTo>
                  <a:pt x="6848" y="2310"/>
                </a:lnTo>
                <a:lnTo>
                  <a:pt x="6871" y="2312"/>
                </a:lnTo>
                <a:lnTo>
                  <a:pt x="6892" y="2315"/>
                </a:lnTo>
                <a:lnTo>
                  <a:pt x="6902" y="2318"/>
                </a:lnTo>
                <a:lnTo>
                  <a:pt x="6913" y="2322"/>
                </a:lnTo>
                <a:lnTo>
                  <a:pt x="6924" y="2327"/>
                </a:lnTo>
                <a:lnTo>
                  <a:pt x="6934" y="2334"/>
                </a:lnTo>
                <a:lnTo>
                  <a:pt x="6941" y="2334"/>
                </a:lnTo>
                <a:lnTo>
                  <a:pt x="6949" y="2334"/>
                </a:lnTo>
                <a:lnTo>
                  <a:pt x="6951" y="2341"/>
                </a:lnTo>
                <a:lnTo>
                  <a:pt x="6951" y="2346"/>
                </a:lnTo>
                <a:lnTo>
                  <a:pt x="6950" y="2349"/>
                </a:lnTo>
                <a:lnTo>
                  <a:pt x="6949" y="2354"/>
                </a:lnTo>
                <a:lnTo>
                  <a:pt x="6942" y="2361"/>
                </a:lnTo>
                <a:lnTo>
                  <a:pt x="6934" y="2367"/>
                </a:lnTo>
                <a:lnTo>
                  <a:pt x="6935" y="2368"/>
                </a:lnTo>
                <a:lnTo>
                  <a:pt x="6934" y="2368"/>
                </a:lnTo>
                <a:lnTo>
                  <a:pt x="6932" y="2369"/>
                </a:lnTo>
                <a:lnTo>
                  <a:pt x="6930" y="2369"/>
                </a:lnTo>
                <a:lnTo>
                  <a:pt x="6924" y="2371"/>
                </a:lnTo>
                <a:lnTo>
                  <a:pt x="6917" y="2371"/>
                </a:lnTo>
                <a:lnTo>
                  <a:pt x="6915" y="2372"/>
                </a:lnTo>
                <a:lnTo>
                  <a:pt x="6912" y="2372"/>
                </a:lnTo>
                <a:lnTo>
                  <a:pt x="6911" y="2373"/>
                </a:lnTo>
                <a:lnTo>
                  <a:pt x="6912" y="2374"/>
                </a:lnTo>
                <a:lnTo>
                  <a:pt x="6917" y="2378"/>
                </a:lnTo>
                <a:lnTo>
                  <a:pt x="6931" y="2383"/>
                </a:lnTo>
                <a:lnTo>
                  <a:pt x="6936" y="2386"/>
                </a:lnTo>
                <a:lnTo>
                  <a:pt x="6941" y="2388"/>
                </a:lnTo>
                <a:lnTo>
                  <a:pt x="6946" y="2392"/>
                </a:lnTo>
                <a:lnTo>
                  <a:pt x="6950" y="2395"/>
                </a:lnTo>
                <a:lnTo>
                  <a:pt x="6952" y="2398"/>
                </a:lnTo>
                <a:lnTo>
                  <a:pt x="6954" y="2403"/>
                </a:lnTo>
                <a:lnTo>
                  <a:pt x="6956" y="2407"/>
                </a:lnTo>
                <a:lnTo>
                  <a:pt x="6956" y="2411"/>
                </a:lnTo>
                <a:lnTo>
                  <a:pt x="6957" y="2421"/>
                </a:lnTo>
                <a:lnTo>
                  <a:pt x="6955" y="2430"/>
                </a:lnTo>
                <a:lnTo>
                  <a:pt x="6951" y="2440"/>
                </a:lnTo>
                <a:lnTo>
                  <a:pt x="6946" y="2450"/>
                </a:lnTo>
                <a:lnTo>
                  <a:pt x="6937" y="2462"/>
                </a:lnTo>
                <a:lnTo>
                  <a:pt x="6929" y="2475"/>
                </a:lnTo>
                <a:lnTo>
                  <a:pt x="6919" y="2487"/>
                </a:lnTo>
                <a:lnTo>
                  <a:pt x="6911" y="2500"/>
                </a:lnTo>
                <a:lnTo>
                  <a:pt x="6913" y="2500"/>
                </a:lnTo>
                <a:lnTo>
                  <a:pt x="6916" y="2500"/>
                </a:lnTo>
                <a:lnTo>
                  <a:pt x="6916" y="2500"/>
                </a:lnTo>
                <a:lnTo>
                  <a:pt x="6934" y="2501"/>
                </a:lnTo>
                <a:lnTo>
                  <a:pt x="6950" y="2501"/>
                </a:lnTo>
                <a:lnTo>
                  <a:pt x="6966" y="2501"/>
                </a:lnTo>
                <a:lnTo>
                  <a:pt x="6983" y="2501"/>
                </a:lnTo>
                <a:lnTo>
                  <a:pt x="6991" y="2509"/>
                </a:lnTo>
                <a:lnTo>
                  <a:pt x="7000" y="2514"/>
                </a:lnTo>
                <a:lnTo>
                  <a:pt x="7010" y="2516"/>
                </a:lnTo>
                <a:lnTo>
                  <a:pt x="7020" y="2518"/>
                </a:lnTo>
                <a:lnTo>
                  <a:pt x="7040" y="2518"/>
                </a:lnTo>
                <a:lnTo>
                  <a:pt x="7060" y="2516"/>
                </a:lnTo>
                <a:lnTo>
                  <a:pt x="7096" y="2518"/>
                </a:lnTo>
                <a:lnTo>
                  <a:pt x="7131" y="2518"/>
                </a:lnTo>
                <a:lnTo>
                  <a:pt x="7166" y="2519"/>
                </a:lnTo>
                <a:lnTo>
                  <a:pt x="7201" y="2521"/>
                </a:lnTo>
                <a:lnTo>
                  <a:pt x="7214" y="2520"/>
                </a:lnTo>
                <a:lnTo>
                  <a:pt x="7231" y="2521"/>
                </a:lnTo>
                <a:lnTo>
                  <a:pt x="7235" y="2523"/>
                </a:lnTo>
                <a:lnTo>
                  <a:pt x="7237" y="2525"/>
                </a:lnTo>
                <a:lnTo>
                  <a:pt x="7240" y="2528"/>
                </a:lnTo>
                <a:lnTo>
                  <a:pt x="7241" y="2531"/>
                </a:lnTo>
                <a:lnTo>
                  <a:pt x="7241" y="2536"/>
                </a:lnTo>
                <a:lnTo>
                  <a:pt x="7240" y="2543"/>
                </a:lnTo>
                <a:lnTo>
                  <a:pt x="7237" y="2550"/>
                </a:lnTo>
                <a:lnTo>
                  <a:pt x="7234" y="2559"/>
                </a:lnTo>
                <a:lnTo>
                  <a:pt x="7234" y="2560"/>
                </a:lnTo>
                <a:lnTo>
                  <a:pt x="7234" y="2562"/>
                </a:lnTo>
                <a:lnTo>
                  <a:pt x="7235" y="2563"/>
                </a:lnTo>
                <a:lnTo>
                  <a:pt x="7236" y="2564"/>
                </a:lnTo>
                <a:lnTo>
                  <a:pt x="7242" y="2565"/>
                </a:lnTo>
                <a:lnTo>
                  <a:pt x="7249" y="2565"/>
                </a:lnTo>
                <a:lnTo>
                  <a:pt x="7266" y="2565"/>
                </a:lnTo>
                <a:lnTo>
                  <a:pt x="7281" y="2568"/>
                </a:lnTo>
                <a:lnTo>
                  <a:pt x="7283" y="2575"/>
                </a:lnTo>
                <a:lnTo>
                  <a:pt x="7281" y="2583"/>
                </a:lnTo>
                <a:lnTo>
                  <a:pt x="7266" y="2582"/>
                </a:lnTo>
                <a:lnTo>
                  <a:pt x="7251" y="2582"/>
                </a:lnTo>
                <a:lnTo>
                  <a:pt x="7236" y="2583"/>
                </a:lnTo>
                <a:lnTo>
                  <a:pt x="7222" y="2587"/>
                </a:lnTo>
                <a:lnTo>
                  <a:pt x="7207" y="2590"/>
                </a:lnTo>
                <a:lnTo>
                  <a:pt x="7195" y="2597"/>
                </a:lnTo>
                <a:lnTo>
                  <a:pt x="7181" y="2605"/>
                </a:lnTo>
                <a:lnTo>
                  <a:pt x="7168" y="2614"/>
                </a:lnTo>
                <a:lnTo>
                  <a:pt x="7176" y="2617"/>
                </a:lnTo>
                <a:lnTo>
                  <a:pt x="7182" y="2618"/>
                </a:lnTo>
                <a:lnTo>
                  <a:pt x="7193" y="2617"/>
                </a:lnTo>
                <a:lnTo>
                  <a:pt x="7205" y="2615"/>
                </a:lnTo>
                <a:lnTo>
                  <a:pt x="7215" y="2615"/>
                </a:lnTo>
                <a:lnTo>
                  <a:pt x="7225" y="2617"/>
                </a:lnTo>
                <a:lnTo>
                  <a:pt x="7234" y="2618"/>
                </a:lnTo>
                <a:lnTo>
                  <a:pt x="7244" y="2621"/>
                </a:lnTo>
                <a:lnTo>
                  <a:pt x="7253" y="2623"/>
                </a:lnTo>
                <a:lnTo>
                  <a:pt x="7261" y="2628"/>
                </a:lnTo>
                <a:lnTo>
                  <a:pt x="7269" y="2632"/>
                </a:lnTo>
                <a:lnTo>
                  <a:pt x="7276" y="2637"/>
                </a:lnTo>
                <a:lnTo>
                  <a:pt x="7284" y="2643"/>
                </a:lnTo>
                <a:lnTo>
                  <a:pt x="7291" y="2649"/>
                </a:lnTo>
                <a:lnTo>
                  <a:pt x="7305" y="2664"/>
                </a:lnTo>
                <a:lnTo>
                  <a:pt x="7318" y="2681"/>
                </a:lnTo>
                <a:lnTo>
                  <a:pt x="7324" y="2681"/>
                </a:lnTo>
                <a:lnTo>
                  <a:pt x="7330" y="2681"/>
                </a:lnTo>
                <a:lnTo>
                  <a:pt x="7343" y="2676"/>
                </a:lnTo>
                <a:lnTo>
                  <a:pt x="7355" y="2668"/>
                </a:lnTo>
                <a:lnTo>
                  <a:pt x="7362" y="2666"/>
                </a:lnTo>
                <a:lnTo>
                  <a:pt x="7368" y="2664"/>
                </a:lnTo>
                <a:lnTo>
                  <a:pt x="7376" y="2664"/>
                </a:lnTo>
                <a:lnTo>
                  <a:pt x="7383" y="2667"/>
                </a:lnTo>
                <a:lnTo>
                  <a:pt x="7402" y="2667"/>
                </a:lnTo>
                <a:lnTo>
                  <a:pt x="7421" y="2666"/>
                </a:lnTo>
                <a:lnTo>
                  <a:pt x="7438" y="2667"/>
                </a:lnTo>
                <a:lnTo>
                  <a:pt x="7457" y="2669"/>
                </a:lnTo>
                <a:lnTo>
                  <a:pt x="7466" y="2673"/>
                </a:lnTo>
                <a:lnTo>
                  <a:pt x="7473" y="2677"/>
                </a:lnTo>
                <a:lnTo>
                  <a:pt x="7479" y="2682"/>
                </a:lnTo>
                <a:lnTo>
                  <a:pt x="7481" y="2688"/>
                </a:lnTo>
                <a:lnTo>
                  <a:pt x="7480" y="2695"/>
                </a:lnTo>
                <a:lnTo>
                  <a:pt x="7477" y="2702"/>
                </a:lnTo>
                <a:lnTo>
                  <a:pt x="7473" y="2710"/>
                </a:lnTo>
                <a:lnTo>
                  <a:pt x="7466" y="2717"/>
                </a:lnTo>
                <a:lnTo>
                  <a:pt x="7466" y="2717"/>
                </a:lnTo>
                <a:lnTo>
                  <a:pt x="7466" y="2717"/>
                </a:lnTo>
                <a:lnTo>
                  <a:pt x="7457" y="2727"/>
                </a:lnTo>
                <a:lnTo>
                  <a:pt x="7448" y="2739"/>
                </a:lnTo>
                <a:lnTo>
                  <a:pt x="7441" y="2749"/>
                </a:lnTo>
                <a:lnTo>
                  <a:pt x="7433" y="2759"/>
                </a:lnTo>
                <a:lnTo>
                  <a:pt x="7465" y="2771"/>
                </a:lnTo>
                <a:lnTo>
                  <a:pt x="7497" y="2785"/>
                </a:lnTo>
                <a:lnTo>
                  <a:pt x="7529" y="2799"/>
                </a:lnTo>
                <a:lnTo>
                  <a:pt x="7559" y="2815"/>
                </a:lnTo>
                <a:lnTo>
                  <a:pt x="7589" y="2833"/>
                </a:lnTo>
                <a:lnTo>
                  <a:pt x="7618" y="2852"/>
                </a:lnTo>
                <a:lnTo>
                  <a:pt x="7646" y="2872"/>
                </a:lnTo>
                <a:lnTo>
                  <a:pt x="7672" y="2894"/>
                </a:lnTo>
                <a:lnTo>
                  <a:pt x="7667" y="2904"/>
                </a:lnTo>
                <a:lnTo>
                  <a:pt x="7661" y="2912"/>
                </a:lnTo>
                <a:lnTo>
                  <a:pt x="7654" y="2919"/>
                </a:lnTo>
                <a:lnTo>
                  <a:pt x="7647" y="2924"/>
                </a:lnTo>
                <a:lnTo>
                  <a:pt x="7639" y="2928"/>
                </a:lnTo>
                <a:lnTo>
                  <a:pt x="7630" y="2932"/>
                </a:lnTo>
                <a:lnTo>
                  <a:pt x="7622" y="2933"/>
                </a:lnTo>
                <a:lnTo>
                  <a:pt x="7612" y="2932"/>
                </a:lnTo>
                <a:lnTo>
                  <a:pt x="7574" y="2931"/>
                </a:lnTo>
                <a:lnTo>
                  <a:pt x="7538" y="2931"/>
                </a:lnTo>
                <a:lnTo>
                  <a:pt x="7501" y="2933"/>
                </a:lnTo>
                <a:lnTo>
                  <a:pt x="7463" y="2937"/>
                </a:lnTo>
                <a:lnTo>
                  <a:pt x="7427" y="2941"/>
                </a:lnTo>
                <a:lnTo>
                  <a:pt x="7389" y="2944"/>
                </a:lnTo>
                <a:lnTo>
                  <a:pt x="7353" y="2948"/>
                </a:lnTo>
                <a:lnTo>
                  <a:pt x="7317" y="2951"/>
                </a:lnTo>
                <a:lnTo>
                  <a:pt x="7295" y="2949"/>
                </a:lnTo>
                <a:lnTo>
                  <a:pt x="7274" y="2949"/>
                </a:lnTo>
                <a:lnTo>
                  <a:pt x="7253" y="2949"/>
                </a:lnTo>
                <a:lnTo>
                  <a:pt x="7232" y="2951"/>
                </a:lnTo>
                <a:lnTo>
                  <a:pt x="7211" y="2953"/>
                </a:lnTo>
                <a:lnTo>
                  <a:pt x="7190" y="2956"/>
                </a:lnTo>
                <a:lnTo>
                  <a:pt x="7170" y="2959"/>
                </a:lnTo>
                <a:lnTo>
                  <a:pt x="7148" y="2966"/>
                </a:lnTo>
                <a:lnTo>
                  <a:pt x="7148" y="2966"/>
                </a:lnTo>
                <a:lnTo>
                  <a:pt x="7101" y="2965"/>
                </a:lnTo>
                <a:lnTo>
                  <a:pt x="7092" y="2965"/>
                </a:lnTo>
                <a:lnTo>
                  <a:pt x="7084" y="2965"/>
                </a:lnTo>
                <a:lnTo>
                  <a:pt x="7097" y="2953"/>
                </a:lnTo>
                <a:lnTo>
                  <a:pt x="7098" y="2952"/>
                </a:lnTo>
                <a:lnTo>
                  <a:pt x="7099" y="2951"/>
                </a:lnTo>
                <a:lnTo>
                  <a:pt x="7103" y="2951"/>
                </a:lnTo>
                <a:lnTo>
                  <a:pt x="7107" y="2949"/>
                </a:lnTo>
                <a:lnTo>
                  <a:pt x="7103" y="2946"/>
                </a:lnTo>
                <a:lnTo>
                  <a:pt x="7101" y="2942"/>
                </a:lnTo>
                <a:lnTo>
                  <a:pt x="7097" y="2938"/>
                </a:lnTo>
                <a:lnTo>
                  <a:pt x="7096" y="2933"/>
                </a:lnTo>
                <a:lnTo>
                  <a:pt x="7072" y="2933"/>
                </a:lnTo>
                <a:lnTo>
                  <a:pt x="7048" y="2932"/>
                </a:lnTo>
                <a:lnTo>
                  <a:pt x="7024" y="2932"/>
                </a:lnTo>
                <a:lnTo>
                  <a:pt x="7000" y="2932"/>
                </a:lnTo>
                <a:lnTo>
                  <a:pt x="7000" y="2932"/>
                </a:lnTo>
                <a:lnTo>
                  <a:pt x="6984" y="2933"/>
                </a:lnTo>
                <a:lnTo>
                  <a:pt x="6967" y="2934"/>
                </a:lnTo>
                <a:lnTo>
                  <a:pt x="6944" y="2929"/>
                </a:lnTo>
                <a:lnTo>
                  <a:pt x="6921" y="2924"/>
                </a:lnTo>
                <a:lnTo>
                  <a:pt x="6898" y="2922"/>
                </a:lnTo>
                <a:lnTo>
                  <a:pt x="6875" y="2921"/>
                </a:lnTo>
                <a:lnTo>
                  <a:pt x="6852" y="2922"/>
                </a:lnTo>
                <a:lnTo>
                  <a:pt x="6829" y="2924"/>
                </a:lnTo>
                <a:lnTo>
                  <a:pt x="6806" y="2928"/>
                </a:lnTo>
                <a:lnTo>
                  <a:pt x="6783" y="2934"/>
                </a:lnTo>
                <a:lnTo>
                  <a:pt x="6770" y="2938"/>
                </a:lnTo>
                <a:lnTo>
                  <a:pt x="6759" y="2939"/>
                </a:lnTo>
                <a:lnTo>
                  <a:pt x="6747" y="2941"/>
                </a:lnTo>
                <a:lnTo>
                  <a:pt x="6734" y="2942"/>
                </a:lnTo>
                <a:lnTo>
                  <a:pt x="6709" y="2942"/>
                </a:lnTo>
                <a:lnTo>
                  <a:pt x="6684" y="2939"/>
                </a:lnTo>
                <a:lnTo>
                  <a:pt x="6659" y="2939"/>
                </a:lnTo>
                <a:lnTo>
                  <a:pt x="6634" y="2939"/>
                </a:lnTo>
                <a:lnTo>
                  <a:pt x="6621" y="2941"/>
                </a:lnTo>
                <a:lnTo>
                  <a:pt x="6608" y="2943"/>
                </a:lnTo>
                <a:lnTo>
                  <a:pt x="6596" y="2947"/>
                </a:lnTo>
                <a:lnTo>
                  <a:pt x="6585" y="2951"/>
                </a:lnTo>
                <a:lnTo>
                  <a:pt x="6562" y="2949"/>
                </a:lnTo>
                <a:lnTo>
                  <a:pt x="6539" y="2951"/>
                </a:lnTo>
                <a:lnTo>
                  <a:pt x="6517" y="2952"/>
                </a:lnTo>
                <a:lnTo>
                  <a:pt x="6494" y="2954"/>
                </a:lnTo>
                <a:lnTo>
                  <a:pt x="6472" y="2956"/>
                </a:lnTo>
                <a:lnTo>
                  <a:pt x="6449" y="2957"/>
                </a:lnTo>
                <a:lnTo>
                  <a:pt x="6426" y="2956"/>
                </a:lnTo>
                <a:lnTo>
                  <a:pt x="6404" y="2952"/>
                </a:lnTo>
                <a:lnTo>
                  <a:pt x="6400" y="2953"/>
                </a:lnTo>
                <a:lnTo>
                  <a:pt x="6396" y="2956"/>
                </a:lnTo>
                <a:lnTo>
                  <a:pt x="6416" y="2966"/>
                </a:lnTo>
                <a:lnTo>
                  <a:pt x="6436" y="2978"/>
                </a:lnTo>
                <a:lnTo>
                  <a:pt x="6456" y="2990"/>
                </a:lnTo>
                <a:lnTo>
                  <a:pt x="6478" y="3000"/>
                </a:lnTo>
                <a:lnTo>
                  <a:pt x="6487" y="3003"/>
                </a:lnTo>
                <a:lnTo>
                  <a:pt x="6495" y="3007"/>
                </a:lnTo>
                <a:lnTo>
                  <a:pt x="6504" y="3011"/>
                </a:lnTo>
                <a:lnTo>
                  <a:pt x="6512" y="3015"/>
                </a:lnTo>
                <a:lnTo>
                  <a:pt x="6517" y="3016"/>
                </a:lnTo>
                <a:lnTo>
                  <a:pt x="6519" y="3016"/>
                </a:lnTo>
                <a:lnTo>
                  <a:pt x="6520" y="3016"/>
                </a:lnTo>
                <a:lnTo>
                  <a:pt x="6518" y="3010"/>
                </a:lnTo>
                <a:lnTo>
                  <a:pt x="6514" y="3002"/>
                </a:lnTo>
                <a:lnTo>
                  <a:pt x="6518" y="2995"/>
                </a:lnTo>
                <a:lnTo>
                  <a:pt x="6522" y="2990"/>
                </a:lnTo>
                <a:lnTo>
                  <a:pt x="6526" y="2985"/>
                </a:lnTo>
                <a:lnTo>
                  <a:pt x="6529" y="2980"/>
                </a:lnTo>
                <a:lnTo>
                  <a:pt x="6539" y="2973"/>
                </a:lnTo>
                <a:lnTo>
                  <a:pt x="6549" y="2968"/>
                </a:lnTo>
                <a:lnTo>
                  <a:pt x="6561" y="2966"/>
                </a:lnTo>
                <a:lnTo>
                  <a:pt x="6573" y="2965"/>
                </a:lnTo>
                <a:lnTo>
                  <a:pt x="6585" y="2963"/>
                </a:lnTo>
                <a:lnTo>
                  <a:pt x="6597" y="2962"/>
                </a:lnTo>
                <a:lnTo>
                  <a:pt x="6610" y="2962"/>
                </a:lnTo>
                <a:lnTo>
                  <a:pt x="6621" y="2963"/>
                </a:lnTo>
                <a:lnTo>
                  <a:pt x="6634" y="2966"/>
                </a:lnTo>
                <a:lnTo>
                  <a:pt x="6645" y="2968"/>
                </a:lnTo>
                <a:lnTo>
                  <a:pt x="6654" y="2973"/>
                </a:lnTo>
                <a:lnTo>
                  <a:pt x="6660" y="2978"/>
                </a:lnTo>
                <a:lnTo>
                  <a:pt x="6666" y="2983"/>
                </a:lnTo>
                <a:lnTo>
                  <a:pt x="6669" y="2988"/>
                </a:lnTo>
                <a:lnTo>
                  <a:pt x="6669" y="2991"/>
                </a:lnTo>
                <a:lnTo>
                  <a:pt x="6669" y="2993"/>
                </a:lnTo>
                <a:lnTo>
                  <a:pt x="6667" y="2996"/>
                </a:lnTo>
                <a:lnTo>
                  <a:pt x="6665" y="2998"/>
                </a:lnTo>
                <a:lnTo>
                  <a:pt x="6657" y="3003"/>
                </a:lnTo>
                <a:lnTo>
                  <a:pt x="6645" y="3008"/>
                </a:lnTo>
                <a:lnTo>
                  <a:pt x="6637" y="3012"/>
                </a:lnTo>
                <a:lnTo>
                  <a:pt x="6632" y="3017"/>
                </a:lnTo>
                <a:lnTo>
                  <a:pt x="6631" y="3020"/>
                </a:lnTo>
                <a:lnTo>
                  <a:pt x="6631" y="3024"/>
                </a:lnTo>
                <a:lnTo>
                  <a:pt x="6632" y="3027"/>
                </a:lnTo>
                <a:lnTo>
                  <a:pt x="6636" y="3032"/>
                </a:lnTo>
                <a:lnTo>
                  <a:pt x="6641" y="3035"/>
                </a:lnTo>
                <a:lnTo>
                  <a:pt x="6644" y="3039"/>
                </a:lnTo>
                <a:lnTo>
                  <a:pt x="6645" y="3042"/>
                </a:lnTo>
                <a:lnTo>
                  <a:pt x="6646" y="3046"/>
                </a:lnTo>
                <a:lnTo>
                  <a:pt x="6645" y="3054"/>
                </a:lnTo>
                <a:lnTo>
                  <a:pt x="6641" y="3060"/>
                </a:lnTo>
                <a:lnTo>
                  <a:pt x="6637" y="3066"/>
                </a:lnTo>
                <a:lnTo>
                  <a:pt x="6634" y="3071"/>
                </a:lnTo>
                <a:lnTo>
                  <a:pt x="6632" y="3074"/>
                </a:lnTo>
                <a:lnTo>
                  <a:pt x="6631" y="3075"/>
                </a:lnTo>
                <a:lnTo>
                  <a:pt x="6631" y="3076"/>
                </a:lnTo>
                <a:lnTo>
                  <a:pt x="6632" y="3078"/>
                </a:lnTo>
                <a:lnTo>
                  <a:pt x="6657" y="3088"/>
                </a:lnTo>
                <a:lnTo>
                  <a:pt x="6681" y="3100"/>
                </a:lnTo>
                <a:lnTo>
                  <a:pt x="6694" y="3105"/>
                </a:lnTo>
                <a:lnTo>
                  <a:pt x="6706" y="3110"/>
                </a:lnTo>
                <a:lnTo>
                  <a:pt x="6719" y="3113"/>
                </a:lnTo>
                <a:lnTo>
                  <a:pt x="6733" y="3114"/>
                </a:lnTo>
                <a:lnTo>
                  <a:pt x="6758" y="3113"/>
                </a:lnTo>
                <a:lnTo>
                  <a:pt x="6778" y="3114"/>
                </a:lnTo>
                <a:lnTo>
                  <a:pt x="6785" y="3115"/>
                </a:lnTo>
                <a:lnTo>
                  <a:pt x="6794" y="3116"/>
                </a:lnTo>
                <a:lnTo>
                  <a:pt x="6802" y="3118"/>
                </a:lnTo>
                <a:lnTo>
                  <a:pt x="6809" y="3120"/>
                </a:lnTo>
                <a:lnTo>
                  <a:pt x="6823" y="3128"/>
                </a:lnTo>
                <a:lnTo>
                  <a:pt x="6839" y="3139"/>
                </a:lnTo>
                <a:lnTo>
                  <a:pt x="6860" y="3154"/>
                </a:lnTo>
                <a:lnTo>
                  <a:pt x="6883" y="3174"/>
                </a:lnTo>
                <a:lnTo>
                  <a:pt x="6838" y="3170"/>
                </a:lnTo>
                <a:lnTo>
                  <a:pt x="6797" y="3165"/>
                </a:lnTo>
                <a:lnTo>
                  <a:pt x="6777" y="3163"/>
                </a:lnTo>
                <a:lnTo>
                  <a:pt x="6757" y="3159"/>
                </a:lnTo>
                <a:lnTo>
                  <a:pt x="6738" y="3154"/>
                </a:lnTo>
                <a:lnTo>
                  <a:pt x="6718" y="3149"/>
                </a:lnTo>
                <a:lnTo>
                  <a:pt x="6693" y="3143"/>
                </a:lnTo>
                <a:lnTo>
                  <a:pt x="6667" y="3137"/>
                </a:lnTo>
                <a:lnTo>
                  <a:pt x="6642" y="3130"/>
                </a:lnTo>
                <a:lnTo>
                  <a:pt x="6617" y="3124"/>
                </a:lnTo>
                <a:lnTo>
                  <a:pt x="6592" y="3118"/>
                </a:lnTo>
                <a:lnTo>
                  <a:pt x="6567" y="3111"/>
                </a:lnTo>
                <a:lnTo>
                  <a:pt x="6542" y="3105"/>
                </a:lnTo>
                <a:lnTo>
                  <a:pt x="6517" y="3100"/>
                </a:lnTo>
                <a:lnTo>
                  <a:pt x="6510" y="3101"/>
                </a:lnTo>
                <a:lnTo>
                  <a:pt x="6505" y="3103"/>
                </a:lnTo>
                <a:lnTo>
                  <a:pt x="6500" y="3101"/>
                </a:lnTo>
                <a:lnTo>
                  <a:pt x="6495" y="3100"/>
                </a:lnTo>
                <a:lnTo>
                  <a:pt x="6492" y="3098"/>
                </a:lnTo>
                <a:lnTo>
                  <a:pt x="6488" y="3094"/>
                </a:lnTo>
                <a:lnTo>
                  <a:pt x="6484" y="3090"/>
                </a:lnTo>
                <a:lnTo>
                  <a:pt x="6482" y="3085"/>
                </a:lnTo>
                <a:lnTo>
                  <a:pt x="6474" y="3089"/>
                </a:lnTo>
                <a:lnTo>
                  <a:pt x="6465" y="3090"/>
                </a:lnTo>
                <a:lnTo>
                  <a:pt x="6453" y="3089"/>
                </a:lnTo>
                <a:lnTo>
                  <a:pt x="6440" y="3089"/>
                </a:lnTo>
                <a:lnTo>
                  <a:pt x="6428" y="3090"/>
                </a:lnTo>
                <a:lnTo>
                  <a:pt x="6415" y="3093"/>
                </a:lnTo>
                <a:lnTo>
                  <a:pt x="6405" y="3093"/>
                </a:lnTo>
                <a:lnTo>
                  <a:pt x="6395" y="3091"/>
                </a:lnTo>
                <a:lnTo>
                  <a:pt x="6381" y="3089"/>
                </a:lnTo>
                <a:lnTo>
                  <a:pt x="6369" y="3088"/>
                </a:lnTo>
                <a:lnTo>
                  <a:pt x="6355" y="3086"/>
                </a:lnTo>
                <a:lnTo>
                  <a:pt x="6341" y="3085"/>
                </a:lnTo>
                <a:lnTo>
                  <a:pt x="6321" y="3084"/>
                </a:lnTo>
                <a:lnTo>
                  <a:pt x="6301" y="3081"/>
                </a:lnTo>
                <a:lnTo>
                  <a:pt x="6291" y="3080"/>
                </a:lnTo>
                <a:lnTo>
                  <a:pt x="6281" y="3080"/>
                </a:lnTo>
                <a:lnTo>
                  <a:pt x="6271" y="3080"/>
                </a:lnTo>
                <a:lnTo>
                  <a:pt x="6261" y="3081"/>
                </a:lnTo>
                <a:lnTo>
                  <a:pt x="6251" y="3084"/>
                </a:lnTo>
                <a:lnTo>
                  <a:pt x="6243" y="3086"/>
                </a:lnTo>
                <a:lnTo>
                  <a:pt x="6237" y="3090"/>
                </a:lnTo>
                <a:lnTo>
                  <a:pt x="6232" y="3094"/>
                </a:lnTo>
                <a:lnTo>
                  <a:pt x="6228" y="3100"/>
                </a:lnTo>
                <a:lnTo>
                  <a:pt x="6227" y="3106"/>
                </a:lnTo>
                <a:lnTo>
                  <a:pt x="6228" y="3114"/>
                </a:lnTo>
                <a:lnTo>
                  <a:pt x="6229" y="3124"/>
                </a:lnTo>
                <a:lnTo>
                  <a:pt x="6219" y="3129"/>
                </a:lnTo>
                <a:lnTo>
                  <a:pt x="6208" y="3131"/>
                </a:lnTo>
                <a:lnTo>
                  <a:pt x="6198" y="3134"/>
                </a:lnTo>
                <a:lnTo>
                  <a:pt x="6188" y="3137"/>
                </a:lnTo>
                <a:lnTo>
                  <a:pt x="6166" y="3137"/>
                </a:lnTo>
                <a:lnTo>
                  <a:pt x="6145" y="3134"/>
                </a:lnTo>
                <a:lnTo>
                  <a:pt x="6105" y="3126"/>
                </a:lnTo>
                <a:lnTo>
                  <a:pt x="6065" y="3120"/>
                </a:lnTo>
                <a:lnTo>
                  <a:pt x="6070" y="3124"/>
                </a:lnTo>
                <a:lnTo>
                  <a:pt x="6075" y="3126"/>
                </a:lnTo>
                <a:lnTo>
                  <a:pt x="6082" y="3128"/>
                </a:lnTo>
                <a:lnTo>
                  <a:pt x="6089" y="3129"/>
                </a:lnTo>
                <a:lnTo>
                  <a:pt x="6104" y="3129"/>
                </a:lnTo>
                <a:lnTo>
                  <a:pt x="6119" y="3131"/>
                </a:lnTo>
                <a:lnTo>
                  <a:pt x="6125" y="3133"/>
                </a:lnTo>
                <a:lnTo>
                  <a:pt x="6131" y="3135"/>
                </a:lnTo>
                <a:lnTo>
                  <a:pt x="6138" y="3138"/>
                </a:lnTo>
                <a:lnTo>
                  <a:pt x="6143" y="3142"/>
                </a:lnTo>
                <a:lnTo>
                  <a:pt x="6146" y="3148"/>
                </a:lnTo>
                <a:lnTo>
                  <a:pt x="6149" y="3155"/>
                </a:lnTo>
                <a:lnTo>
                  <a:pt x="6150" y="3164"/>
                </a:lnTo>
                <a:lnTo>
                  <a:pt x="6150" y="3175"/>
                </a:lnTo>
                <a:lnTo>
                  <a:pt x="6149" y="3182"/>
                </a:lnTo>
                <a:lnTo>
                  <a:pt x="6148" y="3187"/>
                </a:lnTo>
                <a:lnTo>
                  <a:pt x="6145" y="3192"/>
                </a:lnTo>
                <a:lnTo>
                  <a:pt x="6143" y="3196"/>
                </a:lnTo>
                <a:lnTo>
                  <a:pt x="6140" y="3199"/>
                </a:lnTo>
                <a:lnTo>
                  <a:pt x="6136" y="3202"/>
                </a:lnTo>
                <a:lnTo>
                  <a:pt x="6133" y="3204"/>
                </a:lnTo>
                <a:lnTo>
                  <a:pt x="6129" y="3206"/>
                </a:lnTo>
                <a:lnTo>
                  <a:pt x="6119" y="3208"/>
                </a:lnTo>
                <a:lnTo>
                  <a:pt x="6109" y="3207"/>
                </a:lnTo>
                <a:lnTo>
                  <a:pt x="6099" y="3204"/>
                </a:lnTo>
                <a:lnTo>
                  <a:pt x="6087" y="3199"/>
                </a:lnTo>
                <a:lnTo>
                  <a:pt x="6085" y="3191"/>
                </a:lnTo>
                <a:lnTo>
                  <a:pt x="6082" y="3183"/>
                </a:lnTo>
                <a:lnTo>
                  <a:pt x="6074" y="3179"/>
                </a:lnTo>
                <a:lnTo>
                  <a:pt x="6066" y="3175"/>
                </a:lnTo>
                <a:lnTo>
                  <a:pt x="6057" y="3174"/>
                </a:lnTo>
                <a:lnTo>
                  <a:pt x="6048" y="3173"/>
                </a:lnTo>
                <a:lnTo>
                  <a:pt x="6031" y="3174"/>
                </a:lnTo>
                <a:lnTo>
                  <a:pt x="6013" y="3177"/>
                </a:lnTo>
                <a:lnTo>
                  <a:pt x="5996" y="3180"/>
                </a:lnTo>
                <a:lnTo>
                  <a:pt x="5978" y="3182"/>
                </a:lnTo>
                <a:lnTo>
                  <a:pt x="5971" y="3183"/>
                </a:lnTo>
                <a:lnTo>
                  <a:pt x="5962" y="3182"/>
                </a:lnTo>
                <a:lnTo>
                  <a:pt x="5953" y="3180"/>
                </a:lnTo>
                <a:lnTo>
                  <a:pt x="5944" y="3178"/>
                </a:lnTo>
                <a:lnTo>
                  <a:pt x="5940" y="3175"/>
                </a:lnTo>
                <a:lnTo>
                  <a:pt x="5937" y="3173"/>
                </a:lnTo>
                <a:lnTo>
                  <a:pt x="5934" y="3169"/>
                </a:lnTo>
                <a:lnTo>
                  <a:pt x="5932" y="3165"/>
                </a:lnTo>
                <a:lnTo>
                  <a:pt x="5905" y="3167"/>
                </a:lnTo>
                <a:lnTo>
                  <a:pt x="5878" y="3165"/>
                </a:lnTo>
                <a:lnTo>
                  <a:pt x="5851" y="3163"/>
                </a:lnTo>
                <a:lnTo>
                  <a:pt x="5825" y="3159"/>
                </a:lnTo>
                <a:lnTo>
                  <a:pt x="5815" y="3157"/>
                </a:lnTo>
                <a:lnTo>
                  <a:pt x="5809" y="3153"/>
                </a:lnTo>
                <a:lnTo>
                  <a:pt x="5805" y="3148"/>
                </a:lnTo>
                <a:lnTo>
                  <a:pt x="5802" y="3143"/>
                </a:lnTo>
                <a:lnTo>
                  <a:pt x="5801" y="3130"/>
                </a:lnTo>
                <a:lnTo>
                  <a:pt x="5801" y="3118"/>
                </a:lnTo>
                <a:lnTo>
                  <a:pt x="5679" y="3130"/>
                </a:lnTo>
                <a:lnTo>
                  <a:pt x="5675" y="3134"/>
                </a:lnTo>
                <a:lnTo>
                  <a:pt x="5672" y="3138"/>
                </a:lnTo>
                <a:lnTo>
                  <a:pt x="5663" y="3142"/>
                </a:lnTo>
                <a:lnTo>
                  <a:pt x="5655" y="3143"/>
                </a:lnTo>
                <a:lnTo>
                  <a:pt x="5647" y="3143"/>
                </a:lnTo>
                <a:lnTo>
                  <a:pt x="5638" y="3142"/>
                </a:lnTo>
                <a:lnTo>
                  <a:pt x="5634" y="3140"/>
                </a:lnTo>
                <a:lnTo>
                  <a:pt x="5630" y="3139"/>
                </a:lnTo>
                <a:lnTo>
                  <a:pt x="5628" y="3137"/>
                </a:lnTo>
                <a:lnTo>
                  <a:pt x="5625" y="3134"/>
                </a:lnTo>
                <a:lnTo>
                  <a:pt x="5620" y="3135"/>
                </a:lnTo>
                <a:lnTo>
                  <a:pt x="5614" y="3138"/>
                </a:lnTo>
                <a:lnTo>
                  <a:pt x="5640" y="3153"/>
                </a:lnTo>
                <a:lnTo>
                  <a:pt x="5667" y="3168"/>
                </a:lnTo>
                <a:lnTo>
                  <a:pt x="5692" y="3183"/>
                </a:lnTo>
                <a:lnTo>
                  <a:pt x="5718" y="3199"/>
                </a:lnTo>
                <a:lnTo>
                  <a:pt x="5731" y="3208"/>
                </a:lnTo>
                <a:lnTo>
                  <a:pt x="5745" y="3218"/>
                </a:lnTo>
                <a:lnTo>
                  <a:pt x="5750" y="3224"/>
                </a:lnTo>
                <a:lnTo>
                  <a:pt x="5755" y="3231"/>
                </a:lnTo>
                <a:lnTo>
                  <a:pt x="5771" y="3224"/>
                </a:lnTo>
                <a:lnTo>
                  <a:pt x="5786" y="3218"/>
                </a:lnTo>
                <a:lnTo>
                  <a:pt x="5802" y="3214"/>
                </a:lnTo>
                <a:lnTo>
                  <a:pt x="5817" y="3212"/>
                </a:lnTo>
                <a:lnTo>
                  <a:pt x="5834" y="3209"/>
                </a:lnTo>
                <a:lnTo>
                  <a:pt x="5849" y="3209"/>
                </a:lnTo>
                <a:lnTo>
                  <a:pt x="5864" y="3211"/>
                </a:lnTo>
                <a:lnTo>
                  <a:pt x="5880" y="3212"/>
                </a:lnTo>
                <a:lnTo>
                  <a:pt x="5895" y="3214"/>
                </a:lnTo>
                <a:lnTo>
                  <a:pt x="5910" y="3218"/>
                </a:lnTo>
                <a:lnTo>
                  <a:pt x="5925" y="3222"/>
                </a:lnTo>
                <a:lnTo>
                  <a:pt x="5940" y="3227"/>
                </a:lnTo>
                <a:lnTo>
                  <a:pt x="5971" y="3237"/>
                </a:lnTo>
                <a:lnTo>
                  <a:pt x="6001" y="3250"/>
                </a:lnTo>
                <a:lnTo>
                  <a:pt x="6001" y="3258"/>
                </a:lnTo>
                <a:lnTo>
                  <a:pt x="5999" y="3266"/>
                </a:lnTo>
                <a:lnTo>
                  <a:pt x="5999" y="3266"/>
                </a:lnTo>
                <a:lnTo>
                  <a:pt x="6004" y="3270"/>
                </a:lnTo>
                <a:lnTo>
                  <a:pt x="6009" y="3275"/>
                </a:lnTo>
                <a:lnTo>
                  <a:pt x="6014" y="3278"/>
                </a:lnTo>
                <a:lnTo>
                  <a:pt x="6018" y="3280"/>
                </a:lnTo>
                <a:lnTo>
                  <a:pt x="6028" y="3276"/>
                </a:lnTo>
                <a:lnTo>
                  <a:pt x="6037" y="3275"/>
                </a:lnTo>
                <a:lnTo>
                  <a:pt x="6046" y="3275"/>
                </a:lnTo>
                <a:lnTo>
                  <a:pt x="6056" y="3275"/>
                </a:lnTo>
                <a:lnTo>
                  <a:pt x="6063" y="3276"/>
                </a:lnTo>
                <a:lnTo>
                  <a:pt x="6072" y="3278"/>
                </a:lnTo>
                <a:lnTo>
                  <a:pt x="6081" y="3281"/>
                </a:lnTo>
                <a:lnTo>
                  <a:pt x="6089" y="3285"/>
                </a:lnTo>
                <a:lnTo>
                  <a:pt x="6120" y="3300"/>
                </a:lnTo>
                <a:lnTo>
                  <a:pt x="6150" y="3316"/>
                </a:lnTo>
                <a:lnTo>
                  <a:pt x="6153" y="3319"/>
                </a:lnTo>
                <a:lnTo>
                  <a:pt x="6155" y="3321"/>
                </a:lnTo>
                <a:lnTo>
                  <a:pt x="6155" y="3325"/>
                </a:lnTo>
                <a:lnTo>
                  <a:pt x="6154" y="3327"/>
                </a:lnTo>
                <a:lnTo>
                  <a:pt x="6153" y="3331"/>
                </a:lnTo>
                <a:lnTo>
                  <a:pt x="6150" y="3332"/>
                </a:lnTo>
                <a:lnTo>
                  <a:pt x="6141" y="3332"/>
                </a:lnTo>
                <a:lnTo>
                  <a:pt x="6134" y="3332"/>
                </a:lnTo>
                <a:lnTo>
                  <a:pt x="6125" y="3334"/>
                </a:lnTo>
                <a:lnTo>
                  <a:pt x="6115" y="3332"/>
                </a:lnTo>
                <a:lnTo>
                  <a:pt x="6110" y="3332"/>
                </a:lnTo>
                <a:lnTo>
                  <a:pt x="6106" y="3334"/>
                </a:lnTo>
                <a:lnTo>
                  <a:pt x="6102" y="3337"/>
                </a:lnTo>
                <a:lnTo>
                  <a:pt x="6100" y="3341"/>
                </a:lnTo>
                <a:lnTo>
                  <a:pt x="6100" y="3344"/>
                </a:lnTo>
                <a:lnTo>
                  <a:pt x="6101" y="3346"/>
                </a:lnTo>
                <a:lnTo>
                  <a:pt x="6104" y="3350"/>
                </a:lnTo>
                <a:lnTo>
                  <a:pt x="6106" y="3352"/>
                </a:lnTo>
                <a:lnTo>
                  <a:pt x="6112" y="3360"/>
                </a:lnTo>
                <a:lnTo>
                  <a:pt x="6117" y="3366"/>
                </a:lnTo>
                <a:lnTo>
                  <a:pt x="6117" y="3366"/>
                </a:lnTo>
                <a:lnTo>
                  <a:pt x="6135" y="3374"/>
                </a:lnTo>
                <a:lnTo>
                  <a:pt x="6151" y="3383"/>
                </a:lnTo>
                <a:lnTo>
                  <a:pt x="6154" y="3385"/>
                </a:lnTo>
                <a:lnTo>
                  <a:pt x="6156" y="3388"/>
                </a:lnTo>
                <a:lnTo>
                  <a:pt x="6158" y="3391"/>
                </a:lnTo>
                <a:lnTo>
                  <a:pt x="6156" y="3394"/>
                </a:lnTo>
                <a:lnTo>
                  <a:pt x="6154" y="3398"/>
                </a:lnTo>
                <a:lnTo>
                  <a:pt x="6150" y="3399"/>
                </a:lnTo>
                <a:lnTo>
                  <a:pt x="6134" y="3400"/>
                </a:lnTo>
                <a:lnTo>
                  <a:pt x="6116" y="3399"/>
                </a:lnTo>
                <a:lnTo>
                  <a:pt x="6107" y="3400"/>
                </a:lnTo>
                <a:lnTo>
                  <a:pt x="6100" y="3403"/>
                </a:lnTo>
                <a:lnTo>
                  <a:pt x="6096" y="3404"/>
                </a:lnTo>
                <a:lnTo>
                  <a:pt x="6092" y="3408"/>
                </a:lnTo>
                <a:lnTo>
                  <a:pt x="6090" y="3410"/>
                </a:lnTo>
                <a:lnTo>
                  <a:pt x="6086" y="3415"/>
                </a:lnTo>
                <a:lnTo>
                  <a:pt x="6086" y="3415"/>
                </a:lnTo>
                <a:lnTo>
                  <a:pt x="6090" y="3418"/>
                </a:lnTo>
                <a:lnTo>
                  <a:pt x="6094" y="3422"/>
                </a:lnTo>
                <a:lnTo>
                  <a:pt x="6096" y="3425"/>
                </a:lnTo>
                <a:lnTo>
                  <a:pt x="6099" y="3430"/>
                </a:lnTo>
                <a:lnTo>
                  <a:pt x="6100" y="3439"/>
                </a:lnTo>
                <a:lnTo>
                  <a:pt x="6101" y="3449"/>
                </a:lnTo>
                <a:lnTo>
                  <a:pt x="6095" y="3457"/>
                </a:lnTo>
                <a:lnTo>
                  <a:pt x="6087" y="3462"/>
                </a:lnTo>
                <a:lnTo>
                  <a:pt x="6080" y="3465"/>
                </a:lnTo>
                <a:lnTo>
                  <a:pt x="6071" y="3468"/>
                </a:lnTo>
                <a:lnTo>
                  <a:pt x="6052" y="3473"/>
                </a:lnTo>
                <a:lnTo>
                  <a:pt x="6036" y="3479"/>
                </a:lnTo>
                <a:lnTo>
                  <a:pt x="6032" y="3481"/>
                </a:lnTo>
                <a:lnTo>
                  <a:pt x="6030" y="3481"/>
                </a:lnTo>
                <a:lnTo>
                  <a:pt x="6026" y="3481"/>
                </a:lnTo>
                <a:lnTo>
                  <a:pt x="6023" y="3479"/>
                </a:lnTo>
                <a:lnTo>
                  <a:pt x="6020" y="3478"/>
                </a:lnTo>
                <a:lnTo>
                  <a:pt x="6017" y="3474"/>
                </a:lnTo>
                <a:lnTo>
                  <a:pt x="6013" y="3472"/>
                </a:lnTo>
                <a:lnTo>
                  <a:pt x="6011" y="3467"/>
                </a:lnTo>
                <a:lnTo>
                  <a:pt x="6007" y="3462"/>
                </a:lnTo>
                <a:lnTo>
                  <a:pt x="6003" y="3457"/>
                </a:lnTo>
                <a:lnTo>
                  <a:pt x="5999" y="3452"/>
                </a:lnTo>
                <a:lnTo>
                  <a:pt x="5994" y="3448"/>
                </a:lnTo>
                <a:lnTo>
                  <a:pt x="5983" y="3442"/>
                </a:lnTo>
                <a:lnTo>
                  <a:pt x="5972" y="3437"/>
                </a:lnTo>
                <a:lnTo>
                  <a:pt x="5966" y="3435"/>
                </a:lnTo>
                <a:lnTo>
                  <a:pt x="5961" y="3435"/>
                </a:lnTo>
                <a:lnTo>
                  <a:pt x="5954" y="3435"/>
                </a:lnTo>
                <a:lnTo>
                  <a:pt x="5948" y="3437"/>
                </a:lnTo>
                <a:lnTo>
                  <a:pt x="5943" y="3438"/>
                </a:lnTo>
                <a:lnTo>
                  <a:pt x="5937" y="3440"/>
                </a:lnTo>
                <a:lnTo>
                  <a:pt x="5932" y="3444"/>
                </a:lnTo>
                <a:lnTo>
                  <a:pt x="5928" y="3448"/>
                </a:lnTo>
                <a:lnTo>
                  <a:pt x="5922" y="3453"/>
                </a:lnTo>
                <a:lnTo>
                  <a:pt x="5915" y="3458"/>
                </a:lnTo>
                <a:lnTo>
                  <a:pt x="5909" y="3462"/>
                </a:lnTo>
                <a:lnTo>
                  <a:pt x="5903" y="3464"/>
                </a:lnTo>
                <a:lnTo>
                  <a:pt x="5898" y="3467"/>
                </a:lnTo>
                <a:lnTo>
                  <a:pt x="5891" y="3468"/>
                </a:lnTo>
                <a:lnTo>
                  <a:pt x="5885" y="3468"/>
                </a:lnTo>
                <a:lnTo>
                  <a:pt x="5880" y="3468"/>
                </a:lnTo>
                <a:lnTo>
                  <a:pt x="5869" y="3467"/>
                </a:lnTo>
                <a:lnTo>
                  <a:pt x="5858" y="3462"/>
                </a:lnTo>
                <a:lnTo>
                  <a:pt x="5846" y="3457"/>
                </a:lnTo>
                <a:lnTo>
                  <a:pt x="5835" y="3450"/>
                </a:lnTo>
                <a:lnTo>
                  <a:pt x="5841" y="3444"/>
                </a:lnTo>
                <a:lnTo>
                  <a:pt x="5845" y="3437"/>
                </a:lnTo>
                <a:lnTo>
                  <a:pt x="5848" y="3429"/>
                </a:lnTo>
                <a:lnTo>
                  <a:pt x="5849" y="3422"/>
                </a:lnTo>
                <a:lnTo>
                  <a:pt x="5850" y="3413"/>
                </a:lnTo>
                <a:lnTo>
                  <a:pt x="5851" y="3405"/>
                </a:lnTo>
                <a:lnTo>
                  <a:pt x="5854" y="3396"/>
                </a:lnTo>
                <a:lnTo>
                  <a:pt x="5856" y="3389"/>
                </a:lnTo>
                <a:lnTo>
                  <a:pt x="5860" y="3384"/>
                </a:lnTo>
                <a:lnTo>
                  <a:pt x="5864" y="3380"/>
                </a:lnTo>
                <a:lnTo>
                  <a:pt x="5868" y="3376"/>
                </a:lnTo>
                <a:lnTo>
                  <a:pt x="5873" y="3373"/>
                </a:lnTo>
                <a:lnTo>
                  <a:pt x="5884" y="3370"/>
                </a:lnTo>
                <a:lnTo>
                  <a:pt x="5894" y="3368"/>
                </a:lnTo>
                <a:lnTo>
                  <a:pt x="5905" y="3366"/>
                </a:lnTo>
                <a:lnTo>
                  <a:pt x="5915" y="3368"/>
                </a:lnTo>
                <a:lnTo>
                  <a:pt x="5937" y="3369"/>
                </a:lnTo>
                <a:lnTo>
                  <a:pt x="5957" y="3374"/>
                </a:lnTo>
                <a:lnTo>
                  <a:pt x="5978" y="3379"/>
                </a:lnTo>
                <a:lnTo>
                  <a:pt x="5998" y="3383"/>
                </a:lnTo>
                <a:lnTo>
                  <a:pt x="6009" y="3385"/>
                </a:lnTo>
                <a:lnTo>
                  <a:pt x="6020" y="3386"/>
                </a:lnTo>
                <a:lnTo>
                  <a:pt x="6030" y="3388"/>
                </a:lnTo>
                <a:lnTo>
                  <a:pt x="6041" y="3386"/>
                </a:lnTo>
                <a:lnTo>
                  <a:pt x="6037" y="3379"/>
                </a:lnTo>
                <a:lnTo>
                  <a:pt x="6036" y="3373"/>
                </a:lnTo>
                <a:lnTo>
                  <a:pt x="6036" y="3366"/>
                </a:lnTo>
                <a:lnTo>
                  <a:pt x="6038" y="3363"/>
                </a:lnTo>
                <a:lnTo>
                  <a:pt x="6042" y="3359"/>
                </a:lnTo>
                <a:lnTo>
                  <a:pt x="6048" y="3356"/>
                </a:lnTo>
                <a:lnTo>
                  <a:pt x="6056" y="3354"/>
                </a:lnTo>
                <a:lnTo>
                  <a:pt x="6065" y="3352"/>
                </a:lnTo>
                <a:lnTo>
                  <a:pt x="6061" y="3340"/>
                </a:lnTo>
                <a:lnTo>
                  <a:pt x="6057" y="3329"/>
                </a:lnTo>
                <a:lnTo>
                  <a:pt x="6051" y="3319"/>
                </a:lnTo>
                <a:lnTo>
                  <a:pt x="6043" y="3311"/>
                </a:lnTo>
                <a:lnTo>
                  <a:pt x="6033" y="3305"/>
                </a:lnTo>
                <a:lnTo>
                  <a:pt x="6021" y="3301"/>
                </a:lnTo>
                <a:lnTo>
                  <a:pt x="6008" y="3298"/>
                </a:lnTo>
                <a:lnTo>
                  <a:pt x="5992" y="3297"/>
                </a:lnTo>
                <a:lnTo>
                  <a:pt x="5978" y="3297"/>
                </a:lnTo>
                <a:lnTo>
                  <a:pt x="5964" y="3296"/>
                </a:lnTo>
                <a:lnTo>
                  <a:pt x="5950" y="3293"/>
                </a:lnTo>
                <a:lnTo>
                  <a:pt x="5937" y="3290"/>
                </a:lnTo>
                <a:lnTo>
                  <a:pt x="5923" y="3286"/>
                </a:lnTo>
                <a:lnTo>
                  <a:pt x="5909" y="3281"/>
                </a:lnTo>
                <a:lnTo>
                  <a:pt x="5896" y="3275"/>
                </a:lnTo>
                <a:lnTo>
                  <a:pt x="5884" y="3267"/>
                </a:lnTo>
                <a:lnTo>
                  <a:pt x="5884" y="3267"/>
                </a:lnTo>
                <a:lnTo>
                  <a:pt x="5876" y="3267"/>
                </a:lnTo>
                <a:lnTo>
                  <a:pt x="5869" y="3267"/>
                </a:lnTo>
                <a:lnTo>
                  <a:pt x="5866" y="3271"/>
                </a:lnTo>
                <a:lnTo>
                  <a:pt x="5864" y="3273"/>
                </a:lnTo>
                <a:lnTo>
                  <a:pt x="5863" y="3275"/>
                </a:lnTo>
                <a:lnTo>
                  <a:pt x="5860" y="3275"/>
                </a:lnTo>
                <a:lnTo>
                  <a:pt x="5858" y="3275"/>
                </a:lnTo>
                <a:lnTo>
                  <a:pt x="5855" y="3273"/>
                </a:lnTo>
                <a:lnTo>
                  <a:pt x="5853" y="3271"/>
                </a:lnTo>
                <a:lnTo>
                  <a:pt x="5850" y="3267"/>
                </a:lnTo>
                <a:lnTo>
                  <a:pt x="5842" y="3267"/>
                </a:lnTo>
                <a:lnTo>
                  <a:pt x="5836" y="3267"/>
                </a:lnTo>
                <a:lnTo>
                  <a:pt x="5827" y="3276"/>
                </a:lnTo>
                <a:lnTo>
                  <a:pt x="5819" y="3283"/>
                </a:lnTo>
                <a:lnTo>
                  <a:pt x="5819" y="3283"/>
                </a:lnTo>
                <a:lnTo>
                  <a:pt x="5819" y="3291"/>
                </a:lnTo>
                <a:lnTo>
                  <a:pt x="5820" y="3300"/>
                </a:lnTo>
                <a:lnTo>
                  <a:pt x="5820" y="3300"/>
                </a:lnTo>
                <a:lnTo>
                  <a:pt x="5831" y="3300"/>
                </a:lnTo>
                <a:lnTo>
                  <a:pt x="5842" y="3300"/>
                </a:lnTo>
                <a:lnTo>
                  <a:pt x="5849" y="3302"/>
                </a:lnTo>
                <a:lnTo>
                  <a:pt x="5854" y="3306"/>
                </a:lnTo>
                <a:lnTo>
                  <a:pt x="5858" y="3311"/>
                </a:lnTo>
                <a:lnTo>
                  <a:pt x="5861" y="3319"/>
                </a:lnTo>
                <a:lnTo>
                  <a:pt x="5844" y="3319"/>
                </a:lnTo>
                <a:lnTo>
                  <a:pt x="5825" y="3320"/>
                </a:lnTo>
                <a:lnTo>
                  <a:pt x="5816" y="3319"/>
                </a:lnTo>
                <a:lnTo>
                  <a:pt x="5807" y="3319"/>
                </a:lnTo>
                <a:lnTo>
                  <a:pt x="5800" y="3316"/>
                </a:lnTo>
                <a:lnTo>
                  <a:pt x="5792" y="3314"/>
                </a:lnTo>
                <a:lnTo>
                  <a:pt x="5783" y="3309"/>
                </a:lnTo>
                <a:lnTo>
                  <a:pt x="5780" y="3305"/>
                </a:lnTo>
                <a:lnTo>
                  <a:pt x="5780" y="3302"/>
                </a:lnTo>
                <a:lnTo>
                  <a:pt x="5780" y="3301"/>
                </a:lnTo>
                <a:lnTo>
                  <a:pt x="5780" y="3298"/>
                </a:lnTo>
                <a:lnTo>
                  <a:pt x="5782" y="3296"/>
                </a:lnTo>
                <a:lnTo>
                  <a:pt x="5791" y="3288"/>
                </a:lnTo>
                <a:lnTo>
                  <a:pt x="5800" y="3281"/>
                </a:lnTo>
                <a:lnTo>
                  <a:pt x="5795" y="3276"/>
                </a:lnTo>
                <a:lnTo>
                  <a:pt x="5790" y="3271"/>
                </a:lnTo>
                <a:lnTo>
                  <a:pt x="5785" y="3267"/>
                </a:lnTo>
                <a:lnTo>
                  <a:pt x="5778" y="3263"/>
                </a:lnTo>
                <a:lnTo>
                  <a:pt x="5766" y="3257"/>
                </a:lnTo>
                <a:lnTo>
                  <a:pt x="5753" y="3251"/>
                </a:lnTo>
                <a:lnTo>
                  <a:pt x="5752" y="3253"/>
                </a:lnTo>
                <a:lnTo>
                  <a:pt x="5750" y="3256"/>
                </a:lnTo>
                <a:lnTo>
                  <a:pt x="5740" y="3261"/>
                </a:lnTo>
                <a:lnTo>
                  <a:pt x="5729" y="3265"/>
                </a:lnTo>
                <a:lnTo>
                  <a:pt x="5713" y="3268"/>
                </a:lnTo>
                <a:lnTo>
                  <a:pt x="5698" y="3271"/>
                </a:lnTo>
                <a:lnTo>
                  <a:pt x="5696" y="3275"/>
                </a:lnTo>
                <a:lnTo>
                  <a:pt x="5692" y="3277"/>
                </a:lnTo>
                <a:lnTo>
                  <a:pt x="5688" y="3280"/>
                </a:lnTo>
                <a:lnTo>
                  <a:pt x="5683" y="3281"/>
                </a:lnTo>
                <a:lnTo>
                  <a:pt x="5675" y="3283"/>
                </a:lnTo>
                <a:lnTo>
                  <a:pt x="5669" y="3286"/>
                </a:lnTo>
                <a:lnTo>
                  <a:pt x="5663" y="3290"/>
                </a:lnTo>
                <a:lnTo>
                  <a:pt x="5659" y="3293"/>
                </a:lnTo>
                <a:lnTo>
                  <a:pt x="5650" y="3304"/>
                </a:lnTo>
                <a:lnTo>
                  <a:pt x="5644" y="3316"/>
                </a:lnTo>
                <a:lnTo>
                  <a:pt x="5653" y="3316"/>
                </a:lnTo>
                <a:lnTo>
                  <a:pt x="5660" y="3317"/>
                </a:lnTo>
                <a:lnTo>
                  <a:pt x="5669" y="3320"/>
                </a:lnTo>
                <a:lnTo>
                  <a:pt x="5677" y="3321"/>
                </a:lnTo>
                <a:lnTo>
                  <a:pt x="5693" y="3327"/>
                </a:lnTo>
                <a:lnTo>
                  <a:pt x="5708" y="3335"/>
                </a:lnTo>
                <a:lnTo>
                  <a:pt x="5723" y="3339"/>
                </a:lnTo>
                <a:lnTo>
                  <a:pt x="5738" y="3341"/>
                </a:lnTo>
                <a:lnTo>
                  <a:pt x="5743" y="3342"/>
                </a:lnTo>
                <a:lnTo>
                  <a:pt x="5748" y="3344"/>
                </a:lnTo>
                <a:lnTo>
                  <a:pt x="5753" y="3347"/>
                </a:lnTo>
                <a:lnTo>
                  <a:pt x="5757" y="3350"/>
                </a:lnTo>
                <a:lnTo>
                  <a:pt x="5758" y="3352"/>
                </a:lnTo>
                <a:lnTo>
                  <a:pt x="5758" y="3355"/>
                </a:lnTo>
                <a:lnTo>
                  <a:pt x="5763" y="3360"/>
                </a:lnTo>
                <a:lnTo>
                  <a:pt x="5766" y="3368"/>
                </a:lnTo>
                <a:lnTo>
                  <a:pt x="5767" y="3375"/>
                </a:lnTo>
                <a:lnTo>
                  <a:pt x="5768" y="3383"/>
                </a:lnTo>
                <a:lnTo>
                  <a:pt x="5762" y="3383"/>
                </a:lnTo>
                <a:lnTo>
                  <a:pt x="5757" y="3383"/>
                </a:lnTo>
                <a:lnTo>
                  <a:pt x="5756" y="3384"/>
                </a:lnTo>
                <a:lnTo>
                  <a:pt x="5762" y="3389"/>
                </a:lnTo>
                <a:lnTo>
                  <a:pt x="5768" y="3393"/>
                </a:lnTo>
                <a:lnTo>
                  <a:pt x="5772" y="3398"/>
                </a:lnTo>
                <a:lnTo>
                  <a:pt x="5775" y="3404"/>
                </a:lnTo>
                <a:lnTo>
                  <a:pt x="5776" y="3409"/>
                </a:lnTo>
                <a:lnTo>
                  <a:pt x="5776" y="3416"/>
                </a:lnTo>
                <a:lnTo>
                  <a:pt x="5773" y="3424"/>
                </a:lnTo>
                <a:lnTo>
                  <a:pt x="5770" y="3432"/>
                </a:lnTo>
                <a:lnTo>
                  <a:pt x="5765" y="3437"/>
                </a:lnTo>
                <a:lnTo>
                  <a:pt x="5760" y="3440"/>
                </a:lnTo>
                <a:lnTo>
                  <a:pt x="5755" y="3443"/>
                </a:lnTo>
                <a:lnTo>
                  <a:pt x="5750" y="3445"/>
                </a:lnTo>
                <a:lnTo>
                  <a:pt x="5740" y="3449"/>
                </a:lnTo>
                <a:lnTo>
                  <a:pt x="5729" y="3450"/>
                </a:lnTo>
                <a:lnTo>
                  <a:pt x="5707" y="3449"/>
                </a:lnTo>
                <a:lnTo>
                  <a:pt x="5684" y="3449"/>
                </a:lnTo>
                <a:lnTo>
                  <a:pt x="5675" y="3448"/>
                </a:lnTo>
                <a:lnTo>
                  <a:pt x="5667" y="3447"/>
                </a:lnTo>
                <a:lnTo>
                  <a:pt x="5663" y="3445"/>
                </a:lnTo>
                <a:lnTo>
                  <a:pt x="5659" y="3443"/>
                </a:lnTo>
                <a:lnTo>
                  <a:pt x="5655" y="3439"/>
                </a:lnTo>
                <a:lnTo>
                  <a:pt x="5653" y="3435"/>
                </a:lnTo>
                <a:lnTo>
                  <a:pt x="5645" y="3443"/>
                </a:lnTo>
                <a:lnTo>
                  <a:pt x="5638" y="3450"/>
                </a:lnTo>
                <a:lnTo>
                  <a:pt x="5629" y="3455"/>
                </a:lnTo>
                <a:lnTo>
                  <a:pt x="5619" y="3460"/>
                </a:lnTo>
                <a:lnTo>
                  <a:pt x="5608" y="3467"/>
                </a:lnTo>
                <a:lnTo>
                  <a:pt x="5595" y="3472"/>
                </a:lnTo>
                <a:lnTo>
                  <a:pt x="5583" y="3474"/>
                </a:lnTo>
                <a:lnTo>
                  <a:pt x="5570" y="3476"/>
                </a:lnTo>
                <a:lnTo>
                  <a:pt x="5545" y="3478"/>
                </a:lnTo>
                <a:lnTo>
                  <a:pt x="5519" y="3482"/>
                </a:lnTo>
                <a:lnTo>
                  <a:pt x="5536" y="3483"/>
                </a:lnTo>
                <a:lnTo>
                  <a:pt x="5552" y="3487"/>
                </a:lnTo>
                <a:lnTo>
                  <a:pt x="5570" y="3492"/>
                </a:lnTo>
                <a:lnTo>
                  <a:pt x="5586" y="3496"/>
                </a:lnTo>
                <a:lnTo>
                  <a:pt x="5613" y="3501"/>
                </a:lnTo>
                <a:lnTo>
                  <a:pt x="5639" y="3503"/>
                </a:lnTo>
                <a:lnTo>
                  <a:pt x="5665" y="3506"/>
                </a:lnTo>
                <a:lnTo>
                  <a:pt x="5693" y="3504"/>
                </a:lnTo>
                <a:lnTo>
                  <a:pt x="5704" y="3506"/>
                </a:lnTo>
                <a:lnTo>
                  <a:pt x="5716" y="3507"/>
                </a:lnTo>
                <a:lnTo>
                  <a:pt x="5721" y="3508"/>
                </a:lnTo>
                <a:lnTo>
                  <a:pt x="5726" y="3511"/>
                </a:lnTo>
                <a:lnTo>
                  <a:pt x="5731" y="3513"/>
                </a:lnTo>
                <a:lnTo>
                  <a:pt x="5736" y="3517"/>
                </a:lnTo>
                <a:lnTo>
                  <a:pt x="5743" y="3524"/>
                </a:lnTo>
                <a:lnTo>
                  <a:pt x="5751" y="3533"/>
                </a:lnTo>
                <a:lnTo>
                  <a:pt x="5756" y="3538"/>
                </a:lnTo>
                <a:lnTo>
                  <a:pt x="5761" y="3543"/>
                </a:lnTo>
                <a:lnTo>
                  <a:pt x="5767" y="3546"/>
                </a:lnTo>
                <a:lnTo>
                  <a:pt x="5773" y="3547"/>
                </a:lnTo>
                <a:lnTo>
                  <a:pt x="5787" y="3550"/>
                </a:lnTo>
                <a:lnTo>
                  <a:pt x="5801" y="3550"/>
                </a:lnTo>
                <a:lnTo>
                  <a:pt x="5805" y="3552"/>
                </a:lnTo>
                <a:lnTo>
                  <a:pt x="5807" y="3555"/>
                </a:lnTo>
                <a:lnTo>
                  <a:pt x="5807" y="3557"/>
                </a:lnTo>
                <a:lnTo>
                  <a:pt x="5807" y="3560"/>
                </a:lnTo>
                <a:lnTo>
                  <a:pt x="5804" y="3565"/>
                </a:lnTo>
                <a:lnTo>
                  <a:pt x="5801" y="3566"/>
                </a:lnTo>
                <a:lnTo>
                  <a:pt x="5768" y="3566"/>
                </a:lnTo>
                <a:lnTo>
                  <a:pt x="5735" y="3566"/>
                </a:lnTo>
                <a:lnTo>
                  <a:pt x="5701" y="3567"/>
                </a:lnTo>
                <a:lnTo>
                  <a:pt x="5668" y="3567"/>
                </a:lnTo>
                <a:lnTo>
                  <a:pt x="5643" y="3572"/>
                </a:lnTo>
                <a:lnTo>
                  <a:pt x="5619" y="3575"/>
                </a:lnTo>
                <a:lnTo>
                  <a:pt x="5606" y="3576"/>
                </a:lnTo>
                <a:lnTo>
                  <a:pt x="5595" y="3576"/>
                </a:lnTo>
                <a:lnTo>
                  <a:pt x="5583" y="3575"/>
                </a:lnTo>
                <a:lnTo>
                  <a:pt x="5571" y="3573"/>
                </a:lnTo>
                <a:lnTo>
                  <a:pt x="5560" y="3572"/>
                </a:lnTo>
                <a:lnTo>
                  <a:pt x="5549" y="3568"/>
                </a:lnTo>
                <a:lnTo>
                  <a:pt x="5537" y="3565"/>
                </a:lnTo>
                <a:lnTo>
                  <a:pt x="5526" y="3561"/>
                </a:lnTo>
                <a:lnTo>
                  <a:pt x="5516" y="3555"/>
                </a:lnTo>
                <a:lnTo>
                  <a:pt x="5505" y="3548"/>
                </a:lnTo>
                <a:lnTo>
                  <a:pt x="5495" y="3541"/>
                </a:lnTo>
                <a:lnTo>
                  <a:pt x="5485" y="3531"/>
                </a:lnTo>
                <a:lnTo>
                  <a:pt x="5477" y="3533"/>
                </a:lnTo>
                <a:lnTo>
                  <a:pt x="5470" y="3533"/>
                </a:lnTo>
                <a:lnTo>
                  <a:pt x="5467" y="3540"/>
                </a:lnTo>
                <a:lnTo>
                  <a:pt x="5463" y="3545"/>
                </a:lnTo>
                <a:lnTo>
                  <a:pt x="5460" y="3550"/>
                </a:lnTo>
                <a:lnTo>
                  <a:pt x="5456" y="3552"/>
                </a:lnTo>
                <a:lnTo>
                  <a:pt x="5452" y="3553"/>
                </a:lnTo>
                <a:lnTo>
                  <a:pt x="5448" y="3555"/>
                </a:lnTo>
                <a:lnTo>
                  <a:pt x="5443" y="3556"/>
                </a:lnTo>
                <a:lnTo>
                  <a:pt x="5439" y="3556"/>
                </a:lnTo>
                <a:lnTo>
                  <a:pt x="5421" y="3552"/>
                </a:lnTo>
                <a:lnTo>
                  <a:pt x="5402" y="3550"/>
                </a:lnTo>
                <a:lnTo>
                  <a:pt x="5402" y="3542"/>
                </a:lnTo>
                <a:lnTo>
                  <a:pt x="5402" y="3536"/>
                </a:lnTo>
                <a:lnTo>
                  <a:pt x="5399" y="3535"/>
                </a:lnTo>
                <a:lnTo>
                  <a:pt x="5397" y="3533"/>
                </a:lnTo>
                <a:lnTo>
                  <a:pt x="5377" y="3532"/>
                </a:lnTo>
                <a:lnTo>
                  <a:pt x="5358" y="3532"/>
                </a:lnTo>
                <a:lnTo>
                  <a:pt x="5338" y="3532"/>
                </a:lnTo>
                <a:lnTo>
                  <a:pt x="5319" y="3532"/>
                </a:lnTo>
                <a:lnTo>
                  <a:pt x="5319" y="3532"/>
                </a:lnTo>
                <a:lnTo>
                  <a:pt x="5314" y="3529"/>
                </a:lnTo>
                <a:lnTo>
                  <a:pt x="5310" y="3526"/>
                </a:lnTo>
                <a:lnTo>
                  <a:pt x="5306" y="3521"/>
                </a:lnTo>
                <a:lnTo>
                  <a:pt x="5303" y="3517"/>
                </a:lnTo>
                <a:lnTo>
                  <a:pt x="5296" y="3516"/>
                </a:lnTo>
                <a:lnTo>
                  <a:pt x="5291" y="3514"/>
                </a:lnTo>
                <a:lnTo>
                  <a:pt x="5285" y="3513"/>
                </a:lnTo>
                <a:lnTo>
                  <a:pt x="5280" y="3511"/>
                </a:lnTo>
                <a:lnTo>
                  <a:pt x="5277" y="3511"/>
                </a:lnTo>
                <a:lnTo>
                  <a:pt x="5270" y="3506"/>
                </a:lnTo>
                <a:lnTo>
                  <a:pt x="5262" y="3499"/>
                </a:lnTo>
                <a:lnTo>
                  <a:pt x="5218" y="3499"/>
                </a:lnTo>
                <a:lnTo>
                  <a:pt x="5212" y="3503"/>
                </a:lnTo>
                <a:lnTo>
                  <a:pt x="5207" y="3507"/>
                </a:lnTo>
                <a:lnTo>
                  <a:pt x="5202" y="3509"/>
                </a:lnTo>
                <a:lnTo>
                  <a:pt x="5196" y="3511"/>
                </a:lnTo>
                <a:lnTo>
                  <a:pt x="5185" y="3513"/>
                </a:lnTo>
                <a:lnTo>
                  <a:pt x="5172" y="3513"/>
                </a:lnTo>
                <a:lnTo>
                  <a:pt x="5148" y="3512"/>
                </a:lnTo>
                <a:lnTo>
                  <a:pt x="5124" y="3513"/>
                </a:lnTo>
                <a:lnTo>
                  <a:pt x="5114" y="3512"/>
                </a:lnTo>
                <a:lnTo>
                  <a:pt x="5103" y="3509"/>
                </a:lnTo>
                <a:lnTo>
                  <a:pt x="5093" y="3506"/>
                </a:lnTo>
                <a:lnTo>
                  <a:pt x="5084" y="3501"/>
                </a:lnTo>
                <a:lnTo>
                  <a:pt x="5074" y="3496"/>
                </a:lnTo>
                <a:lnTo>
                  <a:pt x="5067" y="3489"/>
                </a:lnTo>
                <a:lnTo>
                  <a:pt x="5056" y="3482"/>
                </a:lnTo>
                <a:lnTo>
                  <a:pt x="5048" y="3474"/>
                </a:lnTo>
                <a:lnTo>
                  <a:pt x="5038" y="3467"/>
                </a:lnTo>
                <a:lnTo>
                  <a:pt x="5026" y="3460"/>
                </a:lnTo>
                <a:lnTo>
                  <a:pt x="5023" y="3457"/>
                </a:lnTo>
                <a:lnTo>
                  <a:pt x="5019" y="3453"/>
                </a:lnTo>
                <a:lnTo>
                  <a:pt x="5016" y="3449"/>
                </a:lnTo>
                <a:lnTo>
                  <a:pt x="5014" y="3444"/>
                </a:lnTo>
                <a:lnTo>
                  <a:pt x="5018" y="3434"/>
                </a:lnTo>
                <a:lnTo>
                  <a:pt x="5021" y="3424"/>
                </a:lnTo>
                <a:lnTo>
                  <a:pt x="5029" y="3415"/>
                </a:lnTo>
                <a:lnTo>
                  <a:pt x="5036" y="3409"/>
                </a:lnTo>
                <a:lnTo>
                  <a:pt x="5028" y="3403"/>
                </a:lnTo>
                <a:lnTo>
                  <a:pt x="5020" y="3398"/>
                </a:lnTo>
                <a:lnTo>
                  <a:pt x="5006" y="3393"/>
                </a:lnTo>
                <a:lnTo>
                  <a:pt x="4992" y="3386"/>
                </a:lnTo>
                <a:lnTo>
                  <a:pt x="4986" y="3385"/>
                </a:lnTo>
                <a:lnTo>
                  <a:pt x="4980" y="3385"/>
                </a:lnTo>
                <a:lnTo>
                  <a:pt x="4972" y="3386"/>
                </a:lnTo>
                <a:lnTo>
                  <a:pt x="4966" y="3390"/>
                </a:lnTo>
                <a:lnTo>
                  <a:pt x="4976" y="3394"/>
                </a:lnTo>
                <a:lnTo>
                  <a:pt x="4986" y="3399"/>
                </a:lnTo>
                <a:lnTo>
                  <a:pt x="4986" y="3399"/>
                </a:lnTo>
                <a:lnTo>
                  <a:pt x="4992" y="3404"/>
                </a:lnTo>
                <a:lnTo>
                  <a:pt x="4996" y="3409"/>
                </a:lnTo>
                <a:lnTo>
                  <a:pt x="4999" y="3415"/>
                </a:lnTo>
                <a:lnTo>
                  <a:pt x="5001" y="3422"/>
                </a:lnTo>
                <a:lnTo>
                  <a:pt x="5002" y="3435"/>
                </a:lnTo>
                <a:lnTo>
                  <a:pt x="5002" y="3449"/>
                </a:lnTo>
                <a:lnTo>
                  <a:pt x="4994" y="3449"/>
                </a:lnTo>
                <a:lnTo>
                  <a:pt x="4985" y="3449"/>
                </a:lnTo>
                <a:lnTo>
                  <a:pt x="4985" y="3449"/>
                </a:lnTo>
                <a:lnTo>
                  <a:pt x="4986" y="3450"/>
                </a:lnTo>
                <a:lnTo>
                  <a:pt x="4964" y="3449"/>
                </a:lnTo>
                <a:lnTo>
                  <a:pt x="4941" y="3449"/>
                </a:lnTo>
                <a:lnTo>
                  <a:pt x="4930" y="3448"/>
                </a:lnTo>
                <a:lnTo>
                  <a:pt x="4918" y="3445"/>
                </a:lnTo>
                <a:lnTo>
                  <a:pt x="4907" y="3443"/>
                </a:lnTo>
                <a:lnTo>
                  <a:pt x="4897" y="3439"/>
                </a:lnTo>
                <a:lnTo>
                  <a:pt x="4896" y="3439"/>
                </a:lnTo>
                <a:lnTo>
                  <a:pt x="4886" y="3443"/>
                </a:lnTo>
                <a:lnTo>
                  <a:pt x="4876" y="3445"/>
                </a:lnTo>
                <a:lnTo>
                  <a:pt x="4871" y="3447"/>
                </a:lnTo>
                <a:lnTo>
                  <a:pt x="4864" y="3448"/>
                </a:lnTo>
                <a:lnTo>
                  <a:pt x="4863" y="3448"/>
                </a:lnTo>
                <a:lnTo>
                  <a:pt x="4862" y="3448"/>
                </a:lnTo>
                <a:lnTo>
                  <a:pt x="4847" y="3449"/>
                </a:lnTo>
                <a:lnTo>
                  <a:pt x="4832" y="3449"/>
                </a:lnTo>
                <a:lnTo>
                  <a:pt x="4822" y="3448"/>
                </a:lnTo>
                <a:lnTo>
                  <a:pt x="4813" y="3445"/>
                </a:lnTo>
                <a:lnTo>
                  <a:pt x="4809" y="3453"/>
                </a:lnTo>
                <a:lnTo>
                  <a:pt x="4807" y="3462"/>
                </a:lnTo>
                <a:lnTo>
                  <a:pt x="4805" y="3486"/>
                </a:lnTo>
                <a:lnTo>
                  <a:pt x="4803" y="3502"/>
                </a:lnTo>
                <a:lnTo>
                  <a:pt x="4802" y="3509"/>
                </a:lnTo>
                <a:lnTo>
                  <a:pt x="4800" y="3514"/>
                </a:lnTo>
                <a:lnTo>
                  <a:pt x="4798" y="3519"/>
                </a:lnTo>
                <a:lnTo>
                  <a:pt x="4795" y="3523"/>
                </a:lnTo>
                <a:lnTo>
                  <a:pt x="4792" y="3526"/>
                </a:lnTo>
                <a:lnTo>
                  <a:pt x="4787" y="3528"/>
                </a:lnTo>
                <a:lnTo>
                  <a:pt x="4782" y="3529"/>
                </a:lnTo>
                <a:lnTo>
                  <a:pt x="4775" y="3531"/>
                </a:lnTo>
                <a:lnTo>
                  <a:pt x="4759" y="3532"/>
                </a:lnTo>
                <a:lnTo>
                  <a:pt x="4736" y="3532"/>
                </a:lnTo>
                <a:lnTo>
                  <a:pt x="4731" y="3527"/>
                </a:lnTo>
                <a:lnTo>
                  <a:pt x="4726" y="3521"/>
                </a:lnTo>
                <a:lnTo>
                  <a:pt x="4719" y="3523"/>
                </a:lnTo>
                <a:lnTo>
                  <a:pt x="4710" y="3524"/>
                </a:lnTo>
                <a:lnTo>
                  <a:pt x="4704" y="3524"/>
                </a:lnTo>
                <a:lnTo>
                  <a:pt x="4697" y="3526"/>
                </a:lnTo>
                <a:lnTo>
                  <a:pt x="4691" y="3528"/>
                </a:lnTo>
                <a:lnTo>
                  <a:pt x="4686" y="3532"/>
                </a:lnTo>
                <a:lnTo>
                  <a:pt x="4675" y="3538"/>
                </a:lnTo>
                <a:lnTo>
                  <a:pt x="4666" y="3545"/>
                </a:lnTo>
                <a:lnTo>
                  <a:pt x="4658" y="3555"/>
                </a:lnTo>
                <a:lnTo>
                  <a:pt x="4652" y="3565"/>
                </a:lnTo>
                <a:lnTo>
                  <a:pt x="4643" y="3565"/>
                </a:lnTo>
                <a:lnTo>
                  <a:pt x="4635" y="3563"/>
                </a:lnTo>
                <a:lnTo>
                  <a:pt x="4628" y="3561"/>
                </a:lnTo>
                <a:lnTo>
                  <a:pt x="4622" y="3557"/>
                </a:lnTo>
                <a:lnTo>
                  <a:pt x="4616" y="3552"/>
                </a:lnTo>
                <a:lnTo>
                  <a:pt x="4611" y="3547"/>
                </a:lnTo>
                <a:lnTo>
                  <a:pt x="4607" y="3540"/>
                </a:lnTo>
                <a:lnTo>
                  <a:pt x="4603" y="3532"/>
                </a:lnTo>
                <a:lnTo>
                  <a:pt x="4603" y="3532"/>
                </a:lnTo>
                <a:lnTo>
                  <a:pt x="4592" y="3541"/>
                </a:lnTo>
                <a:lnTo>
                  <a:pt x="4581" y="3548"/>
                </a:lnTo>
                <a:lnTo>
                  <a:pt x="4568" y="3552"/>
                </a:lnTo>
                <a:lnTo>
                  <a:pt x="4557" y="3555"/>
                </a:lnTo>
                <a:lnTo>
                  <a:pt x="4544" y="3555"/>
                </a:lnTo>
                <a:lnTo>
                  <a:pt x="4532" y="3552"/>
                </a:lnTo>
                <a:lnTo>
                  <a:pt x="4520" y="3548"/>
                </a:lnTo>
                <a:lnTo>
                  <a:pt x="4508" y="3542"/>
                </a:lnTo>
                <a:lnTo>
                  <a:pt x="4502" y="3537"/>
                </a:lnTo>
                <a:lnTo>
                  <a:pt x="4498" y="3532"/>
                </a:lnTo>
                <a:lnTo>
                  <a:pt x="4495" y="3527"/>
                </a:lnTo>
                <a:lnTo>
                  <a:pt x="4495" y="3522"/>
                </a:lnTo>
                <a:lnTo>
                  <a:pt x="4498" y="3511"/>
                </a:lnTo>
                <a:lnTo>
                  <a:pt x="4503" y="3499"/>
                </a:lnTo>
                <a:lnTo>
                  <a:pt x="4503" y="3499"/>
                </a:lnTo>
                <a:lnTo>
                  <a:pt x="4490" y="3498"/>
                </a:lnTo>
                <a:lnTo>
                  <a:pt x="4479" y="3497"/>
                </a:lnTo>
                <a:lnTo>
                  <a:pt x="4466" y="3494"/>
                </a:lnTo>
                <a:lnTo>
                  <a:pt x="4455" y="3492"/>
                </a:lnTo>
                <a:lnTo>
                  <a:pt x="4440" y="3486"/>
                </a:lnTo>
                <a:lnTo>
                  <a:pt x="4425" y="3483"/>
                </a:lnTo>
                <a:lnTo>
                  <a:pt x="4419" y="3482"/>
                </a:lnTo>
                <a:lnTo>
                  <a:pt x="4411" y="3482"/>
                </a:lnTo>
                <a:lnTo>
                  <a:pt x="4405" y="3482"/>
                </a:lnTo>
                <a:lnTo>
                  <a:pt x="4399" y="3483"/>
                </a:lnTo>
                <a:lnTo>
                  <a:pt x="4392" y="3486"/>
                </a:lnTo>
                <a:lnTo>
                  <a:pt x="4387" y="3488"/>
                </a:lnTo>
                <a:lnTo>
                  <a:pt x="4381" y="3492"/>
                </a:lnTo>
                <a:lnTo>
                  <a:pt x="4376" y="3497"/>
                </a:lnTo>
                <a:lnTo>
                  <a:pt x="4372" y="3502"/>
                </a:lnTo>
                <a:lnTo>
                  <a:pt x="4367" y="3508"/>
                </a:lnTo>
                <a:lnTo>
                  <a:pt x="4363" y="3517"/>
                </a:lnTo>
                <a:lnTo>
                  <a:pt x="4360" y="3524"/>
                </a:lnTo>
                <a:lnTo>
                  <a:pt x="4356" y="3528"/>
                </a:lnTo>
                <a:lnTo>
                  <a:pt x="4351" y="3529"/>
                </a:lnTo>
                <a:lnTo>
                  <a:pt x="4343" y="3532"/>
                </a:lnTo>
                <a:lnTo>
                  <a:pt x="4337" y="3533"/>
                </a:lnTo>
                <a:lnTo>
                  <a:pt x="4337" y="3533"/>
                </a:lnTo>
                <a:lnTo>
                  <a:pt x="4348" y="3548"/>
                </a:lnTo>
                <a:lnTo>
                  <a:pt x="4358" y="3563"/>
                </a:lnTo>
                <a:lnTo>
                  <a:pt x="4368" y="3578"/>
                </a:lnTo>
                <a:lnTo>
                  <a:pt x="4378" y="3594"/>
                </a:lnTo>
                <a:lnTo>
                  <a:pt x="4385" y="3605"/>
                </a:lnTo>
                <a:lnTo>
                  <a:pt x="4389" y="3615"/>
                </a:lnTo>
                <a:lnTo>
                  <a:pt x="4389" y="3620"/>
                </a:lnTo>
                <a:lnTo>
                  <a:pt x="4389" y="3624"/>
                </a:lnTo>
                <a:lnTo>
                  <a:pt x="4387" y="3629"/>
                </a:lnTo>
                <a:lnTo>
                  <a:pt x="4386" y="3632"/>
                </a:lnTo>
                <a:lnTo>
                  <a:pt x="4385" y="3636"/>
                </a:lnTo>
                <a:lnTo>
                  <a:pt x="4382" y="3639"/>
                </a:lnTo>
                <a:lnTo>
                  <a:pt x="4378" y="3641"/>
                </a:lnTo>
                <a:lnTo>
                  <a:pt x="4375" y="3644"/>
                </a:lnTo>
                <a:lnTo>
                  <a:pt x="4371" y="3645"/>
                </a:lnTo>
                <a:lnTo>
                  <a:pt x="4366" y="3646"/>
                </a:lnTo>
                <a:lnTo>
                  <a:pt x="4360" y="3648"/>
                </a:lnTo>
                <a:lnTo>
                  <a:pt x="4353" y="3648"/>
                </a:lnTo>
                <a:lnTo>
                  <a:pt x="4332" y="3646"/>
                </a:lnTo>
                <a:lnTo>
                  <a:pt x="4312" y="3648"/>
                </a:lnTo>
                <a:lnTo>
                  <a:pt x="4302" y="3650"/>
                </a:lnTo>
                <a:lnTo>
                  <a:pt x="4292" y="3654"/>
                </a:lnTo>
                <a:lnTo>
                  <a:pt x="4282" y="3659"/>
                </a:lnTo>
                <a:lnTo>
                  <a:pt x="4272" y="3666"/>
                </a:lnTo>
                <a:lnTo>
                  <a:pt x="4268" y="3669"/>
                </a:lnTo>
                <a:lnTo>
                  <a:pt x="4263" y="3671"/>
                </a:lnTo>
                <a:lnTo>
                  <a:pt x="4259" y="3671"/>
                </a:lnTo>
                <a:lnTo>
                  <a:pt x="4257" y="3671"/>
                </a:lnTo>
                <a:lnTo>
                  <a:pt x="4253" y="3671"/>
                </a:lnTo>
                <a:lnTo>
                  <a:pt x="4250" y="3669"/>
                </a:lnTo>
                <a:lnTo>
                  <a:pt x="4248" y="3668"/>
                </a:lnTo>
                <a:lnTo>
                  <a:pt x="4245" y="3664"/>
                </a:lnTo>
                <a:lnTo>
                  <a:pt x="4242" y="3658"/>
                </a:lnTo>
                <a:lnTo>
                  <a:pt x="4239" y="3649"/>
                </a:lnTo>
                <a:lnTo>
                  <a:pt x="4237" y="3640"/>
                </a:lnTo>
                <a:lnTo>
                  <a:pt x="4235" y="3632"/>
                </a:lnTo>
                <a:lnTo>
                  <a:pt x="4234" y="3621"/>
                </a:lnTo>
                <a:lnTo>
                  <a:pt x="4234" y="3610"/>
                </a:lnTo>
                <a:lnTo>
                  <a:pt x="4235" y="3601"/>
                </a:lnTo>
                <a:lnTo>
                  <a:pt x="4238" y="3592"/>
                </a:lnTo>
                <a:lnTo>
                  <a:pt x="4242" y="3585"/>
                </a:lnTo>
                <a:lnTo>
                  <a:pt x="4247" y="3577"/>
                </a:lnTo>
                <a:lnTo>
                  <a:pt x="4252" y="3571"/>
                </a:lnTo>
                <a:lnTo>
                  <a:pt x="4258" y="3566"/>
                </a:lnTo>
                <a:lnTo>
                  <a:pt x="4272" y="3556"/>
                </a:lnTo>
                <a:lnTo>
                  <a:pt x="4287" y="3548"/>
                </a:lnTo>
                <a:lnTo>
                  <a:pt x="4303" y="3540"/>
                </a:lnTo>
                <a:lnTo>
                  <a:pt x="4319" y="3532"/>
                </a:lnTo>
                <a:lnTo>
                  <a:pt x="4319" y="3532"/>
                </a:lnTo>
                <a:lnTo>
                  <a:pt x="4319" y="3532"/>
                </a:lnTo>
                <a:lnTo>
                  <a:pt x="4314" y="3521"/>
                </a:lnTo>
                <a:lnTo>
                  <a:pt x="4308" y="3511"/>
                </a:lnTo>
                <a:lnTo>
                  <a:pt x="4303" y="3502"/>
                </a:lnTo>
                <a:lnTo>
                  <a:pt x="4296" y="3494"/>
                </a:lnTo>
                <a:lnTo>
                  <a:pt x="4291" y="3492"/>
                </a:lnTo>
                <a:lnTo>
                  <a:pt x="4287" y="3489"/>
                </a:lnTo>
                <a:lnTo>
                  <a:pt x="4282" y="3488"/>
                </a:lnTo>
                <a:lnTo>
                  <a:pt x="4276" y="3487"/>
                </a:lnTo>
                <a:lnTo>
                  <a:pt x="4269" y="3487"/>
                </a:lnTo>
                <a:lnTo>
                  <a:pt x="4263" y="3487"/>
                </a:lnTo>
                <a:lnTo>
                  <a:pt x="4255" y="3488"/>
                </a:lnTo>
                <a:lnTo>
                  <a:pt x="4247" y="3491"/>
                </a:lnTo>
                <a:lnTo>
                  <a:pt x="4235" y="3493"/>
                </a:lnTo>
                <a:lnTo>
                  <a:pt x="4223" y="3493"/>
                </a:lnTo>
                <a:lnTo>
                  <a:pt x="4209" y="3492"/>
                </a:lnTo>
                <a:lnTo>
                  <a:pt x="4196" y="3488"/>
                </a:lnTo>
                <a:lnTo>
                  <a:pt x="4171" y="3481"/>
                </a:lnTo>
                <a:lnTo>
                  <a:pt x="4145" y="3472"/>
                </a:lnTo>
                <a:lnTo>
                  <a:pt x="4134" y="3468"/>
                </a:lnTo>
                <a:lnTo>
                  <a:pt x="4122" y="3467"/>
                </a:lnTo>
                <a:lnTo>
                  <a:pt x="4111" y="3467"/>
                </a:lnTo>
                <a:lnTo>
                  <a:pt x="4102" y="3469"/>
                </a:lnTo>
                <a:lnTo>
                  <a:pt x="4092" y="3473"/>
                </a:lnTo>
                <a:lnTo>
                  <a:pt x="4083" y="3479"/>
                </a:lnTo>
                <a:lnTo>
                  <a:pt x="4076" y="3488"/>
                </a:lnTo>
                <a:lnTo>
                  <a:pt x="4070" y="3499"/>
                </a:lnTo>
                <a:lnTo>
                  <a:pt x="4070" y="3499"/>
                </a:lnTo>
                <a:lnTo>
                  <a:pt x="4070" y="3499"/>
                </a:lnTo>
                <a:lnTo>
                  <a:pt x="4071" y="3507"/>
                </a:lnTo>
                <a:lnTo>
                  <a:pt x="4072" y="3514"/>
                </a:lnTo>
                <a:lnTo>
                  <a:pt x="4080" y="3516"/>
                </a:lnTo>
                <a:lnTo>
                  <a:pt x="4086" y="3516"/>
                </a:lnTo>
                <a:lnTo>
                  <a:pt x="4086" y="3516"/>
                </a:lnTo>
                <a:lnTo>
                  <a:pt x="4098" y="3524"/>
                </a:lnTo>
                <a:lnTo>
                  <a:pt x="4110" y="3532"/>
                </a:lnTo>
                <a:lnTo>
                  <a:pt x="4122" y="3541"/>
                </a:lnTo>
                <a:lnTo>
                  <a:pt x="4134" y="3548"/>
                </a:lnTo>
                <a:lnTo>
                  <a:pt x="4137" y="3555"/>
                </a:lnTo>
                <a:lnTo>
                  <a:pt x="4140" y="3562"/>
                </a:lnTo>
                <a:lnTo>
                  <a:pt x="4134" y="3566"/>
                </a:lnTo>
                <a:lnTo>
                  <a:pt x="4126" y="3570"/>
                </a:lnTo>
                <a:lnTo>
                  <a:pt x="4120" y="3571"/>
                </a:lnTo>
                <a:lnTo>
                  <a:pt x="4112" y="3571"/>
                </a:lnTo>
                <a:lnTo>
                  <a:pt x="4097" y="3571"/>
                </a:lnTo>
                <a:lnTo>
                  <a:pt x="4081" y="3568"/>
                </a:lnTo>
                <a:lnTo>
                  <a:pt x="4066" y="3567"/>
                </a:lnTo>
                <a:lnTo>
                  <a:pt x="4052" y="3567"/>
                </a:lnTo>
                <a:lnTo>
                  <a:pt x="4044" y="3568"/>
                </a:lnTo>
                <a:lnTo>
                  <a:pt x="4038" y="3572"/>
                </a:lnTo>
                <a:lnTo>
                  <a:pt x="4031" y="3576"/>
                </a:lnTo>
                <a:lnTo>
                  <a:pt x="4026" y="3582"/>
                </a:lnTo>
                <a:lnTo>
                  <a:pt x="4007" y="3605"/>
                </a:lnTo>
                <a:lnTo>
                  <a:pt x="3987" y="3627"/>
                </a:lnTo>
                <a:lnTo>
                  <a:pt x="3975" y="3636"/>
                </a:lnTo>
                <a:lnTo>
                  <a:pt x="3963" y="3644"/>
                </a:lnTo>
                <a:lnTo>
                  <a:pt x="3957" y="3648"/>
                </a:lnTo>
                <a:lnTo>
                  <a:pt x="3949" y="3649"/>
                </a:lnTo>
                <a:lnTo>
                  <a:pt x="3940" y="3651"/>
                </a:lnTo>
                <a:lnTo>
                  <a:pt x="3931" y="3651"/>
                </a:lnTo>
                <a:lnTo>
                  <a:pt x="3943" y="3665"/>
                </a:lnTo>
                <a:lnTo>
                  <a:pt x="3952" y="3676"/>
                </a:lnTo>
                <a:lnTo>
                  <a:pt x="3960" y="3688"/>
                </a:lnTo>
                <a:lnTo>
                  <a:pt x="3969" y="3699"/>
                </a:lnTo>
                <a:lnTo>
                  <a:pt x="3942" y="3700"/>
                </a:lnTo>
                <a:lnTo>
                  <a:pt x="3913" y="3700"/>
                </a:lnTo>
                <a:lnTo>
                  <a:pt x="3899" y="3701"/>
                </a:lnTo>
                <a:lnTo>
                  <a:pt x="3885" y="3704"/>
                </a:lnTo>
                <a:lnTo>
                  <a:pt x="3871" y="3709"/>
                </a:lnTo>
                <a:lnTo>
                  <a:pt x="3857" y="3717"/>
                </a:lnTo>
                <a:lnTo>
                  <a:pt x="3852" y="3719"/>
                </a:lnTo>
                <a:lnTo>
                  <a:pt x="3847" y="3722"/>
                </a:lnTo>
                <a:lnTo>
                  <a:pt x="3842" y="3722"/>
                </a:lnTo>
                <a:lnTo>
                  <a:pt x="3839" y="3722"/>
                </a:lnTo>
                <a:lnTo>
                  <a:pt x="3835" y="3722"/>
                </a:lnTo>
                <a:lnTo>
                  <a:pt x="3831" y="3719"/>
                </a:lnTo>
                <a:lnTo>
                  <a:pt x="3827" y="3717"/>
                </a:lnTo>
                <a:lnTo>
                  <a:pt x="3825" y="3714"/>
                </a:lnTo>
                <a:lnTo>
                  <a:pt x="3813" y="3699"/>
                </a:lnTo>
                <a:lnTo>
                  <a:pt x="3802" y="3684"/>
                </a:lnTo>
                <a:lnTo>
                  <a:pt x="3800" y="3678"/>
                </a:lnTo>
                <a:lnTo>
                  <a:pt x="3798" y="3673"/>
                </a:lnTo>
                <a:lnTo>
                  <a:pt x="3798" y="3666"/>
                </a:lnTo>
                <a:lnTo>
                  <a:pt x="3800" y="3661"/>
                </a:lnTo>
                <a:lnTo>
                  <a:pt x="3803" y="3651"/>
                </a:lnTo>
                <a:lnTo>
                  <a:pt x="3808" y="3641"/>
                </a:lnTo>
                <a:lnTo>
                  <a:pt x="3816" y="3630"/>
                </a:lnTo>
                <a:lnTo>
                  <a:pt x="3821" y="3619"/>
                </a:lnTo>
                <a:lnTo>
                  <a:pt x="3826" y="3606"/>
                </a:lnTo>
                <a:lnTo>
                  <a:pt x="3830" y="3594"/>
                </a:lnTo>
                <a:lnTo>
                  <a:pt x="3837" y="3570"/>
                </a:lnTo>
                <a:lnTo>
                  <a:pt x="3846" y="3546"/>
                </a:lnTo>
                <a:lnTo>
                  <a:pt x="3851" y="3538"/>
                </a:lnTo>
                <a:lnTo>
                  <a:pt x="3857" y="3531"/>
                </a:lnTo>
                <a:lnTo>
                  <a:pt x="3865" y="3526"/>
                </a:lnTo>
                <a:lnTo>
                  <a:pt x="3872" y="3521"/>
                </a:lnTo>
                <a:lnTo>
                  <a:pt x="3885" y="3516"/>
                </a:lnTo>
                <a:lnTo>
                  <a:pt x="3898" y="3511"/>
                </a:lnTo>
                <a:lnTo>
                  <a:pt x="3910" y="3506"/>
                </a:lnTo>
                <a:lnTo>
                  <a:pt x="3923" y="3502"/>
                </a:lnTo>
                <a:lnTo>
                  <a:pt x="3937" y="3501"/>
                </a:lnTo>
                <a:lnTo>
                  <a:pt x="3949" y="3499"/>
                </a:lnTo>
                <a:lnTo>
                  <a:pt x="3963" y="3501"/>
                </a:lnTo>
                <a:lnTo>
                  <a:pt x="3977" y="3504"/>
                </a:lnTo>
                <a:lnTo>
                  <a:pt x="3982" y="3511"/>
                </a:lnTo>
                <a:lnTo>
                  <a:pt x="3988" y="3516"/>
                </a:lnTo>
                <a:lnTo>
                  <a:pt x="3993" y="3507"/>
                </a:lnTo>
                <a:lnTo>
                  <a:pt x="4001" y="3501"/>
                </a:lnTo>
                <a:lnTo>
                  <a:pt x="4006" y="3496"/>
                </a:lnTo>
                <a:lnTo>
                  <a:pt x="4011" y="3491"/>
                </a:lnTo>
                <a:lnTo>
                  <a:pt x="4011" y="3482"/>
                </a:lnTo>
                <a:lnTo>
                  <a:pt x="4007" y="3473"/>
                </a:lnTo>
                <a:lnTo>
                  <a:pt x="4003" y="3465"/>
                </a:lnTo>
                <a:lnTo>
                  <a:pt x="3997" y="3459"/>
                </a:lnTo>
                <a:lnTo>
                  <a:pt x="3983" y="3445"/>
                </a:lnTo>
                <a:lnTo>
                  <a:pt x="3970" y="3433"/>
                </a:lnTo>
                <a:lnTo>
                  <a:pt x="3965" y="3429"/>
                </a:lnTo>
                <a:lnTo>
                  <a:pt x="3962" y="3427"/>
                </a:lnTo>
                <a:lnTo>
                  <a:pt x="3958" y="3425"/>
                </a:lnTo>
                <a:lnTo>
                  <a:pt x="3954" y="3425"/>
                </a:lnTo>
                <a:lnTo>
                  <a:pt x="3949" y="3425"/>
                </a:lnTo>
                <a:lnTo>
                  <a:pt x="3945" y="3427"/>
                </a:lnTo>
                <a:lnTo>
                  <a:pt x="3942" y="3429"/>
                </a:lnTo>
                <a:lnTo>
                  <a:pt x="3937" y="3433"/>
                </a:lnTo>
                <a:lnTo>
                  <a:pt x="3937" y="3433"/>
                </a:lnTo>
                <a:lnTo>
                  <a:pt x="3926" y="3432"/>
                </a:lnTo>
                <a:lnTo>
                  <a:pt x="3918" y="3429"/>
                </a:lnTo>
                <a:lnTo>
                  <a:pt x="3914" y="3427"/>
                </a:lnTo>
                <a:lnTo>
                  <a:pt x="3910" y="3424"/>
                </a:lnTo>
                <a:lnTo>
                  <a:pt x="3906" y="3420"/>
                </a:lnTo>
                <a:lnTo>
                  <a:pt x="3904" y="3415"/>
                </a:lnTo>
                <a:lnTo>
                  <a:pt x="3904" y="3399"/>
                </a:lnTo>
                <a:lnTo>
                  <a:pt x="3903" y="3383"/>
                </a:lnTo>
                <a:lnTo>
                  <a:pt x="3903" y="3383"/>
                </a:lnTo>
                <a:lnTo>
                  <a:pt x="3903" y="3383"/>
                </a:lnTo>
                <a:lnTo>
                  <a:pt x="3895" y="3383"/>
                </a:lnTo>
                <a:lnTo>
                  <a:pt x="3888" y="3383"/>
                </a:lnTo>
                <a:lnTo>
                  <a:pt x="3888" y="3383"/>
                </a:lnTo>
                <a:lnTo>
                  <a:pt x="3888" y="3383"/>
                </a:lnTo>
                <a:lnTo>
                  <a:pt x="3888" y="3383"/>
                </a:lnTo>
                <a:lnTo>
                  <a:pt x="3877" y="3393"/>
                </a:lnTo>
                <a:lnTo>
                  <a:pt x="3867" y="3400"/>
                </a:lnTo>
                <a:lnTo>
                  <a:pt x="3859" y="3406"/>
                </a:lnTo>
                <a:lnTo>
                  <a:pt x="3849" y="3409"/>
                </a:lnTo>
                <a:lnTo>
                  <a:pt x="3844" y="3410"/>
                </a:lnTo>
                <a:lnTo>
                  <a:pt x="3839" y="3409"/>
                </a:lnTo>
                <a:lnTo>
                  <a:pt x="3834" y="3408"/>
                </a:lnTo>
                <a:lnTo>
                  <a:pt x="3829" y="3405"/>
                </a:lnTo>
                <a:lnTo>
                  <a:pt x="3824" y="3401"/>
                </a:lnTo>
                <a:lnTo>
                  <a:pt x="3820" y="3396"/>
                </a:lnTo>
                <a:lnTo>
                  <a:pt x="3815" y="3390"/>
                </a:lnTo>
                <a:lnTo>
                  <a:pt x="3810" y="3383"/>
                </a:lnTo>
                <a:lnTo>
                  <a:pt x="3806" y="3379"/>
                </a:lnTo>
                <a:lnTo>
                  <a:pt x="3802" y="3375"/>
                </a:lnTo>
                <a:lnTo>
                  <a:pt x="3798" y="3373"/>
                </a:lnTo>
                <a:lnTo>
                  <a:pt x="3793" y="3370"/>
                </a:lnTo>
                <a:lnTo>
                  <a:pt x="3783" y="3368"/>
                </a:lnTo>
                <a:lnTo>
                  <a:pt x="3773" y="3366"/>
                </a:lnTo>
                <a:lnTo>
                  <a:pt x="3763" y="3365"/>
                </a:lnTo>
                <a:lnTo>
                  <a:pt x="3753" y="3363"/>
                </a:lnTo>
                <a:lnTo>
                  <a:pt x="3748" y="3360"/>
                </a:lnTo>
                <a:lnTo>
                  <a:pt x="3744" y="3357"/>
                </a:lnTo>
                <a:lnTo>
                  <a:pt x="3741" y="3354"/>
                </a:lnTo>
                <a:lnTo>
                  <a:pt x="3737" y="3350"/>
                </a:lnTo>
                <a:lnTo>
                  <a:pt x="3737" y="3350"/>
                </a:lnTo>
                <a:lnTo>
                  <a:pt x="3727" y="3344"/>
                </a:lnTo>
                <a:lnTo>
                  <a:pt x="3716" y="3339"/>
                </a:lnTo>
                <a:lnTo>
                  <a:pt x="3704" y="3335"/>
                </a:lnTo>
                <a:lnTo>
                  <a:pt x="3694" y="3332"/>
                </a:lnTo>
                <a:lnTo>
                  <a:pt x="3683" y="3331"/>
                </a:lnTo>
                <a:lnTo>
                  <a:pt x="3672" y="3330"/>
                </a:lnTo>
                <a:lnTo>
                  <a:pt x="3660" y="3331"/>
                </a:lnTo>
                <a:lnTo>
                  <a:pt x="3650" y="3335"/>
                </a:lnTo>
                <a:lnTo>
                  <a:pt x="3638" y="3339"/>
                </a:lnTo>
                <a:lnTo>
                  <a:pt x="3625" y="3340"/>
                </a:lnTo>
                <a:lnTo>
                  <a:pt x="3613" y="3341"/>
                </a:lnTo>
                <a:lnTo>
                  <a:pt x="3600" y="3341"/>
                </a:lnTo>
                <a:lnTo>
                  <a:pt x="3589" y="3340"/>
                </a:lnTo>
                <a:lnTo>
                  <a:pt x="3576" y="3339"/>
                </a:lnTo>
                <a:lnTo>
                  <a:pt x="3565" y="3336"/>
                </a:lnTo>
                <a:lnTo>
                  <a:pt x="3554" y="3332"/>
                </a:lnTo>
                <a:lnTo>
                  <a:pt x="3530" y="3325"/>
                </a:lnTo>
                <a:lnTo>
                  <a:pt x="3507" y="3319"/>
                </a:lnTo>
                <a:lnTo>
                  <a:pt x="3483" y="3312"/>
                </a:lnTo>
                <a:lnTo>
                  <a:pt x="3459" y="3309"/>
                </a:lnTo>
                <a:lnTo>
                  <a:pt x="3452" y="3307"/>
                </a:lnTo>
                <a:lnTo>
                  <a:pt x="3443" y="3305"/>
                </a:lnTo>
                <a:lnTo>
                  <a:pt x="3434" y="3301"/>
                </a:lnTo>
                <a:lnTo>
                  <a:pt x="3427" y="3296"/>
                </a:lnTo>
                <a:lnTo>
                  <a:pt x="3419" y="3290"/>
                </a:lnTo>
                <a:lnTo>
                  <a:pt x="3413" y="3282"/>
                </a:lnTo>
                <a:lnTo>
                  <a:pt x="3408" y="3275"/>
                </a:lnTo>
                <a:lnTo>
                  <a:pt x="3403" y="3266"/>
                </a:lnTo>
                <a:lnTo>
                  <a:pt x="3399" y="3256"/>
                </a:lnTo>
                <a:lnTo>
                  <a:pt x="3398" y="3246"/>
                </a:lnTo>
                <a:lnTo>
                  <a:pt x="3397" y="3236"/>
                </a:lnTo>
                <a:lnTo>
                  <a:pt x="3399" y="3227"/>
                </a:lnTo>
                <a:lnTo>
                  <a:pt x="3402" y="3219"/>
                </a:lnTo>
                <a:lnTo>
                  <a:pt x="3408" y="3212"/>
                </a:lnTo>
                <a:lnTo>
                  <a:pt x="3415" y="3206"/>
                </a:lnTo>
                <a:lnTo>
                  <a:pt x="3425" y="3201"/>
                </a:lnTo>
                <a:lnTo>
                  <a:pt x="3437" y="3196"/>
                </a:lnTo>
                <a:lnTo>
                  <a:pt x="3446" y="3189"/>
                </a:lnTo>
                <a:lnTo>
                  <a:pt x="3448" y="3184"/>
                </a:lnTo>
                <a:lnTo>
                  <a:pt x="3451" y="3180"/>
                </a:lnTo>
                <a:lnTo>
                  <a:pt x="3452" y="3174"/>
                </a:lnTo>
                <a:lnTo>
                  <a:pt x="3453" y="3168"/>
                </a:lnTo>
                <a:lnTo>
                  <a:pt x="3439" y="3168"/>
                </a:lnTo>
                <a:lnTo>
                  <a:pt x="3424" y="3167"/>
                </a:lnTo>
                <a:lnTo>
                  <a:pt x="3410" y="3167"/>
                </a:lnTo>
                <a:lnTo>
                  <a:pt x="3397" y="3165"/>
                </a:lnTo>
                <a:lnTo>
                  <a:pt x="3397" y="3170"/>
                </a:lnTo>
                <a:lnTo>
                  <a:pt x="3397" y="3175"/>
                </a:lnTo>
                <a:lnTo>
                  <a:pt x="3392" y="3185"/>
                </a:lnTo>
                <a:lnTo>
                  <a:pt x="3387" y="3194"/>
                </a:lnTo>
                <a:lnTo>
                  <a:pt x="3380" y="3202"/>
                </a:lnTo>
                <a:lnTo>
                  <a:pt x="3373" y="3208"/>
                </a:lnTo>
                <a:lnTo>
                  <a:pt x="3358" y="3222"/>
                </a:lnTo>
                <a:lnTo>
                  <a:pt x="3344" y="3237"/>
                </a:lnTo>
                <a:lnTo>
                  <a:pt x="3339" y="3242"/>
                </a:lnTo>
                <a:lnTo>
                  <a:pt x="3336" y="3247"/>
                </a:lnTo>
                <a:lnTo>
                  <a:pt x="3334" y="3253"/>
                </a:lnTo>
                <a:lnTo>
                  <a:pt x="3331" y="3260"/>
                </a:lnTo>
                <a:lnTo>
                  <a:pt x="3330" y="3265"/>
                </a:lnTo>
                <a:lnTo>
                  <a:pt x="3330" y="3268"/>
                </a:lnTo>
                <a:lnTo>
                  <a:pt x="3329" y="3270"/>
                </a:lnTo>
                <a:lnTo>
                  <a:pt x="3329" y="3271"/>
                </a:lnTo>
                <a:lnTo>
                  <a:pt x="3330" y="3275"/>
                </a:lnTo>
                <a:lnTo>
                  <a:pt x="3329" y="3277"/>
                </a:lnTo>
                <a:lnTo>
                  <a:pt x="3326" y="3280"/>
                </a:lnTo>
                <a:lnTo>
                  <a:pt x="3321" y="3282"/>
                </a:lnTo>
                <a:lnTo>
                  <a:pt x="3323" y="3283"/>
                </a:lnTo>
                <a:lnTo>
                  <a:pt x="3325" y="3285"/>
                </a:lnTo>
                <a:lnTo>
                  <a:pt x="3329" y="3302"/>
                </a:lnTo>
                <a:lnTo>
                  <a:pt x="3333" y="3317"/>
                </a:lnTo>
                <a:lnTo>
                  <a:pt x="3334" y="3332"/>
                </a:lnTo>
                <a:lnTo>
                  <a:pt x="3335" y="3345"/>
                </a:lnTo>
                <a:lnTo>
                  <a:pt x="3334" y="3357"/>
                </a:lnTo>
                <a:lnTo>
                  <a:pt x="3333" y="3368"/>
                </a:lnTo>
                <a:lnTo>
                  <a:pt x="3329" y="3378"/>
                </a:lnTo>
                <a:lnTo>
                  <a:pt x="3324" y="3386"/>
                </a:lnTo>
                <a:lnTo>
                  <a:pt x="3316" y="3395"/>
                </a:lnTo>
                <a:lnTo>
                  <a:pt x="3309" y="3403"/>
                </a:lnTo>
                <a:lnTo>
                  <a:pt x="3299" y="3409"/>
                </a:lnTo>
                <a:lnTo>
                  <a:pt x="3287" y="3414"/>
                </a:lnTo>
                <a:lnTo>
                  <a:pt x="3274" y="3419"/>
                </a:lnTo>
                <a:lnTo>
                  <a:pt x="3258" y="3424"/>
                </a:lnTo>
                <a:lnTo>
                  <a:pt x="3242" y="3428"/>
                </a:lnTo>
                <a:lnTo>
                  <a:pt x="3223" y="3432"/>
                </a:lnTo>
                <a:lnTo>
                  <a:pt x="3231" y="3434"/>
                </a:lnTo>
                <a:lnTo>
                  <a:pt x="3238" y="3437"/>
                </a:lnTo>
                <a:lnTo>
                  <a:pt x="3243" y="3440"/>
                </a:lnTo>
                <a:lnTo>
                  <a:pt x="3248" y="3444"/>
                </a:lnTo>
                <a:lnTo>
                  <a:pt x="3252" y="3448"/>
                </a:lnTo>
                <a:lnTo>
                  <a:pt x="3256" y="3453"/>
                </a:lnTo>
                <a:lnTo>
                  <a:pt x="3258" y="3457"/>
                </a:lnTo>
                <a:lnTo>
                  <a:pt x="3261" y="3463"/>
                </a:lnTo>
                <a:lnTo>
                  <a:pt x="3264" y="3473"/>
                </a:lnTo>
                <a:lnTo>
                  <a:pt x="3265" y="3486"/>
                </a:lnTo>
                <a:lnTo>
                  <a:pt x="3265" y="3497"/>
                </a:lnTo>
                <a:lnTo>
                  <a:pt x="3264" y="3509"/>
                </a:lnTo>
                <a:lnTo>
                  <a:pt x="3287" y="3493"/>
                </a:lnTo>
                <a:lnTo>
                  <a:pt x="3311" y="3476"/>
                </a:lnTo>
                <a:lnTo>
                  <a:pt x="3335" y="3458"/>
                </a:lnTo>
                <a:lnTo>
                  <a:pt x="3358" y="3440"/>
                </a:lnTo>
                <a:lnTo>
                  <a:pt x="3380" y="3423"/>
                </a:lnTo>
                <a:lnTo>
                  <a:pt x="3404" y="3405"/>
                </a:lnTo>
                <a:lnTo>
                  <a:pt x="3428" y="3389"/>
                </a:lnTo>
                <a:lnTo>
                  <a:pt x="3453" y="3374"/>
                </a:lnTo>
                <a:lnTo>
                  <a:pt x="3463" y="3370"/>
                </a:lnTo>
                <a:lnTo>
                  <a:pt x="3473" y="3366"/>
                </a:lnTo>
                <a:lnTo>
                  <a:pt x="3484" y="3363"/>
                </a:lnTo>
                <a:lnTo>
                  <a:pt x="3495" y="3359"/>
                </a:lnTo>
                <a:lnTo>
                  <a:pt x="3506" y="3356"/>
                </a:lnTo>
                <a:lnTo>
                  <a:pt x="3516" y="3355"/>
                </a:lnTo>
                <a:lnTo>
                  <a:pt x="3525" y="3356"/>
                </a:lnTo>
                <a:lnTo>
                  <a:pt x="3532" y="3357"/>
                </a:lnTo>
                <a:lnTo>
                  <a:pt x="3540" y="3361"/>
                </a:lnTo>
                <a:lnTo>
                  <a:pt x="3547" y="3365"/>
                </a:lnTo>
                <a:lnTo>
                  <a:pt x="3560" y="3375"/>
                </a:lnTo>
                <a:lnTo>
                  <a:pt x="3571" y="3386"/>
                </a:lnTo>
                <a:lnTo>
                  <a:pt x="3585" y="3396"/>
                </a:lnTo>
                <a:lnTo>
                  <a:pt x="3597" y="3406"/>
                </a:lnTo>
                <a:lnTo>
                  <a:pt x="3604" y="3411"/>
                </a:lnTo>
                <a:lnTo>
                  <a:pt x="3610" y="3416"/>
                </a:lnTo>
                <a:lnTo>
                  <a:pt x="3615" y="3423"/>
                </a:lnTo>
                <a:lnTo>
                  <a:pt x="3619" y="3430"/>
                </a:lnTo>
                <a:lnTo>
                  <a:pt x="3621" y="3442"/>
                </a:lnTo>
                <a:lnTo>
                  <a:pt x="3623" y="3452"/>
                </a:lnTo>
                <a:lnTo>
                  <a:pt x="3621" y="3459"/>
                </a:lnTo>
                <a:lnTo>
                  <a:pt x="3619" y="3465"/>
                </a:lnTo>
                <a:lnTo>
                  <a:pt x="3616" y="3470"/>
                </a:lnTo>
                <a:lnTo>
                  <a:pt x="3611" y="3474"/>
                </a:lnTo>
                <a:lnTo>
                  <a:pt x="3606" y="3478"/>
                </a:lnTo>
                <a:lnTo>
                  <a:pt x="3600" y="3481"/>
                </a:lnTo>
                <a:lnTo>
                  <a:pt x="3587" y="3484"/>
                </a:lnTo>
                <a:lnTo>
                  <a:pt x="3574" y="3487"/>
                </a:lnTo>
                <a:lnTo>
                  <a:pt x="3567" y="3488"/>
                </a:lnTo>
                <a:lnTo>
                  <a:pt x="3561" y="3491"/>
                </a:lnTo>
                <a:lnTo>
                  <a:pt x="3555" y="3493"/>
                </a:lnTo>
                <a:lnTo>
                  <a:pt x="3550" y="3496"/>
                </a:lnTo>
                <a:lnTo>
                  <a:pt x="3542" y="3499"/>
                </a:lnTo>
                <a:lnTo>
                  <a:pt x="3536" y="3503"/>
                </a:lnTo>
                <a:lnTo>
                  <a:pt x="3531" y="3507"/>
                </a:lnTo>
                <a:lnTo>
                  <a:pt x="3527" y="3512"/>
                </a:lnTo>
                <a:lnTo>
                  <a:pt x="3525" y="3517"/>
                </a:lnTo>
                <a:lnTo>
                  <a:pt x="3523" y="3521"/>
                </a:lnTo>
                <a:lnTo>
                  <a:pt x="3522" y="3526"/>
                </a:lnTo>
                <a:lnTo>
                  <a:pt x="3522" y="3532"/>
                </a:lnTo>
                <a:lnTo>
                  <a:pt x="3526" y="3553"/>
                </a:lnTo>
                <a:lnTo>
                  <a:pt x="3530" y="3575"/>
                </a:lnTo>
                <a:lnTo>
                  <a:pt x="3536" y="3572"/>
                </a:lnTo>
                <a:lnTo>
                  <a:pt x="3541" y="3571"/>
                </a:lnTo>
                <a:lnTo>
                  <a:pt x="3547" y="3571"/>
                </a:lnTo>
                <a:lnTo>
                  <a:pt x="3552" y="3572"/>
                </a:lnTo>
                <a:lnTo>
                  <a:pt x="3564" y="3576"/>
                </a:lnTo>
                <a:lnTo>
                  <a:pt x="3575" y="3581"/>
                </a:lnTo>
                <a:lnTo>
                  <a:pt x="3587" y="3586"/>
                </a:lnTo>
                <a:lnTo>
                  <a:pt x="3599" y="3589"/>
                </a:lnTo>
                <a:lnTo>
                  <a:pt x="3604" y="3589"/>
                </a:lnTo>
                <a:lnTo>
                  <a:pt x="3610" y="3587"/>
                </a:lnTo>
                <a:lnTo>
                  <a:pt x="3615" y="3585"/>
                </a:lnTo>
                <a:lnTo>
                  <a:pt x="3621" y="3581"/>
                </a:lnTo>
                <a:lnTo>
                  <a:pt x="3633" y="3580"/>
                </a:lnTo>
                <a:lnTo>
                  <a:pt x="3645" y="3580"/>
                </a:lnTo>
                <a:lnTo>
                  <a:pt x="3645" y="3573"/>
                </a:lnTo>
                <a:lnTo>
                  <a:pt x="3645" y="3568"/>
                </a:lnTo>
                <a:lnTo>
                  <a:pt x="3646" y="3563"/>
                </a:lnTo>
                <a:lnTo>
                  <a:pt x="3648" y="3557"/>
                </a:lnTo>
                <a:lnTo>
                  <a:pt x="3651" y="3546"/>
                </a:lnTo>
                <a:lnTo>
                  <a:pt x="3658" y="3535"/>
                </a:lnTo>
                <a:lnTo>
                  <a:pt x="3664" y="3528"/>
                </a:lnTo>
                <a:lnTo>
                  <a:pt x="3670" y="3523"/>
                </a:lnTo>
                <a:lnTo>
                  <a:pt x="3672" y="3519"/>
                </a:lnTo>
                <a:lnTo>
                  <a:pt x="3672" y="3517"/>
                </a:lnTo>
                <a:lnTo>
                  <a:pt x="3675" y="3516"/>
                </a:lnTo>
                <a:lnTo>
                  <a:pt x="3680" y="3516"/>
                </a:lnTo>
                <a:lnTo>
                  <a:pt x="3684" y="3513"/>
                </a:lnTo>
                <a:lnTo>
                  <a:pt x="3684" y="3513"/>
                </a:lnTo>
                <a:lnTo>
                  <a:pt x="3682" y="3508"/>
                </a:lnTo>
                <a:lnTo>
                  <a:pt x="3683" y="3504"/>
                </a:lnTo>
                <a:lnTo>
                  <a:pt x="3684" y="3501"/>
                </a:lnTo>
                <a:lnTo>
                  <a:pt x="3687" y="3498"/>
                </a:lnTo>
                <a:lnTo>
                  <a:pt x="3688" y="3491"/>
                </a:lnTo>
                <a:lnTo>
                  <a:pt x="3688" y="3483"/>
                </a:lnTo>
                <a:lnTo>
                  <a:pt x="3688" y="3483"/>
                </a:lnTo>
                <a:lnTo>
                  <a:pt x="3690" y="3477"/>
                </a:lnTo>
                <a:lnTo>
                  <a:pt x="3692" y="3470"/>
                </a:lnTo>
                <a:lnTo>
                  <a:pt x="3693" y="3464"/>
                </a:lnTo>
                <a:lnTo>
                  <a:pt x="3693" y="3457"/>
                </a:lnTo>
                <a:lnTo>
                  <a:pt x="3693" y="3450"/>
                </a:lnTo>
                <a:lnTo>
                  <a:pt x="3695" y="3444"/>
                </a:lnTo>
                <a:lnTo>
                  <a:pt x="3697" y="3440"/>
                </a:lnTo>
                <a:lnTo>
                  <a:pt x="3698" y="3438"/>
                </a:lnTo>
                <a:lnTo>
                  <a:pt x="3702" y="3435"/>
                </a:lnTo>
                <a:lnTo>
                  <a:pt x="3704" y="3433"/>
                </a:lnTo>
                <a:lnTo>
                  <a:pt x="3713" y="3425"/>
                </a:lnTo>
                <a:lnTo>
                  <a:pt x="3722" y="3419"/>
                </a:lnTo>
                <a:lnTo>
                  <a:pt x="3731" y="3414"/>
                </a:lnTo>
                <a:lnTo>
                  <a:pt x="3741" y="3410"/>
                </a:lnTo>
                <a:lnTo>
                  <a:pt x="3751" y="3408"/>
                </a:lnTo>
                <a:lnTo>
                  <a:pt x="3761" y="3405"/>
                </a:lnTo>
                <a:lnTo>
                  <a:pt x="3772" y="3404"/>
                </a:lnTo>
                <a:lnTo>
                  <a:pt x="3782" y="3404"/>
                </a:lnTo>
                <a:lnTo>
                  <a:pt x="3788" y="3405"/>
                </a:lnTo>
                <a:lnTo>
                  <a:pt x="3793" y="3406"/>
                </a:lnTo>
                <a:lnTo>
                  <a:pt x="3796" y="3409"/>
                </a:lnTo>
                <a:lnTo>
                  <a:pt x="3798" y="3413"/>
                </a:lnTo>
                <a:lnTo>
                  <a:pt x="3802" y="3422"/>
                </a:lnTo>
                <a:lnTo>
                  <a:pt x="3803" y="3432"/>
                </a:lnTo>
                <a:lnTo>
                  <a:pt x="3797" y="3433"/>
                </a:lnTo>
                <a:lnTo>
                  <a:pt x="3792" y="3433"/>
                </a:lnTo>
                <a:lnTo>
                  <a:pt x="3788" y="3435"/>
                </a:lnTo>
                <a:lnTo>
                  <a:pt x="3783" y="3437"/>
                </a:lnTo>
                <a:lnTo>
                  <a:pt x="3777" y="3443"/>
                </a:lnTo>
                <a:lnTo>
                  <a:pt x="3772" y="3449"/>
                </a:lnTo>
                <a:lnTo>
                  <a:pt x="3763" y="3465"/>
                </a:lnTo>
                <a:lnTo>
                  <a:pt x="3756" y="3482"/>
                </a:lnTo>
                <a:lnTo>
                  <a:pt x="3751" y="3488"/>
                </a:lnTo>
                <a:lnTo>
                  <a:pt x="3744" y="3493"/>
                </a:lnTo>
                <a:lnTo>
                  <a:pt x="3738" y="3498"/>
                </a:lnTo>
                <a:lnTo>
                  <a:pt x="3732" y="3502"/>
                </a:lnTo>
                <a:lnTo>
                  <a:pt x="3718" y="3509"/>
                </a:lnTo>
                <a:lnTo>
                  <a:pt x="3704" y="3516"/>
                </a:lnTo>
                <a:lnTo>
                  <a:pt x="3704" y="3533"/>
                </a:lnTo>
                <a:lnTo>
                  <a:pt x="3704" y="3550"/>
                </a:lnTo>
                <a:lnTo>
                  <a:pt x="3704" y="3557"/>
                </a:lnTo>
                <a:lnTo>
                  <a:pt x="3705" y="3565"/>
                </a:lnTo>
                <a:lnTo>
                  <a:pt x="3704" y="3573"/>
                </a:lnTo>
                <a:lnTo>
                  <a:pt x="3702" y="3582"/>
                </a:lnTo>
                <a:lnTo>
                  <a:pt x="3699" y="3586"/>
                </a:lnTo>
                <a:lnTo>
                  <a:pt x="3697" y="3590"/>
                </a:lnTo>
                <a:lnTo>
                  <a:pt x="3694" y="3594"/>
                </a:lnTo>
                <a:lnTo>
                  <a:pt x="3690" y="3597"/>
                </a:lnTo>
                <a:lnTo>
                  <a:pt x="3693" y="3604"/>
                </a:lnTo>
                <a:lnTo>
                  <a:pt x="3694" y="3610"/>
                </a:lnTo>
                <a:lnTo>
                  <a:pt x="3695" y="3616"/>
                </a:lnTo>
                <a:lnTo>
                  <a:pt x="3694" y="3621"/>
                </a:lnTo>
                <a:lnTo>
                  <a:pt x="3694" y="3625"/>
                </a:lnTo>
                <a:lnTo>
                  <a:pt x="3692" y="3630"/>
                </a:lnTo>
                <a:lnTo>
                  <a:pt x="3690" y="3634"/>
                </a:lnTo>
                <a:lnTo>
                  <a:pt x="3688" y="3636"/>
                </a:lnTo>
                <a:lnTo>
                  <a:pt x="3680" y="3642"/>
                </a:lnTo>
                <a:lnTo>
                  <a:pt x="3672" y="3646"/>
                </a:lnTo>
                <a:lnTo>
                  <a:pt x="3662" y="3649"/>
                </a:lnTo>
                <a:lnTo>
                  <a:pt x="3650" y="3651"/>
                </a:lnTo>
                <a:lnTo>
                  <a:pt x="3626" y="3654"/>
                </a:lnTo>
                <a:lnTo>
                  <a:pt x="3601" y="3655"/>
                </a:lnTo>
                <a:lnTo>
                  <a:pt x="3590" y="3656"/>
                </a:lnTo>
                <a:lnTo>
                  <a:pt x="3577" y="3659"/>
                </a:lnTo>
                <a:lnTo>
                  <a:pt x="3566" y="3661"/>
                </a:lnTo>
                <a:lnTo>
                  <a:pt x="3554" y="3666"/>
                </a:lnTo>
                <a:lnTo>
                  <a:pt x="3550" y="3674"/>
                </a:lnTo>
                <a:lnTo>
                  <a:pt x="3545" y="3680"/>
                </a:lnTo>
                <a:lnTo>
                  <a:pt x="3540" y="3685"/>
                </a:lnTo>
                <a:lnTo>
                  <a:pt x="3535" y="3689"/>
                </a:lnTo>
                <a:lnTo>
                  <a:pt x="3528" y="3691"/>
                </a:lnTo>
                <a:lnTo>
                  <a:pt x="3523" y="3693"/>
                </a:lnTo>
                <a:lnTo>
                  <a:pt x="3517" y="3693"/>
                </a:lnTo>
                <a:lnTo>
                  <a:pt x="3512" y="3693"/>
                </a:lnTo>
                <a:lnTo>
                  <a:pt x="3500" y="3689"/>
                </a:lnTo>
                <a:lnTo>
                  <a:pt x="3490" y="3685"/>
                </a:lnTo>
                <a:lnTo>
                  <a:pt x="3478" y="3680"/>
                </a:lnTo>
                <a:lnTo>
                  <a:pt x="3469" y="3675"/>
                </a:lnTo>
                <a:lnTo>
                  <a:pt x="3462" y="3669"/>
                </a:lnTo>
                <a:lnTo>
                  <a:pt x="3454" y="3663"/>
                </a:lnTo>
                <a:lnTo>
                  <a:pt x="3448" y="3654"/>
                </a:lnTo>
                <a:lnTo>
                  <a:pt x="3444" y="3645"/>
                </a:lnTo>
                <a:lnTo>
                  <a:pt x="3442" y="3639"/>
                </a:lnTo>
                <a:lnTo>
                  <a:pt x="3442" y="3634"/>
                </a:lnTo>
                <a:lnTo>
                  <a:pt x="3442" y="3629"/>
                </a:lnTo>
                <a:lnTo>
                  <a:pt x="3442" y="3622"/>
                </a:lnTo>
                <a:lnTo>
                  <a:pt x="3443" y="3616"/>
                </a:lnTo>
                <a:lnTo>
                  <a:pt x="3446" y="3611"/>
                </a:lnTo>
                <a:lnTo>
                  <a:pt x="3449" y="3605"/>
                </a:lnTo>
                <a:lnTo>
                  <a:pt x="3453" y="3599"/>
                </a:lnTo>
                <a:lnTo>
                  <a:pt x="3448" y="3592"/>
                </a:lnTo>
                <a:lnTo>
                  <a:pt x="3442" y="3587"/>
                </a:lnTo>
                <a:lnTo>
                  <a:pt x="3434" y="3583"/>
                </a:lnTo>
                <a:lnTo>
                  <a:pt x="3428" y="3582"/>
                </a:lnTo>
                <a:lnTo>
                  <a:pt x="3422" y="3581"/>
                </a:lnTo>
                <a:lnTo>
                  <a:pt x="3414" y="3582"/>
                </a:lnTo>
                <a:lnTo>
                  <a:pt x="3408" y="3585"/>
                </a:lnTo>
                <a:lnTo>
                  <a:pt x="3403" y="3589"/>
                </a:lnTo>
                <a:lnTo>
                  <a:pt x="3388" y="3599"/>
                </a:lnTo>
                <a:lnTo>
                  <a:pt x="3373" y="3607"/>
                </a:lnTo>
                <a:lnTo>
                  <a:pt x="3358" y="3614"/>
                </a:lnTo>
                <a:lnTo>
                  <a:pt x="3343" y="3621"/>
                </a:lnTo>
                <a:lnTo>
                  <a:pt x="3328" y="3630"/>
                </a:lnTo>
                <a:lnTo>
                  <a:pt x="3312" y="3639"/>
                </a:lnTo>
                <a:lnTo>
                  <a:pt x="3306" y="3644"/>
                </a:lnTo>
                <a:lnTo>
                  <a:pt x="3300" y="3650"/>
                </a:lnTo>
                <a:lnTo>
                  <a:pt x="3294" y="3656"/>
                </a:lnTo>
                <a:lnTo>
                  <a:pt x="3289" y="3664"/>
                </a:lnTo>
                <a:lnTo>
                  <a:pt x="3284" y="3670"/>
                </a:lnTo>
                <a:lnTo>
                  <a:pt x="3279" y="3675"/>
                </a:lnTo>
                <a:lnTo>
                  <a:pt x="3272" y="3678"/>
                </a:lnTo>
                <a:lnTo>
                  <a:pt x="3266" y="3680"/>
                </a:lnTo>
                <a:lnTo>
                  <a:pt x="3251" y="3684"/>
                </a:lnTo>
                <a:lnTo>
                  <a:pt x="3237" y="3688"/>
                </a:lnTo>
                <a:lnTo>
                  <a:pt x="3233" y="3689"/>
                </a:lnTo>
                <a:lnTo>
                  <a:pt x="3228" y="3689"/>
                </a:lnTo>
                <a:lnTo>
                  <a:pt x="3225" y="3688"/>
                </a:lnTo>
                <a:lnTo>
                  <a:pt x="3221" y="3686"/>
                </a:lnTo>
                <a:lnTo>
                  <a:pt x="3217" y="3684"/>
                </a:lnTo>
                <a:lnTo>
                  <a:pt x="3215" y="3681"/>
                </a:lnTo>
                <a:lnTo>
                  <a:pt x="3213" y="3678"/>
                </a:lnTo>
                <a:lnTo>
                  <a:pt x="3215" y="3674"/>
                </a:lnTo>
                <a:lnTo>
                  <a:pt x="3217" y="3665"/>
                </a:lnTo>
                <a:lnTo>
                  <a:pt x="3217" y="3658"/>
                </a:lnTo>
                <a:lnTo>
                  <a:pt x="3217" y="3651"/>
                </a:lnTo>
                <a:lnTo>
                  <a:pt x="3216" y="3645"/>
                </a:lnTo>
                <a:lnTo>
                  <a:pt x="3213" y="3640"/>
                </a:lnTo>
                <a:lnTo>
                  <a:pt x="3210" y="3635"/>
                </a:lnTo>
                <a:lnTo>
                  <a:pt x="3206" y="3630"/>
                </a:lnTo>
                <a:lnTo>
                  <a:pt x="3202" y="3626"/>
                </a:lnTo>
                <a:lnTo>
                  <a:pt x="3182" y="3612"/>
                </a:lnTo>
                <a:lnTo>
                  <a:pt x="3164" y="3599"/>
                </a:lnTo>
                <a:lnTo>
                  <a:pt x="3168" y="3591"/>
                </a:lnTo>
                <a:lnTo>
                  <a:pt x="3172" y="3586"/>
                </a:lnTo>
                <a:lnTo>
                  <a:pt x="3177" y="3582"/>
                </a:lnTo>
                <a:lnTo>
                  <a:pt x="3181" y="3580"/>
                </a:lnTo>
                <a:lnTo>
                  <a:pt x="3191" y="3577"/>
                </a:lnTo>
                <a:lnTo>
                  <a:pt x="3202" y="3577"/>
                </a:lnTo>
                <a:lnTo>
                  <a:pt x="3212" y="3577"/>
                </a:lnTo>
                <a:lnTo>
                  <a:pt x="3222" y="3577"/>
                </a:lnTo>
                <a:lnTo>
                  <a:pt x="3226" y="3576"/>
                </a:lnTo>
                <a:lnTo>
                  <a:pt x="3231" y="3573"/>
                </a:lnTo>
                <a:lnTo>
                  <a:pt x="3235" y="3570"/>
                </a:lnTo>
                <a:lnTo>
                  <a:pt x="3237" y="3566"/>
                </a:lnTo>
                <a:lnTo>
                  <a:pt x="3230" y="3557"/>
                </a:lnTo>
                <a:lnTo>
                  <a:pt x="3221" y="3550"/>
                </a:lnTo>
                <a:lnTo>
                  <a:pt x="3206" y="3533"/>
                </a:lnTo>
                <a:lnTo>
                  <a:pt x="3192" y="3521"/>
                </a:lnTo>
                <a:lnTo>
                  <a:pt x="3184" y="3516"/>
                </a:lnTo>
                <a:lnTo>
                  <a:pt x="3177" y="3511"/>
                </a:lnTo>
                <a:lnTo>
                  <a:pt x="3171" y="3508"/>
                </a:lnTo>
                <a:lnTo>
                  <a:pt x="3163" y="3507"/>
                </a:lnTo>
                <a:lnTo>
                  <a:pt x="3156" y="3506"/>
                </a:lnTo>
                <a:lnTo>
                  <a:pt x="3148" y="3507"/>
                </a:lnTo>
                <a:lnTo>
                  <a:pt x="3142" y="3509"/>
                </a:lnTo>
                <a:lnTo>
                  <a:pt x="3134" y="3514"/>
                </a:lnTo>
                <a:lnTo>
                  <a:pt x="3127" y="3521"/>
                </a:lnTo>
                <a:lnTo>
                  <a:pt x="3120" y="3528"/>
                </a:lnTo>
                <a:lnTo>
                  <a:pt x="3113" y="3538"/>
                </a:lnTo>
                <a:lnTo>
                  <a:pt x="3105" y="3551"/>
                </a:lnTo>
                <a:lnTo>
                  <a:pt x="3105" y="3625"/>
                </a:lnTo>
                <a:lnTo>
                  <a:pt x="3061" y="3606"/>
                </a:lnTo>
                <a:lnTo>
                  <a:pt x="3020" y="3589"/>
                </a:lnTo>
                <a:lnTo>
                  <a:pt x="3009" y="3587"/>
                </a:lnTo>
                <a:lnTo>
                  <a:pt x="2999" y="3586"/>
                </a:lnTo>
                <a:lnTo>
                  <a:pt x="2989" y="3586"/>
                </a:lnTo>
                <a:lnTo>
                  <a:pt x="2978" y="3589"/>
                </a:lnTo>
                <a:lnTo>
                  <a:pt x="2968" y="3592"/>
                </a:lnTo>
                <a:lnTo>
                  <a:pt x="2958" y="3599"/>
                </a:lnTo>
                <a:lnTo>
                  <a:pt x="2948" y="3606"/>
                </a:lnTo>
                <a:lnTo>
                  <a:pt x="2938" y="3617"/>
                </a:lnTo>
                <a:lnTo>
                  <a:pt x="2930" y="3620"/>
                </a:lnTo>
                <a:lnTo>
                  <a:pt x="2923" y="3622"/>
                </a:lnTo>
                <a:lnTo>
                  <a:pt x="2916" y="3622"/>
                </a:lnTo>
                <a:lnTo>
                  <a:pt x="2911" y="3622"/>
                </a:lnTo>
                <a:lnTo>
                  <a:pt x="2906" y="3620"/>
                </a:lnTo>
                <a:lnTo>
                  <a:pt x="2902" y="3617"/>
                </a:lnTo>
                <a:lnTo>
                  <a:pt x="2898" y="3615"/>
                </a:lnTo>
                <a:lnTo>
                  <a:pt x="2896" y="3611"/>
                </a:lnTo>
                <a:lnTo>
                  <a:pt x="2888" y="3591"/>
                </a:lnTo>
                <a:lnTo>
                  <a:pt x="2881" y="3571"/>
                </a:lnTo>
                <a:lnTo>
                  <a:pt x="2873" y="3553"/>
                </a:lnTo>
                <a:lnTo>
                  <a:pt x="2865" y="3536"/>
                </a:lnTo>
                <a:lnTo>
                  <a:pt x="2864" y="3527"/>
                </a:lnTo>
                <a:lnTo>
                  <a:pt x="2864" y="3518"/>
                </a:lnTo>
                <a:lnTo>
                  <a:pt x="2864" y="3513"/>
                </a:lnTo>
                <a:lnTo>
                  <a:pt x="2865" y="3508"/>
                </a:lnTo>
                <a:lnTo>
                  <a:pt x="2868" y="3504"/>
                </a:lnTo>
                <a:lnTo>
                  <a:pt x="2872" y="3499"/>
                </a:lnTo>
                <a:lnTo>
                  <a:pt x="2872" y="3499"/>
                </a:lnTo>
                <a:lnTo>
                  <a:pt x="2876" y="3497"/>
                </a:lnTo>
                <a:lnTo>
                  <a:pt x="2879" y="3496"/>
                </a:lnTo>
                <a:lnTo>
                  <a:pt x="2884" y="3497"/>
                </a:lnTo>
                <a:lnTo>
                  <a:pt x="2888" y="3498"/>
                </a:lnTo>
                <a:lnTo>
                  <a:pt x="2888" y="3498"/>
                </a:lnTo>
                <a:lnTo>
                  <a:pt x="2926" y="3508"/>
                </a:lnTo>
                <a:lnTo>
                  <a:pt x="2962" y="3518"/>
                </a:lnTo>
                <a:lnTo>
                  <a:pt x="2981" y="3522"/>
                </a:lnTo>
                <a:lnTo>
                  <a:pt x="3000" y="3522"/>
                </a:lnTo>
                <a:lnTo>
                  <a:pt x="3009" y="3522"/>
                </a:lnTo>
                <a:lnTo>
                  <a:pt x="3019" y="3521"/>
                </a:lnTo>
                <a:lnTo>
                  <a:pt x="3029" y="3518"/>
                </a:lnTo>
                <a:lnTo>
                  <a:pt x="3038" y="3516"/>
                </a:lnTo>
                <a:lnTo>
                  <a:pt x="3051" y="3506"/>
                </a:lnTo>
                <a:lnTo>
                  <a:pt x="3063" y="3496"/>
                </a:lnTo>
                <a:lnTo>
                  <a:pt x="3073" y="3483"/>
                </a:lnTo>
                <a:lnTo>
                  <a:pt x="3083" y="3469"/>
                </a:lnTo>
                <a:lnTo>
                  <a:pt x="3091" y="3457"/>
                </a:lnTo>
                <a:lnTo>
                  <a:pt x="3103" y="3444"/>
                </a:lnTo>
                <a:lnTo>
                  <a:pt x="3108" y="3439"/>
                </a:lnTo>
                <a:lnTo>
                  <a:pt x="3114" y="3433"/>
                </a:lnTo>
                <a:lnTo>
                  <a:pt x="3120" y="3428"/>
                </a:lnTo>
                <a:lnTo>
                  <a:pt x="3128" y="3424"/>
                </a:lnTo>
                <a:lnTo>
                  <a:pt x="3133" y="3420"/>
                </a:lnTo>
                <a:lnTo>
                  <a:pt x="3137" y="3416"/>
                </a:lnTo>
                <a:lnTo>
                  <a:pt x="3137" y="3413"/>
                </a:lnTo>
                <a:lnTo>
                  <a:pt x="3137" y="3408"/>
                </a:lnTo>
                <a:lnTo>
                  <a:pt x="3133" y="3404"/>
                </a:lnTo>
                <a:lnTo>
                  <a:pt x="3128" y="3399"/>
                </a:lnTo>
                <a:lnTo>
                  <a:pt x="3120" y="3394"/>
                </a:lnTo>
                <a:lnTo>
                  <a:pt x="3110" y="3389"/>
                </a:lnTo>
                <a:lnTo>
                  <a:pt x="3105" y="3385"/>
                </a:lnTo>
                <a:lnTo>
                  <a:pt x="3100" y="3381"/>
                </a:lnTo>
                <a:lnTo>
                  <a:pt x="3098" y="3378"/>
                </a:lnTo>
                <a:lnTo>
                  <a:pt x="3098" y="3374"/>
                </a:lnTo>
                <a:lnTo>
                  <a:pt x="3098" y="3370"/>
                </a:lnTo>
                <a:lnTo>
                  <a:pt x="3100" y="3366"/>
                </a:lnTo>
                <a:lnTo>
                  <a:pt x="3103" y="3363"/>
                </a:lnTo>
                <a:lnTo>
                  <a:pt x="3108" y="3359"/>
                </a:lnTo>
                <a:lnTo>
                  <a:pt x="3114" y="3354"/>
                </a:lnTo>
                <a:lnTo>
                  <a:pt x="3122" y="3351"/>
                </a:lnTo>
                <a:lnTo>
                  <a:pt x="3130" y="3349"/>
                </a:lnTo>
                <a:lnTo>
                  <a:pt x="3138" y="3349"/>
                </a:lnTo>
                <a:lnTo>
                  <a:pt x="3154" y="3349"/>
                </a:lnTo>
                <a:lnTo>
                  <a:pt x="3171" y="3349"/>
                </a:lnTo>
                <a:lnTo>
                  <a:pt x="3179" y="3341"/>
                </a:lnTo>
                <a:lnTo>
                  <a:pt x="3191" y="3335"/>
                </a:lnTo>
                <a:lnTo>
                  <a:pt x="3202" y="3330"/>
                </a:lnTo>
                <a:lnTo>
                  <a:pt x="3215" y="3325"/>
                </a:lnTo>
                <a:lnTo>
                  <a:pt x="3220" y="3321"/>
                </a:lnTo>
                <a:lnTo>
                  <a:pt x="3225" y="3317"/>
                </a:lnTo>
                <a:lnTo>
                  <a:pt x="3228" y="3314"/>
                </a:lnTo>
                <a:lnTo>
                  <a:pt x="3232" y="3309"/>
                </a:lnTo>
                <a:lnTo>
                  <a:pt x="3235" y="3304"/>
                </a:lnTo>
                <a:lnTo>
                  <a:pt x="3237" y="3297"/>
                </a:lnTo>
                <a:lnTo>
                  <a:pt x="3237" y="3290"/>
                </a:lnTo>
                <a:lnTo>
                  <a:pt x="3237" y="3281"/>
                </a:lnTo>
                <a:lnTo>
                  <a:pt x="3231" y="3275"/>
                </a:lnTo>
                <a:lnTo>
                  <a:pt x="3225" y="3268"/>
                </a:lnTo>
                <a:lnTo>
                  <a:pt x="3218" y="3265"/>
                </a:lnTo>
                <a:lnTo>
                  <a:pt x="3211" y="3262"/>
                </a:lnTo>
                <a:lnTo>
                  <a:pt x="3196" y="3258"/>
                </a:lnTo>
                <a:lnTo>
                  <a:pt x="3181" y="3256"/>
                </a:lnTo>
                <a:lnTo>
                  <a:pt x="3166" y="3256"/>
                </a:lnTo>
                <a:lnTo>
                  <a:pt x="3151" y="3256"/>
                </a:lnTo>
                <a:lnTo>
                  <a:pt x="3135" y="3255"/>
                </a:lnTo>
                <a:lnTo>
                  <a:pt x="3122" y="3251"/>
                </a:lnTo>
                <a:lnTo>
                  <a:pt x="3108" y="3246"/>
                </a:lnTo>
                <a:lnTo>
                  <a:pt x="3097" y="3243"/>
                </a:lnTo>
                <a:lnTo>
                  <a:pt x="3085" y="3242"/>
                </a:lnTo>
                <a:lnTo>
                  <a:pt x="3075" y="3243"/>
                </a:lnTo>
                <a:lnTo>
                  <a:pt x="3065" y="3246"/>
                </a:lnTo>
                <a:lnTo>
                  <a:pt x="3055" y="3250"/>
                </a:lnTo>
                <a:lnTo>
                  <a:pt x="3046" y="3256"/>
                </a:lnTo>
                <a:lnTo>
                  <a:pt x="3036" y="3263"/>
                </a:lnTo>
                <a:lnTo>
                  <a:pt x="3031" y="3262"/>
                </a:lnTo>
                <a:lnTo>
                  <a:pt x="3026" y="3260"/>
                </a:lnTo>
                <a:lnTo>
                  <a:pt x="3021" y="3256"/>
                </a:lnTo>
                <a:lnTo>
                  <a:pt x="3017" y="3252"/>
                </a:lnTo>
                <a:lnTo>
                  <a:pt x="3007" y="3244"/>
                </a:lnTo>
                <a:lnTo>
                  <a:pt x="2999" y="3236"/>
                </a:lnTo>
                <a:lnTo>
                  <a:pt x="2994" y="3233"/>
                </a:lnTo>
                <a:lnTo>
                  <a:pt x="2989" y="3231"/>
                </a:lnTo>
                <a:lnTo>
                  <a:pt x="2982" y="3228"/>
                </a:lnTo>
                <a:lnTo>
                  <a:pt x="2977" y="3227"/>
                </a:lnTo>
                <a:lnTo>
                  <a:pt x="2971" y="3227"/>
                </a:lnTo>
                <a:lnTo>
                  <a:pt x="2963" y="3228"/>
                </a:lnTo>
                <a:lnTo>
                  <a:pt x="2956" y="3232"/>
                </a:lnTo>
                <a:lnTo>
                  <a:pt x="2947" y="3236"/>
                </a:lnTo>
                <a:lnTo>
                  <a:pt x="2945" y="3237"/>
                </a:lnTo>
                <a:lnTo>
                  <a:pt x="2942" y="3237"/>
                </a:lnTo>
                <a:lnTo>
                  <a:pt x="2938" y="3237"/>
                </a:lnTo>
                <a:lnTo>
                  <a:pt x="2933" y="3236"/>
                </a:lnTo>
                <a:lnTo>
                  <a:pt x="2925" y="3232"/>
                </a:lnTo>
                <a:lnTo>
                  <a:pt x="2914" y="3226"/>
                </a:lnTo>
                <a:lnTo>
                  <a:pt x="2893" y="3212"/>
                </a:lnTo>
                <a:lnTo>
                  <a:pt x="2872" y="3201"/>
                </a:lnTo>
                <a:lnTo>
                  <a:pt x="2872" y="3201"/>
                </a:lnTo>
                <a:lnTo>
                  <a:pt x="2858" y="3207"/>
                </a:lnTo>
                <a:lnTo>
                  <a:pt x="2845" y="3213"/>
                </a:lnTo>
                <a:lnTo>
                  <a:pt x="2832" y="3218"/>
                </a:lnTo>
                <a:lnTo>
                  <a:pt x="2819" y="3222"/>
                </a:lnTo>
                <a:lnTo>
                  <a:pt x="2811" y="3223"/>
                </a:lnTo>
                <a:lnTo>
                  <a:pt x="2805" y="3223"/>
                </a:lnTo>
                <a:lnTo>
                  <a:pt x="2798" y="3223"/>
                </a:lnTo>
                <a:lnTo>
                  <a:pt x="2790" y="3222"/>
                </a:lnTo>
                <a:lnTo>
                  <a:pt x="2784" y="3221"/>
                </a:lnTo>
                <a:lnTo>
                  <a:pt x="2776" y="3217"/>
                </a:lnTo>
                <a:lnTo>
                  <a:pt x="2769" y="3213"/>
                </a:lnTo>
                <a:lnTo>
                  <a:pt x="2760" y="3208"/>
                </a:lnTo>
                <a:lnTo>
                  <a:pt x="2756" y="3207"/>
                </a:lnTo>
                <a:lnTo>
                  <a:pt x="2752" y="3206"/>
                </a:lnTo>
                <a:lnTo>
                  <a:pt x="2749" y="3206"/>
                </a:lnTo>
                <a:lnTo>
                  <a:pt x="2744" y="3207"/>
                </a:lnTo>
                <a:lnTo>
                  <a:pt x="2735" y="3211"/>
                </a:lnTo>
                <a:lnTo>
                  <a:pt x="2726" y="3216"/>
                </a:lnTo>
                <a:lnTo>
                  <a:pt x="2716" y="3221"/>
                </a:lnTo>
                <a:lnTo>
                  <a:pt x="2706" y="3222"/>
                </a:lnTo>
                <a:lnTo>
                  <a:pt x="2701" y="3222"/>
                </a:lnTo>
                <a:lnTo>
                  <a:pt x="2696" y="3221"/>
                </a:lnTo>
                <a:lnTo>
                  <a:pt x="2691" y="3218"/>
                </a:lnTo>
                <a:lnTo>
                  <a:pt x="2686" y="3214"/>
                </a:lnTo>
                <a:lnTo>
                  <a:pt x="2675" y="3207"/>
                </a:lnTo>
                <a:lnTo>
                  <a:pt x="2662" y="3201"/>
                </a:lnTo>
                <a:lnTo>
                  <a:pt x="2657" y="3198"/>
                </a:lnTo>
                <a:lnTo>
                  <a:pt x="2653" y="3194"/>
                </a:lnTo>
                <a:lnTo>
                  <a:pt x="2653" y="3193"/>
                </a:lnTo>
                <a:lnTo>
                  <a:pt x="2653" y="3191"/>
                </a:lnTo>
                <a:lnTo>
                  <a:pt x="2655" y="3189"/>
                </a:lnTo>
                <a:lnTo>
                  <a:pt x="2656" y="3188"/>
                </a:lnTo>
                <a:lnTo>
                  <a:pt x="2660" y="3184"/>
                </a:lnTo>
                <a:lnTo>
                  <a:pt x="2661" y="3182"/>
                </a:lnTo>
                <a:lnTo>
                  <a:pt x="2662" y="3178"/>
                </a:lnTo>
                <a:lnTo>
                  <a:pt x="2663" y="3173"/>
                </a:lnTo>
                <a:lnTo>
                  <a:pt x="2663" y="3164"/>
                </a:lnTo>
                <a:lnTo>
                  <a:pt x="2663" y="3155"/>
                </a:lnTo>
                <a:lnTo>
                  <a:pt x="2663" y="3152"/>
                </a:lnTo>
                <a:lnTo>
                  <a:pt x="2665" y="3148"/>
                </a:lnTo>
                <a:lnTo>
                  <a:pt x="2666" y="3144"/>
                </a:lnTo>
                <a:lnTo>
                  <a:pt x="2668" y="3142"/>
                </a:lnTo>
                <a:lnTo>
                  <a:pt x="2672" y="3139"/>
                </a:lnTo>
                <a:lnTo>
                  <a:pt x="2677" y="3138"/>
                </a:lnTo>
                <a:lnTo>
                  <a:pt x="2683" y="3138"/>
                </a:lnTo>
                <a:lnTo>
                  <a:pt x="2692" y="3139"/>
                </a:lnTo>
                <a:lnTo>
                  <a:pt x="2697" y="3140"/>
                </a:lnTo>
                <a:lnTo>
                  <a:pt x="2702" y="3140"/>
                </a:lnTo>
                <a:lnTo>
                  <a:pt x="2706" y="3139"/>
                </a:lnTo>
                <a:lnTo>
                  <a:pt x="2709" y="3138"/>
                </a:lnTo>
                <a:lnTo>
                  <a:pt x="2711" y="3137"/>
                </a:lnTo>
                <a:lnTo>
                  <a:pt x="2712" y="3134"/>
                </a:lnTo>
                <a:lnTo>
                  <a:pt x="2714" y="3131"/>
                </a:lnTo>
                <a:lnTo>
                  <a:pt x="2714" y="3128"/>
                </a:lnTo>
                <a:lnTo>
                  <a:pt x="2710" y="3114"/>
                </a:lnTo>
                <a:lnTo>
                  <a:pt x="2705" y="3100"/>
                </a:lnTo>
                <a:lnTo>
                  <a:pt x="2690" y="3101"/>
                </a:lnTo>
                <a:lnTo>
                  <a:pt x="2675" y="3104"/>
                </a:lnTo>
                <a:lnTo>
                  <a:pt x="2660" y="3108"/>
                </a:lnTo>
                <a:lnTo>
                  <a:pt x="2647" y="3113"/>
                </a:lnTo>
                <a:lnTo>
                  <a:pt x="2642" y="3116"/>
                </a:lnTo>
                <a:lnTo>
                  <a:pt x="2637" y="3121"/>
                </a:lnTo>
                <a:lnTo>
                  <a:pt x="2632" y="3126"/>
                </a:lnTo>
                <a:lnTo>
                  <a:pt x="2628" y="3133"/>
                </a:lnTo>
                <a:lnTo>
                  <a:pt x="2626" y="3139"/>
                </a:lnTo>
                <a:lnTo>
                  <a:pt x="2623" y="3147"/>
                </a:lnTo>
                <a:lnTo>
                  <a:pt x="2622" y="3157"/>
                </a:lnTo>
                <a:lnTo>
                  <a:pt x="2622" y="3167"/>
                </a:lnTo>
                <a:lnTo>
                  <a:pt x="2622" y="3167"/>
                </a:lnTo>
                <a:lnTo>
                  <a:pt x="2619" y="3170"/>
                </a:lnTo>
                <a:lnTo>
                  <a:pt x="2616" y="3174"/>
                </a:lnTo>
                <a:lnTo>
                  <a:pt x="2612" y="3177"/>
                </a:lnTo>
                <a:lnTo>
                  <a:pt x="2608" y="3179"/>
                </a:lnTo>
                <a:lnTo>
                  <a:pt x="2599" y="3182"/>
                </a:lnTo>
                <a:lnTo>
                  <a:pt x="2589" y="3182"/>
                </a:lnTo>
                <a:lnTo>
                  <a:pt x="2588" y="3174"/>
                </a:lnTo>
                <a:lnTo>
                  <a:pt x="2588" y="3167"/>
                </a:lnTo>
                <a:lnTo>
                  <a:pt x="2588" y="3167"/>
                </a:lnTo>
                <a:lnTo>
                  <a:pt x="2568" y="3167"/>
                </a:lnTo>
                <a:lnTo>
                  <a:pt x="2547" y="3167"/>
                </a:lnTo>
                <a:lnTo>
                  <a:pt x="2526" y="3165"/>
                </a:lnTo>
                <a:lnTo>
                  <a:pt x="2505" y="3165"/>
                </a:lnTo>
                <a:lnTo>
                  <a:pt x="2498" y="3158"/>
                </a:lnTo>
                <a:lnTo>
                  <a:pt x="2489" y="3150"/>
                </a:lnTo>
                <a:lnTo>
                  <a:pt x="2480" y="3154"/>
                </a:lnTo>
                <a:lnTo>
                  <a:pt x="2472" y="3157"/>
                </a:lnTo>
                <a:lnTo>
                  <a:pt x="2464" y="3158"/>
                </a:lnTo>
                <a:lnTo>
                  <a:pt x="2455" y="3159"/>
                </a:lnTo>
                <a:lnTo>
                  <a:pt x="2447" y="3158"/>
                </a:lnTo>
                <a:lnTo>
                  <a:pt x="2439" y="3157"/>
                </a:lnTo>
                <a:lnTo>
                  <a:pt x="2431" y="3154"/>
                </a:lnTo>
                <a:lnTo>
                  <a:pt x="2422" y="3149"/>
                </a:lnTo>
                <a:lnTo>
                  <a:pt x="2398" y="3134"/>
                </a:lnTo>
                <a:lnTo>
                  <a:pt x="2376" y="3118"/>
                </a:lnTo>
                <a:lnTo>
                  <a:pt x="2363" y="3111"/>
                </a:lnTo>
                <a:lnTo>
                  <a:pt x="2351" y="3105"/>
                </a:lnTo>
                <a:lnTo>
                  <a:pt x="2344" y="3103"/>
                </a:lnTo>
                <a:lnTo>
                  <a:pt x="2337" y="3101"/>
                </a:lnTo>
                <a:lnTo>
                  <a:pt x="2329" y="3100"/>
                </a:lnTo>
                <a:lnTo>
                  <a:pt x="2322" y="3100"/>
                </a:lnTo>
                <a:lnTo>
                  <a:pt x="2313" y="3098"/>
                </a:lnTo>
                <a:lnTo>
                  <a:pt x="2305" y="3095"/>
                </a:lnTo>
                <a:lnTo>
                  <a:pt x="2299" y="3091"/>
                </a:lnTo>
                <a:lnTo>
                  <a:pt x="2294" y="3089"/>
                </a:lnTo>
                <a:lnTo>
                  <a:pt x="2290" y="3085"/>
                </a:lnTo>
                <a:lnTo>
                  <a:pt x="2287" y="3081"/>
                </a:lnTo>
                <a:lnTo>
                  <a:pt x="2285" y="3078"/>
                </a:lnTo>
                <a:lnTo>
                  <a:pt x="2284" y="3074"/>
                </a:lnTo>
                <a:lnTo>
                  <a:pt x="2283" y="3065"/>
                </a:lnTo>
                <a:lnTo>
                  <a:pt x="2284" y="3056"/>
                </a:lnTo>
                <a:lnTo>
                  <a:pt x="2288" y="3046"/>
                </a:lnTo>
                <a:lnTo>
                  <a:pt x="2293" y="3037"/>
                </a:lnTo>
                <a:lnTo>
                  <a:pt x="2282" y="3032"/>
                </a:lnTo>
                <a:lnTo>
                  <a:pt x="2269" y="3029"/>
                </a:lnTo>
                <a:lnTo>
                  <a:pt x="2254" y="3022"/>
                </a:lnTo>
                <a:lnTo>
                  <a:pt x="2240" y="3016"/>
                </a:lnTo>
                <a:lnTo>
                  <a:pt x="2233" y="3012"/>
                </a:lnTo>
                <a:lnTo>
                  <a:pt x="2226" y="3008"/>
                </a:lnTo>
                <a:lnTo>
                  <a:pt x="2220" y="3003"/>
                </a:lnTo>
                <a:lnTo>
                  <a:pt x="2214" y="2998"/>
                </a:lnTo>
                <a:lnTo>
                  <a:pt x="2215" y="3005"/>
                </a:lnTo>
                <a:lnTo>
                  <a:pt x="2216" y="3011"/>
                </a:lnTo>
                <a:lnTo>
                  <a:pt x="2215" y="3017"/>
                </a:lnTo>
                <a:lnTo>
                  <a:pt x="2214" y="3022"/>
                </a:lnTo>
                <a:lnTo>
                  <a:pt x="2211" y="3027"/>
                </a:lnTo>
                <a:lnTo>
                  <a:pt x="2208" y="3032"/>
                </a:lnTo>
                <a:lnTo>
                  <a:pt x="2203" y="3035"/>
                </a:lnTo>
                <a:lnTo>
                  <a:pt x="2198" y="3037"/>
                </a:lnTo>
                <a:lnTo>
                  <a:pt x="2185" y="3041"/>
                </a:lnTo>
                <a:lnTo>
                  <a:pt x="2175" y="3045"/>
                </a:lnTo>
                <a:lnTo>
                  <a:pt x="2169" y="3049"/>
                </a:lnTo>
                <a:lnTo>
                  <a:pt x="2165" y="3052"/>
                </a:lnTo>
                <a:lnTo>
                  <a:pt x="2162" y="3056"/>
                </a:lnTo>
                <a:lnTo>
                  <a:pt x="2162" y="3060"/>
                </a:lnTo>
                <a:lnTo>
                  <a:pt x="2165" y="3062"/>
                </a:lnTo>
                <a:lnTo>
                  <a:pt x="2167" y="3066"/>
                </a:lnTo>
                <a:lnTo>
                  <a:pt x="2185" y="3079"/>
                </a:lnTo>
                <a:lnTo>
                  <a:pt x="2198" y="3091"/>
                </a:lnTo>
                <a:lnTo>
                  <a:pt x="2208" y="3086"/>
                </a:lnTo>
                <a:lnTo>
                  <a:pt x="2219" y="3084"/>
                </a:lnTo>
                <a:lnTo>
                  <a:pt x="2230" y="3083"/>
                </a:lnTo>
                <a:lnTo>
                  <a:pt x="2241" y="3084"/>
                </a:lnTo>
                <a:lnTo>
                  <a:pt x="2258" y="3088"/>
                </a:lnTo>
                <a:lnTo>
                  <a:pt x="2273" y="3093"/>
                </a:lnTo>
                <a:lnTo>
                  <a:pt x="2287" y="3098"/>
                </a:lnTo>
                <a:lnTo>
                  <a:pt x="2299" y="3105"/>
                </a:lnTo>
                <a:lnTo>
                  <a:pt x="2303" y="3110"/>
                </a:lnTo>
                <a:lnTo>
                  <a:pt x="2308" y="3115"/>
                </a:lnTo>
                <a:lnTo>
                  <a:pt x="2311" y="3121"/>
                </a:lnTo>
                <a:lnTo>
                  <a:pt x="2312" y="3128"/>
                </a:lnTo>
                <a:lnTo>
                  <a:pt x="2313" y="3135"/>
                </a:lnTo>
                <a:lnTo>
                  <a:pt x="2312" y="3144"/>
                </a:lnTo>
                <a:lnTo>
                  <a:pt x="2309" y="3154"/>
                </a:lnTo>
                <a:lnTo>
                  <a:pt x="2305" y="3165"/>
                </a:lnTo>
                <a:lnTo>
                  <a:pt x="2297" y="3174"/>
                </a:lnTo>
                <a:lnTo>
                  <a:pt x="2288" y="3182"/>
                </a:lnTo>
                <a:lnTo>
                  <a:pt x="2257" y="3182"/>
                </a:lnTo>
                <a:lnTo>
                  <a:pt x="2234" y="3173"/>
                </a:lnTo>
                <a:lnTo>
                  <a:pt x="2211" y="3163"/>
                </a:lnTo>
                <a:lnTo>
                  <a:pt x="2206" y="3160"/>
                </a:lnTo>
                <a:lnTo>
                  <a:pt x="2201" y="3157"/>
                </a:lnTo>
                <a:lnTo>
                  <a:pt x="2198" y="3153"/>
                </a:lnTo>
                <a:lnTo>
                  <a:pt x="2194" y="3148"/>
                </a:lnTo>
                <a:lnTo>
                  <a:pt x="2191" y="3143"/>
                </a:lnTo>
                <a:lnTo>
                  <a:pt x="2190" y="3137"/>
                </a:lnTo>
                <a:lnTo>
                  <a:pt x="2189" y="3129"/>
                </a:lnTo>
                <a:lnTo>
                  <a:pt x="2189" y="3121"/>
                </a:lnTo>
                <a:lnTo>
                  <a:pt x="2184" y="3123"/>
                </a:lnTo>
                <a:lnTo>
                  <a:pt x="2180" y="3124"/>
                </a:lnTo>
                <a:lnTo>
                  <a:pt x="2175" y="3124"/>
                </a:lnTo>
                <a:lnTo>
                  <a:pt x="2171" y="3124"/>
                </a:lnTo>
                <a:lnTo>
                  <a:pt x="2164" y="3121"/>
                </a:lnTo>
                <a:lnTo>
                  <a:pt x="2156" y="3116"/>
                </a:lnTo>
                <a:lnTo>
                  <a:pt x="2156" y="3116"/>
                </a:lnTo>
                <a:lnTo>
                  <a:pt x="2140" y="3108"/>
                </a:lnTo>
                <a:lnTo>
                  <a:pt x="2122" y="3100"/>
                </a:lnTo>
                <a:lnTo>
                  <a:pt x="2118" y="3096"/>
                </a:lnTo>
                <a:lnTo>
                  <a:pt x="2113" y="3095"/>
                </a:lnTo>
                <a:lnTo>
                  <a:pt x="2110" y="3096"/>
                </a:lnTo>
                <a:lnTo>
                  <a:pt x="2106" y="3099"/>
                </a:lnTo>
                <a:lnTo>
                  <a:pt x="2106" y="3099"/>
                </a:lnTo>
                <a:lnTo>
                  <a:pt x="2097" y="3104"/>
                </a:lnTo>
                <a:lnTo>
                  <a:pt x="2090" y="3108"/>
                </a:lnTo>
                <a:lnTo>
                  <a:pt x="2082" y="3109"/>
                </a:lnTo>
                <a:lnTo>
                  <a:pt x="2074" y="3109"/>
                </a:lnTo>
                <a:lnTo>
                  <a:pt x="2067" y="3108"/>
                </a:lnTo>
                <a:lnTo>
                  <a:pt x="2061" y="3105"/>
                </a:lnTo>
                <a:lnTo>
                  <a:pt x="2053" y="3103"/>
                </a:lnTo>
                <a:lnTo>
                  <a:pt x="2047" y="3099"/>
                </a:lnTo>
                <a:lnTo>
                  <a:pt x="2033" y="3091"/>
                </a:lnTo>
                <a:lnTo>
                  <a:pt x="2019" y="3085"/>
                </a:lnTo>
                <a:lnTo>
                  <a:pt x="2012" y="3083"/>
                </a:lnTo>
                <a:lnTo>
                  <a:pt x="2004" y="3081"/>
                </a:lnTo>
                <a:lnTo>
                  <a:pt x="1997" y="3081"/>
                </a:lnTo>
                <a:lnTo>
                  <a:pt x="1989" y="3083"/>
                </a:lnTo>
                <a:lnTo>
                  <a:pt x="1990" y="3076"/>
                </a:lnTo>
                <a:lnTo>
                  <a:pt x="1988" y="3069"/>
                </a:lnTo>
                <a:lnTo>
                  <a:pt x="1985" y="3062"/>
                </a:lnTo>
                <a:lnTo>
                  <a:pt x="1984" y="3055"/>
                </a:lnTo>
                <a:lnTo>
                  <a:pt x="1983" y="3051"/>
                </a:lnTo>
                <a:lnTo>
                  <a:pt x="1983" y="3047"/>
                </a:lnTo>
                <a:lnTo>
                  <a:pt x="1984" y="3045"/>
                </a:lnTo>
                <a:lnTo>
                  <a:pt x="1985" y="3041"/>
                </a:lnTo>
                <a:lnTo>
                  <a:pt x="1988" y="3037"/>
                </a:lnTo>
                <a:lnTo>
                  <a:pt x="1992" y="3035"/>
                </a:lnTo>
                <a:lnTo>
                  <a:pt x="1995" y="3031"/>
                </a:lnTo>
                <a:lnTo>
                  <a:pt x="2002" y="3029"/>
                </a:lnTo>
                <a:lnTo>
                  <a:pt x="2004" y="3027"/>
                </a:lnTo>
                <a:lnTo>
                  <a:pt x="2007" y="3025"/>
                </a:lnTo>
                <a:lnTo>
                  <a:pt x="2007" y="3024"/>
                </a:lnTo>
                <a:lnTo>
                  <a:pt x="2007" y="3021"/>
                </a:lnTo>
                <a:lnTo>
                  <a:pt x="2004" y="3016"/>
                </a:lnTo>
                <a:lnTo>
                  <a:pt x="1999" y="3011"/>
                </a:lnTo>
                <a:lnTo>
                  <a:pt x="1994" y="3005"/>
                </a:lnTo>
                <a:lnTo>
                  <a:pt x="1990" y="2998"/>
                </a:lnTo>
                <a:lnTo>
                  <a:pt x="1988" y="2995"/>
                </a:lnTo>
                <a:lnTo>
                  <a:pt x="1988" y="2991"/>
                </a:lnTo>
                <a:lnTo>
                  <a:pt x="1988" y="2988"/>
                </a:lnTo>
                <a:lnTo>
                  <a:pt x="1988" y="2985"/>
                </a:lnTo>
                <a:lnTo>
                  <a:pt x="1988" y="2985"/>
                </a:lnTo>
                <a:lnTo>
                  <a:pt x="1978" y="2978"/>
                </a:lnTo>
                <a:lnTo>
                  <a:pt x="1969" y="2971"/>
                </a:lnTo>
                <a:lnTo>
                  <a:pt x="1961" y="2962"/>
                </a:lnTo>
                <a:lnTo>
                  <a:pt x="1955" y="2952"/>
                </a:lnTo>
                <a:lnTo>
                  <a:pt x="1955" y="2952"/>
                </a:lnTo>
                <a:lnTo>
                  <a:pt x="1955" y="2952"/>
                </a:lnTo>
                <a:lnTo>
                  <a:pt x="1945" y="2949"/>
                </a:lnTo>
                <a:lnTo>
                  <a:pt x="1936" y="2947"/>
                </a:lnTo>
                <a:lnTo>
                  <a:pt x="1933" y="2944"/>
                </a:lnTo>
                <a:lnTo>
                  <a:pt x="1928" y="2942"/>
                </a:lnTo>
                <a:lnTo>
                  <a:pt x="1924" y="2938"/>
                </a:lnTo>
                <a:lnTo>
                  <a:pt x="1921" y="2934"/>
                </a:lnTo>
                <a:lnTo>
                  <a:pt x="1921" y="2934"/>
                </a:lnTo>
                <a:lnTo>
                  <a:pt x="1914" y="2934"/>
                </a:lnTo>
                <a:lnTo>
                  <a:pt x="1907" y="2936"/>
                </a:lnTo>
                <a:lnTo>
                  <a:pt x="1907" y="2936"/>
                </a:lnTo>
                <a:lnTo>
                  <a:pt x="1907" y="2936"/>
                </a:lnTo>
                <a:lnTo>
                  <a:pt x="1907" y="2949"/>
                </a:lnTo>
                <a:lnTo>
                  <a:pt x="1906" y="2962"/>
                </a:lnTo>
                <a:lnTo>
                  <a:pt x="1905" y="2968"/>
                </a:lnTo>
                <a:lnTo>
                  <a:pt x="1904" y="2973"/>
                </a:lnTo>
                <a:lnTo>
                  <a:pt x="1901" y="2980"/>
                </a:lnTo>
                <a:lnTo>
                  <a:pt x="1899" y="2983"/>
                </a:lnTo>
                <a:lnTo>
                  <a:pt x="1895" y="2988"/>
                </a:lnTo>
                <a:lnTo>
                  <a:pt x="1891" y="2992"/>
                </a:lnTo>
                <a:lnTo>
                  <a:pt x="1886" y="2995"/>
                </a:lnTo>
                <a:lnTo>
                  <a:pt x="1881" y="2998"/>
                </a:lnTo>
                <a:lnTo>
                  <a:pt x="1875" y="3000"/>
                </a:lnTo>
                <a:lnTo>
                  <a:pt x="1867" y="3002"/>
                </a:lnTo>
                <a:lnTo>
                  <a:pt x="1860" y="3003"/>
                </a:lnTo>
                <a:lnTo>
                  <a:pt x="1852" y="3005"/>
                </a:lnTo>
                <a:lnTo>
                  <a:pt x="1837" y="3007"/>
                </a:lnTo>
                <a:lnTo>
                  <a:pt x="1821" y="3011"/>
                </a:lnTo>
                <a:lnTo>
                  <a:pt x="1813" y="3013"/>
                </a:lnTo>
                <a:lnTo>
                  <a:pt x="1806" y="3015"/>
                </a:lnTo>
                <a:lnTo>
                  <a:pt x="1798" y="3016"/>
                </a:lnTo>
                <a:lnTo>
                  <a:pt x="1789" y="3016"/>
                </a:lnTo>
                <a:lnTo>
                  <a:pt x="1789" y="3016"/>
                </a:lnTo>
                <a:lnTo>
                  <a:pt x="1789" y="3016"/>
                </a:lnTo>
                <a:lnTo>
                  <a:pt x="1781" y="3016"/>
                </a:lnTo>
                <a:lnTo>
                  <a:pt x="1773" y="3016"/>
                </a:lnTo>
                <a:lnTo>
                  <a:pt x="1766" y="3001"/>
                </a:lnTo>
                <a:lnTo>
                  <a:pt x="1758" y="2986"/>
                </a:lnTo>
                <a:lnTo>
                  <a:pt x="1751" y="2990"/>
                </a:lnTo>
                <a:lnTo>
                  <a:pt x="1744" y="2991"/>
                </a:lnTo>
                <a:lnTo>
                  <a:pt x="1738" y="2992"/>
                </a:lnTo>
                <a:lnTo>
                  <a:pt x="1730" y="2993"/>
                </a:lnTo>
                <a:lnTo>
                  <a:pt x="1717" y="2992"/>
                </a:lnTo>
                <a:lnTo>
                  <a:pt x="1703" y="2990"/>
                </a:lnTo>
                <a:lnTo>
                  <a:pt x="1674" y="2983"/>
                </a:lnTo>
                <a:lnTo>
                  <a:pt x="1651" y="2981"/>
                </a:lnTo>
                <a:lnTo>
                  <a:pt x="1643" y="2981"/>
                </a:lnTo>
                <a:lnTo>
                  <a:pt x="1635" y="2982"/>
                </a:lnTo>
                <a:lnTo>
                  <a:pt x="1630" y="2983"/>
                </a:lnTo>
                <a:lnTo>
                  <a:pt x="1625" y="2987"/>
                </a:lnTo>
                <a:lnTo>
                  <a:pt x="1621" y="2992"/>
                </a:lnTo>
                <a:lnTo>
                  <a:pt x="1620" y="2998"/>
                </a:lnTo>
                <a:lnTo>
                  <a:pt x="1619" y="3006"/>
                </a:lnTo>
                <a:lnTo>
                  <a:pt x="1619" y="3015"/>
                </a:lnTo>
                <a:lnTo>
                  <a:pt x="1621" y="3039"/>
                </a:lnTo>
                <a:lnTo>
                  <a:pt x="1626" y="3070"/>
                </a:lnTo>
                <a:lnTo>
                  <a:pt x="1627" y="3078"/>
                </a:lnTo>
                <a:lnTo>
                  <a:pt x="1629" y="3084"/>
                </a:lnTo>
                <a:lnTo>
                  <a:pt x="1633" y="3070"/>
                </a:lnTo>
                <a:lnTo>
                  <a:pt x="1635" y="3056"/>
                </a:lnTo>
                <a:lnTo>
                  <a:pt x="1639" y="3042"/>
                </a:lnTo>
                <a:lnTo>
                  <a:pt x="1643" y="3029"/>
                </a:lnTo>
                <a:lnTo>
                  <a:pt x="1646" y="3019"/>
                </a:lnTo>
                <a:lnTo>
                  <a:pt x="1650" y="3011"/>
                </a:lnTo>
                <a:lnTo>
                  <a:pt x="1654" y="3003"/>
                </a:lnTo>
                <a:lnTo>
                  <a:pt x="1659" y="2998"/>
                </a:lnTo>
                <a:lnTo>
                  <a:pt x="1663" y="2993"/>
                </a:lnTo>
                <a:lnTo>
                  <a:pt x="1668" y="2990"/>
                </a:lnTo>
                <a:lnTo>
                  <a:pt x="1671" y="2987"/>
                </a:lnTo>
                <a:lnTo>
                  <a:pt x="1676" y="2986"/>
                </a:lnTo>
                <a:lnTo>
                  <a:pt x="1681" y="2986"/>
                </a:lnTo>
                <a:lnTo>
                  <a:pt x="1688" y="2987"/>
                </a:lnTo>
                <a:lnTo>
                  <a:pt x="1693" y="2990"/>
                </a:lnTo>
                <a:lnTo>
                  <a:pt x="1698" y="2992"/>
                </a:lnTo>
                <a:lnTo>
                  <a:pt x="1704" y="2997"/>
                </a:lnTo>
                <a:lnTo>
                  <a:pt x="1710" y="3002"/>
                </a:lnTo>
                <a:lnTo>
                  <a:pt x="1717" y="3008"/>
                </a:lnTo>
                <a:lnTo>
                  <a:pt x="1723" y="3017"/>
                </a:lnTo>
                <a:lnTo>
                  <a:pt x="1722" y="3025"/>
                </a:lnTo>
                <a:lnTo>
                  <a:pt x="1723" y="3032"/>
                </a:lnTo>
                <a:lnTo>
                  <a:pt x="1714" y="3041"/>
                </a:lnTo>
                <a:lnTo>
                  <a:pt x="1707" y="3050"/>
                </a:lnTo>
                <a:lnTo>
                  <a:pt x="1707" y="3115"/>
                </a:lnTo>
                <a:lnTo>
                  <a:pt x="1707" y="3115"/>
                </a:lnTo>
                <a:lnTo>
                  <a:pt x="1723" y="3115"/>
                </a:lnTo>
                <a:lnTo>
                  <a:pt x="1739" y="3115"/>
                </a:lnTo>
                <a:lnTo>
                  <a:pt x="1751" y="3104"/>
                </a:lnTo>
                <a:lnTo>
                  <a:pt x="1762" y="3096"/>
                </a:lnTo>
                <a:lnTo>
                  <a:pt x="1768" y="3093"/>
                </a:lnTo>
                <a:lnTo>
                  <a:pt x="1773" y="3090"/>
                </a:lnTo>
                <a:lnTo>
                  <a:pt x="1779" y="3088"/>
                </a:lnTo>
                <a:lnTo>
                  <a:pt x="1784" y="3088"/>
                </a:lnTo>
                <a:lnTo>
                  <a:pt x="1791" y="3088"/>
                </a:lnTo>
                <a:lnTo>
                  <a:pt x="1796" y="3089"/>
                </a:lnTo>
                <a:lnTo>
                  <a:pt x="1801" y="3090"/>
                </a:lnTo>
                <a:lnTo>
                  <a:pt x="1807" y="3094"/>
                </a:lnTo>
                <a:lnTo>
                  <a:pt x="1812" y="3099"/>
                </a:lnTo>
                <a:lnTo>
                  <a:pt x="1817" y="3104"/>
                </a:lnTo>
                <a:lnTo>
                  <a:pt x="1823" y="3111"/>
                </a:lnTo>
                <a:lnTo>
                  <a:pt x="1828" y="3120"/>
                </a:lnTo>
                <a:lnTo>
                  <a:pt x="1833" y="3124"/>
                </a:lnTo>
                <a:lnTo>
                  <a:pt x="1840" y="3128"/>
                </a:lnTo>
                <a:lnTo>
                  <a:pt x="1848" y="3130"/>
                </a:lnTo>
                <a:lnTo>
                  <a:pt x="1856" y="3133"/>
                </a:lnTo>
                <a:lnTo>
                  <a:pt x="1856" y="3133"/>
                </a:lnTo>
                <a:lnTo>
                  <a:pt x="1856" y="3133"/>
                </a:lnTo>
                <a:lnTo>
                  <a:pt x="1910" y="3133"/>
                </a:lnTo>
                <a:lnTo>
                  <a:pt x="1897" y="3145"/>
                </a:lnTo>
                <a:lnTo>
                  <a:pt x="1885" y="3157"/>
                </a:lnTo>
                <a:lnTo>
                  <a:pt x="1872" y="3167"/>
                </a:lnTo>
                <a:lnTo>
                  <a:pt x="1860" y="3174"/>
                </a:lnTo>
                <a:lnTo>
                  <a:pt x="1846" y="3182"/>
                </a:lnTo>
                <a:lnTo>
                  <a:pt x="1831" y="3187"/>
                </a:lnTo>
                <a:lnTo>
                  <a:pt x="1816" y="3191"/>
                </a:lnTo>
                <a:lnTo>
                  <a:pt x="1799" y="3192"/>
                </a:lnTo>
                <a:lnTo>
                  <a:pt x="1846" y="3223"/>
                </a:lnTo>
                <a:lnTo>
                  <a:pt x="1894" y="3253"/>
                </a:lnTo>
                <a:lnTo>
                  <a:pt x="1918" y="3268"/>
                </a:lnTo>
                <a:lnTo>
                  <a:pt x="1941" y="3282"/>
                </a:lnTo>
                <a:lnTo>
                  <a:pt x="1965" y="3296"/>
                </a:lnTo>
                <a:lnTo>
                  <a:pt x="1990" y="3309"/>
                </a:lnTo>
                <a:lnTo>
                  <a:pt x="2015" y="3320"/>
                </a:lnTo>
                <a:lnTo>
                  <a:pt x="2041" y="3330"/>
                </a:lnTo>
                <a:lnTo>
                  <a:pt x="2067" y="3340"/>
                </a:lnTo>
                <a:lnTo>
                  <a:pt x="2093" y="3347"/>
                </a:lnTo>
                <a:lnTo>
                  <a:pt x="2120" y="3355"/>
                </a:lnTo>
                <a:lnTo>
                  <a:pt x="2147" y="3360"/>
                </a:lnTo>
                <a:lnTo>
                  <a:pt x="2176" y="3364"/>
                </a:lnTo>
                <a:lnTo>
                  <a:pt x="2205" y="3366"/>
                </a:lnTo>
                <a:lnTo>
                  <a:pt x="2214" y="3373"/>
                </a:lnTo>
                <a:lnTo>
                  <a:pt x="2223" y="3379"/>
                </a:lnTo>
                <a:lnTo>
                  <a:pt x="2230" y="3385"/>
                </a:lnTo>
                <a:lnTo>
                  <a:pt x="2236" y="3393"/>
                </a:lnTo>
                <a:lnTo>
                  <a:pt x="2240" y="3401"/>
                </a:lnTo>
                <a:lnTo>
                  <a:pt x="2243" y="3410"/>
                </a:lnTo>
                <a:lnTo>
                  <a:pt x="2243" y="3415"/>
                </a:lnTo>
                <a:lnTo>
                  <a:pt x="2243" y="3422"/>
                </a:lnTo>
                <a:lnTo>
                  <a:pt x="2241" y="3427"/>
                </a:lnTo>
                <a:lnTo>
                  <a:pt x="2239" y="3433"/>
                </a:lnTo>
                <a:lnTo>
                  <a:pt x="2238" y="3443"/>
                </a:lnTo>
                <a:lnTo>
                  <a:pt x="2234" y="3450"/>
                </a:lnTo>
                <a:lnTo>
                  <a:pt x="2231" y="3454"/>
                </a:lnTo>
                <a:lnTo>
                  <a:pt x="2228" y="3455"/>
                </a:lnTo>
                <a:lnTo>
                  <a:pt x="2223" y="3455"/>
                </a:lnTo>
                <a:lnTo>
                  <a:pt x="2216" y="3454"/>
                </a:lnTo>
                <a:lnTo>
                  <a:pt x="2210" y="3453"/>
                </a:lnTo>
                <a:lnTo>
                  <a:pt x="2204" y="3454"/>
                </a:lnTo>
                <a:lnTo>
                  <a:pt x="2199" y="3454"/>
                </a:lnTo>
                <a:lnTo>
                  <a:pt x="2194" y="3457"/>
                </a:lnTo>
                <a:lnTo>
                  <a:pt x="2182" y="3462"/>
                </a:lnTo>
                <a:lnTo>
                  <a:pt x="2172" y="3465"/>
                </a:lnTo>
                <a:lnTo>
                  <a:pt x="2149" y="3447"/>
                </a:lnTo>
                <a:lnTo>
                  <a:pt x="2125" y="3428"/>
                </a:lnTo>
                <a:lnTo>
                  <a:pt x="2098" y="3413"/>
                </a:lnTo>
                <a:lnTo>
                  <a:pt x="2072" y="3398"/>
                </a:lnTo>
                <a:lnTo>
                  <a:pt x="2046" y="3384"/>
                </a:lnTo>
                <a:lnTo>
                  <a:pt x="2018" y="3371"/>
                </a:lnTo>
                <a:lnTo>
                  <a:pt x="1990" y="3360"/>
                </a:lnTo>
                <a:lnTo>
                  <a:pt x="1961" y="3349"/>
                </a:lnTo>
                <a:lnTo>
                  <a:pt x="1939" y="3339"/>
                </a:lnTo>
                <a:lnTo>
                  <a:pt x="1916" y="3327"/>
                </a:lnTo>
                <a:lnTo>
                  <a:pt x="1895" y="3316"/>
                </a:lnTo>
                <a:lnTo>
                  <a:pt x="1874" y="3304"/>
                </a:lnTo>
                <a:lnTo>
                  <a:pt x="1832" y="3276"/>
                </a:lnTo>
                <a:lnTo>
                  <a:pt x="1791" y="3248"/>
                </a:lnTo>
                <a:lnTo>
                  <a:pt x="1776" y="3238"/>
                </a:lnTo>
                <a:lnTo>
                  <a:pt x="1762" y="3226"/>
                </a:lnTo>
                <a:lnTo>
                  <a:pt x="1751" y="3212"/>
                </a:lnTo>
                <a:lnTo>
                  <a:pt x="1739" y="3198"/>
                </a:lnTo>
                <a:lnTo>
                  <a:pt x="1730" y="3183"/>
                </a:lnTo>
                <a:lnTo>
                  <a:pt x="1722" y="3167"/>
                </a:lnTo>
                <a:lnTo>
                  <a:pt x="1714" y="3150"/>
                </a:lnTo>
                <a:lnTo>
                  <a:pt x="1707" y="3134"/>
                </a:lnTo>
                <a:lnTo>
                  <a:pt x="1704" y="3140"/>
                </a:lnTo>
                <a:lnTo>
                  <a:pt x="1700" y="3147"/>
                </a:lnTo>
                <a:lnTo>
                  <a:pt x="1697" y="3150"/>
                </a:lnTo>
                <a:lnTo>
                  <a:pt x="1694" y="3154"/>
                </a:lnTo>
                <a:lnTo>
                  <a:pt x="1689" y="3155"/>
                </a:lnTo>
                <a:lnTo>
                  <a:pt x="1685" y="3157"/>
                </a:lnTo>
                <a:lnTo>
                  <a:pt x="1681" y="3158"/>
                </a:lnTo>
                <a:lnTo>
                  <a:pt x="1676" y="3158"/>
                </a:lnTo>
                <a:lnTo>
                  <a:pt x="1659" y="3153"/>
                </a:lnTo>
                <a:lnTo>
                  <a:pt x="1640" y="3149"/>
                </a:lnTo>
                <a:lnTo>
                  <a:pt x="1627" y="3142"/>
                </a:lnTo>
                <a:lnTo>
                  <a:pt x="1615" y="3133"/>
                </a:lnTo>
                <a:lnTo>
                  <a:pt x="1611" y="3128"/>
                </a:lnTo>
                <a:lnTo>
                  <a:pt x="1607" y="3123"/>
                </a:lnTo>
                <a:lnTo>
                  <a:pt x="1605" y="3115"/>
                </a:lnTo>
                <a:lnTo>
                  <a:pt x="1604" y="3108"/>
                </a:lnTo>
                <a:lnTo>
                  <a:pt x="1596" y="3105"/>
                </a:lnTo>
                <a:lnTo>
                  <a:pt x="1590" y="3100"/>
                </a:lnTo>
                <a:lnTo>
                  <a:pt x="1589" y="3100"/>
                </a:lnTo>
                <a:lnTo>
                  <a:pt x="1573" y="3091"/>
                </a:lnTo>
                <a:lnTo>
                  <a:pt x="1557" y="3083"/>
                </a:lnTo>
                <a:lnTo>
                  <a:pt x="1557" y="3074"/>
                </a:lnTo>
                <a:lnTo>
                  <a:pt x="1557" y="3066"/>
                </a:lnTo>
                <a:lnTo>
                  <a:pt x="1560" y="3064"/>
                </a:lnTo>
                <a:lnTo>
                  <a:pt x="1561" y="3061"/>
                </a:lnTo>
                <a:lnTo>
                  <a:pt x="1561" y="3057"/>
                </a:lnTo>
                <a:lnTo>
                  <a:pt x="1561" y="3055"/>
                </a:lnTo>
                <a:lnTo>
                  <a:pt x="1558" y="3051"/>
                </a:lnTo>
                <a:lnTo>
                  <a:pt x="1557" y="3049"/>
                </a:lnTo>
                <a:lnTo>
                  <a:pt x="1555" y="3044"/>
                </a:lnTo>
                <a:lnTo>
                  <a:pt x="1551" y="3039"/>
                </a:lnTo>
                <a:lnTo>
                  <a:pt x="1548" y="3034"/>
                </a:lnTo>
                <a:lnTo>
                  <a:pt x="1545" y="3029"/>
                </a:lnTo>
                <a:lnTo>
                  <a:pt x="1536" y="3021"/>
                </a:lnTo>
                <a:lnTo>
                  <a:pt x="1525" y="3016"/>
                </a:lnTo>
                <a:lnTo>
                  <a:pt x="1516" y="2993"/>
                </a:lnTo>
                <a:lnTo>
                  <a:pt x="1507" y="2971"/>
                </a:lnTo>
                <a:lnTo>
                  <a:pt x="1498" y="2948"/>
                </a:lnTo>
                <a:lnTo>
                  <a:pt x="1492" y="2924"/>
                </a:lnTo>
                <a:lnTo>
                  <a:pt x="1487" y="2934"/>
                </a:lnTo>
                <a:lnTo>
                  <a:pt x="1481" y="2944"/>
                </a:lnTo>
                <a:lnTo>
                  <a:pt x="1477" y="2947"/>
                </a:lnTo>
                <a:lnTo>
                  <a:pt x="1472" y="2949"/>
                </a:lnTo>
                <a:lnTo>
                  <a:pt x="1464" y="2951"/>
                </a:lnTo>
                <a:lnTo>
                  <a:pt x="1457" y="2949"/>
                </a:lnTo>
                <a:lnTo>
                  <a:pt x="1443" y="2942"/>
                </a:lnTo>
                <a:lnTo>
                  <a:pt x="1432" y="2933"/>
                </a:lnTo>
                <a:lnTo>
                  <a:pt x="1420" y="2924"/>
                </a:lnTo>
                <a:lnTo>
                  <a:pt x="1412" y="2913"/>
                </a:lnTo>
                <a:lnTo>
                  <a:pt x="1404" y="2900"/>
                </a:lnTo>
                <a:lnTo>
                  <a:pt x="1396" y="2888"/>
                </a:lnTo>
                <a:lnTo>
                  <a:pt x="1390" y="2874"/>
                </a:lnTo>
                <a:lnTo>
                  <a:pt x="1384" y="2860"/>
                </a:lnTo>
                <a:lnTo>
                  <a:pt x="1388" y="2858"/>
                </a:lnTo>
                <a:lnTo>
                  <a:pt x="1391" y="2855"/>
                </a:lnTo>
                <a:lnTo>
                  <a:pt x="1395" y="2853"/>
                </a:lnTo>
                <a:lnTo>
                  <a:pt x="1399" y="2852"/>
                </a:lnTo>
                <a:lnTo>
                  <a:pt x="1405" y="2852"/>
                </a:lnTo>
                <a:lnTo>
                  <a:pt x="1413" y="2854"/>
                </a:lnTo>
                <a:lnTo>
                  <a:pt x="1427" y="2860"/>
                </a:lnTo>
                <a:lnTo>
                  <a:pt x="1440" y="2867"/>
                </a:lnTo>
                <a:lnTo>
                  <a:pt x="1439" y="2867"/>
                </a:lnTo>
                <a:lnTo>
                  <a:pt x="1438" y="2855"/>
                </a:lnTo>
                <a:lnTo>
                  <a:pt x="1435" y="2845"/>
                </a:lnTo>
                <a:lnTo>
                  <a:pt x="1432" y="2838"/>
                </a:lnTo>
                <a:lnTo>
                  <a:pt x="1427" y="2831"/>
                </a:lnTo>
                <a:lnTo>
                  <a:pt x="1422" y="2826"/>
                </a:lnTo>
                <a:lnTo>
                  <a:pt x="1415" y="2821"/>
                </a:lnTo>
                <a:lnTo>
                  <a:pt x="1409" y="2819"/>
                </a:lnTo>
                <a:lnTo>
                  <a:pt x="1401" y="2816"/>
                </a:lnTo>
                <a:lnTo>
                  <a:pt x="1370" y="2814"/>
                </a:lnTo>
                <a:lnTo>
                  <a:pt x="1340" y="2811"/>
                </a:lnTo>
                <a:lnTo>
                  <a:pt x="1322" y="2813"/>
                </a:lnTo>
                <a:lnTo>
                  <a:pt x="1305" y="2814"/>
                </a:lnTo>
                <a:lnTo>
                  <a:pt x="1296" y="2814"/>
                </a:lnTo>
                <a:lnTo>
                  <a:pt x="1287" y="2811"/>
                </a:lnTo>
                <a:lnTo>
                  <a:pt x="1283" y="2810"/>
                </a:lnTo>
                <a:lnTo>
                  <a:pt x="1280" y="2808"/>
                </a:lnTo>
                <a:lnTo>
                  <a:pt x="1276" y="2805"/>
                </a:lnTo>
                <a:lnTo>
                  <a:pt x="1272" y="2801"/>
                </a:lnTo>
                <a:lnTo>
                  <a:pt x="1245" y="2795"/>
                </a:lnTo>
                <a:lnTo>
                  <a:pt x="1216" y="2789"/>
                </a:lnTo>
                <a:lnTo>
                  <a:pt x="1188" y="2784"/>
                </a:lnTo>
                <a:lnTo>
                  <a:pt x="1160" y="2780"/>
                </a:lnTo>
                <a:lnTo>
                  <a:pt x="1104" y="2772"/>
                </a:lnTo>
                <a:lnTo>
                  <a:pt x="1047" y="2766"/>
                </a:lnTo>
                <a:lnTo>
                  <a:pt x="991" y="2760"/>
                </a:lnTo>
                <a:lnTo>
                  <a:pt x="934" y="2754"/>
                </a:lnTo>
                <a:lnTo>
                  <a:pt x="878" y="2745"/>
                </a:lnTo>
                <a:lnTo>
                  <a:pt x="821" y="2735"/>
                </a:lnTo>
                <a:lnTo>
                  <a:pt x="809" y="2732"/>
                </a:lnTo>
                <a:lnTo>
                  <a:pt x="796" y="2730"/>
                </a:lnTo>
                <a:lnTo>
                  <a:pt x="791" y="2727"/>
                </a:lnTo>
                <a:lnTo>
                  <a:pt x="787" y="2723"/>
                </a:lnTo>
                <a:lnTo>
                  <a:pt x="784" y="2716"/>
                </a:lnTo>
                <a:lnTo>
                  <a:pt x="784" y="2706"/>
                </a:lnTo>
                <a:lnTo>
                  <a:pt x="784" y="2696"/>
                </a:lnTo>
                <a:lnTo>
                  <a:pt x="785" y="2687"/>
                </a:lnTo>
                <a:lnTo>
                  <a:pt x="789" y="2681"/>
                </a:lnTo>
                <a:lnTo>
                  <a:pt x="794" y="2676"/>
                </a:lnTo>
                <a:lnTo>
                  <a:pt x="799" y="2672"/>
                </a:lnTo>
                <a:lnTo>
                  <a:pt x="806" y="2669"/>
                </a:lnTo>
                <a:lnTo>
                  <a:pt x="814" y="2668"/>
                </a:lnTo>
                <a:lnTo>
                  <a:pt x="823" y="2667"/>
                </a:lnTo>
                <a:lnTo>
                  <a:pt x="839" y="2666"/>
                </a:lnTo>
                <a:lnTo>
                  <a:pt x="855" y="2666"/>
                </a:lnTo>
                <a:lnTo>
                  <a:pt x="873" y="2666"/>
                </a:lnTo>
                <a:lnTo>
                  <a:pt x="889" y="2666"/>
                </a:lnTo>
                <a:lnTo>
                  <a:pt x="899" y="2653"/>
                </a:lnTo>
                <a:lnTo>
                  <a:pt x="911" y="2638"/>
                </a:lnTo>
                <a:lnTo>
                  <a:pt x="880" y="2634"/>
                </a:lnTo>
                <a:lnTo>
                  <a:pt x="849" y="2634"/>
                </a:lnTo>
                <a:lnTo>
                  <a:pt x="818" y="2634"/>
                </a:lnTo>
                <a:lnTo>
                  <a:pt x="786" y="2633"/>
                </a:lnTo>
                <a:lnTo>
                  <a:pt x="770" y="2632"/>
                </a:lnTo>
                <a:lnTo>
                  <a:pt x="754" y="2629"/>
                </a:lnTo>
                <a:lnTo>
                  <a:pt x="739" y="2627"/>
                </a:lnTo>
                <a:lnTo>
                  <a:pt x="722" y="2623"/>
                </a:lnTo>
                <a:lnTo>
                  <a:pt x="706" y="2618"/>
                </a:lnTo>
                <a:lnTo>
                  <a:pt x="691" y="2612"/>
                </a:lnTo>
                <a:lnTo>
                  <a:pt x="674" y="2604"/>
                </a:lnTo>
                <a:lnTo>
                  <a:pt x="658" y="2594"/>
                </a:lnTo>
                <a:lnTo>
                  <a:pt x="686" y="2587"/>
                </a:lnTo>
                <a:lnTo>
                  <a:pt x="711" y="2583"/>
                </a:lnTo>
                <a:lnTo>
                  <a:pt x="736" y="2580"/>
                </a:lnTo>
                <a:lnTo>
                  <a:pt x="761" y="2580"/>
                </a:lnTo>
                <a:lnTo>
                  <a:pt x="785" y="2580"/>
                </a:lnTo>
                <a:lnTo>
                  <a:pt x="808" y="2583"/>
                </a:lnTo>
                <a:lnTo>
                  <a:pt x="830" y="2585"/>
                </a:lnTo>
                <a:lnTo>
                  <a:pt x="853" y="2588"/>
                </a:lnTo>
                <a:lnTo>
                  <a:pt x="885" y="2590"/>
                </a:lnTo>
                <a:lnTo>
                  <a:pt x="919" y="2593"/>
                </a:lnTo>
                <a:lnTo>
                  <a:pt x="953" y="2595"/>
                </a:lnTo>
                <a:lnTo>
                  <a:pt x="986" y="2597"/>
                </a:lnTo>
                <a:lnTo>
                  <a:pt x="1054" y="2599"/>
                </a:lnTo>
                <a:lnTo>
                  <a:pt x="1120" y="2599"/>
                </a:lnTo>
                <a:lnTo>
                  <a:pt x="1188" y="2599"/>
                </a:lnTo>
                <a:lnTo>
                  <a:pt x="1255" y="2600"/>
                </a:lnTo>
                <a:lnTo>
                  <a:pt x="1322" y="2602"/>
                </a:lnTo>
                <a:lnTo>
                  <a:pt x="1389" y="2605"/>
                </a:lnTo>
                <a:lnTo>
                  <a:pt x="1434" y="2610"/>
                </a:lnTo>
                <a:lnTo>
                  <a:pt x="1479" y="2615"/>
                </a:lnTo>
                <a:lnTo>
                  <a:pt x="1502" y="2618"/>
                </a:lnTo>
                <a:lnTo>
                  <a:pt x="1525" y="2619"/>
                </a:lnTo>
                <a:lnTo>
                  <a:pt x="1547" y="2619"/>
                </a:lnTo>
                <a:lnTo>
                  <a:pt x="1570" y="2617"/>
                </a:lnTo>
                <a:lnTo>
                  <a:pt x="1584" y="2617"/>
                </a:lnTo>
                <a:lnTo>
                  <a:pt x="1599" y="2615"/>
                </a:lnTo>
                <a:lnTo>
                  <a:pt x="1605" y="2613"/>
                </a:lnTo>
                <a:lnTo>
                  <a:pt x="1611" y="2610"/>
                </a:lnTo>
                <a:lnTo>
                  <a:pt x="1617" y="2607"/>
                </a:lnTo>
                <a:lnTo>
                  <a:pt x="1622" y="2600"/>
                </a:lnTo>
                <a:lnTo>
                  <a:pt x="1622" y="2600"/>
                </a:lnTo>
                <a:lnTo>
                  <a:pt x="1622" y="2600"/>
                </a:lnTo>
                <a:lnTo>
                  <a:pt x="1615" y="2600"/>
                </a:lnTo>
                <a:lnTo>
                  <a:pt x="1606" y="2600"/>
                </a:lnTo>
                <a:lnTo>
                  <a:pt x="1599" y="2584"/>
                </a:lnTo>
                <a:lnTo>
                  <a:pt x="1590" y="2568"/>
                </a:lnTo>
                <a:lnTo>
                  <a:pt x="1594" y="2564"/>
                </a:lnTo>
                <a:lnTo>
                  <a:pt x="1597" y="2562"/>
                </a:lnTo>
                <a:lnTo>
                  <a:pt x="1601" y="2560"/>
                </a:lnTo>
                <a:lnTo>
                  <a:pt x="1606" y="2560"/>
                </a:lnTo>
                <a:lnTo>
                  <a:pt x="1610" y="2560"/>
                </a:lnTo>
                <a:lnTo>
                  <a:pt x="1614" y="2562"/>
                </a:lnTo>
                <a:lnTo>
                  <a:pt x="1619" y="2564"/>
                </a:lnTo>
                <a:lnTo>
                  <a:pt x="1622" y="2567"/>
                </a:lnTo>
                <a:lnTo>
                  <a:pt x="1655" y="2565"/>
                </a:lnTo>
                <a:lnTo>
                  <a:pt x="1689" y="2565"/>
                </a:lnTo>
                <a:lnTo>
                  <a:pt x="1722" y="2567"/>
                </a:lnTo>
                <a:lnTo>
                  <a:pt x="1756" y="2569"/>
                </a:lnTo>
                <a:lnTo>
                  <a:pt x="1789" y="2570"/>
                </a:lnTo>
                <a:lnTo>
                  <a:pt x="1823" y="2570"/>
                </a:lnTo>
                <a:lnTo>
                  <a:pt x="1859" y="2568"/>
                </a:lnTo>
                <a:lnTo>
                  <a:pt x="1894" y="2564"/>
                </a:lnTo>
                <a:lnTo>
                  <a:pt x="1886" y="2558"/>
                </a:lnTo>
                <a:lnTo>
                  <a:pt x="1880" y="2554"/>
                </a:lnTo>
                <a:lnTo>
                  <a:pt x="1871" y="2551"/>
                </a:lnTo>
                <a:lnTo>
                  <a:pt x="1864" y="2549"/>
                </a:lnTo>
                <a:lnTo>
                  <a:pt x="1856" y="2548"/>
                </a:lnTo>
                <a:lnTo>
                  <a:pt x="1850" y="2545"/>
                </a:lnTo>
                <a:lnTo>
                  <a:pt x="1846" y="2543"/>
                </a:lnTo>
                <a:lnTo>
                  <a:pt x="1843" y="2540"/>
                </a:lnTo>
                <a:lnTo>
                  <a:pt x="1841" y="2538"/>
                </a:lnTo>
                <a:lnTo>
                  <a:pt x="1838" y="2534"/>
                </a:lnTo>
                <a:lnTo>
                  <a:pt x="1838" y="2534"/>
                </a:lnTo>
                <a:lnTo>
                  <a:pt x="1796" y="2531"/>
                </a:lnTo>
                <a:lnTo>
                  <a:pt x="1754" y="2529"/>
                </a:lnTo>
                <a:lnTo>
                  <a:pt x="1712" y="2525"/>
                </a:lnTo>
                <a:lnTo>
                  <a:pt x="1669" y="2523"/>
                </a:lnTo>
                <a:lnTo>
                  <a:pt x="1663" y="2511"/>
                </a:lnTo>
                <a:lnTo>
                  <a:pt x="1655" y="2502"/>
                </a:lnTo>
                <a:lnTo>
                  <a:pt x="1648" y="2495"/>
                </a:lnTo>
                <a:lnTo>
                  <a:pt x="1639" y="2490"/>
                </a:lnTo>
                <a:lnTo>
                  <a:pt x="1629" y="2486"/>
                </a:lnTo>
                <a:lnTo>
                  <a:pt x="1617" y="2482"/>
                </a:lnTo>
                <a:lnTo>
                  <a:pt x="1606" y="2480"/>
                </a:lnTo>
                <a:lnTo>
                  <a:pt x="1595" y="2479"/>
                </a:lnTo>
                <a:lnTo>
                  <a:pt x="1572" y="2474"/>
                </a:lnTo>
                <a:lnTo>
                  <a:pt x="1550" y="2467"/>
                </a:lnTo>
                <a:lnTo>
                  <a:pt x="1538" y="2462"/>
                </a:lnTo>
                <a:lnTo>
                  <a:pt x="1528" y="2456"/>
                </a:lnTo>
                <a:lnTo>
                  <a:pt x="1518" y="2449"/>
                </a:lnTo>
                <a:lnTo>
                  <a:pt x="1509" y="2438"/>
                </a:lnTo>
                <a:lnTo>
                  <a:pt x="1537" y="2437"/>
                </a:lnTo>
                <a:lnTo>
                  <a:pt x="1561" y="2435"/>
                </a:lnTo>
                <a:lnTo>
                  <a:pt x="1585" y="2433"/>
                </a:lnTo>
                <a:lnTo>
                  <a:pt x="1606" y="2432"/>
                </a:lnTo>
                <a:lnTo>
                  <a:pt x="1616" y="2431"/>
                </a:lnTo>
                <a:lnTo>
                  <a:pt x="1625" y="2430"/>
                </a:lnTo>
                <a:lnTo>
                  <a:pt x="1616" y="2423"/>
                </a:lnTo>
                <a:lnTo>
                  <a:pt x="1606" y="2417"/>
                </a:lnTo>
                <a:lnTo>
                  <a:pt x="1577" y="2417"/>
                </a:lnTo>
                <a:lnTo>
                  <a:pt x="1548" y="2417"/>
                </a:lnTo>
                <a:lnTo>
                  <a:pt x="1520" y="2417"/>
                </a:lnTo>
                <a:lnTo>
                  <a:pt x="1491" y="2417"/>
                </a:lnTo>
                <a:lnTo>
                  <a:pt x="1466" y="2410"/>
                </a:lnTo>
                <a:lnTo>
                  <a:pt x="1442" y="2405"/>
                </a:lnTo>
                <a:lnTo>
                  <a:pt x="1417" y="2402"/>
                </a:lnTo>
                <a:lnTo>
                  <a:pt x="1391" y="2401"/>
                </a:lnTo>
                <a:lnTo>
                  <a:pt x="1366" y="2400"/>
                </a:lnTo>
                <a:lnTo>
                  <a:pt x="1340" y="2400"/>
                </a:lnTo>
                <a:lnTo>
                  <a:pt x="1314" y="2400"/>
                </a:lnTo>
                <a:lnTo>
                  <a:pt x="1287" y="2398"/>
                </a:lnTo>
                <a:lnTo>
                  <a:pt x="1293" y="2392"/>
                </a:lnTo>
                <a:lnTo>
                  <a:pt x="1301" y="2388"/>
                </a:lnTo>
                <a:lnTo>
                  <a:pt x="1307" y="2386"/>
                </a:lnTo>
                <a:lnTo>
                  <a:pt x="1314" y="2386"/>
                </a:lnTo>
                <a:lnTo>
                  <a:pt x="1327" y="2386"/>
                </a:lnTo>
                <a:lnTo>
                  <a:pt x="1340" y="2384"/>
                </a:lnTo>
                <a:lnTo>
                  <a:pt x="1363" y="2383"/>
                </a:lnTo>
                <a:lnTo>
                  <a:pt x="1385" y="2383"/>
                </a:lnTo>
                <a:lnTo>
                  <a:pt x="1409" y="2384"/>
                </a:lnTo>
                <a:lnTo>
                  <a:pt x="1432" y="2386"/>
                </a:lnTo>
                <a:lnTo>
                  <a:pt x="1454" y="2386"/>
                </a:lnTo>
                <a:lnTo>
                  <a:pt x="1477" y="2383"/>
                </a:lnTo>
                <a:lnTo>
                  <a:pt x="1488" y="2381"/>
                </a:lnTo>
                <a:lnTo>
                  <a:pt x="1499" y="2378"/>
                </a:lnTo>
                <a:lnTo>
                  <a:pt x="1511" y="2374"/>
                </a:lnTo>
                <a:lnTo>
                  <a:pt x="1522" y="2368"/>
                </a:lnTo>
                <a:lnTo>
                  <a:pt x="1522" y="2368"/>
                </a:lnTo>
                <a:lnTo>
                  <a:pt x="1522" y="2368"/>
                </a:lnTo>
                <a:lnTo>
                  <a:pt x="1522" y="2368"/>
                </a:lnTo>
                <a:lnTo>
                  <a:pt x="1522" y="2368"/>
                </a:lnTo>
                <a:lnTo>
                  <a:pt x="1491" y="2367"/>
                </a:lnTo>
                <a:lnTo>
                  <a:pt x="1458" y="2368"/>
                </a:lnTo>
                <a:lnTo>
                  <a:pt x="1442" y="2368"/>
                </a:lnTo>
                <a:lnTo>
                  <a:pt x="1425" y="2366"/>
                </a:lnTo>
                <a:lnTo>
                  <a:pt x="1417" y="2364"/>
                </a:lnTo>
                <a:lnTo>
                  <a:pt x="1409" y="2362"/>
                </a:lnTo>
                <a:lnTo>
                  <a:pt x="1400" y="2358"/>
                </a:lnTo>
                <a:lnTo>
                  <a:pt x="1393" y="2354"/>
                </a:lnTo>
                <a:lnTo>
                  <a:pt x="1399" y="2348"/>
                </a:lnTo>
                <a:lnTo>
                  <a:pt x="1405" y="2343"/>
                </a:lnTo>
                <a:lnTo>
                  <a:pt x="1413" y="2339"/>
                </a:lnTo>
                <a:lnTo>
                  <a:pt x="1420" y="2337"/>
                </a:lnTo>
                <a:lnTo>
                  <a:pt x="1435" y="2334"/>
                </a:lnTo>
                <a:lnTo>
                  <a:pt x="1450" y="2334"/>
                </a:lnTo>
                <a:lnTo>
                  <a:pt x="1466" y="2334"/>
                </a:lnTo>
                <a:lnTo>
                  <a:pt x="1479" y="2333"/>
                </a:lnTo>
                <a:lnTo>
                  <a:pt x="1486" y="2330"/>
                </a:lnTo>
                <a:lnTo>
                  <a:pt x="1492" y="2328"/>
                </a:lnTo>
                <a:lnTo>
                  <a:pt x="1498" y="2324"/>
                </a:lnTo>
                <a:lnTo>
                  <a:pt x="1503" y="2319"/>
                </a:lnTo>
                <a:lnTo>
                  <a:pt x="1497" y="2318"/>
                </a:lnTo>
                <a:lnTo>
                  <a:pt x="1489" y="2317"/>
                </a:lnTo>
                <a:lnTo>
                  <a:pt x="1489" y="2317"/>
                </a:lnTo>
                <a:lnTo>
                  <a:pt x="1250" y="2317"/>
                </a:lnTo>
                <a:lnTo>
                  <a:pt x="1261" y="2308"/>
                </a:lnTo>
                <a:lnTo>
                  <a:pt x="1271" y="2302"/>
                </a:lnTo>
                <a:lnTo>
                  <a:pt x="1282" y="2295"/>
                </a:lnTo>
                <a:lnTo>
                  <a:pt x="1292" y="2292"/>
                </a:lnTo>
                <a:lnTo>
                  <a:pt x="1302" y="2288"/>
                </a:lnTo>
                <a:lnTo>
                  <a:pt x="1312" y="2287"/>
                </a:lnTo>
                <a:lnTo>
                  <a:pt x="1322" y="2285"/>
                </a:lnTo>
                <a:lnTo>
                  <a:pt x="1332" y="2284"/>
                </a:lnTo>
                <a:lnTo>
                  <a:pt x="1347" y="2284"/>
                </a:lnTo>
                <a:lnTo>
                  <a:pt x="1361" y="2282"/>
                </a:lnTo>
                <a:lnTo>
                  <a:pt x="1375" y="2280"/>
                </a:lnTo>
                <a:lnTo>
                  <a:pt x="1389" y="2277"/>
                </a:lnTo>
                <a:lnTo>
                  <a:pt x="1403" y="2271"/>
                </a:lnTo>
                <a:lnTo>
                  <a:pt x="1415" y="2266"/>
                </a:lnTo>
                <a:lnTo>
                  <a:pt x="1428" y="2260"/>
                </a:lnTo>
                <a:lnTo>
                  <a:pt x="1440" y="2253"/>
                </a:lnTo>
                <a:lnTo>
                  <a:pt x="1452" y="2248"/>
                </a:lnTo>
                <a:lnTo>
                  <a:pt x="1460" y="2245"/>
                </a:lnTo>
                <a:lnTo>
                  <a:pt x="1469" y="2244"/>
                </a:lnTo>
                <a:lnTo>
                  <a:pt x="1478" y="2245"/>
                </a:lnTo>
                <a:lnTo>
                  <a:pt x="1484" y="2249"/>
                </a:lnTo>
                <a:lnTo>
                  <a:pt x="1491" y="2254"/>
                </a:lnTo>
                <a:lnTo>
                  <a:pt x="1497" y="2260"/>
                </a:lnTo>
                <a:lnTo>
                  <a:pt x="1502" y="2268"/>
                </a:lnTo>
                <a:lnTo>
                  <a:pt x="1507" y="2266"/>
                </a:lnTo>
                <a:lnTo>
                  <a:pt x="1532" y="2263"/>
                </a:lnTo>
                <a:lnTo>
                  <a:pt x="1557" y="2259"/>
                </a:lnTo>
                <a:lnTo>
                  <a:pt x="1582" y="2255"/>
                </a:lnTo>
                <a:lnTo>
                  <a:pt x="1606" y="2249"/>
                </a:lnTo>
                <a:lnTo>
                  <a:pt x="1607" y="2249"/>
                </a:lnTo>
                <a:lnTo>
                  <a:pt x="1606" y="2234"/>
                </a:lnTo>
                <a:lnTo>
                  <a:pt x="1609" y="2233"/>
                </a:lnTo>
                <a:lnTo>
                  <a:pt x="1607" y="2234"/>
                </a:lnTo>
                <a:lnTo>
                  <a:pt x="1606" y="2235"/>
                </a:lnTo>
                <a:lnTo>
                  <a:pt x="1606" y="2234"/>
                </a:lnTo>
                <a:lnTo>
                  <a:pt x="1594" y="2230"/>
                </a:lnTo>
                <a:lnTo>
                  <a:pt x="1581" y="2225"/>
                </a:lnTo>
                <a:lnTo>
                  <a:pt x="1568" y="2221"/>
                </a:lnTo>
                <a:lnTo>
                  <a:pt x="1556" y="2217"/>
                </a:lnTo>
                <a:lnTo>
                  <a:pt x="1556" y="2217"/>
                </a:lnTo>
                <a:lnTo>
                  <a:pt x="1555" y="2221"/>
                </a:lnTo>
                <a:lnTo>
                  <a:pt x="1552" y="2224"/>
                </a:lnTo>
                <a:lnTo>
                  <a:pt x="1550" y="2223"/>
                </a:lnTo>
                <a:lnTo>
                  <a:pt x="1550" y="2221"/>
                </a:lnTo>
                <a:lnTo>
                  <a:pt x="1552" y="2220"/>
                </a:lnTo>
                <a:lnTo>
                  <a:pt x="1557" y="2217"/>
                </a:lnTo>
                <a:lnTo>
                  <a:pt x="1556" y="2217"/>
                </a:lnTo>
                <a:lnTo>
                  <a:pt x="1557" y="2217"/>
                </a:lnTo>
                <a:lnTo>
                  <a:pt x="1560" y="2214"/>
                </a:lnTo>
                <a:lnTo>
                  <a:pt x="1563" y="2210"/>
                </a:lnTo>
                <a:lnTo>
                  <a:pt x="1567" y="2207"/>
                </a:lnTo>
                <a:lnTo>
                  <a:pt x="1571" y="2205"/>
                </a:lnTo>
                <a:lnTo>
                  <a:pt x="1579" y="2202"/>
                </a:lnTo>
                <a:lnTo>
                  <a:pt x="1587" y="2201"/>
                </a:lnTo>
                <a:lnTo>
                  <a:pt x="1605" y="2201"/>
                </a:lnTo>
                <a:lnTo>
                  <a:pt x="1622" y="2201"/>
                </a:lnTo>
                <a:lnTo>
                  <a:pt x="1624" y="2201"/>
                </a:lnTo>
                <a:lnTo>
                  <a:pt x="1624" y="2201"/>
                </a:lnTo>
                <a:lnTo>
                  <a:pt x="1624" y="2201"/>
                </a:lnTo>
                <a:lnTo>
                  <a:pt x="1616" y="2194"/>
                </a:lnTo>
                <a:lnTo>
                  <a:pt x="1610" y="2189"/>
                </a:lnTo>
                <a:lnTo>
                  <a:pt x="1602" y="2186"/>
                </a:lnTo>
                <a:lnTo>
                  <a:pt x="1595" y="2184"/>
                </a:lnTo>
                <a:lnTo>
                  <a:pt x="1579" y="2185"/>
                </a:lnTo>
                <a:lnTo>
                  <a:pt x="1562" y="2186"/>
                </a:lnTo>
                <a:lnTo>
                  <a:pt x="1548" y="2189"/>
                </a:lnTo>
                <a:lnTo>
                  <a:pt x="1535" y="2190"/>
                </a:lnTo>
                <a:lnTo>
                  <a:pt x="1527" y="2190"/>
                </a:lnTo>
                <a:lnTo>
                  <a:pt x="1521" y="2189"/>
                </a:lnTo>
                <a:lnTo>
                  <a:pt x="1513" y="2187"/>
                </a:lnTo>
                <a:lnTo>
                  <a:pt x="1507" y="2184"/>
                </a:lnTo>
                <a:lnTo>
                  <a:pt x="1503" y="2190"/>
                </a:lnTo>
                <a:lnTo>
                  <a:pt x="1498" y="2195"/>
                </a:lnTo>
                <a:lnTo>
                  <a:pt x="1496" y="2196"/>
                </a:lnTo>
                <a:lnTo>
                  <a:pt x="1493" y="2197"/>
                </a:lnTo>
                <a:lnTo>
                  <a:pt x="1491" y="2197"/>
                </a:lnTo>
                <a:lnTo>
                  <a:pt x="1491" y="2196"/>
                </a:lnTo>
                <a:lnTo>
                  <a:pt x="1488" y="2190"/>
                </a:lnTo>
                <a:lnTo>
                  <a:pt x="1488" y="2187"/>
                </a:lnTo>
                <a:lnTo>
                  <a:pt x="1491" y="2185"/>
                </a:lnTo>
                <a:lnTo>
                  <a:pt x="1493" y="2185"/>
                </a:lnTo>
                <a:lnTo>
                  <a:pt x="1501" y="2185"/>
                </a:lnTo>
                <a:lnTo>
                  <a:pt x="1507" y="2185"/>
                </a:lnTo>
                <a:lnTo>
                  <a:pt x="1507" y="2184"/>
                </a:lnTo>
                <a:lnTo>
                  <a:pt x="1507" y="2184"/>
                </a:lnTo>
                <a:lnTo>
                  <a:pt x="1507" y="2176"/>
                </a:lnTo>
                <a:lnTo>
                  <a:pt x="1507" y="2167"/>
                </a:lnTo>
                <a:lnTo>
                  <a:pt x="1514" y="2165"/>
                </a:lnTo>
                <a:lnTo>
                  <a:pt x="1520" y="2161"/>
                </a:lnTo>
                <a:lnTo>
                  <a:pt x="1523" y="2157"/>
                </a:lnTo>
                <a:lnTo>
                  <a:pt x="1527" y="2155"/>
                </a:lnTo>
                <a:lnTo>
                  <a:pt x="1528" y="2152"/>
                </a:lnTo>
                <a:lnTo>
                  <a:pt x="1528" y="2148"/>
                </a:lnTo>
                <a:lnTo>
                  <a:pt x="1528" y="2146"/>
                </a:lnTo>
                <a:lnTo>
                  <a:pt x="1527" y="2142"/>
                </a:lnTo>
                <a:lnTo>
                  <a:pt x="1517" y="2131"/>
                </a:lnTo>
                <a:lnTo>
                  <a:pt x="1504" y="2118"/>
                </a:lnTo>
                <a:lnTo>
                  <a:pt x="1504" y="2118"/>
                </a:lnTo>
                <a:lnTo>
                  <a:pt x="1504" y="2118"/>
                </a:lnTo>
                <a:lnTo>
                  <a:pt x="1496" y="2117"/>
                </a:lnTo>
                <a:lnTo>
                  <a:pt x="1488" y="2116"/>
                </a:lnTo>
                <a:lnTo>
                  <a:pt x="1482" y="2112"/>
                </a:lnTo>
                <a:lnTo>
                  <a:pt x="1476" y="2108"/>
                </a:lnTo>
                <a:lnTo>
                  <a:pt x="1469" y="2104"/>
                </a:lnTo>
                <a:lnTo>
                  <a:pt x="1466" y="2099"/>
                </a:lnTo>
                <a:lnTo>
                  <a:pt x="1460" y="2094"/>
                </a:lnTo>
                <a:lnTo>
                  <a:pt x="1458" y="2089"/>
                </a:lnTo>
                <a:lnTo>
                  <a:pt x="1447" y="2063"/>
                </a:lnTo>
                <a:lnTo>
                  <a:pt x="1438" y="2037"/>
                </a:lnTo>
                <a:lnTo>
                  <a:pt x="1438" y="2037"/>
                </a:lnTo>
                <a:lnTo>
                  <a:pt x="1428" y="2037"/>
                </a:lnTo>
                <a:lnTo>
                  <a:pt x="1419" y="2037"/>
                </a:lnTo>
                <a:lnTo>
                  <a:pt x="1410" y="2035"/>
                </a:lnTo>
                <a:lnTo>
                  <a:pt x="1403" y="2033"/>
                </a:lnTo>
                <a:lnTo>
                  <a:pt x="1395" y="2030"/>
                </a:lnTo>
                <a:lnTo>
                  <a:pt x="1389" y="2028"/>
                </a:lnTo>
                <a:lnTo>
                  <a:pt x="1383" y="2023"/>
                </a:lnTo>
                <a:lnTo>
                  <a:pt x="1376" y="2019"/>
                </a:lnTo>
                <a:lnTo>
                  <a:pt x="1365" y="2008"/>
                </a:lnTo>
                <a:lnTo>
                  <a:pt x="1356" y="1995"/>
                </a:lnTo>
                <a:lnTo>
                  <a:pt x="1347" y="1981"/>
                </a:lnTo>
                <a:lnTo>
                  <a:pt x="1341" y="1966"/>
                </a:lnTo>
                <a:lnTo>
                  <a:pt x="1341" y="1959"/>
                </a:lnTo>
                <a:lnTo>
                  <a:pt x="1340" y="1951"/>
                </a:lnTo>
                <a:lnTo>
                  <a:pt x="1330" y="1945"/>
                </a:lnTo>
                <a:lnTo>
                  <a:pt x="1321" y="1939"/>
                </a:lnTo>
                <a:lnTo>
                  <a:pt x="1314" y="1932"/>
                </a:lnTo>
                <a:lnTo>
                  <a:pt x="1306" y="1925"/>
                </a:lnTo>
                <a:lnTo>
                  <a:pt x="1300" y="1916"/>
                </a:lnTo>
                <a:lnTo>
                  <a:pt x="1295" y="1907"/>
                </a:lnTo>
                <a:lnTo>
                  <a:pt x="1291" y="1897"/>
                </a:lnTo>
                <a:lnTo>
                  <a:pt x="1290" y="1885"/>
                </a:lnTo>
                <a:lnTo>
                  <a:pt x="1290" y="1885"/>
                </a:lnTo>
                <a:lnTo>
                  <a:pt x="1275" y="1867"/>
                </a:lnTo>
                <a:lnTo>
                  <a:pt x="1275" y="1867"/>
                </a:lnTo>
                <a:lnTo>
                  <a:pt x="1273" y="1860"/>
                </a:lnTo>
                <a:lnTo>
                  <a:pt x="1273" y="1851"/>
                </a:lnTo>
                <a:lnTo>
                  <a:pt x="1265" y="1830"/>
                </a:lnTo>
                <a:lnTo>
                  <a:pt x="1256" y="1809"/>
                </a:lnTo>
                <a:lnTo>
                  <a:pt x="1248" y="1788"/>
                </a:lnTo>
                <a:lnTo>
                  <a:pt x="1242" y="1767"/>
                </a:lnTo>
                <a:lnTo>
                  <a:pt x="1241" y="1758"/>
                </a:lnTo>
                <a:lnTo>
                  <a:pt x="1237" y="1749"/>
                </a:lnTo>
                <a:lnTo>
                  <a:pt x="1234" y="1743"/>
                </a:lnTo>
                <a:lnTo>
                  <a:pt x="1229" y="1735"/>
                </a:lnTo>
                <a:lnTo>
                  <a:pt x="1221" y="1723"/>
                </a:lnTo>
                <a:lnTo>
                  <a:pt x="1209" y="1713"/>
                </a:lnTo>
                <a:lnTo>
                  <a:pt x="1198" y="1705"/>
                </a:lnTo>
                <a:lnTo>
                  <a:pt x="1186" y="1699"/>
                </a:lnTo>
                <a:lnTo>
                  <a:pt x="1173" y="1695"/>
                </a:lnTo>
                <a:lnTo>
                  <a:pt x="1162" y="1694"/>
                </a:lnTo>
                <a:lnTo>
                  <a:pt x="1139" y="1691"/>
                </a:lnTo>
                <a:lnTo>
                  <a:pt x="1118" y="1688"/>
                </a:lnTo>
                <a:lnTo>
                  <a:pt x="1098" y="1684"/>
                </a:lnTo>
                <a:lnTo>
                  <a:pt x="1076" y="1678"/>
                </a:lnTo>
                <a:lnTo>
                  <a:pt x="1055" y="1674"/>
                </a:lnTo>
                <a:lnTo>
                  <a:pt x="1034" y="1670"/>
                </a:lnTo>
                <a:lnTo>
                  <a:pt x="1012" y="1668"/>
                </a:lnTo>
                <a:lnTo>
                  <a:pt x="991" y="1668"/>
                </a:lnTo>
                <a:lnTo>
                  <a:pt x="991" y="1660"/>
                </a:lnTo>
                <a:lnTo>
                  <a:pt x="991" y="1651"/>
                </a:lnTo>
                <a:lnTo>
                  <a:pt x="990" y="1644"/>
                </a:lnTo>
                <a:lnTo>
                  <a:pt x="991" y="1636"/>
                </a:lnTo>
                <a:lnTo>
                  <a:pt x="993" y="1631"/>
                </a:lnTo>
                <a:lnTo>
                  <a:pt x="998" y="1627"/>
                </a:lnTo>
                <a:lnTo>
                  <a:pt x="1008" y="1622"/>
                </a:lnTo>
                <a:lnTo>
                  <a:pt x="1021" y="1617"/>
                </a:lnTo>
                <a:lnTo>
                  <a:pt x="1049" y="1615"/>
                </a:lnTo>
                <a:lnTo>
                  <a:pt x="1076" y="1614"/>
                </a:lnTo>
                <a:lnTo>
                  <a:pt x="1104" y="1615"/>
                </a:lnTo>
                <a:lnTo>
                  <a:pt x="1132" y="1616"/>
                </a:lnTo>
                <a:lnTo>
                  <a:pt x="1159" y="1620"/>
                </a:lnTo>
                <a:lnTo>
                  <a:pt x="1186" y="1625"/>
                </a:lnTo>
                <a:lnTo>
                  <a:pt x="1198" y="1629"/>
                </a:lnTo>
                <a:lnTo>
                  <a:pt x="1212" y="1634"/>
                </a:lnTo>
                <a:lnTo>
                  <a:pt x="1224" y="1639"/>
                </a:lnTo>
                <a:lnTo>
                  <a:pt x="1237" y="1644"/>
                </a:lnTo>
                <a:lnTo>
                  <a:pt x="1247" y="1649"/>
                </a:lnTo>
                <a:lnTo>
                  <a:pt x="1258" y="1653"/>
                </a:lnTo>
                <a:lnTo>
                  <a:pt x="1270" y="1655"/>
                </a:lnTo>
                <a:lnTo>
                  <a:pt x="1280" y="1656"/>
                </a:lnTo>
                <a:lnTo>
                  <a:pt x="1302" y="1658"/>
                </a:lnTo>
                <a:lnTo>
                  <a:pt x="1325" y="1659"/>
                </a:lnTo>
                <a:lnTo>
                  <a:pt x="1346" y="1660"/>
                </a:lnTo>
                <a:lnTo>
                  <a:pt x="1369" y="1663"/>
                </a:lnTo>
                <a:lnTo>
                  <a:pt x="1379" y="1665"/>
                </a:lnTo>
                <a:lnTo>
                  <a:pt x="1389" y="1669"/>
                </a:lnTo>
                <a:lnTo>
                  <a:pt x="1399" y="1673"/>
                </a:lnTo>
                <a:lnTo>
                  <a:pt x="1409" y="1679"/>
                </a:lnTo>
                <a:lnTo>
                  <a:pt x="1415" y="1665"/>
                </a:lnTo>
                <a:lnTo>
                  <a:pt x="1422" y="1653"/>
                </a:lnTo>
                <a:lnTo>
                  <a:pt x="1413" y="1653"/>
                </a:lnTo>
                <a:lnTo>
                  <a:pt x="1403" y="1649"/>
                </a:lnTo>
                <a:lnTo>
                  <a:pt x="1395" y="1645"/>
                </a:lnTo>
                <a:lnTo>
                  <a:pt x="1388" y="1640"/>
                </a:lnTo>
                <a:lnTo>
                  <a:pt x="1373" y="1629"/>
                </a:lnTo>
                <a:lnTo>
                  <a:pt x="1358" y="1619"/>
                </a:lnTo>
                <a:lnTo>
                  <a:pt x="1358" y="1619"/>
                </a:lnTo>
                <a:lnTo>
                  <a:pt x="1358" y="1619"/>
                </a:lnTo>
                <a:lnTo>
                  <a:pt x="1353" y="1625"/>
                </a:lnTo>
                <a:lnTo>
                  <a:pt x="1346" y="1630"/>
                </a:lnTo>
                <a:lnTo>
                  <a:pt x="1341" y="1632"/>
                </a:lnTo>
                <a:lnTo>
                  <a:pt x="1334" y="1634"/>
                </a:lnTo>
                <a:lnTo>
                  <a:pt x="1321" y="1635"/>
                </a:lnTo>
                <a:lnTo>
                  <a:pt x="1307" y="1635"/>
                </a:lnTo>
                <a:lnTo>
                  <a:pt x="1307" y="1635"/>
                </a:lnTo>
                <a:lnTo>
                  <a:pt x="1307" y="1635"/>
                </a:lnTo>
                <a:lnTo>
                  <a:pt x="1299" y="1627"/>
                </a:lnTo>
                <a:lnTo>
                  <a:pt x="1290" y="1619"/>
                </a:lnTo>
                <a:lnTo>
                  <a:pt x="1290" y="1619"/>
                </a:lnTo>
                <a:lnTo>
                  <a:pt x="1266" y="1615"/>
                </a:lnTo>
                <a:lnTo>
                  <a:pt x="1243" y="1612"/>
                </a:lnTo>
                <a:lnTo>
                  <a:pt x="1221" y="1610"/>
                </a:lnTo>
                <a:lnTo>
                  <a:pt x="1197" y="1609"/>
                </a:lnTo>
                <a:lnTo>
                  <a:pt x="1174" y="1606"/>
                </a:lnTo>
                <a:lnTo>
                  <a:pt x="1152" y="1602"/>
                </a:lnTo>
                <a:lnTo>
                  <a:pt x="1140" y="1599"/>
                </a:lnTo>
                <a:lnTo>
                  <a:pt x="1129" y="1596"/>
                </a:lnTo>
                <a:lnTo>
                  <a:pt x="1118" y="1591"/>
                </a:lnTo>
                <a:lnTo>
                  <a:pt x="1106" y="1586"/>
                </a:lnTo>
                <a:lnTo>
                  <a:pt x="1105" y="1586"/>
                </a:lnTo>
                <a:lnTo>
                  <a:pt x="1099" y="1586"/>
                </a:lnTo>
                <a:lnTo>
                  <a:pt x="1093" y="1586"/>
                </a:lnTo>
                <a:lnTo>
                  <a:pt x="1093" y="1586"/>
                </a:lnTo>
                <a:lnTo>
                  <a:pt x="1091" y="1594"/>
                </a:lnTo>
                <a:lnTo>
                  <a:pt x="1090" y="1601"/>
                </a:lnTo>
                <a:lnTo>
                  <a:pt x="1081" y="1601"/>
                </a:lnTo>
                <a:lnTo>
                  <a:pt x="1074" y="1600"/>
                </a:lnTo>
                <a:lnTo>
                  <a:pt x="1074" y="1600"/>
                </a:lnTo>
                <a:lnTo>
                  <a:pt x="1065" y="1601"/>
                </a:lnTo>
                <a:lnTo>
                  <a:pt x="1057" y="1601"/>
                </a:lnTo>
                <a:lnTo>
                  <a:pt x="1057" y="1601"/>
                </a:lnTo>
                <a:lnTo>
                  <a:pt x="1057" y="1601"/>
                </a:lnTo>
                <a:lnTo>
                  <a:pt x="1047" y="1601"/>
                </a:lnTo>
                <a:lnTo>
                  <a:pt x="1039" y="1601"/>
                </a:lnTo>
                <a:lnTo>
                  <a:pt x="1029" y="1600"/>
                </a:lnTo>
                <a:lnTo>
                  <a:pt x="1020" y="1597"/>
                </a:lnTo>
                <a:lnTo>
                  <a:pt x="1001" y="1594"/>
                </a:lnTo>
                <a:lnTo>
                  <a:pt x="982" y="1588"/>
                </a:lnTo>
                <a:lnTo>
                  <a:pt x="963" y="1585"/>
                </a:lnTo>
                <a:lnTo>
                  <a:pt x="946" y="1582"/>
                </a:lnTo>
                <a:lnTo>
                  <a:pt x="936" y="1581"/>
                </a:lnTo>
                <a:lnTo>
                  <a:pt x="926" y="1582"/>
                </a:lnTo>
                <a:lnTo>
                  <a:pt x="917" y="1583"/>
                </a:lnTo>
                <a:lnTo>
                  <a:pt x="907" y="1586"/>
                </a:lnTo>
                <a:lnTo>
                  <a:pt x="907" y="1585"/>
                </a:lnTo>
                <a:lnTo>
                  <a:pt x="907" y="1585"/>
                </a:lnTo>
                <a:lnTo>
                  <a:pt x="907" y="1585"/>
                </a:lnTo>
                <a:lnTo>
                  <a:pt x="897" y="1583"/>
                </a:lnTo>
                <a:lnTo>
                  <a:pt x="888" y="1581"/>
                </a:lnTo>
                <a:lnTo>
                  <a:pt x="884" y="1580"/>
                </a:lnTo>
                <a:lnTo>
                  <a:pt x="880" y="1577"/>
                </a:lnTo>
                <a:lnTo>
                  <a:pt x="877" y="1573"/>
                </a:lnTo>
                <a:lnTo>
                  <a:pt x="873" y="1568"/>
                </a:lnTo>
                <a:lnTo>
                  <a:pt x="873" y="1568"/>
                </a:lnTo>
                <a:lnTo>
                  <a:pt x="852" y="1568"/>
                </a:lnTo>
                <a:lnTo>
                  <a:pt x="849" y="1572"/>
                </a:lnTo>
                <a:lnTo>
                  <a:pt x="847" y="1575"/>
                </a:lnTo>
                <a:lnTo>
                  <a:pt x="845" y="1577"/>
                </a:lnTo>
                <a:lnTo>
                  <a:pt x="844" y="1581"/>
                </a:lnTo>
                <a:lnTo>
                  <a:pt x="839" y="1586"/>
                </a:lnTo>
                <a:lnTo>
                  <a:pt x="833" y="1590"/>
                </a:lnTo>
                <a:lnTo>
                  <a:pt x="826" y="1592"/>
                </a:lnTo>
                <a:lnTo>
                  <a:pt x="820" y="1594"/>
                </a:lnTo>
                <a:lnTo>
                  <a:pt x="806" y="1595"/>
                </a:lnTo>
                <a:lnTo>
                  <a:pt x="794" y="1595"/>
                </a:lnTo>
                <a:lnTo>
                  <a:pt x="780" y="1594"/>
                </a:lnTo>
                <a:lnTo>
                  <a:pt x="766" y="1594"/>
                </a:lnTo>
                <a:lnTo>
                  <a:pt x="760" y="1595"/>
                </a:lnTo>
                <a:lnTo>
                  <a:pt x="754" y="1596"/>
                </a:lnTo>
                <a:lnTo>
                  <a:pt x="747" y="1599"/>
                </a:lnTo>
                <a:lnTo>
                  <a:pt x="741" y="1601"/>
                </a:lnTo>
                <a:lnTo>
                  <a:pt x="725" y="1601"/>
                </a:lnTo>
                <a:lnTo>
                  <a:pt x="708" y="1601"/>
                </a:lnTo>
                <a:lnTo>
                  <a:pt x="691" y="1601"/>
                </a:lnTo>
                <a:lnTo>
                  <a:pt x="674" y="1601"/>
                </a:lnTo>
                <a:lnTo>
                  <a:pt x="671" y="1597"/>
                </a:lnTo>
                <a:lnTo>
                  <a:pt x="666" y="1596"/>
                </a:lnTo>
                <a:lnTo>
                  <a:pt x="659" y="1594"/>
                </a:lnTo>
                <a:lnTo>
                  <a:pt x="654" y="1594"/>
                </a:lnTo>
                <a:lnTo>
                  <a:pt x="644" y="1592"/>
                </a:lnTo>
                <a:lnTo>
                  <a:pt x="633" y="1594"/>
                </a:lnTo>
                <a:lnTo>
                  <a:pt x="622" y="1594"/>
                </a:lnTo>
                <a:lnTo>
                  <a:pt x="612" y="1592"/>
                </a:lnTo>
                <a:lnTo>
                  <a:pt x="605" y="1592"/>
                </a:lnTo>
                <a:lnTo>
                  <a:pt x="600" y="1590"/>
                </a:lnTo>
                <a:lnTo>
                  <a:pt x="595" y="1588"/>
                </a:lnTo>
                <a:lnTo>
                  <a:pt x="590" y="1585"/>
                </a:lnTo>
                <a:lnTo>
                  <a:pt x="565" y="1581"/>
                </a:lnTo>
                <a:lnTo>
                  <a:pt x="540" y="1578"/>
                </a:lnTo>
                <a:lnTo>
                  <a:pt x="515" y="1576"/>
                </a:lnTo>
                <a:lnTo>
                  <a:pt x="490" y="1573"/>
                </a:lnTo>
                <a:lnTo>
                  <a:pt x="465" y="1570"/>
                </a:lnTo>
                <a:lnTo>
                  <a:pt x="440" y="1566"/>
                </a:lnTo>
                <a:lnTo>
                  <a:pt x="415" y="1560"/>
                </a:lnTo>
                <a:lnTo>
                  <a:pt x="391" y="1552"/>
                </a:lnTo>
                <a:lnTo>
                  <a:pt x="358" y="1552"/>
                </a:lnTo>
                <a:lnTo>
                  <a:pt x="327" y="1552"/>
                </a:lnTo>
                <a:lnTo>
                  <a:pt x="295" y="1550"/>
                </a:lnTo>
                <a:lnTo>
                  <a:pt x="263" y="1546"/>
                </a:lnTo>
                <a:lnTo>
                  <a:pt x="231" y="1540"/>
                </a:lnTo>
                <a:lnTo>
                  <a:pt x="201" y="1533"/>
                </a:lnTo>
                <a:lnTo>
                  <a:pt x="170" y="1523"/>
                </a:lnTo>
                <a:lnTo>
                  <a:pt x="140" y="1511"/>
                </a:lnTo>
                <a:lnTo>
                  <a:pt x="126" y="1506"/>
                </a:lnTo>
                <a:lnTo>
                  <a:pt x="112" y="1503"/>
                </a:lnTo>
                <a:lnTo>
                  <a:pt x="97" y="1502"/>
                </a:lnTo>
                <a:lnTo>
                  <a:pt x="83" y="1501"/>
                </a:lnTo>
                <a:lnTo>
                  <a:pt x="54" y="1502"/>
                </a:lnTo>
                <a:lnTo>
                  <a:pt x="25" y="1502"/>
                </a:lnTo>
                <a:lnTo>
                  <a:pt x="18" y="1502"/>
                </a:lnTo>
                <a:lnTo>
                  <a:pt x="12" y="1501"/>
                </a:lnTo>
                <a:lnTo>
                  <a:pt x="7" y="1497"/>
                </a:lnTo>
                <a:lnTo>
                  <a:pt x="4" y="1493"/>
                </a:lnTo>
                <a:lnTo>
                  <a:pt x="1" y="1489"/>
                </a:lnTo>
                <a:lnTo>
                  <a:pt x="0" y="1483"/>
                </a:lnTo>
                <a:lnTo>
                  <a:pt x="0" y="1477"/>
                </a:lnTo>
                <a:lnTo>
                  <a:pt x="1" y="1470"/>
                </a:lnTo>
                <a:lnTo>
                  <a:pt x="4" y="1463"/>
                </a:lnTo>
                <a:lnTo>
                  <a:pt x="7" y="1459"/>
                </a:lnTo>
                <a:lnTo>
                  <a:pt x="10" y="1457"/>
                </a:lnTo>
                <a:lnTo>
                  <a:pt x="14" y="1457"/>
                </a:lnTo>
                <a:lnTo>
                  <a:pt x="23" y="1459"/>
                </a:lnTo>
                <a:lnTo>
                  <a:pt x="32" y="1462"/>
                </a:lnTo>
                <a:lnTo>
                  <a:pt x="49" y="1465"/>
                </a:lnTo>
                <a:lnTo>
                  <a:pt x="67" y="1467"/>
                </a:lnTo>
                <a:lnTo>
                  <a:pt x="84" y="1467"/>
                </a:lnTo>
                <a:lnTo>
                  <a:pt x="103" y="1465"/>
                </a:lnTo>
                <a:lnTo>
                  <a:pt x="120" y="1464"/>
                </a:lnTo>
                <a:lnTo>
                  <a:pt x="137" y="1460"/>
                </a:lnTo>
                <a:lnTo>
                  <a:pt x="155" y="1458"/>
                </a:lnTo>
                <a:lnTo>
                  <a:pt x="172" y="1453"/>
                </a:lnTo>
                <a:lnTo>
                  <a:pt x="172" y="1453"/>
                </a:lnTo>
                <a:lnTo>
                  <a:pt x="167" y="1452"/>
                </a:lnTo>
                <a:lnTo>
                  <a:pt x="161" y="1449"/>
                </a:lnTo>
                <a:lnTo>
                  <a:pt x="156" y="1447"/>
                </a:lnTo>
                <a:lnTo>
                  <a:pt x="153" y="1444"/>
                </a:lnTo>
                <a:lnTo>
                  <a:pt x="153" y="1440"/>
                </a:lnTo>
                <a:lnTo>
                  <a:pt x="153" y="1437"/>
                </a:lnTo>
                <a:lnTo>
                  <a:pt x="156" y="1433"/>
                </a:lnTo>
                <a:lnTo>
                  <a:pt x="157" y="1430"/>
                </a:lnTo>
                <a:lnTo>
                  <a:pt x="161" y="1429"/>
                </a:lnTo>
                <a:lnTo>
                  <a:pt x="165" y="1428"/>
                </a:lnTo>
                <a:lnTo>
                  <a:pt x="168" y="1428"/>
                </a:lnTo>
                <a:lnTo>
                  <a:pt x="172" y="1428"/>
                </a:lnTo>
                <a:lnTo>
                  <a:pt x="182" y="1430"/>
                </a:lnTo>
                <a:lnTo>
                  <a:pt x="194" y="1434"/>
                </a:lnTo>
                <a:lnTo>
                  <a:pt x="199" y="1438"/>
                </a:lnTo>
                <a:lnTo>
                  <a:pt x="202" y="1442"/>
                </a:lnTo>
                <a:lnTo>
                  <a:pt x="206" y="1445"/>
                </a:lnTo>
                <a:lnTo>
                  <a:pt x="209" y="1452"/>
                </a:lnTo>
                <a:lnTo>
                  <a:pt x="209" y="1452"/>
                </a:lnTo>
                <a:lnTo>
                  <a:pt x="209" y="1452"/>
                </a:lnTo>
                <a:lnTo>
                  <a:pt x="221" y="1452"/>
                </a:lnTo>
                <a:lnTo>
                  <a:pt x="233" y="1452"/>
                </a:lnTo>
                <a:lnTo>
                  <a:pt x="245" y="1453"/>
                </a:lnTo>
                <a:lnTo>
                  <a:pt x="256" y="1453"/>
                </a:lnTo>
                <a:lnTo>
                  <a:pt x="258" y="1459"/>
                </a:lnTo>
                <a:lnTo>
                  <a:pt x="259" y="1464"/>
                </a:lnTo>
                <a:lnTo>
                  <a:pt x="258" y="1468"/>
                </a:lnTo>
                <a:lnTo>
                  <a:pt x="255" y="1472"/>
                </a:lnTo>
                <a:lnTo>
                  <a:pt x="253" y="1473"/>
                </a:lnTo>
                <a:lnTo>
                  <a:pt x="249" y="1474"/>
                </a:lnTo>
                <a:lnTo>
                  <a:pt x="244" y="1474"/>
                </a:lnTo>
                <a:lnTo>
                  <a:pt x="238" y="1473"/>
                </a:lnTo>
                <a:lnTo>
                  <a:pt x="240" y="1475"/>
                </a:lnTo>
                <a:lnTo>
                  <a:pt x="244" y="1477"/>
                </a:lnTo>
                <a:lnTo>
                  <a:pt x="246" y="1477"/>
                </a:lnTo>
                <a:lnTo>
                  <a:pt x="250" y="1477"/>
                </a:lnTo>
                <a:lnTo>
                  <a:pt x="256" y="1474"/>
                </a:lnTo>
                <a:lnTo>
                  <a:pt x="263" y="1472"/>
                </a:lnTo>
                <a:lnTo>
                  <a:pt x="276" y="1468"/>
                </a:lnTo>
                <a:lnTo>
                  <a:pt x="290" y="1465"/>
                </a:lnTo>
                <a:lnTo>
                  <a:pt x="304" y="1464"/>
                </a:lnTo>
                <a:lnTo>
                  <a:pt x="318" y="1463"/>
                </a:lnTo>
                <a:lnTo>
                  <a:pt x="343" y="1463"/>
                </a:lnTo>
                <a:lnTo>
                  <a:pt x="367" y="1463"/>
                </a:lnTo>
                <a:lnTo>
                  <a:pt x="391" y="1465"/>
                </a:lnTo>
                <a:lnTo>
                  <a:pt x="415" y="1469"/>
                </a:lnTo>
                <a:lnTo>
                  <a:pt x="438" y="1473"/>
                </a:lnTo>
                <a:lnTo>
                  <a:pt x="462" y="1477"/>
                </a:lnTo>
                <a:lnTo>
                  <a:pt x="486" y="1481"/>
                </a:lnTo>
                <a:lnTo>
                  <a:pt x="509" y="1484"/>
                </a:lnTo>
                <a:lnTo>
                  <a:pt x="523" y="1488"/>
                </a:lnTo>
                <a:lnTo>
                  <a:pt x="534" y="1494"/>
                </a:lnTo>
                <a:lnTo>
                  <a:pt x="545" y="1501"/>
                </a:lnTo>
                <a:lnTo>
                  <a:pt x="555" y="1509"/>
                </a:lnTo>
                <a:lnTo>
                  <a:pt x="559" y="1512"/>
                </a:lnTo>
                <a:lnTo>
                  <a:pt x="561" y="1517"/>
                </a:lnTo>
                <a:lnTo>
                  <a:pt x="580" y="1509"/>
                </a:lnTo>
                <a:lnTo>
                  <a:pt x="599" y="1504"/>
                </a:lnTo>
                <a:lnTo>
                  <a:pt x="617" y="1501"/>
                </a:lnTo>
                <a:lnTo>
                  <a:pt x="636" y="1498"/>
                </a:lnTo>
                <a:lnTo>
                  <a:pt x="654" y="1497"/>
                </a:lnTo>
                <a:lnTo>
                  <a:pt x="673" y="1497"/>
                </a:lnTo>
                <a:lnTo>
                  <a:pt x="692" y="1497"/>
                </a:lnTo>
                <a:lnTo>
                  <a:pt x="710" y="1498"/>
                </a:lnTo>
                <a:lnTo>
                  <a:pt x="747" y="1503"/>
                </a:lnTo>
                <a:lnTo>
                  <a:pt x="785" y="1508"/>
                </a:lnTo>
                <a:lnTo>
                  <a:pt x="821" y="1514"/>
                </a:lnTo>
                <a:lnTo>
                  <a:pt x="859" y="1521"/>
                </a:lnTo>
                <a:lnTo>
                  <a:pt x="868" y="1528"/>
                </a:lnTo>
                <a:lnTo>
                  <a:pt x="874" y="1533"/>
                </a:lnTo>
                <a:lnTo>
                  <a:pt x="872" y="1524"/>
                </a:lnTo>
                <a:lnTo>
                  <a:pt x="870" y="1517"/>
                </a:lnTo>
                <a:lnTo>
                  <a:pt x="870" y="1511"/>
                </a:lnTo>
                <a:lnTo>
                  <a:pt x="873" y="1507"/>
                </a:lnTo>
                <a:lnTo>
                  <a:pt x="875" y="1504"/>
                </a:lnTo>
                <a:lnTo>
                  <a:pt x="878" y="1502"/>
                </a:lnTo>
                <a:lnTo>
                  <a:pt x="882" y="1501"/>
                </a:lnTo>
                <a:lnTo>
                  <a:pt x="887" y="1501"/>
                </a:lnTo>
                <a:lnTo>
                  <a:pt x="895" y="1502"/>
                </a:lnTo>
                <a:lnTo>
                  <a:pt x="906" y="1503"/>
                </a:lnTo>
                <a:lnTo>
                  <a:pt x="911" y="1503"/>
                </a:lnTo>
                <a:lnTo>
                  <a:pt x="916" y="1503"/>
                </a:lnTo>
                <a:lnTo>
                  <a:pt x="919" y="1502"/>
                </a:lnTo>
                <a:lnTo>
                  <a:pt x="922" y="1499"/>
                </a:lnTo>
                <a:lnTo>
                  <a:pt x="936" y="1494"/>
                </a:lnTo>
                <a:lnTo>
                  <a:pt x="948" y="1489"/>
                </a:lnTo>
                <a:lnTo>
                  <a:pt x="962" y="1486"/>
                </a:lnTo>
                <a:lnTo>
                  <a:pt x="975" y="1483"/>
                </a:lnTo>
                <a:lnTo>
                  <a:pt x="947" y="1479"/>
                </a:lnTo>
                <a:lnTo>
                  <a:pt x="919" y="1477"/>
                </a:lnTo>
                <a:lnTo>
                  <a:pt x="892" y="1474"/>
                </a:lnTo>
                <a:lnTo>
                  <a:pt x="864" y="1472"/>
                </a:lnTo>
                <a:lnTo>
                  <a:pt x="845" y="1467"/>
                </a:lnTo>
                <a:lnTo>
                  <a:pt x="826" y="1460"/>
                </a:lnTo>
                <a:lnTo>
                  <a:pt x="818" y="1457"/>
                </a:lnTo>
                <a:lnTo>
                  <a:pt x="809" y="1452"/>
                </a:lnTo>
                <a:lnTo>
                  <a:pt x="801" y="1447"/>
                </a:lnTo>
                <a:lnTo>
                  <a:pt x="794" y="1439"/>
                </a:lnTo>
                <a:lnTo>
                  <a:pt x="789" y="1443"/>
                </a:lnTo>
                <a:lnTo>
                  <a:pt x="782" y="1447"/>
                </a:lnTo>
                <a:lnTo>
                  <a:pt x="769" y="1450"/>
                </a:lnTo>
                <a:lnTo>
                  <a:pt x="756" y="1453"/>
                </a:lnTo>
                <a:lnTo>
                  <a:pt x="742" y="1454"/>
                </a:lnTo>
                <a:lnTo>
                  <a:pt x="728" y="1454"/>
                </a:lnTo>
                <a:lnTo>
                  <a:pt x="701" y="1452"/>
                </a:lnTo>
                <a:lnTo>
                  <a:pt x="673" y="1448"/>
                </a:lnTo>
                <a:lnTo>
                  <a:pt x="646" y="1444"/>
                </a:lnTo>
                <a:lnTo>
                  <a:pt x="618" y="1443"/>
                </a:lnTo>
                <a:lnTo>
                  <a:pt x="604" y="1444"/>
                </a:lnTo>
                <a:lnTo>
                  <a:pt x="590" y="1447"/>
                </a:lnTo>
                <a:lnTo>
                  <a:pt x="577" y="1450"/>
                </a:lnTo>
                <a:lnTo>
                  <a:pt x="563" y="1455"/>
                </a:lnTo>
                <a:lnTo>
                  <a:pt x="555" y="1452"/>
                </a:lnTo>
                <a:lnTo>
                  <a:pt x="548" y="1449"/>
                </a:lnTo>
                <a:lnTo>
                  <a:pt x="540" y="1447"/>
                </a:lnTo>
                <a:lnTo>
                  <a:pt x="531" y="1445"/>
                </a:lnTo>
                <a:lnTo>
                  <a:pt x="514" y="1442"/>
                </a:lnTo>
                <a:lnTo>
                  <a:pt x="497" y="1439"/>
                </a:lnTo>
                <a:lnTo>
                  <a:pt x="489" y="1438"/>
                </a:lnTo>
                <a:lnTo>
                  <a:pt x="481" y="1435"/>
                </a:lnTo>
                <a:lnTo>
                  <a:pt x="474" y="1433"/>
                </a:lnTo>
                <a:lnTo>
                  <a:pt x="466" y="1429"/>
                </a:lnTo>
                <a:lnTo>
                  <a:pt x="459" y="1424"/>
                </a:lnTo>
                <a:lnTo>
                  <a:pt x="452" y="1418"/>
                </a:lnTo>
                <a:lnTo>
                  <a:pt x="446" y="1410"/>
                </a:lnTo>
                <a:lnTo>
                  <a:pt x="441" y="1401"/>
                </a:lnTo>
                <a:lnTo>
                  <a:pt x="438" y="1398"/>
                </a:lnTo>
                <a:lnTo>
                  <a:pt x="435" y="1394"/>
                </a:lnTo>
                <a:lnTo>
                  <a:pt x="432" y="1391"/>
                </a:lnTo>
                <a:lnTo>
                  <a:pt x="427" y="1389"/>
                </a:lnTo>
                <a:lnTo>
                  <a:pt x="418" y="1385"/>
                </a:lnTo>
                <a:lnTo>
                  <a:pt x="410" y="1385"/>
                </a:lnTo>
                <a:lnTo>
                  <a:pt x="411" y="1376"/>
                </a:lnTo>
                <a:lnTo>
                  <a:pt x="412" y="1370"/>
                </a:lnTo>
                <a:lnTo>
                  <a:pt x="416" y="1365"/>
                </a:lnTo>
                <a:lnTo>
                  <a:pt x="418" y="1360"/>
                </a:lnTo>
                <a:lnTo>
                  <a:pt x="422" y="1356"/>
                </a:lnTo>
                <a:lnTo>
                  <a:pt x="427" y="1352"/>
                </a:lnTo>
                <a:lnTo>
                  <a:pt x="431" y="1351"/>
                </a:lnTo>
                <a:lnTo>
                  <a:pt x="436" y="1349"/>
                </a:lnTo>
                <a:lnTo>
                  <a:pt x="446" y="1346"/>
                </a:lnTo>
                <a:lnTo>
                  <a:pt x="457" y="1346"/>
                </a:lnTo>
                <a:lnTo>
                  <a:pt x="469" y="1346"/>
                </a:lnTo>
                <a:lnTo>
                  <a:pt x="479" y="1346"/>
                </a:lnTo>
                <a:lnTo>
                  <a:pt x="502" y="1345"/>
                </a:lnTo>
                <a:lnTo>
                  <a:pt x="528" y="1344"/>
                </a:lnTo>
                <a:lnTo>
                  <a:pt x="551" y="1342"/>
                </a:lnTo>
                <a:lnTo>
                  <a:pt x="577" y="1342"/>
                </a:lnTo>
                <a:lnTo>
                  <a:pt x="600" y="1342"/>
                </a:lnTo>
                <a:lnTo>
                  <a:pt x="626" y="1344"/>
                </a:lnTo>
                <a:lnTo>
                  <a:pt x="649" y="1346"/>
                </a:lnTo>
                <a:lnTo>
                  <a:pt x="674" y="1350"/>
                </a:lnTo>
                <a:lnTo>
                  <a:pt x="682" y="1350"/>
                </a:lnTo>
                <a:lnTo>
                  <a:pt x="691" y="1350"/>
                </a:lnTo>
                <a:lnTo>
                  <a:pt x="700" y="1344"/>
                </a:lnTo>
                <a:lnTo>
                  <a:pt x="710" y="1339"/>
                </a:lnTo>
                <a:lnTo>
                  <a:pt x="720" y="1335"/>
                </a:lnTo>
                <a:lnTo>
                  <a:pt x="728" y="1331"/>
                </a:lnTo>
                <a:lnTo>
                  <a:pt x="749" y="1326"/>
                </a:lnTo>
                <a:lnTo>
                  <a:pt x="767" y="1322"/>
                </a:lnTo>
                <a:lnTo>
                  <a:pt x="736" y="1317"/>
                </a:lnTo>
                <a:lnTo>
                  <a:pt x="705" y="1312"/>
                </a:lnTo>
                <a:lnTo>
                  <a:pt x="673" y="1309"/>
                </a:lnTo>
                <a:lnTo>
                  <a:pt x="641" y="1305"/>
                </a:lnTo>
                <a:lnTo>
                  <a:pt x="626" y="1302"/>
                </a:lnTo>
                <a:lnTo>
                  <a:pt x="610" y="1301"/>
                </a:lnTo>
                <a:lnTo>
                  <a:pt x="607" y="1293"/>
                </a:lnTo>
                <a:lnTo>
                  <a:pt x="602" y="1288"/>
                </a:lnTo>
                <a:lnTo>
                  <a:pt x="597" y="1282"/>
                </a:lnTo>
                <a:lnTo>
                  <a:pt x="590" y="1277"/>
                </a:lnTo>
                <a:lnTo>
                  <a:pt x="585" y="1272"/>
                </a:lnTo>
                <a:lnTo>
                  <a:pt x="580" y="1266"/>
                </a:lnTo>
                <a:lnTo>
                  <a:pt x="575" y="1261"/>
                </a:lnTo>
                <a:lnTo>
                  <a:pt x="573" y="1253"/>
                </a:lnTo>
                <a:lnTo>
                  <a:pt x="564" y="1260"/>
                </a:lnTo>
                <a:lnTo>
                  <a:pt x="556" y="1263"/>
                </a:lnTo>
                <a:lnTo>
                  <a:pt x="549" y="1265"/>
                </a:lnTo>
                <a:lnTo>
                  <a:pt x="540" y="1265"/>
                </a:lnTo>
                <a:lnTo>
                  <a:pt x="533" y="1263"/>
                </a:lnTo>
                <a:lnTo>
                  <a:pt x="524" y="1261"/>
                </a:lnTo>
                <a:lnTo>
                  <a:pt x="515" y="1258"/>
                </a:lnTo>
                <a:lnTo>
                  <a:pt x="507" y="1255"/>
                </a:lnTo>
                <a:lnTo>
                  <a:pt x="496" y="1252"/>
                </a:lnTo>
                <a:lnTo>
                  <a:pt x="484" y="1252"/>
                </a:lnTo>
                <a:lnTo>
                  <a:pt x="471" y="1253"/>
                </a:lnTo>
                <a:lnTo>
                  <a:pt x="459" y="1253"/>
                </a:lnTo>
                <a:lnTo>
                  <a:pt x="452" y="1252"/>
                </a:lnTo>
                <a:lnTo>
                  <a:pt x="447" y="1251"/>
                </a:lnTo>
                <a:lnTo>
                  <a:pt x="442" y="1250"/>
                </a:lnTo>
                <a:lnTo>
                  <a:pt x="437" y="1246"/>
                </a:lnTo>
                <a:lnTo>
                  <a:pt x="433" y="1242"/>
                </a:lnTo>
                <a:lnTo>
                  <a:pt x="430" y="1236"/>
                </a:lnTo>
                <a:lnTo>
                  <a:pt x="427" y="1228"/>
                </a:lnTo>
                <a:lnTo>
                  <a:pt x="425" y="1218"/>
                </a:lnTo>
                <a:lnTo>
                  <a:pt x="433" y="1217"/>
                </a:lnTo>
                <a:lnTo>
                  <a:pt x="442" y="1216"/>
                </a:lnTo>
                <a:lnTo>
                  <a:pt x="432" y="1211"/>
                </a:lnTo>
                <a:lnTo>
                  <a:pt x="423" y="1204"/>
                </a:lnTo>
                <a:lnTo>
                  <a:pt x="412" y="1203"/>
                </a:lnTo>
                <a:lnTo>
                  <a:pt x="401" y="1202"/>
                </a:lnTo>
                <a:lnTo>
                  <a:pt x="389" y="1202"/>
                </a:lnTo>
                <a:lnTo>
                  <a:pt x="378" y="1201"/>
                </a:lnTo>
                <a:lnTo>
                  <a:pt x="381" y="1177"/>
                </a:lnTo>
                <a:lnTo>
                  <a:pt x="383" y="1159"/>
                </a:lnTo>
                <a:lnTo>
                  <a:pt x="384" y="1152"/>
                </a:lnTo>
                <a:lnTo>
                  <a:pt x="387" y="1145"/>
                </a:lnTo>
                <a:lnTo>
                  <a:pt x="389" y="1140"/>
                </a:lnTo>
                <a:lnTo>
                  <a:pt x="392" y="1135"/>
                </a:lnTo>
                <a:lnTo>
                  <a:pt x="396" y="1131"/>
                </a:lnTo>
                <a:lnTo>
                  <a:pt x="400" y="1129"/>
                </a:lnTo>
                <a:lnTo>
                  <a:pt x="405" y="1125"/>
                </a:lnTo>
                <a:lnTo>
                  <a:pt x="411" y="1123"/>
                </a:lnTo>
                <a:lnTo>
                  <a:pt x="426" y="1119"/>
                </a:lnTo>
                <a:lnTo>
                  <a:pt x="445" y="1113"/>
                </a:lnTo>
                <a:lnTo>
                  <a:pt x="474" y="1108"/>
                </a:lnTo>
                <a:lnTo>
                  <a:pt x="501" y="1104"/>
                </a:lnTo>
                <a:lnTo>
                  <a:pt x="529" y="1103"/>
                </a:lnTo>
                <a:lnTo>
                  <a:pt x="558" y="1104"/>
                </a:lnTo>
                <a:lnTo>
                  <a:pt x="558" y="1104"/>
                </a:lnTo>
                <a:lnTo>
                  <a:pt x="558" y="1104"/>
                </a:lnTo>
                <a:lnTo>
                  <a:pt x="577" y="1100"/>
                </a:lnTo>
                <a:lnTo>
                  <a:pt x="597" y="1096"/>
                </a:lnTo>
                <a:lnTo>
                  <a:pt x="605" y="1093"/>
                </a:lnTo>
                <a:lnTo>
                  <a:pt x="613" y="1086"/>
                </a:lnTo>
                <a:lnTo>
                  <a:pt x="617" y="1083"/>
                </a:lnTo>
                <a:lnTo>
                  <a:pt x="621" y="1079"/>
                </a:lnTo>
                <a:lnTo>
                  <a:pt x="623" y="1074"/>
                </a:lnTo>
                <a:lnTo>
                  <a:pt x="626" y="1069"/>
                </a:lnTo>
                <a:lnTo>
                  <a:pt x="615" y="1052"/>
                </a:lnTo>
                <a:lnTo>
                  <a:pt x="607" y="1036"/>
                </a:lnTo>
                <a:lnTo>
                  <a:pt x="593" y="1036"/>
                </a:lnTo>
                <a:lnTo>
                  <a:pt x="580" y="1036"/>
                </a:lnTo>
                <a:lnTo>
                  <a:pt x="574" y="1036"/>
                </a:lnTo>
                <a:lnTo>
                  <a:pt x="568" y="1035"/>
                </a:lnTo>
                <a:lnTo>
                  <a:pt x="561" y="1032"/>
                </a:lnTo>
                <a:lnTo>
                  <a:pt x="555" y="1029"/>
                </a:lnTo>
                <a:lnTo>
                  <a:pt x="558" y="1022"/>
                </a:lnTo>
                <a:lnTo>
                  <a:pt x="561" y="1018"/>
                </a:lnTo>
                <a:lnTo>
                  <a:pt x="567" y="1015"/>
                </a:lnTo>
                <a:lnTo>
                  <a:pt x="572" y="1012"/>
                </a:lnTo>
                <a:lnTo>
                  <a:pt x="582" y="1007"/>
                </a:lnTo>
                <a:lnTo>
                  <a:pt x="592" y="1001"/>
                </a:lnTo>
                <a:lnTo>
                  <a:pt x="594" y="998"/>
                </a:lnTo>
                <a:lnTo>
                  <a:pt x="598" y="997"/>
                </a:lnTo>
                <a:lnTo>
                  <a:pt x="602" y="998"/>
                </a:lnTo>
                <a:lnTo>
                  <a:pt x="607" y="1000"/>
                </a:lnTo>
                <a:lnTo>
                  <a:pt x="615" y="1001"/>
                </a:lnTo>
                <a:lnTo>
                  <a:pt x="624" y="1002"/>
                </a:lnTo>
                <a:lnTo>
                  <a:pt x="624" y="1002"/>
                </a:lnTo>
                <a:lnTo>
                  <a:pt x="624" y="1002"/>
                </a:lnTo>
                <a:lnTo>
                  <a:pt x="651" y="1002"/>
                </a:lnTo>
                <a:lnTo>
                  <a:pt x="678" y="1002"/>
                </a:lnTo>
                <a:lnTo>
                  <a:pt x="705" y="1002"/>
                </a:lnTo>
                <a:lnTo>
                  <a:pt x="731" y="1001"/>
                </a:lnTo>
                <a:lnTo>
                  <a:pt x="762" y="1001"/>
                </a:lnTo>
                <a:lnTo>
                  <a:pt x="795" y="997"/>
                </a:lnTo>
                <a:lnTo>
                  <a:pt x="810" y="993"/>
                </a:lnTo>
                <a:lnTo>
                  <a:pt x="824" y="987"/>
                </a:lnTo>
                <a:lnTo>
                  <a:pt x="831" y="983"/>
                </a:lnTo>
                <a:lnTo>
                  <a:pt x="838" y="978"/>
                </a:lnTo>
                <a:lnTo>
                  <a:pt x="845" y="972"/>
                </a:lnTo>
                <a:lnTo>
                  <a:pt x="852" y="966"/>
                </a:lnTo>
                <a:lnTo>
                  <a:pt x="858" y="959"/>
                </a:lnTo>
                <a:lnTo>
                  <a:pt x="865" y="956"/>
                </a:lnTo>
                <a:lnTo>
                  <a:pt x="874" y="953"/>
                </a:lnTo>
                <a:lnTo>
                  <a:pt x="883" y="952"/>
                </a:lnTo>
                <a:lnTo>
                  <a:pt x="902" y="952"/>
                </a:lnTo>
                <a:lnTo>
                  <a:pt x="921" y="951"/>
                </a:lnTo>
                <a:lnTo>
                  <a:pt x="921" y="951"/>
                </a:lnTo>
                <a:lnTo>
                  <a:pt x="957" y="919"/>
                </a:lnTo>
                <a:lnTo>
                  <a:pt x="957" y="919"/>
                </a:lnTo>
                <a:lnTo>
                  <a:pt x="956" y="912"/>
                </a:lnTo>
                <a:lnTo>
                  <a:pt x="956" y="903"/>
                </a:lnTo>
                <a:lnTo>
                  <a:pt x="943" y="897"/>
                </a:lnTo>
                <a:lnTo>
                  <a:pt x="929" y="890"/>
                </a:lnTo>
                <a:lnTo>
                  <a:pt x="923" y="887"/>
                </a:lnTo>
                <a:lnTo>
                  <a:pt x="917" y="882"/>
                </a:lnTo>
                <a:lnTo>
                  <a:pt x="911" y="878"/>
                </a:lnTo>
                <a:lnTo>
                  <a:pt x="906" y="872"/>
                </a:lnTo>
                <a:lnTo>
                  <a:pt x="906" y="872"/>
                </a:lnTo>
                <a:lnTo>
                  <a:pt x="892" y="869"/>
                </a:lnTo>
                <a:lnTo>
                  <a:pt x="877" y="869"/>
                </a:lnTo>
                <a:lnTo>
                  <a:pt x="863" y="870"/>
                </a:lnTo>
                <a:lnTo>
                  <a:pt x="848" y="870"/>
                </a:lnTo>
                <a:lnTo>
                  <a:pt x="833" y="870"/>
                </a:lnTo>
                <a:lnTo>
                  <a:pt x="819" y="869"/>
                </a:lnTo>
                <a:lnTo>
                  <a:pt x="811" y="867"/>
                </a:lnTo>
                <a:lnTo>
                  <a:pt x="805" y="863"/>
                </a:lnTo>
                <a:lnTo>
                  <a:pt x="799" y="859"/>
                </a:lnTo>
                <a:lnTo>
                  <a:pt x="791" y="854"/>
                </a:lnTo>
                <a:lnTo>
                  <a:pt x="796" y="849"/>
                </a:lnTo>
                <a:lnTo>
                  <a:pt x="800" y="844"/>
                </a:lnTo>
                <a:lnTo>
                  <a:pt x="803" y="841"/>
                </a:lnTo>
                <a:lnTo>
                  <a:pt x="804" y="839"/>
                </a:lnTo>
                <a:lnTo>
                  <a:pt x="804" y="835"/>
                </a:lnTo>
                <a:lnTo>
                  <a:pt x="804" y="831"/>
                </a:lnTo>
                <a:lnTo>
                  <a:pt x="798" y="825"/>
                </a:lnTo>
                <a:lnTo>
                  <a:pt x="791" y="819"/>
                </a:lnTo>
                <a:lnTo>
                  <a:pt x="791" y="819"/>
                </a:lnTo>
                <a:lnTo>
                  <a:pt x="774" y="810"/>
                </a:lnTo>
                <a:lnTo>
                  <a:pt x="757" y="803"/>
                </a:lnTo>
                <a:lnTo>
                  <a:pt x="757" y="803"/>
                </a:lnTo>
                <a:lnTo>
                  <a:pt x="744" y="798"/>
                </a:lnTo>
                <a:lnTo>
                  <a:pt x="728" y="791"/>
                </a:lnTo>
                <a:lnTo>
                  <a:pt x="722" y="787"/>
                </a:lnTo>
                <a:lnTo>
                  <a:pt x="717" y="782"/>
                </a:lnTo>
                <a:lnTo>
                  <a:pt x="711" y="777"/>
                </a:lnTo>
                <a:lnTo>
                  <a:pt x="707" y="770"/>
                </a:lnTo>
                <a:lnTo>
                  <a:pt x="706" y="770"/>
                </a:lnTo>
                <a:lnTo>
                  <a:pt x="700" y="761"/>
                </a:lnTo>
                <a:lnTo>
                  <a:pt x="691" y="755"/>
                </a:lnTo>
                <a:lnTo>
                  <a:pt x="683" y="754"/>
                </a:lnTo>
                <a:lnTo>
                  <a:pt x="676" y="752"/>
                </a:lnTo>
                <a:lnTo>
                  <a:pt x="667" y="745"/>
                </a:lnTo>
                <a:lnTo>
                  <a:pt x="658" y="736"/>
                </a:lnTo>
                <a:lnTo>
                  <a:pt x="649" y="736"/>
                </a:lnTo>
                <a:lnTo>
                  <a:pt x="642" y="735"/>
                </a:lnTo>
                <a:lnTo>
                  <a:pt x="624" y="727"/>
                </a:lnTo>
                <a:lnTo>
                  <a:pt x="608" y="718"/>
                </a:lnTo>
                <a:lnTo>
                  <a:pt x="597" y="708"/>
                </a:lnTo>
                <a:lnTo>
                  <a:pt x="585" y="700"/>
                </a:lnTo>
                <a:lnTo>
                  <a:pt x="573" y="691"/>
                </a:lnTo>
                <a:lnTo>
                  <a:pt x="560" y="682"/>
                </a:lnTo>
                <a:lnTo>
                  <a:pt x="535" y="666"/>
                </a:lnTo>
                <a:lnTo>
                  <a:pt x="509" y="652"/>
                </a:lnTo>
                <a:lnTo>
                  <a:pt x="513" y="644"/>
                </a:lnTo>
                <a:lnTo>
                  <a:pt x="515" y="638"/>
                </a:lnTo>
                <a:lnTo>
                  <a:pt x="520" y="633"/>
                </a:lnTo>
                <a:lnTo>
                  <a:pt x="524" y="629"/>
                </a:lnTo>
                <a:lnTo>
                  <a:pt x="528" y="627"/>
                </a:lnTo>
                <a:lnTo>
                  <a:pt x="533" y="624"/>
                </a:lnTo>
                <a:lnTo>
                  <a:pt x="536" y="624"/>
                </a:lnTo>
                <a:lnTo>
                  <a:pt x="541" y="623"/>
                </a:lnTo>
                <a:lnTo>
                  <a:pt x="551" y="626"/>
                </a:lnTo>
                <a:lnTo>
                  <a:pt x="560" y="629"/>
                </a:lnTo>
                <a:lnTo>
                  <a:pt x="570" y="634"/>
                </a:lnTo>
                <a:lnTo>
                  <a:pt x="580" y="641"/>
                </a:lnTo>
                <a:lnTo>
                  <a:pt x="600" y="654"/>
                </a:lnTo>
                <a:lnTo>
                  <a:pt x="622" y="666"/>
                </a:lnTo>
                <a:lnTo>
                  <a:pt x="643" y="677"/>
                </a:lnTo>
                <a:lnTo>
                  <a:pt x="664" y="686"/>
                </a:lnTo>
                <a:lnTo>
                  <a:pt x="710" y="703"/>
                </a:lnTo>
                <a:lnTo>
                  <a:pt x="755" y="720"/>
                </a:lnTo>
                <a:lnTo>
                  <a:pt x="765" y="727"/>
                </a:lnTo>
                <a:lnTo>
                  <a:pt x="774" y="735"/>
                </a:lnTo>
                <a:lnTo>
                  <a:pt x="781" y="736"/>
                </a:lnTo>
                <a:lnTo>
                  <a:pt x="790" y="736"/>
                </a:lnTo>
                <a:lnTo>
                  <a:pt x="799" y="745"/>
                </a:lnTo>
                <a:lnTo>
                  <a:pt x="808" y="752"/>
                </a:lnTo>
                <a:lnTo>
                  <a:pt x="808" y="752"/>
                </a:lnTo>
                <a:lnTo>
                  <a:pt x="836" y="764"/>
                </a:lnTo>
                <a:lnTo>
                  <a:pt x="867" y="774"/>
                </a:lnTo>
                <a:lnTo>
                  <a:pt x="882" y="780"/>
                </a:lnTo>
                <a:lnTo>
                  <a:pt x="897" y="786"/>
                </a:lnTo>
                <a:lnTo>
                  <a:pt x="911" y="794"/>
                </a:lnTo>
                <a:lnTo>
                  <a:pt x="923" y="803"/>
                </a:lnTo>
                <a:lnTo>
                  <a:pt x="923" y="803"/>
                </a:lnTo>
                <a:lnTo>
                  <a:pt x="926" y="806"/>
                </a:lnTo>
                <a:lnTo>
                  <a:pt x="928" y="809"/>
                </a:lnTo>
                <a:lnTo>
                  <a:pt x="929" y="811"/>
                </a:lnTo>
                <a:lnTo>
                  <a:pt x="929" y="815"/>
                </a:lnTo>
                <a:lnTo>
                  <a:pt x="928" y="818"/>
                </a:lnTo>
                <a:lnTo>
                  <a:pt x="928" y="819"/>
                </a:lnTo>
                <a:lnTo>
                  <a:pt x="941" y="821"/>
                </a:lnTo>
                <a:lnTo>
                  <a:pt x="952" y="825"/>
                </a:lnTo>
                <a:lnTo>
                  <a:pt x="963" y="830"/>
                </a:lnTo>
                <a:lnTo>
                  <a:pt x="975" y="836"/>
                </a:lnTo>
                <a:lnTo>
                  <a:pt x="975" y="836"/>
                </a:lnTo>
                <a:lnTo>
                  <a:pt x="982" y="836"/>
                </a:lnTo>
                <a:lnTo>
                  <a:pt x="991" y="838"/>
                </a:lnTo>
                <a:lnTo>
                  <a:pt x="1000" y="845"/>
                </a:lnTo>
                <a:lnTo>
                  <a:pt x="1010" y="852"/>
                </a:lnTo>
                <a:lnTo>
                  <a:pt x="1025" y="852"/>
                </a:lnTo>
                <a:lnTo>
                  <a:pt x="1040" y="852"/>
                </a:lnTo>
                <a:lnTo>
                  <a:pt x="1040" y="852"/>
                </a:lnTo>
                <a:lnTo>
                  <a:pt x="1040" y="852"/>
                </a:lnTo>
                <a:lnTo>
                  <a:pt x="1045" y="846"/>
                </a:lnTo>
                <a:lnTo>
                  <a:pt x="1049" y="843"/>
                </a:lnTo>
                <a:lnTo>
                  <a:pt x="1054" y="840"/>
                </a:lnTo>
                <a:lnTo>
                  <a:pt x="1059" y="839"/>
                </a:lnTo>
                <a:lnTo>
                  <a:pt x="1070" y="839"/>
                </a:lnTo>
                <a:lnTo>
                  <a:pt x="1081" y="840"/>
                </a:lnTo>
                <a:lnTo>
                  <a:pt x="1093" y="843"/>
                </a:lnTo>
                <a:lnTo>
                  <a:pt x="1104" y="843"/>
                </a:lnTo>
                <a:lnTo>
                  <a:pt x="1109" y="843"/>
                </a:lnTo>
                <a:lnTo>
                  <a:pt x="1114" y="841"/>
                </a:lnTo>
                <a:lnTo>
                  <a:pt x="1119" y="839"/>
                </a:lnTo>
                <a:lnTo>
                  <a:pt x="1124" y="835"/>
                </a:lnTo>
                <a:lnTo>
                  <a:pt x="1145" y="840"/>
                </a:lnTo>
                <a:lnTo>
                  <a:pt x="1167" y="845"/>
                </a:lnTo>
                <a:lnTo>
                  <a:pt x="1172" y="845"/>
                </a:lnTo>
                <a:lnTo>
                  <a:pt x="1177" y="844"/>
                </a:lnTo>
                <a:lnTo>
                  <a:pt x="1180" y="843"/>
                </a:lnTo>
                <a:lnTo>
                  <a:pt x="1186" y="839"/>
                </a:lnTo>
                <a:lnTo>
                  <a:pt x="1189" y="835"/>
                </a:lnTo>
                <a:lnTo>
                  <a:pt x="1193" y="829"/>
                </a:lnTo>
                <a:lnTo>
                  <a:pt x="1196" y="823"/>
                </a:lnTo>
                <a:lnTo>
                  <a:pt x="1198" y="813"/>
                </a:lnTo>
                <a:lnTo>
                  <a:pt x="1199" y="810"/>
                </a:lnTo>
                <a:lnTo>
                  <a:pt x="1202" y="809"/>
                </a:lnTo>
                <a:lnTo>
                  <a:pt x="1206" y="809"/>
                </a:lnTo>
                <a:lnTo>
                  <a:pt x="1209" y="809"/>
                </a:lnTo>
                <a:lnTo>
                  <a:pt x="1213" y="810"/>
                </a:lnTo>
                <a:lnTo>
                  <a:pt x="1217" y="813"/>
                </a:lnTo>
                <a:lnTo>
                  <a:pt x="1221" y="816"/>
                </a:lnTo>
                <a:lnTo>
                  <a:pt x="1223" y="819"/>
                </a:lnTo>
                <a:lnTo>
                  <a:pt x="1233" y="820"/>
                </a:lnTo>
                <a:lnTo>
                  <a:pt x="1242" y="823"/>
                </a:lnTo>
                <a:lnTo>
                  <a:pt x="1247" y="825"/>
                </a:lnTo>
                <a:lnTo>
                  <a:pt x="1251" y="828"/>
                </a:lnTo>
                <a:lnTo>
                  <a:pt x="1253" y="831"/>
                </a:lnTo>
                <a:lnTo>
                  <a:pt x="1257" y="835"/>
                </a:lnTo>
                <a:lnTo>
                  <a:pt x="1257" y="835"/>
                </a:lnTo>
                <a:lnTo>
                  <a:pt x="1257" y="835"/>
                </a:lnTo>
                <a:lnTo>
                  <a:pt x="1266" y="835"/>
                </a:lnTo>
                <a:lnTo>
                  <a:pt x="1273" y="836"/>
                </a:lnTo>
                <a:lnTo>
                  <a:pt x="1273" y="836"/>
                </a:lnTo>
                <a:lnTo>
                  <a:pt x="1277" y="836"/>
                </a:lnTo>
                <a:lnTo>
                  <a:pt x="1280" y="835"/>
                </a:lnTo>
                <a:lnTo>
                  <a:pt x="1265" y="824"/>
                </a:lnTo>
                <a:lnTo>
                  <a:pt x="1248" y="813"/>
                </a:lnTo>
                <a:lnTo>
                  <a:pt x="1232" y="803"/>
                </a:lnTo>
                <a:lnTo>
                  <a:pt x="1216" y="793"/>
                </a:lnTo>
                <a:lnTo>
                  <a:pt x="1182" y="775"/>
                </a:lnTo>
                <a:lnTo>
                  <a:pt x="1147" y="759"/>
                </a:lnTo>
                <a:lnTo>
                  <a:pt x="1148" y="760"/>
                </a:lnTo>
                <a:lnTo>
                  <a:pt x="1160" y="770"/>
                </a:lnTo>
                <a:lnTo>
                  <a:pt x="1172" y="781"/>
                </a:lnTo>
                <a:lnTo>
                  <a:pt x="1177" y="787"/>
                </a:lnTo>
                <a:lnTo>
                  <a:pt x="1179" y="794"/>
                </a:lnTo>
                <a:lnTo>
                  <a:pt x="1179" y="801"/>
                </a:lnTo>
                <a:lnTo>
                  <a:pt x="1178" y="811"/>
                </a:lnTo>
                <a:lnTo>
                  <a:pt x="1173" y="819"/>
                </a:lnTo>
                <a:lnTo>
                  <a:pt x="1168" y="825"/>
                </a:lnTo>
                <a:lnTo>
                  <a:pt x="1162" y="829"/>
                </a:lnTo>
                <a:lnTo>
                  <a:pt x="1154" y="831"/>
                </a:lnTo>
                <a:lnTo>
                  <a:pt x="1147" y="833"/>
                </a:lnTo>
                <a:lnTo>
                  <a:pt x="1139" y="831"/>
                </a:lnTo>
                <a:lnTo>
                  <a:pt x="1130" y="830"/>
                </a:lnTo>
                <a:lnTo>
                  <a:pt x="1123" y="829"/>
                </a:lnTo>
                <a:lnTo>
                  <a:pt x="1084" y="809"/>
                </a:lnTo>
                <a:lnTo>
                  <a:pt x="1044" y="791"/>
                </a:lnTo>
                <a:lnTo>
                  <a:pt x="1024" y="781"/>
                </a:lnTo>
                <a:lnTo>
                  <a:pt x="1005" y="769"/>
                </a:lnTo>
                <a:lnTo>
                  <a:pt x="996" y="762"/>
                </a:lnTo>
                <a:lnTo>
                  <a:pt x="988" y="755"/>
                </a:lnTo>
                <a:lnTo>
                  <a:pt x="981" y="746"/>
                </a:lnTo>
                <a:lnTo>
                  <a:pt x="973" y="737"/>
                </a:lnTo>
                <a:lnTo>
                  <a:pt x="966" y="736"/>
                </a:lnTo>
                <a:lnTo>
                  <a:pt x="958" y="736"/>
                </a:lnTo>
                <a:lnTo>
                  <a:pt x="943" y="731"/>
                </a:lnTo>
                <a:lnTo>
                  <a:pt x="928" y="728"/>
                </a:lnTo>
                <a:lnTo>
                  <a:pt x="913" y="726"/>
                </a:lnTo>
                <a:lnTo>
                  <a:pt x="898" y="723"/>
                </a:lnTo>
                <a:lnTo>
                  <a:pt x="890" y="722"/>
                </a:lnTo>
                <a:lnTo>
                  <a:pt x="884" y="720"/>
                </a:lnTo>
                <a:lnTo>
                  <a:pt x="877" y="717"/>
                </a:lnTo>
                <a:lnTo>
                  <a:pt x="870" y="713"/>
                </a:lnTo>
                <a:lnTo>
                  <a:pt x="864" y="708"/>
                </a:lnTo>
                <a:lnTo>
                  <a:pt x="859" y="703"/>
                </a:lnTo>
                <a:lnTo>
                  <a:pt x="854" y="696"/>
                </a:lnTo>
                <a:lnTo>
                  <a:pt x="849" y="688"/>
                </a:lnTo>
                <a:lnTo>
                  <a:pt x="848" y="678"/>
                </a:lnTo>
                <a:lnTo>
                  <a:pt x="848" y="669"/>
                </a:lnTo>
                <a:lnTo>
                  <a:pt x="849" y="664"/>
                </a:lnTo>
                <a:lnTo>
                  <a:pt x="852" y="661"/>
                </a:lnTo>
                <a:lnTo>
                  <a:pt x="854" y="657"/>
                </a:lnTo>
                <a:lnTo>
                  <a:pt x="857" y="652"/>
                </a:lnTo>
                <a:lnTo>
                  <a:pt x="865" y="653"/>
                </a:lnTo>
                <a:lnTo>
                  <a:pt x="874" y="653"/>
                </a:lnTo>
                <a:lnTo>
                  <a:pt x="890" y="661"/>
                </a:lnTo>
                <a:lnTo>
                  <a:pt x="907" y="669"/>
                </a:lnTo>
                <a:lnTo>
                  <a:pt x="919" y="674"/>
                </a:lnTo>
                <a:lnTo>
                  <a:pt x="932" y="678"/>
                </a:lnTo>
                <a:lnTo>
                  <a:pt x="944" y="683"/>
                </a:lnTo>
                <a:lnTo>
                  <a:pt x="958" y="686"/>
                </a:lnTo>
                <a:lnTo>
                  <a:pt x="970" y="687"/>
                </a:lnTo>
                <a:lnTo>
                  <a:pt x="980" y="686"/>
                </a:lnTo>
                <a:lnTo>
                  <a:pt x="982" y="685"/>
                </a:lnTo>
                <a:lnTo>
                  <a:pt x="986" y="682"/>
                </a:lnTo>
                <a:lnTo>
                  <a:pt x="987" y="680"/>
                </a:lnTo>
                <a:lnTo>
                  <a:pt x="988" y="674"/>
                </a:lnTo>
                <a:lnTo>
                  <a:pt x="988" y="667"/>
                </a:lnTo>
                <a:lnTo>
                  <a:pt x="991" y="661"/>
                </a:lnTo>
                <a:lnTo>
                  <a:pt x="995" y="657"/>
                </a:lnTo>
                <a:lnTo>
                  <a:pt x="998" y="656"/>
                </a:lnTo>
                <a:lnTo>
                  <a:pt x="1003" y="654"/>
                </a:lnTo>
                <a:lnTo>
                  <a:pt x="1008" y="654"/>
                </a:lnTo>
                <a:lnTo>
                  <a:pt x="1013" y="656"/>
                </a:lnTo>
                <a:lnTo>
                  <a:pt x="1020" y="657"/>
                </a:lnTo>
                <a:lnTo>
                  <a:pt x="1030" y="658"/>
                </a:lnTo>
                <a:lnTo>
                  <a:pt x="1037" y="657"/>
                </a:lnTo>
                <a:lnTo>
                  <a:pt x="1040" y="656"/>
                </a:lnTo>
                <a:lnTo>
                  <a:pt x="1041" y="652"/>
                </a:lnTo>
                <a:lnTo>
                  <a:pt x="1041" y="646"/>
                </a:lnTo>
                <a:lnTo>
                  <a:pt x="1039" y="638"/>
                </a:lnTo>
                <a:lnTo>
                  <a:pt x="1019" y="632"/>
                </a:lnTo>
                <a:lnTo>
                  <a:pt x="998" y="626"/>
                </a:lnTo>
                <a:lnTo>
                  <a:pt x="990" y="622"/>
                </a:lnTo>
                <a:lnTo>
                  <a:pt x="980" y="620"/>
                </a:lnTo>
                <a:lnTo>
                  <a:pt x="968" y="619"/>
                </a:lnTo>
                <a:lnTo>
                  <a:pt x="958" y="620"/>
                </a:lnTo>
                <a:lnTo>
                  <a:pt x="958" y="620"/>
                </a:lnTo>
                <a:lnTo>
                  <a:pt x="958" y="620"/>
                </a:lnTo>
                <a:lnTo>
                  <a:pt x="953" y="626"/>
                </a:lnTo>
                <a:lnTo>
                  <a:pt x="948" y="631"/>
                </a:lnTo>
                <a:lnTo>
                  <a:pt x="943" y="633"/>
                </a:lnTo>
                <a:lnTo>
                  <a:pt x="939" y="636"/>
                </a:lnTo>
                <a:lnTo>
                  <a:pt x="934" y="636"/>
                </a:lnTo>
                <a:lnTo>
                  <a:pt x="929" y="637"/>
                </a:lnTo>
                <a:lnTo>
                  <a:pt x="924" y="636"/>
                </a:lnTo>
                <a:lnTo>
                  <a:pt x="921" y="636"/>
                </a:lnTo>
                <a:lnTo>
                  <a:pt x="902" y="627"/>
                </a:lnTo>
                <a:lnTo>
                  <a:pt x="884" y="618"/>
                </a:lnTo>
                <a:lnTo>
                  <a:pt x="879" y="617"/>
                </a:lnTo>
                <a:lnTo>
                  <a:pt x="875" y="614"/>
                </a:lnTo>
                <a:lnTo>
                  <a:pt x="873" y="612"/>
                </a:lnTo>
                <a:lnTo>
                  <a:pt x="873" y="609"/>
                </a:lnTo>
                <a:lnTo>
                  <a:pt x="873" y="605"/>
                </a:lnTo>
                <a:lnTo>
                  <a:pt x="877" y="602"/>
                </a:lnTo>
                <a:lnTo>
                  <a:pt x="882" y="598"/>
                </a:lnTo>
                <a:lnTo>
                  <a:pt x="887" y="594"/>
                </a:lnTo>
                <a:lnTo>
                  <a:pt x="888" y="593"/>
                </a:lnTo>
                <a:lnTo>
                  <a:pt x="890" y="590"/>
                </a:lnTo>
                <a:lnTo>
                  <a:pt x="890" y="588"/>
                </a:lnTo>
                <a:lnTo>
                  <a:pt x="890" y="587"/>
                </a:lnTo>
                <a:lnTo>
                  <a:pt x="890" y="587"/>
                </a:lnTo>
                <a:lnTo>
                  <a:pt x="890" y="587"/>
                </a:lnTo>
                <a:lnTo>
                  <a:pt x="890" y="587"/>
                </a:lnTo>
                <a:lnTo>
                  <a:pt x="890" y="587"/>
                </a:lnTo>
                <a:lnTo>
                  <a:pt x="890" y="585"/>
                </a:lnTo>
                <a:lnTo>
                  <a:pt x="890" y="585"/>
                </a:lnTo>
                <a:lnTo>
                  <a:pt x="890" y="585"/>
                </a:lnTo>
                <a:lnTo>
                  <a:pt x="890" y="585"/>
                </a:lnTo>
                <a:lnTo>
                  <a:pt x="882" y="578"/>
                </a:lnTo>
                <a:lnTo>
                  <a:pt x="873" y="570"/>
                </a:lnTo>
                <a:lnTo>
                  <a:pt x="874" y="569"/>
                </a:lnTo>
                <a:lnTo>
                  <a:pt x="843" y="556"/>
                </a:lnTo>
                <a:lnTo>
                  <a:pt x="811" y="544"/>
                </a:lnTo>
                <a:lnTo>
                  <a:pt x="780" y="531"/>
                </a:lnTo>
                <a:lnTo>
                  <a:pt x="749" y="519"/>
                </a:lnTo>
                <a:lnTo>
                  <a:pt x="718" y="506"/>
                </a:lnTo>
                <a:lnTo>
                  <a:pt x="687" y="494"/>
                </a:lnTo>
                <a:lnTo>
                  <a:pt x="656" y="481"/>
                </a:lnTo>
                <a:lnTo>
                  <a:pt x="624" y="469"/>
                </a:lnTo>
                <a:lnTo>
                  <a:pt x="624" y="469"/>
                </a:lnTo>
                <a:lnTo>
                  <a:pt x="624" y="469"/>
                </a:lnTo>
                <a:lnTo>
                  <a:pt x="614" y="474"/>
                </a:lnTo>
                <a:lnTo>
                  <a:pt x="604" y="476"/>
                </a:lnTo>
                <a:lnTo>
                  <a:pt x="595" y="477"/>
                </a:lnTo>
                <a:lnTo>
                  <a:pt x="587" y="479"/>
                </a:lnTo>
                <a:lnTo>
                  <a:pt x="578" y="479"/>
                </a:lnTo>
                <a:lnTo>
                  <a:pt x="569" y="477"/>
                </a:lnTo>
                <a:lnTo>
                  <a:pt x="560" y="476"/>
                </a:lnTo>
                <a:lnTo>
                  <a:pt x="553" y="474"/>
                </a:lnTo>
                <a:lnTo>
                  <a:pt x="536" y="467"/>
                </a:lnTo>
                <a:lnTo>
                  <a:pt x="520" y="459"/>
                </a:lnTo>
                <a:lnTo>
                  <a:pt x="505" y="447"/>
                </a:lnTo>
                <a:lnTo>
                  <a:pt x="491" y="436"/>
                </a:lnTo>
                <a:lnTo>
                  <a:pt x="491" y="437"/>
                </a:lnTo>
                <a:lnTo>
                  <a:pt x="482" y="440"/>
                </a:lnTo>
                <a:lnTo>
                  <a:pt x="474" y="441"/>
                </a:lnTo>
                <a:lnTo>
                  <a:pt x="469" y="441"/>
                </a:lnTo>
                <a:lnTo>
                  <a:pt x="465" y="440"/>
                </a:lnTo>
                <a:lnTo>
                  <a:pt x="460" y="438"/>
                </a:lnTo>
                <a:lnTo>
                  <a:pt x="455" y="435"/>
                </a:lnTo>
                <a:lnTo>
                  <a:pt x="440" y="421"/>
                </a:lnTo>
                <a:lnTo>
                  <a:pt x="423" y="410"/>
                </a:lnTo>
                <a:lnTo>
                  <a:pt x="407" y="398"/>
                </a:lnTo>
                <a:lnTo>
                  <a:pt x="392" y="386"/>
                </a:lnTo>
                <a:lnTo>
                  <a:pt x="392" y="386"/>
                </a:lnTo>
                <a:lnTo>
                  <a:pt x="381" y="381"/>
                </a:lnTo>
                <a:lnTo>
                  <a:pt x="371" y="373"/>
                </a:lnTo>
                <a:lnTo>
                  <a:pt x="361" y="366"/>
                </a:lnTo>
                <a:lnTo>
                  <a:pt x="352" y="357"/>
                </a:lnTo>
                <a:lnTo>
                  <a:pt x="334" y="337"/>
                </a:lnTo>
                <a:lnTo>
                  <a:pt x="314" y="314"/>
                </a:lnTo>
                <a:lnTo>
                  <a:pt x="333" y="305"/>
                </a:lnTo>
                <a:lnTo>
                  <a:pt x="349" y="295"/>
                </a:lnTo>
                <a:lnTo>
                  <a:pt x="367" y="285"/>
                </a:lnTo>
                <a:lnTo>
                  <a:pt x="383" y="275"/>
                </a:lnTo>
                <a:lnTo>
                  <a:pt x="400" y="265"/>
                </a:lnTo>
                <a:lnTo>
                  <a:pt x="417" y="258"/>
                </a:lnTo>
                <a:lnTo>
                  <a:pt x="427" y="255"/>
                </a:lnTo>
                <a:lnTo>
                  <a:pt x="437" y="254"/>
                </a:lnTo>
                <a:lnTo>
                  <a:pt x="447" y="253"/>
                </a:lnTo>
                <a:lnTo>
                  <a:pt x="457" y="254"/>
                </a:lnTo>
                <a:lnTo>
                  <a:pt x="457" y="254"/>
                </a:lnTo>
                <a:lnTo>
                  <a:pt x="467" y="253"/>
                </a:lnTo>
                <a:lnTo>
                  <a:pt x="477" y="250"/>
                </a:lnTo>
                <a:lnTo>
                  <a:pt x="481" y="249"/>
                </a:lnTo>
                <a:lnTo>
                  <a:pt x="485" y="246"/>
                </a:lnTo>
                <a:lnTo>
                  <a:pt x="489" y="243"/>
                </a:lnTo>
                <a:lnTo>
                  <a:pt x="491" y="238"/>
                </a:lnTo>
                <a:lnTo>
                  <a:pt x="502" y="238"/>
                </a:lnTo>
                <a:lnTo>
                  <a:pt x="513" y="238"/>
                </a:lnTo>
                <a:lnTo>
                  <a:pt x="521" y="239"/>
                </a:lnTo>
                <a:lnTo>
                  <a:pt x="530" y="241"/>
                </a:lnTo>
                <a:lnTo>
                  <a:pt x="539" y="246"/>
                </a:lnTo>
                <a:lnTo>
                  <a:pt x="546" y="253"/>
                </a:lnTo>
                <a:lnTo>
                  <a:pt x="553" y="260"/>
                </a:lnTo>
                <a:lnTo>
                  <a:pt x="558" y="269"/>
                </a:lnTo>
                <a:lnTo>
                  <a:pt x="614" y="270"/>
                </a:lnTo>
                <a:lnTo>
                  <a:pt x="608" y="263"/>
                </a:lnTo>
                <a:lnTo>
                  <a:pt x="604" y="254"/>
                </a:lnTo>
                <a:lnTo>
                  <a:pt x="593" y="256"/>
                </a:lnTo>
                <a:lnTo>
                  <a:pt x="583" y="258"/>
                </a:lnTo>
                <a:lnTo>
                  <a:pt x="573" y="255"/>
                </a:lnTo>
                <a:lnTo>
                  <a:pt x="565" y="253"/>
                </a:lnTo>
                <a:lnTo>
                  <a:pt x="558" y="248"/>
                </a:lnTo>
                <a:lnTo>
                  <a:pt x="551" y="240"/>
                </a:lnTo>
                <a:lnTo>
                  <a:pt x="546" y="233"/>
                </a:lnTo>
                <a:lnTo>
                  <a:pt x="543" y="223"/>
                </a:lnTo>
                <a:lnTo>
                  <a:pt x="541" y="215"/>
                </a:lnTo>
                <a:lnTo>
                  <a:pt x="541" y="210"/>
                </a:lnTo>
                <a:lnTo>
                  <a:pt x="543" y="205"/>
                </a:lnTo>
                <a:lnTo>
                  <a:pt x="544" y="201"/>
                </a:lnTo>
                <a:lnTo>
                  <a:pt x="546" y="199"/>
                </a:lnTo>
                <a:lnTo>
                  <a:pt x="550" y="197"/>
                </a:lnTo>
                <a:lnTo>
                  <a:pt x="554" y="196"/>
                </a:lnTo>
                <a:lnTo>
                  <a:pt x="558" y="196"/>
                </a:lnTo>
                <a:lnTo>
                  <a:pt x="568" y="195"/>
                </a:lnTo>
                <a:lnTo>
                  <a:pt x="577" y="195"/>
                </a:lnTo>
                <a:lnTo>
                  <a:pt x="582" y="194"/>
                </a:lnTo>
                <a:lnTo>
                  <a:pt x="585" y="194"/>
                </a:lnTo>
                <a:lnTo>
                  <a:pt x="589" y="191"/>
                </a:lnTo>
                <a:lnTo>
                  <a:pt x="592" y="189"/>
                </a:lnTo>
                <a:lnTo>
                  <a:pt x="600" y="180"/>
                </a:lnTo>
                <a:lnTo>
                  <a:pt x="607" y="170"/>
                </a:lnTo>
                <a:lnTo>
                  <a:pt x="622" y="152"/>
                </a:lnTo>
                <a:lnTo>
                  <a:pt x="633" y="138"/>
                </a:lnTo>
                <a:lnTo>
                  <a:pt x="638" y="133"/>
                </a:lnTo>
                <a:lnTo>
                  <a:pt x="643" y="130"/>
                </a:lnTo>
                <a:lnTo>
                  <a:pt x="648" y="127"/>
                </a:lnTo>
                <a:lnTo>
                  <a:pt x="652" y="125"/>
                </a:lnTo>
                <a:lnTo>
                  <a:pt x="657" y="123"/>
                </a:lnTo>
                <a:lnTo>
                  <a:pt x="662" y="123"/>
                </a:lnTo>
                <a:lnTo>
                  <a:pt x="668" y="125"/>
                </a:lnTo>
                <a:lnTo>
                  <a:pt x="674" y="126"/>
                </a:lnTo>
                <a:lnTo>
                  <a:pt x="688" y="130"/>
                </a:lnTo>
                <a:lnTo>
                  <a:pt x="707" y="137"/>
                </a:lnTo>
                <a:lnTo>
                  <a:pt x="716" y="133"/>
                </a:lnTo>
                <a:lnTo>
                  <a:pt x="725" y="131"/>
                </a:lnTo>
                <a:lnTo>
                  <a:pt x="732" y="128"/>
                </a:lnTo>
                <a:lnTo>
                  <a:pt x="741" y="127"/>
                </a:lnTo>
                <a:lnTo>
                  <a:pt x="757" y="127"/>
                </a:lnTo>
                <a:lnTo>
                  <a:pt x="774" y="130"/>
                </a:lnTo>
                <a:lnTo>
                  <a:pt x="790" y="132"/>
                </a:lnTo>
                <a:lnTo>
                  <a:pt x="806" y="136"/>
                </a:lnTo>
                <a:lnTo>
                  <a:pt x="823" y="138"/>
                </a:lnTo>
                <a:lnTo>
                  <a:pt x="839" y="140"/>
                </a:lnTo>
                <a:lnTo>
                  <a:pt x="864" y="141"/>
                </a:lnTo>
                <a:lnTo>
                  <a:pt x="889" y="145"/>
                </a:lnTo>
                <a:lnTo>
                  <a:pt x="902" y="147"/>
                </a:lnTo>
                <a:lnTo>
                  <a:pt x="914" y="151"/>
                </a:lnTo>
                <a:lnTo>
                  <a:pt x="926" y="156"/>
                </a:lnTo>
                <a:lnTo>
                  <a:pt x="937" y="162"/>
                </a:lnTo>
                <a:lnTo>
                  <a:pt x="941" y="165"/>
                </a:lnTo>
                <a:lnTo>
                  <a:pt x="943" y="169"/>
                </a:lnTo>
                <a:lnTo>
                  <a:pt x="951" y="161"/>
                </a:lnTo>
                <a:lnTo>
                  <a:pt x="958" y="156"/>
                </a:lnTo>
                <a:lnTo>
                  <a:pt x="966" y="153"/>
                </a:lnTo>
                <a:lnTo>
                  <a:pt x="973" y="152"/>
                </a:lnTo>
                <a:lnTo>
                  <a:pt x="982" y="153"/>
                </a:lnTo>
                <a:lnTo>
                  <a:pt x="991" y="156"/>
                </a:lnTo>
                <a:lnTo>
                  <a:pt x="998" y="161"/>
                </a:lnTo>
                <a:lnTo>
                  <a:pt x="1007" y="169"/>
                </a:lnTo>
                <a:lnTo>
                  <a:pt x="1007" y="169"/>
                </a:lnTo>
                <a:lnTo>
                  <a:pt x="1017" y="179"/>
                </a:lnTo>
                <a:lnTo>
                  <a:pt x="1029" y="187"/>
                </a:lnTo>
                <a:lnTo>
                  <a:pt x="1040" y="195"/>
                </a:lnTo>
                <a:lnTo>
                  <a:pt x="1052" y="202"/>
                </a:lnTo>
                <a:lnTo>
                  <a:pt x="1076" y="216"/>
                </a:lnTo>
                <a:lnTo>
                  <a:pt x="1103" y="228"/>
                </a:lnTo>
                <a:lnTo>
                  <a:pt x="1129" y="239"/>
                </a:lnTo>
                <a:lnTo>
                  <a:pt x="1154" y="249"/>
                </a:lnTo>
                <a:lnTo>
                  <a:pt x="1180" y="259"/>
                </a:lnTo>
                <a:lnTo>
                  <a:pt x="1207" y="270"/>
                </a:lnTo>
                <a:lnTo>
                  <a:pt x="1207" y="270"/>
                </a:lnTo>
                <a:lnTo>
                  <a:pt x="1229" y="275"/>
                </a:lnTo>
                <a:lnTo>
                  <a:pt x="1253" y="279"/>
                </a:lnTo>
                <a:lnTo>
                  <a:pt x="1265" y="279"/>
                </a:lnTo>
                <a:lnTo>
                  <a:pt x="1277" y="278"/>
                </a:lnTo>
                <a:lnTo>
                  <a:pt x="1288" y="275"/>
                </a:lnTo>
                <a:lnTo>
                  <a:pt x="1300" y="270"/>
                </a:lnTo>
                <a:lnTo>
                  <a:pt x="1311" y="266"/>
                </a:lnTo>
                <a:lnTo>
                  <a:pt x="1321" y="264"/>
                </a:lnTo>
                <a:lnTo>
                  <a:pt x="1330" y="265"/>
                </a:lnTo>
                <a:lnTo>
                  <a:pt x="1339" y="268"/>
                </a:lnTo>
                <a:lnTo>
                  <a:pt x="1347" y="271"/>
                </a:lnTo>
                <a:lnTo>
                  <a:pt x="1356" y="276"/>
                </a:lnTo>
                <a:lnTo>
                  <a:pt x="1364" y="283"/>
                </a:lnTo>
                <a:lnTo>
                  <a:pt x="1371" y="289"/>
                </a:lnTo>
                <a:lnTo>
                  <a:pt x="1412" y="297"/>
                </a:lnTo>
                <a:lnTo>
                  <a:pt x="1453" y="303"/>
                </a:lnTo>
                <a:lnTo>
                  <a:pt x="1462" y="305"/>
                </a:lnTo>
                <a:lnTo>
                  <a:pt x="1472" y="309"/>
                </a:lnTo>
                <a:lnTo>
                  <a:pt x="1481" y="313"/>
                </a:lnTo>
                <a:lnTo>
                  <a:pt x="1489" y="318"/>
                </a:lnTo>
                <a:lnTo>
                  <a:pt x="1497" y="323"/>
                </a:lnTo>
                <a:lnTo>
                  <a:pt x="1504" y="330"/>
                </a:lnTo>
                <a:lnTo>
                  <a:pt x="1512" y="338"/>
                </a:lnTo>
                <a:lnTo>
                  <a:pt x="1517" y="348"/>
                </a:lnTo>
                <a:lnTo>
                  <a:pt x="1522" y="348"/>
                </a:lnTo>
                <a:lnTo>
                  <a:pt x="1533" y="349"/>
                </a:lnTo>
                <a:lnTo>
                  <a:pt x="1545" y="349"/>
                </a:lnTo>
                <a:lnTo>
                  <a:pt x="1557" y="351"/>
                </a:lnTo>
                <a:lnTo>
                  <a:pt x="1568" y="352"/>
                </a:lnTo>
                <a:lnTo>
                  <a:pt x="1580" y="354"/>
                </a:lnTo>
                <a:lnTo>
                  <a:pt x="1591" y="357"/>
                </a:lnTo>
                <a:lnTo>
                  <a:pt x="1602" y="361"/>
                </a:lnTo>
                <a:lnTo>
                  <a:pt x="1615" y="364"/>
                </a:lnTo>
                <a:lnTo>
                  <a:pt x="1626" y="368"/>
                </a:lnTo>
                <a:lnTo>
                  <a:pt x="1638" y="371"/>
                </a:lnTo>
                <a:lnTo>
                  <a:pt x="1660" y="377"/>
                </a:lnTo>
                <a:lnTo>
                  <a:pt x="1681" y="383"/>
                </a:lnTo>
                <a:lnTo>
                  <a:pt x="1703" y="391"/>
                </a:lnTo>
                <a:lnTo>
                  <a:pt x="1723" y="400"/>
                </a:lnTo>
                <a:lnTo>
                  <a:pt x="1733" y="405"/>
                </a:lnTo>
                <a:lnTo>
                  <a:pt x="1742" y="411"/>
                </a:lnTo>
                <a:lnTo>
                  <a:pt x="1751" y="417"/>
                </a:lnTo>
                <a:lnTo>
                  <a:pt x="1759" y="423"/>
                </a:lnTo>
                <a:lnTo>
                  <a:pt x="1768" y="432"/>
                </a:lnTo>
                <a:lnTo>
                  <a:pt x="1776" y="440"/>
                </a:lnTo>
                <a:lnTo>
                  <a:pt x="1783" y="450"/>
                </a:lnTo>
                <a:lnTo>
                  <a:pt x="1791" y="460"/>
                </a:lnTo>
                <a:lnTo>
                  <a:pt x="1794" y="466"/>
                </a:lnTo>
                <a:lnTo>
                  <a:pt x="1799" y="471"/>
                </a:lnTo>
                <a:lnTo>
                  <a:pt x="1806" y="475"/>
                </a:lnTo>
                <a:lnTo>
                  <a:pt x="1812" y="477"/>
                </a:lnTo>
                <a:lnTo>
                  <a:pt x="1818" y="479"/>
                </a:lnTo>
                <a:lnTo>
                  <a:pt x="1826" y="480"/>
                </a:lnTo>
                <a:lnTo>
                  <a:pt x="1833" y="480"/>
                </a:lnTo>
                <a:lnTo>
                  <a:pt x="1841" y="479"/>
                </a:lnTo>
                <a:lnTo>
                  <a:pt x="1857" y="476"/>
                </a:lnTo>
                <a:lnTo>
                  <a:pt x="1874" y="475"/>
                </a:lnTo>
                <a:lnTo>
                  <a:pt x="1889" y="475"/>
                </a:lnTo>
                <a:lnTo>
                  <a:pt x="1905" y="474"/>
                </a:lnTo>
                <a:lnTo>
                  <a:pt x="1936" y="475"/>
                </a:lnTo>
                <a:lnTo>
                  <a:pt x="1969" y="477"/>
                </a:lnTo>
                <a:lnTo>
                  <a:pt x="2000" y="480"/>
                </a:lnTo>
                <a:lnTo>
                  <a:pt x="2032" y="482"/>
                </a:lnTo>
                <a:lnTo>
                  <a:pt x="2064" y="485"/>
                </a:lnTo>
                <a:lnTo>
                  <a:pt x="2096" y="485"/>
                </a:lnTo>
                <a:lnTo>
                  <a:pt x="2101" y="487"/>
                </a:lnTo>
                <a:lnTo>
                  <a:pt x="2106" y="489"/>
                </a:lnTo>
                <a:lnTo>
                  <a:pt x="2107" y="485"/>
                </a:lnTo>
                <a:lnTo>
                  <a:pt x="2111" y="482"/>
                </a:lnTo>
                <a:lnTo>
                  <a:pt x="2115" y="480"/>
                </a:lnTo>
                <a:lnTo>
                  <a:pt x="2118" y="477"/>
                </a:lnTo>
                <a:lnTo>
                  <a:pt x="2127" y="474"/>
                </a:lnTo>
                <a:lnTo>
                  <a:pt x="2137" y="470"/>
                </a:lnTo>
                <a:lnTo>
                  <a:pt x="2122" y="476"/>
                </a:lnTo>
                <a:lnTo>
                  <a:pt x="2108" y="480"/>
                </a:lnTo>
                <a:lnTo>
                  <a:pt x="2093" y="481"/>
                </a:lnTo>
                <a:lnTo>
                  <a:pt x="2079" y="480"/>
                </a:lnTo>
                <a:lnTo>
                  <a:pt x="2066" y="479"/>
                </a:lnTo>
                <a:lnTo>
                  <a:pt x="2053" y="475"/>
                </a:lnTo>
                <a:lnTo>
                  <a:pt x="2039" y="471"/>
                </a:lnTo>
                <a:lnTo>
                  <a:pt x="2026" y="466"/>
                </a:lnTo>
                <a:lnTo>
                  <a:pt x="1999" y="456"/>
                </a:lnTo>
                <a:lnTo>
                  <a:pt x="1972" y="447"/>
                </a:lnTo>
                <a:lnTo>
                  <a:pt x="1958" y="443"/>
                </a:lnTo>
                <a:lnTo>
                  <a:pt x="1944" y="442"/>
                </a:lnTo>
                <a:lnTo>
                  <a:pt x="1930" y="442"/>
                </a:lnTo>
                <a:lnTo>
                  <a:pt x="1916" y="443"/>
                </a:lnTo>
                <a:lnTo>
                  <a:pt x="1910" y="443"/>
                </a:lnTo>
                <a:lnTo>
                  <a:pt x="1905" y="442"/>
                </a:lnTo>
                <a:lnTo>
                  <a:pt x="1901" y="438"/>
                </a:lnTo>
                <a:lnTo>
                  <a:pt x="1896" y="433"/>
                </a:lnTo>
                <a:lnTo>
                  <a:pt x="1889" y="422"/>
                </a:lnTo>
                <a:lnTo>
                  <a:pt x="1882" y="410"/>
                </a:lnTo>
                <a:lnTo>
                  <a:pt x="1882" y="406"/>
                </a:lnTo>
                <a:lnTo>
                  <a:pt x="1881" y="403"/>
                </a:lnTo>
                <a:lnTo>
                  <a:pt x="1876" y="402"/>
                </a:lnTo>
                <a:lnTo>
                  <a:pt x="1871" y="401"/>
                </a:lnTo>
                <a:lnTo>
                  <a:pt x="1866" y="398"/>
                </a:lnTo>
                <a:lnTo>
                  <a:pt x="1861" y="396"/>
                </a:lnTo>
                <a:lnTo>
                  <a:pt x="1857" y="398"/>
                </a:lnTo>
                <a:lnTo>
                  <a:pt x="1853" y="400"/>
                </a:lnTo>
                <a:lnTo>
                  <a:pt x="1841" y="403"/>
                </a:lnTo>
                <a:lnTo>
                  <a:pt x="1830" y="405"/>
                </a:lnTo>
                <a:lnTo>
                  <a:pt x="1817" y="405"/>
                </a:lnTo>
                <a:lnTo>
                  <a:pt x="1806" y="405"/>
                </a:lnTo>
                <a:lnTo>
                  <a:pt x="1783" y="402"/>
                </a:lnTo>
                <a:lnTo>
                  <a:pt x="1761" y="397"/>
                </a:lnTo>
                <a:lnTo>
                  <a:pt x="1717" y="383"/>
                </a:lnTo>
                <a:lnTo>
                  <a:pt x="1671" y="371"/>
                </a:lnTo>
                <a:lnTo>
                  <a:pt x="1655" y="366"/>
                </a:lnTo>
                <a:lnTo>
                  <a:pt x="1639" y="359"/>
                </a:lnTo>
                <a:lnTo>
                  <a:pt x="1624" y="354"/>
                </a:lnTo>
                <a:lnTo>
                  <a:pt x="1607" y="348"/>
                </a:lnTo>
                <a:lnTo>
                  <a:pt x="1599" y="344"/>
                </a:lnTo>
                <a:lnTo>
                  <a:pt x="1589" y="342"/>
                </a:lnTo>
                <a:lnTo>
                  <a:pt x="1579" y="338"/>
                </a:lnTo>
                <a:lnTo>
                  <a:pt x="1567" y="336"/>
                </a:lnTo>
                <a:lnTo>
                  <a:pt x="1557" y="332"/>
                </a:lnTo>
                <a:lnTo>
                  <a:pt x="1547" y="329"/>
                </a:lnTo>
                <a:lnTo>
                  <a:pt x="1527" y="322"/>
                </a:lnTo>
                <a:lnTo>
                  <a:pt x="1507" y="315"/>
                </a:lnTo>
                <a:lnTo>
                  <a:pt x="1486" y="308"/>
                </a:lnTo>
                <a:lnTo>
                  <a:pt x="1466" y="302"/>
                </a:lnTo>
                <a:lnTo>
                  <a:pt x="1452" y="294"/>
                </a:lnTo>
                <a:lnTo>
                  <a:pt x="1438" y="287"/>
                </a:lnTo>
                <a:lnTo>
                  <a:pt x="1430" y="279"/>
                </a:lnTo>
                <a:lnTo>
                  <a:pt x="1423" y="270"/>
                </a:lnTo>
                <a:lnTo>
                  <a:pt x="1376" y="250"/>
                </a:lnTo>
                <a:lnTo>
                  <a:pt x="1330" y="233"/>
                </a:lnTo>
                <a:lnTo>
                  <a:pt x="1281" y="215"/>
                </a:lnTo>
                <a:lnTo>
                  <a:pt x="1233" y="200"/>
                </a:lnTo>
                <a:lnTo>
                  <a:pt x="1184" y="185"/>
                </a:lnTo>
                <a:lnTo>
                  <a:pt x="1137" y="169"/>
                </a:lnTo>
                <a:lnTo>
                  <a:pt x="1089" y="153"/>
                </a:lnTo>
                <a:lnTo>
                  <a:pt x="1041" y="136"/>
                </a:lnTo>
                <a:lnTo>
                  <a:pt x="1041" y="136"/>
                </a:lnTo>
                <a:lnTo>
                  <a:pt x="1041" y="136"/>
                </a:lnTo>
                <a:lnTo>
                  <a:pt x="1030" y="137"/>
                </a:lnTo>
                <a:lnTo>
                  <a:pt x="1019" y="136"/>
                </a:lnTo>
                <a:lnTo>
                  <a:pt x="1008" y="133"/>
                </a:lnTo>
                <a:lnTo>
                  <a:pt x="998" y="131"/>
                </a:lnTo>
                <a:lnTo>
                  <a:pt x="988" y="127"/>
                </a:lnTo>
                <a:lnTo>
                  <a:pt x="978" y="123"/>
                </a:lnTo>
                <a:lnTo>
                  <a:pt x="967" y="121"/>
                </a:lnTo>
                <a:lnTo>
                  <a:pt x="957" y="121"/>
                </a:lnTo>
                <a:lnTo>
                  <a:pt x="939" y="116"/>
                </a:lnTo>
                <a:lnTo>
                  <a:pt x="922" y="110"/>
                </a:lnTo>
                <a:lnTo>
                  <a:pt x="904" y="102"/>
                </a:lnTo>
                <a:lnTo>
                  <a:pt x="888" y="94"/>
                </a:lnTo>
                <a:lnTo>
                  <a:pt x="872" y="87"/>
                </a:lnTo>
                <a:lnTo>
                  <a:pt x="855" y="77"/>
                </a:lnTo>
                <a:lnTo>
                  <a:pt x="840" y="66"/>
                </a:lnTo>
                <a:lnTo>
                  <a:pt x="825" y="54"/>
                </a:lnTo>
                <a:lnTo>
                  <a:pt x="839" y="47"/>
                </a:lnTo>
                <a:lnTo>
                  <a:pt x="853" y="42"/>
                </a:lnTo>
                <a:lnTo>
                  <a:pt x="867" y="37"/>
                </a:lnTo>
                <a:lnTo>
                  <a:pt x="880" y="34"/>
                </a:lnTo>
                <a:lnTo>
                  <a:pt x="894" y="33"/>
                </a:lnTo>
                <a:lnTo>
                  <a:pt x="908" y="32"/>
                </a:lnTo>
                <a:lnTo>
                  <a:pt x="921" y="32"/>
                </a:lnTo>
                <a:lnTo>
                  <a:pt x="934" y="33"/>
                </a:lnTo>
                <a:lnTo>
                  <a:pt x="961" y="37"/>
                </a:lnTo>
                <a:lnTo>
                  <a:pt x="987" y="43"/>
                </a:lnTo>
                <a:lnTo>
                  <a:pt x="1013" y="48"/>
                </a:lnTo>
                <a:lnTo>
                  <a:pt x="1040" y="54"/>
                </a:lnTo>
                <a:lnTo>
                  <a:pt x="1042" y="57"/>
                </a:lnTo>
                <a:lnTo>
                  <a:pt x="1046" y="61"/>
                </a:lnTo>
                <a:lnTo>
                  <a:pt x="1047" y="64"/>
                </a:lnTo>
                <a:lnTo>
                  <a:pt x="1049" y="69"/>
                </a:lnTo>
                <a:lnTo>
                  <a:pt x="1074" y="71"/>
                </a:lnTo>
                <a:lnTo>
                  <a:pt x="1106" y="93"/>
                </a:lnTo>
                <a:lnTo>
                  <a:pt x="1140" y="116"/>
                </a:lnTo>
                <a:lnTo>
                  <a:pt x="1158" y="125"/>
                </a:lnTo>
                <a:lnTo>
                  <a:pt x="1177" y="132"/>
                </a:lnTo>
                <a:lnTo>
                  <a:pt x="1187" y="135"/>
                </a:lnTo>
                <a:lnTo>
                  <a:pt x="1197" y="137"/>
                </a:lnTo>
                <a:lnTo>
                  <a:pt x="1208" y="138"/>
                </a:lnTo>
                <a:lnTo>
                  <a:pt x="1218" y="140"/>
                </a:lnTo>
                <a:lnTo>
                  <a:pt x="1223" y="140"/>
                </a:lnTo>
                <a:lnTo>
                  <a:pt x="1228" y="141"/>
                </a:lnTo>
                <a:lnTo>
                  <a:pt x="1232" y="143"/>
                </a:lnTo>
                <a:lnTo>
                  <a:pt x="1237" y="146"/>
                </a:lnTo>
                <a:lnTo>
                  <a:pt x="1246" y="152"/>
                </a:lnTo>
                <a:lnTo>
                  <a:pt x="1255" y="157"/>
                </a:lnTo>
                <a:lnTo>
                  <a:pt x="1285" y="174"/>
                </a:lnTo>
                <a:lnTo>
                  <a:pt x="1315" y="189"/>
                </a:lnTo>
                <a:lnTo>
                  <a:pt x="1330" y="194"/>
                </a:lnTo>
                <a:lnTo>
                  <a:pt x="1346" y="199"/>
                </a:lnTo>
                <a:lnTo>
                  <a:pt x="1364" y="201"/>
                </a:lnTo>
                <a:lnTo>
                  <a:pt x="1381" y="202"/>
                </a:lnTo>
                <a:lnTo>
                  <a:pt x="1393" y="202"/>
                </a:lnTo>
                <a:lnTo>
                  <a:pt x="1405" y="204"/>
                </a:lnTo>
                <a:lnTo>
                  <a:pt x="1418" y="207"/>
                </a:lnTo>
                <a:lnTo>
                  <a:pt x="1429" y="211"/>
                </a:lnTo>
                <a:lnTo>
                  <a:pt x="1442" y="215"/>
                </a:lnTo>
                <a:lnTo>
                  <a:pt x="1453" y="221"/>
                </a:lnTo>
                <a:lnTo>
                  <a:pt x="1463" y="228"/>
                </a:lnTo>
                <a:lnTo>
                  <a:pt x="1473" y="234"/>
                </a:lnTo>
                <a:lnTo>
                  <a:pt x="1489" y="244"/>
                </a:lnTo>
                <a:lnTo>
                  <a:pt x="1504" y="253"/>
                </a:lnTo>
                <a:lnTo>
                  <a:pt x="1521" y="259"/>
                </a:lnTo>
                <a:lnTo>
                  <a:pt x="1537" y="264"/>
                </a:lnTo>
                <a:lnTo>
                  <a:pt x="1553" y="268"/>
                </a:lnTo>
                <a:lnTo>
                  <a:pt x="1570" y="270"/>
                </a:lnTo>
                <a:lnTo>
                  <a:pt x="1587" y="271"/>
                </a:lnTo>
                <a:lnTo>
                  <a:pt x="1605" y="271"/>
                </a:lnTo>
                <a:lnTo>
                  <a:pt x="1617" y="271"/>
                </a:lnTo>
                <a:lnTo>
                  <a:pt x="1630" y="273"/>
                </a:lnTo>
                <a:lnTo>
                  <a:pt x="1641" y="274"/>
                </a:lnTo>
                <a:lnTo>
                  <a:pt x="1654" y="276"/>
                </a:lnTo>
                <a:lnTo>
                  <a:pt x="1638" y="265"/>
                </a:lnTo>
                <a:lnTo>
                  <a:pt x="1622" y="254"/>
                </a:lnTo>
                <a:lnTo>
                  <a:pt x="1601" y="239"/>
                </a:lnTo>
                <a:lnTo>
                  <a:pt x="1581" y="221"/>
                </a:lnTo>
                <a:lnTo>
                  <a:pt x="1572" y="212"/>
                </a:lnTo>
                <a:lnTo>
                  <a:pt x="1565" y="201"/>
                </a:lnTo>
                <a:lnTo>
                  <a:pt x="1560" y="190"/>
                </a:lnTo>
                <a:lnTo>
                  <a:pt x="1556" y="176"/>
                </a:lnTo>
                <a:lnTo>
                  <a:pt x="1550" y="174"/>
                </a:lnTo>
                <a:lnTo>
                  <a:pt x="1543" y="172"/>
                </a:lnTo>
                <a:lnTo>
                  <a:pt x="1535" y="166"/>
                </a:lnTo>
                <a:lnTo>
                  <a:pt x="1526" y="161"/>
                </a:lnTo>
                <a:lnTo>
                  <a:pt x="1516" y="157"/>
                </a:lnTo>
                <a:lnTo>
                  <a:pt x="1506" y="153"/>
                </a:lnTo>
                <a:lnTo>
                  <a:pt x="1486" y="150"/>
                </a:lnTo>
                <a:lnTo>
                  <a:pt x="1464" y="147"/>
                </a:lnTo>
                <a:lnTo>
                  <a:pt x="1443" y="143"/>
                </a:lnTo>
                <a:lnTo>
                  <a:pt x="1423" y="138"/>
                </a:lnTo>
                <a:lnTo>
                  <a:pt x="1413" y="135"/>
                </a:lnTo>
                <a:lnTo>
                  <a:pt x="1404" y="130"/>
                </a:lnTo>
                <a:lnTo>
                  <a:pt x="1395" y="123"/>
                </a:lnTo>
                <a:lnTo>
                  <a:pt x="1386" y="116"/>
                </a:lnTo>
                <a:lnTo>
                  <a:pt x="1385" y="118"/>
                </a:lnTo>
                <a:lnTo>
                  <a:pt x="1383" y="127"/>
                </a:lnTo>
                <a:lnTo>
                  <a:pt x="1381" y="132"/>
                </a:lnTo>
                <a:lnTo>
                  <a:pt x="1378" y="137"/>
                </a:lnTo>
                <a:lnTo>
                  <a:pt x="1375" y="141"/>
                </a:lnTo>
                <a:lnTo>
                  <a:pt x="1370" y="143"/>
                </a:lnTo>
                <a:lnTo>
                  <a:pt x="1356" y="146"/>
                </a:lnTo>
                <a:lnTo>
                  <a:pt x="1342" y="147"/>
                </a:lnTo>
                <a:lnTo>
                  <a:pt x="1329" y="146"/>
                </a:lnTo>
                <a:lnTo>
                  <a:pt x="1315" y="143"/>
                </a:lnTo>
                <a:lnTo>
                  <a:pt x="1304" y="140"/>
                </a:lnTo>
                <a:lnTo>
                  <a:pt x="1291" y="133"/>
                </a:lnTo>
                <a:lnTo>
                  <a:pt x="1280" y="125"/>
                </a:lnTo>
                <a:lnTo>
                  <a:pt x="1270" y="113"/>
                </a:lnTo>
                <a:lnTo>
                  <a:pt x="1270" y="108"/>
                </a:lnTo>
                <a:lnTo>
                  <a:pt x="1270" y="104"/>
                </a:lnTo>
                <a:lnTo>
                  <a:pt x="1261" y="103"/>
                </a:lnTo>
                <a:lnTo>
                  <a:pt x="1252" y="99"/>
                </a:lnTo>
                <a:lnTo>
                  <a:pt x="1248" y="98"/>
                </a:lnTo>
                <a:lnTo>
                  <a:pt x="1245" y="94"/>
                </a:lnTo>
                <a:lnTo>
                  <a:pt x="1242" y="92"/>
                </a:lnTo>
                <a:lnTo>
                  <a:pt x="1238" y="88"/>
                </a:lnTo>
                <a:lnTo>
                  <a:pt x="1227" y="87"/>
                </a:lnTo>
                <a:lnTo>
                  <a:pt x="1218" y="86"/>
                </a:lnTo>
                <a:lnTo>
                  <a:pt x="1211" y="83"/>
                </a:lnTo>
                <a:lnTo>
                  <a:pt x="1204" y="79"/>
                </a:lnTo>
                <a:lnTo>
                  <a:pt x="1199" y="76"/>
                </a:lnTo>
                <a:lnTo>
                  <a:pt x="1196" y="71"/>
                </a:lnTo>
                <a:lnTo>
                  <a:pt x="1193" y="66"/>
                </a:lnTo>
                <a:lnTo>
                  <a:pt x="1192" y="59"/>
                </a:lnTo>
                <a:lnTo>
                  <a:pt x="1191" y="32"/>
                </a:lnTo>
                <a:lnTo>
                  <a:pt x="1191" y="4"/>
                </a:lnTo>
                <a:lnTo>
                  <a:pt x="1191" y="4"/>
                </a:lnTo>
                <a:lnTo>
                  <a:pt x="1194" y="0"/>
                </a:lnTo>
                <a:lnTo>
                  <a:pt x="1198" y="0"/>
                </a:lnTo>
                <a:lnTo>
                  <a:pt x="1203" y="0"/>
                </a:lnTo>
                <a:lnTo>
                  <a:pt x="1207" y="3"/>
                </a:lnTo>
                <a:lnTo>
                  <a:pt x="1214" y="4"/>
                </a:lnTo>
                <a:lnTo>
                  <a:pt x="1222" y="4"/>
                </a:lnTo>
                <a:lnTo>
                  <a:pt x="1227" y="8"/>
                </a:lnTo>
                <a:lnTo>
                  <a:pt x="1232" y="10"/>
                </a:lnTo>
                <a:lnTo>
                  <a:pt x="1237" y="12"/>
                </a:lnTo>
                <a:lnTo>
                  <a:pt x="1242" y="12"/>
                </a:lnTo>
                <a:lnTo>
                  <a:pt x="1252" y="14"/>
                </a:lnTo>
                <a:lnTo>
                  <a:pt x="1263" y="17"/>
                </a:lnTo>
                <a:lnTo>
                  <a:pt x="1266" y="18"/>
                </a:lnTo>
                <a:lnTo>
                  <a:pt x="1268" y="20"/>
                </a:lnTo>
                <a:lnTo>
                  <a:pt x="1291" y="19"/>
                </a:lnTo>
                <a:lnTo>
                  <a:pt x="1300" y="20"/>
                </a:lnTo>
                <a:lnTo>
                  <a:pt x="1309" y="24"/>
                </a:lnTo>
                <a:lnTo>
                  <a:pt x="1314" y="25"/>
                </a:lnTo>
                <a:lnTo>
                  <a:pt x="1317" y="28"/>
                </a:lnTo>
                <a:lnTo>
                  <a:pt x="1321" y="32"/>
                </a:lnTo>
                <a:lnTo>
                  <a:pt x="1324" y="35"/>
                </a:lnTo>
                <a:lnTo>
                  <a:pt x="1325" y="35"/>
                </a:lnTo>
                <a:lnTo>
                  <a:pt x="1325" y="35"/>
                </a:lnTo>
                <a:lnTo>
                  <a:pt x="1325" y="35"/>
                </a:lnTo>
                <a:lnTo>
                  <a:pt x="1325" y="35"/>
                </a:lnTo>
                <a:lnTo>
                  <a:pt x="1366" y="44"/>
                </a:lnTo>
                <a:lnTo>
                  <a:pt x="1408" y="51"/>
                </a:lnTo>
                <a:lnTo>
                  <a:pt x="1450" y="57"/>
                </a:lnTo>
                <a:lnTo>
                  <a:pt x="1492" y="63"/>
                </a:lnTo>
                <a:lnTo>
                  <a:pt x="1533" y="71"/>
                </a:lnTo>
                <a:lnTo>
                  <a:pt x="1575" y="79"/>
                </a:lnTo>
                <a:lnTo>
                  <a:pt x="1596" y="84"/>
                </a:lnTo>
                <a:lnTo>
                  <a:pt x="1616" y="91"/>
                </a:lnTo>
                <a:lnTo>
                  <a:pt x="1636" y="97"/>
                </a:lnTo>
                <a:lnTo>
                  <a:pt x="1656" y="104"/>
                </a:lnTo>
                <a:lnTo>
                  <a:pt x="1656" y="104"/>
                </a:lnTo>
                <a:lnTo>
                  <a:pt x="1656" y="104"/>
                </a:lnTo>
                <a:lnTo>
                  <a:pt x="1670" y="104"/>
                </a:lnTo>
                <a:lnTo>
                  <a:pt x="1684" y="104"/>
                </a:lnTo>
                <a:lnTo>
                  <a:pt x="1690" y="106"/>
                </a:lnTo>
                <a:lnTo>
                  <a:pt x="1697" y="108"/>
                </a:lnTo>
                <a:lnTo>
                  <a:pt x="1702" y="112"/>
                </a:lnTo>
                <a:lnTo>
                  <a:pt x="1708" y="118"/>
                </a:lnTo>
                <a:lnTo>
                  <a:pt x="1708" y="118"/>
                </a:lnTo>
                <a:lnTo>
                  <a:pt x="1708" y="118"/>
                </a:lnTo>
                <a:lnTo>
                  <a:pt x="1708" y="118"/>
                </a:lnTo>
                <a:lnTo>
                  <a:pt x="1747" y="127"/>
                </a:lnTo>
                <a:lnTo>
                  <a:pt x="1786" y="136"/>
                </a:lnTo>
                <a:lnTo>
                  <a:pt x="1825" y="145"/>
                </a:lnTo>
                <a:lnTo>
                  <a:pt x="1864" y="153"/>
                </a:lnTo>
                <a:lnTo>
                  <a:pt x="1904" y="162"/>
                </a:lnTo>
                <a:lnTo>
                  <a:pt x="1943" y="170"/>
                </a:lnTo>
                <a:lnTo>
                  <a:pt x="1982" y="179"/>
                </a:lnTo>
                <a:lnTo>
                  <a:pt x="2020" y="187"/>
                </a:lnTo>
                <a:lnTo>
                  <a:pt x="2017" y="199"/>
                </a:lnTo>
                <a:lnTo>
                  <a:pt x="2013" y="209"/>
                </a:lnTo>
                <a:lnTo>
                  <a:pt x="2007" y="216"/>
                </a:lnTo>
                <a:lnTo>
                  <a:pt x="2002" y="223"/>
                </a:lnTo>
                <a:lnTo>
                  <a:pt x="1995" y="228"/>
                </a:lnTo>
                <a:lnTo>
                  <a:pt x="1989" y="233"/>
                </a:lnTo>
                <a:lnTo>
                  <a:pt x="1982" y="235"/>
                </a:lnTo>
                <a:lnTo>
                  <a:pt x="1974" y="238"/>
                </a:lnTo>
                <a:lnTo>
                  <a:pt x="1958" y="239"/>
                </a:lnTo>
                <a:lnTo>
                  <a:pt x="1940" y="239"/>
                </a:lnTo>
                <a:lnTo>
                  <a:pt x="1923" y="238"/>
                </a:lnTo>
                <a:lnTo>
                  <a:pt x="1906" y="236"/>
                </a:lnTo>
                <a:lnTo>
                  <a:pt x="1900" y="231"/>
                </a:lnTo>
                <a:lnTo>
                  <a:pt x="1894" y="228"/>
                </a:lnTo>
                <a:lnTo>
                  <a:pt x="1899" y="235"/>
                </a:lnTo>
                <a:lnTo>
                  <a:pt x="1905" y="240"/>
                </a:lnTo>
                <a:lnTo>
                  <a:pt x="1910" y="245"/>
                </a:lnTo>
                <a:lnTo>
                  <a:pt x="1918" y="249"/>
                </a:lnTo>
                <a:lnTo>
                  <a:pt x="1931" y="254"/>
                </a:lnTo>
                <a:lnTo>
                  <a:pt x="1946" y="258"/>
                </a:lnTo>
                <a:lnTo>
                  <a:pt x="1961" y="260"/>
                </a:lnTo>
                <a:lnTo>
                  <a:pt x="1977" y="261"/>
                </a:lnTo>
                <a:lnTo>
                  <a:pt x="1992" y="265"/>
                </a:lnTo>
                <a:lnTo>
                  <a:pt x="2005" y="271"/>
                </a:lnTo>
                <a:lnTo>
                  <a:pt x="2007" y="271"/>
                </a:lnTo>
                <a:lnTo>
                  <a:pt x="2005" y="271"/>
                </a:lnTo>
                <a:lnTo>
                  <a:pt x="2012" y="273"/>
                </a:lnTo>
                <a:lnTo>
                  <a:pt x="2017" y="276"/>
                </a:lnTo>
                <a:lnTo>
                  <a:pt x="2019" y="282"/>
                </a:lnTo>
                <a:lnTo>
                  <a:pt x="2022" y="287"/>
                </a:lnTo>
                <a:lnTo>
                  <a:pt x="2022" y="287"/>
                </a:lnTo>
                <a:lnTo>
                  <a:pt x="2022" y="287"/>
                </a:lnTo>
                <a:lnTo>
                  <a:pt x="2022" y="287"/>
                </a:lnTo>
                <a:lnTo>
                  <a:pt x="2031" y="282"/>
                </a:lnTo>
                <a:lnTo>
                  <a:pt x="2039" y="278"/>
                </a:lnTo>
                <a:lnTo>
                  <a:pt x="2047" y="276"/>
                </a:lnTo>
                <a:lnTo>
                  <a:pt x="2056" y="275"/>
                </a:lnTo>
                <a:lnTo>
                  <a:pt x="2064" y="275"/>
                </a:lnTo>
                <a:lnTo>
                  <a:pt x="2073" y="278"/>
                </a:lnTo>
                <a:lnTo>
                  <a:pt x="2081" y="280"/>
                </a:lnTo>
                <a:lnTo>
                  <a:pt x="2090" y="284"/>
                </a:lnTo>
                <a:lnTo>
                  <a:pt x="2100" y="279"/>
                </a:lnTo>
                <a:lnTo>
                  <a:pt x="2108" y="275"/>
                </a:lnTo>
                <a:lnTo>
                  <a:pt x="2117" y="274"/>
                </a:lnTo>
                <a:lnTo>
                  <a:pt x="2126" y="274"/>
                </a:lnTo>
                <a:lnTo>
                  <a:pt x="2135" y="275"/>
                </a:lnTo>
                <a:lnTo>
                  <a:pt x="2144" y="276"/>
                </a:lnTo>
                <a:lnTo>
                  <a:pt x="2152" y="279"/>
                </a:lnTo>
                <a:lnTo>
                  <a:pt x="2161" y="282"/>
                </a:lnTo>
                <a:lnTo>
                  <a:pt x="2179" y="288"/>
                </a:lnTo>
                <a:lnTo>
                  <a:pt x="2196" y="294"/>
                </a:lnTo>
                <a:lnTo>
                  <a:pt x="2205" y="297"/>
                </a:lnTo>
                <a:lnTo>
                  <a:pt x="2214" y="297"/>
                </a:lnTo>
                <a:lnTo>
                  <a:pt x="2223" y="297"/>
                </a:lnTo>
                <a:lnTo>
                  <a:pt x="2231" y="295"/>
                </a:lnTo>
                <a:lnTo>
                  <a:pt x="2234" y="294"/>
                </a:lnTo>
                <a:lnTo>
                  <a:pt x="2238" y="290"/>
                </a:lnTo>
                <a:lnTo>
                  <a:pt x="2239" y="288"/>
                </a:lnTo>
                <a:lnTo>
                  <a:pt x="2240" y="284"/>
                </a:lnTo>
                <a:lnTo>
                  <a:pt x="2240" y="278"/>
                </a:lnTo>
                <a:lnTo>
                  <a:pt x="2240" y="271"/>
                </a:lnTo>
                <a:lnTo>
                  <a:pt x="2238" y="274"/>
                </a:lnTo>
                <a:lnTo>
                  <a:pt x="2236" y="275"/>
                </a:lnTo>
                <a:lnTo>
                  <a:pt x="2216" y="278"/>
                </a:lnTo>
                <a:lnTo>
                  <a:pt x="2198" y="279"/>
                </a:lnTo>
                <a:lnTo>
                  <a:pt x="2179" y="280"/>
                </a:lnTo>
                <a:lnTo>
                  <a:pt x="2161" y="279"/>
                </a:lnTo>
                <a:lnTo>
                  <a:pt x="2142" y="276"/>
                </a:lnTo>
                <a:lnTo>
                  <a:pt x="2125" y="271"/>
                </a:lnTo>
                <a:lnTo>
                  <a:pt x="2107" y="264"/>
                </a:lnTo>
                <a:lnTo>
                  <a:pt x="2090" y="254"/>
                </a:lnTo>
                <a:lnTo>
                  <a:pt x="2074" y="245"/>
                </a:lnTo>
                <a:lnTo>
                  <a:pt x="2063" y="234"/>
                </a:lnTo>
                <a:lnTo>
                  <a:pt x="2061" y="231"/>
                </a:lnTo>
                <a:lnTo>
                  <a:pt x="2059" y="228"/>
                </a:lnTo>
                <a:lnTo>
                  <a:pt x="2059" y="224"/>
                </a:lnTo>
                <a:lnTo>
                  <a:pt x="2059" y="220"/>
                </a:lnTo>
                <a:lnTo>
                  <a:pt x="2062" y="216"/>
                </a:lnTo>
                <a:lnTo>
                  <a:pt x="2064" y="212"/>
                </a:lnTo>
                <a:lnTo>
                  <a:pt x="2068" y="207"/>
                </a:lnTo>
                <a:lnTo>
                  <a:pt x="2073" y="202"/>
                </a:lnTo>
                <a:lnTo>
                  <a:pt x="2097" y="209"/>
                </a:lnTo>
                <a:lnTo>
                  <a:pt x="2121" y="215"/>
                </a:lnTo>
                <a:lnTo>
                  <a:pt x="2133" y="219"/>
                </a:lnTo>
                <a:lnTo>
                  <a:pt x="2146" y="220"/>
                </a:lnTo>
                <a:lnTo>
                  <a:pt x="2159" y="221"/>
                </a:lnTo>
                <a:lnTo>
                  <a:pt x="2171" y="220"/>
                </a:lnTo>
                <a:lnTo>
                  <a:pt x="2175" y="225"/>
                </a:lnTo>
                <a:lnTo>
                  <a:pt x="2179" y="228"/>
                </a:lnTo>
                <a:lnTo>
                  <a:pt x="2182" y="230"/>
                </a:lnTo>
                <a:lnTo>
                  <a:pt x="2186" y="233"/>
                </a:lnTo>
                <a:lnTo>
                  <a:pt x="2195" y="235"/>
                </a:lnTo>
                <a:lnTo>
                  <a:pt x="2204" y="236"/>
                </a:lnTo>
                <a:lnTo>
                  <a:pt x="2221" y="236"/>
                </a:lnTo>
                <a:lnTo>
                  <a:pt x="2239" y="239"/>
                </a:lnTo>
                <a:lnTo>
                  <a:pt x="2239" y="239"/>
                </a:lnTo>
                <a:lnTo>
                  <a:pt x="2248" y="238"/>
                </a:lnTo>
                <a:lnTo>
                  <a:pt x="2255" y="238"/>
                </a:lnTo>
                <a:lnTo>
                  <a:pt x="2265" y="238"/>
                </a:lnTo>
                <a:lnTo>
                  <a:pt x="2275" y="240"/>
                </a:lnTo>
                <a:lnTo>
                  <a:pt x="2279" y="243"/>
                </a:lnTo>
                <a:lnTo>
                  <a:pt x="2283" y="245"/>
                </a:lnTo>
                <a:lnTo>
                  <a:pt x="2287" y="249"/>
                </a:lnTo>
                <a:lnTo>
                  <a:pt x="2290" y="253"/>
                </a:lnTo>
                <a:lnTo>
                  <a:pt x="2290" y="253"/>
                </a:lnTo>
                <a:lnTo>
                  <a:pt x="2290" y="253"/>
                </a:lnTo>
                <a:lnTo>
                  <a:pt x="2307" y="254"/>
                </a:lnTo>
                <a:lnTo>
                  <a:pt x="2322" y="254"/>
                </a:lnTo>
                <a:lnTo>
                  <a:pt x="2323" y="254"/>
                </a:lnTo>
                <a:lnTo>
                  <a:pt x="2322" y="254"/>
                </a:lnTo>
                <a:lnTo>
                  <a:pt x="2344" y="254"/>
                </a:lnTo>
                <a:lnTo>
                  <a:pt x="2366" y="253"/>
                </a:lnTo>
                <a:lnTo>
                  <a:pt x="2376" y="254"/>
                </a:lnTo>
                <a:lnTo>
                  <a:pt x="2386" y="256"/>
                </a:lnTo>
                <a:lnTo>
                  <a:pt x="2391" y="259"/>
                </a:lnTo>
                <a:lnTo>
                  <a:pt x="2396" y="261"/>
                </a:lnTo>
                <a:lnTo>
                  <a:pt x="2401" y="265"/>
                </a:lnTo>
                <a:lnTo>
                  <a:pt x="2405" y="270"/>
                </a:lnTo>
                <a:lnTo>
                  <a:pt x="2405" y="270"/>
                </a:lnTo>
                <a:lnTo>
                  <a:pt x="2405" y="270"/>
                </a:lnTo>
                <a:lnTo>
                  <a:pt x="2405" y="270"/>
                </a:lnTo>
                <a:lnTo>
                  <a:pt x="2405" y="270"/>
                </a:lnTo>
                <a:lnTo>
                  <a:pt x="2521" y="303"/>
                </a:lnTo>
                <a:lnTo>
                  <a:pt x="2515" y="310"/>
                </a:lnTo>
                <a:lnTo>
                  <a:pt x="2508" y="315"/>
                </a:lnTo>
                <a:lnTo>
                  <a:pt x="2501" y="319"/>
                </a:lnTo>
                <a:lnTo>
                  <a:pt x="2494" y="320"/>
                </a:lnTo>
                <a:lnTo>
                  <a:pt x="2485" y="320"/>
                </a:lnTo>
                <a:lnTo>
                  <a:pt x="2478" y="319"/>
                </a:lnTo>
                <a:lnTo>
                  <a:pt x="2470" y="317"/>
                </a:lnTo>
                <a:lnTo>
                  <a:pt x="2461" y="314"/>
                </a:lnTo>
                <a:lnTo>
                  <a:pt x="2444" y="308"/>
                </a:lnTo>
                <a:lnTo>
                  <a:pt x="2426" y="304"/>
                </a:lnTo>
                <a:lnTo>
                  <a:pt x="2407" y="303"/>
                </a:lnTo>
                <a:lnTo>
                  <a:pt x="2388" y="302"/>
                </a:lnTo>
                <a:lnTo>
                  <a:pt x="2365" y="303"/>
                </a:lnTo>
                <a:lnTo>
                  <a:pt x="2342" y="305"/>
                </a:lnTo>
                <a:lnTo>
                  <a:pt x="2331" y="309"/>
                </a:lnTo>
                <a:lnTo>
                  <a:pt x="2319" y="313"/>
                </a:lnTo>
                <a:lnTo>
                  <a:pt x="2309" y="319"/>
                </a:lnTo>
                <a:lnTo>
                  <a:pt x="2300" y="329"/>
                </a:lnTo>
                <a:lnTo>
                  <a:pt x="2302" y="334"/>
                </a:lnTo>
                <a:lnTo>
                  <a:pt x="2304" y="338"/>
                </a:lnTo>
                <a:lnTo>
                  <a:pt x="2307" y="342"/>
                </a:lnTo>
                <a:lnTo>
                  <a:pt x="2311" y="344"/>
                </a:lnTo>
                <a:lnTo>
                  <a:pt x="2318" y="348"/>
                </a:lnTo>
                <a:lnTo>
                  <a:pt x="2326" y="352"/>
                </a:lnTo>
                <a:lnTo>
                  <a:pt x="2334" y="354"/>
                </a:lnTo>
                <a:lnTo>
                  <a:pt x="2343" y="358"/>
                </a:lnTo>
                <a:lnTo>
                  <a:pt x="2347" y="359"/>
                </a:lnTo>
                <a:lnTo>
                  <a:pt x="2349" y="362"/>
                </a:lnTo>
                <a:lnTo>
                  <a:pt x="2353" y="366"/>
                </a:lnTo>
                <a:lnTo>
                  <a:pt x="2354" y="369"/>
                </a:lnTo>
                <a:lnTo>
                  <a:pt x="2356" y="369"/>
                </a:lnTo>
                <a:lnTo>
                  <a:pt x="2356" y="369"/>
                </a:lnTo>
                <a:lnTo>
                  <a:pt x="2356" y="369"/>
                </a:lnTo>
                <a:lnTo>
                  <a:pt x="2356" y="369"/>
                </a:lnTo>
                <a:lnTo>
                  <a:pt x="2356" y="369"/>
                </a:lnTo>
                <a:lnTo>
                  <a:pt x="2371" y="371"/>
                </a:lnTo>
                <a:lnTo>
                  <a:pt x="2387" y="372"/>
                </a:lnTo>
                <a:lnTo>
                  <a:pt x="2387" y="372"/>
                </a:lnTo>
                <a:lnTo>
                  <a:pt x="2398" y="369"/>
                </a:lnTo>
                <a:lnTo>
                  <a:pt x="2410" y="371"/>
                </a:lnTo>
                <a:lnTo>
                  <a:pt x="2421" y="373"/>
                </a:lnTo>
                <a:lnTo>
                  <a:pt x="2432" y="376"/>
                </a:lnTo>
                <a:lnTo>
                  <a:pt x="2442" y="379"/>
                </a:lnTo>
                <a:lnTo>
                  <a:pt x="2454" y="383"/>
                </a:lnTo>
                <a:lnTo>
                  <a:pt x="2464" y="386"/>
                </a:lnTo>
                <a:lnTo>
                  <a:pt x="2475" y="388"/>
                </a:lnTo>
                <a:lnTo>
                  <a:pt x="2511" y="378"/>
                </a:lnTo>
                <a:lnTo>
                  <a:pt x="2547" y="368"/>
                </a:lnTo>
                <a:lnTo>
                  <a:pt x="2582" y="358"/>
                </a:lnTo>
                <a:lnTo>
                  <a:pt x="2618" y="347"/>
                </a:lnTo>
                <a:lnTo>
                  <a:pt x="2628" y="344"/>
                </a:lnTo>
                <a:lnTo>
                  <a:pt x="2638" y="344"/>
                </a:lnTo>
                <a:lnTo>
                  <a:pt x="2643" y="346"/>
                </a:lnTo>
                <a:lnTo>
                  <a:pt x="2647" y="348"/>
                </a:lnTo>
                <a:lnTo>
                  <a:pt x="2650" y="352"/>
                </a:lnTo>
                <a:lnTo>
                  <a:pt x="2651" y="357"/>
                </a:lnTo>
                <a:lnTo>
                  <a:pt x="2653" y="369"/>
                </a:lnTo>
                <a:lnTo>
                  <a:pt x="2657" y="378"/>
                </a:lnTo>
                <a:lnTo>
                  <a:pt x="2661" y="387"/>
                </a:lnTo>
                <a:lnTo>
                  <a:pt x="2665" y="393"/>
                </a:lnTo>
                <a:lnTo>
                  <a:pt x="2670" y="398"/>
                </a:lnTo>
                <a:lnTo>
                  <a:pt x="2675" y="402"/>
                </a:lnTo>
                <a:lnTo>
                  <a:pt x="2680" y="403"/>
                </a:lnTo>
                <a:lnTo>
                  <a:pt x="2686" y="405"/>
                </a:lnTo>
                <a:lnTo>
                  <a:pt x="2692" y="406"/>
                </a:lnTo>
                <a:lnTo>
                  <a:pt x="2698" y="405"/>
                </a:lnTo>
                <a:lnTo>
                  <a:pt x="2705" y="403"/>
                </a:lnTo>
                <a:lnTo>
                  <a:pt x="2712" y="401"/>
                </a:lnTo>
                <a:lnTo>
                  <a:pt x="2727" y="396"/>
                </a:lnTo>
                <a:lnTo>
                  <a:pt x="2741" y="388"/>
                </a:lnTo>
                <a:lnTo>
                  <a:pt x="2758" y="388"/>
                </a:lnTo>
                <a:lnTo>
                  <a:pt x="2774" y="387"/>
                </a:lnTo>
                <a:lnTo>
                  <a:pt x="2789" y="387"/>
                </a:lnTo>
                <a:lnTo>
                  <a:pt x="2805" y="386"/>
                </a:lnTo>
                <a:lnTo>
                  <a:pt x="2805" y="386"/>
                </a:lnTo>
                <a:lnTo>
                  <a:pt x="2808" y="384"/>
                </a:lnTo>
                <a:lnTo>
                  <a:pt x="2811" y="383"/>
                </a:lnTo>
                <a:lnTo>
                  <a:pt x="2814" y="383"/>
                </a:lnTo>
                <a:lnTo>
                  <a:pt x="2818" y="383"/>
                </a:lnTo>
                <a:lnTo>
                  <a:pt x="2818" y="383"/>
                </a:lnTo>
                <a:lnTo>
                  <a:pt x="2827" y="379"/>
                </a:lnTo>
                <a:lnTo>
                  <a:pt x="2835" y="377"/>
                </a:lnTo>
                <a:lnTo>
                  <a:pt x="2843" y="374"/>
                </a:lnTo>
                <a:lnTo>
                  <a:pt x="2852" y="373"/>
                </a:lnTo>
                <a:lnTo>
                  <a:pt x="2869" y="371"/>
                </a:lnTo>
                <a:lnTo>
                  <a:pt x="2887" y="371"/>
                </a:lnTo>
                <a:lnTo>
                  <a:pt x="2922" y="371"/>
                </a:lnTo>
                <a:lnTo>
                  <a:pt x="2956" y="372"/>
                </a:lnTo>
                <a:lnTo>
                  <a:pt x="2985" y="371"/>
                </a:lnTo>
                <a:lnTo>
                  <a:pt x="3014" y="371"/>
                </a:lnTo>
                <a:lnTo>
                  <a:pt x="3043" y="371"/>
                </a:lnTo>
                <a:lnTo>
                  <a:pt x="3071" y="372"/>
                </a:lnTo>
                <a:lnTo>
                  <a:pt x="3100" y="372"/>
                </a:lnTo>
                <a:lnTo>
                  <a:pt x="3129" y="371"/>
                </a:lnTo>
                <a:lnTo>
                  <a:pt x="3158" y="369"/>
                </a:lnTo>
                <a:lnTo>
                  <a:pt x="3187" y="367"/>
                </a:lnTo>
                <a:lnTo>
                  <a:pt x="3227" y="368"/>
                </a:lnTo>
                <a:lnTo>
                  <a:pt x="3266" y="369"/>
                </a:lnTo>
                <a:lnTo>
                  <a:pt x="3306" y="371"/>
                </a:lnTo>
                <a:lnTo>
                  <a:pt x="3345" y="372"/>
                </a:lnTo>
                <a:lnTo>
                  <a:pt x="3384" y="371"/>
                </a:lnTo>
                <a:lnTo>
                  <a:pt x="3424" y="368"/>
                </a:lnTo>
                <a:lnTo>
                  <a:pt x="3443" y="366"/>
                </a:lnTo>
                <a:lnTo>
                  <a:pt x="3463" y="363"/>
                </a:lnTo>
                <a:lnTo>
                  <a:pt x="3482" y="359"/>
                </a:lnTo>
                <a:lnTo>
                  <a:pt x="3502" y="354"/>
                </a:lnTo>
                <a:lnTo>
                  <a:pt x="3502" y="354"/>
                </a:lnTo>
                <a:lnTo>
                  <a:pt x="3541" y="353"/>
                </a:lnTo>
                <a:lnTo>
                  <a:pt x="3581" y="352"/>
                </a:lnTo>
                <a:lnTo>
                  <a:pt x="3591" y="351"/>
                </a:lnTo>
                <a:lnTo>
                  <a:pt x="3600" y="348"/>
                </a:lnTo>
                <a:lnTo>
                  <a:pt x="3610" y="346"/>
                </a:lnTo>
                <a:lnTo>
                  <a:pt x="3619" y="343"/>
                </a:lnTo>
                <a:lnTo>
                  <a:pt x="3628" y="339"/>
                </a:lnTo>
                <a:lnTo>
                  <a:pt x="3636" y="334"/>
                </a:lnTo>
                <a:lnTo>
                  <a:pt x="3645" y="328"/>
                </a:lnTo>
                <a:lnTo>
                  <a:pt x="3654" y="320"/>
                </a:lnTo>
                <a:lnTo>
                  <a:pt x="3679" y="320"/>
                </a:lnTo>
                <a:lnTo>
                  <a:pt x="3704" y="320"/>
                </a:lnTo>
                <a:lnTo>
                  <a:pt x="3729" y="320"/>
                </a:lnTo>
                <a:lnTo>
                  <a:pt x="3754" y="320"/>
                </a:lnTo>
                <a:lnTo>
                  <a:pt x="3796" y="320"/>
                </a:lnTo>
                <a:lnTo>
                  <a:pt x="3839" y="319"/>
                </a:lnTo>
                <a:lnTo>
                  <a:pt x="3860" y="319"/>
                </a:lnTo>
                <a:lnTo>
                  <a:pt x="3880" y="322"/>
                </a:lnTo>
                <a:lnTo>
                  <a:pt x="3891" y="324"/>
                </a:lnTo>
                <a:lnTo>
                  <a:pt x="3901" y="327"/>
                </a:lnTo>
                <a:lnTo>
                  <a:pt x="3911" y="330"/>
                </a:lnTo>
                <a:lnTo>
                  <a:pt x="3921" y="336"/>
                </a:lnTo>
                <a:lnTo>
                  <a:pt x="3938" y="336"/>
                </a:lnTo>
                <a:lnTo>
                  <a:pt x="3954" y="337"/>
                </a:lnTo>
                <a:lnTo>
                  <a:pt x="3970" y="337"/>
                </a:lnTo>
                <a:lnTo>
                  <a:pt x="3987" y="337"/>
                </a:lnTo>
                <a:lnTo>
                  <a:pt x="3990" y="334"/>
                </a:lnTo>
                <a:lnTo>
                  <a:pt x="3994" y="330"/>
                </a:lnTo>
                <a:lnTo>
                  <a:pt x="3997" y="327"/>
                </a:lnTo>
                <a:lnTo>
                  <a:pt x="3999" y="323"/>
                </a:lnTo>
                <a:lnTo>
                  <a:pt x="4002" y="314"/>
                </a:lnTo>
                <a:lnTo>
                  <a:pt x="4002" y="305"/>
                </a:lnTo>
                <a:lnTo>
                  <a:pt x="4002" y="305"/>
                </a:lnTo>
                <a:lnTo>
                  <a:pt x="4002" y="305"/>
                </a:lnTo>
                <a:lnTo>
                  <a:pt x="4002" y="305"/>
                </a:lnTo>
                <a:lnTo>
                  <a:pt x="4002" y="305"/>
                </a:lnTo>
                <a:lnTo>
                  <a:pt x="3993" y="304"/>
                </a:lnTo>
                <a:lnTo>
                  <a:pt x="3983" y="302"/>
                </a:lnTo>
                <a:lnTo>
                  <a:pt x="3979" y="299"/>
                </a:lnTo>
                <a:lnTo>
                  <a:pt x="3975" y="297"/>
                </a:lnTo>
                <a:lnTo>
                  <a:pt x="3972" y="293"/>
                </a:lnTo>
                <a:lnTo>
                  <a:pt x="3969" y="288"/>
                </a:lnTo>
                <a:lnTo>
                  <a:pt x="3969" y="288"/>
                </a:lnTo>
                <a:lnTo>
                  <a:pt x="3968" y="288"/>
                </a:lnTo>
                <a:lnTo>
                  <a:pt x="3968" y="288"/>
                </a:lnTo>
                <a:lnTo>
                  <a:pt x="3968" y="288"/>
                </a:lnTo>
                <a:lnTo>
                  <a:pt x="3942" y="292"/>
                </a:lnTo>
                <a:lnTo>
                  <a:pt x="3914" y="293"/>
                </a:lnTo>
                <a:lnTo>
                  <a:pt x="3888" y="292"/>
                </a:lnTo>
                <a:lnTo>
                  <a:pt x="3861" y="288"/>
                </a:lnTo>
                <a:lnTo>
                  <a:pt x="3835" y="284"/>
                </a:lnTo>
                <a:lnTo>
                  <a:pt x="3810" y="279"/>
                </a:lnTo>
                <a:lnTo>
                  <a:pt x="3783" y="274"/>
                </a:lnTo>
                <a:lnTo>
                  <a:pt x="3757" y="268"/>
                </a:lnTo>
                <a:lnTo>
                  <a:pt x="3721" y="261"/>
                </a:lnTo>
                <a:lnTo>
                  <a:pt x="3684" y="258"/>
                </a:lnTo>
                <a:lnTo>
                  <a:pt x="3648" y="254"/>
                </a:lnTo>
                <a:lnTo>
                  <a:pt x="3610" y="251"/>
                </a:lnTo>
                <a:lnTo>
                  <a:pt x="3574" y="249"/>
                </a:lnTo>
                <a:lnTo>
                  <a:pt x="3537" y="245"/>
                </a:lnTo>
                <a:lnTo>
                  <a:pt x="3500" y="240"/>
                </a:lnTo>
                <a:lnTo>
                  <a:pt x="3463" y="234"/>
                </a:lnTo>
                <a:lnTo>
                  <a:pt x="3433" y="224"/>
                </a:lnTo>
                <a:lnTo>
                  <a:pt x="3402" y="211"/>
                </a:lnTo>
                <a:lnTo>
                  <a:pt x="3387" y="206"/>
                </a:lnTo>
                <a:lnTo>
                  <a:pt x="3370" y="204"/>
                </a:lnTo>
                <a:lnTo>
                  <a:pt x="3363" y="202"/>
                </a:lnTo>
                <a:lnTo>
                  <a:pt x="3354" y="201"/>
                </a:lnTo>
                <a:lnTo>
                  <a:pt x="3346" y="202"/>
                </a:lnTo>
                <a:lnTo>
                  <a:pt x="3338" y="202"/>
                </a:lnTo>
                <a:lnTo>
                  <a:pt x="3338" y="202"/>
                </a:lnTo>
                <a:lnTo>
                  <a:pt x="3312" y="204"/>
                </a:lnTo>
                <a:lnTo>
                  <a:pt x="3286" y="204"/>
                </a:lnTo>
                <a:lnTo>
                  <a:pt x="3261" y="204"/>
                </a:lnTo>
                <a:lnTo>
                  <a:pt x="3235" y="202"/>
                </a:lnTo>
                <a:lnTo>
                  <a:pt x="3210" y="200"/>
                </a:lnTo>
                <a:lnTo>
                  <a:pt x="3182" y="195"/>
                </a:lnTo>
                <a:lnTo>
                  <a:pt x="3156" y="187"/>
                </a:lnTo>
                <a:lnTo>
                  <a:pt x="3128" y="177"/>
                </a:lnTo>
                <a:lnTo>
                  <a:pt x="3149" y="169"/>
                </a:lnTo>
                <a:lnTo>
                  <a:pt x="3169" y="163"/>
                </a:lnTo>
                <a:lnTo>
                  <a:pt x="3191" y="160"/>
                </a:lnTo>
                <a:lnTo>
                  <a:pt x="3210" y="157"/>
                </a:lnTo>
                <a:lnTo>
                  <a:pt x="3230" y="157"/>
                </a:lnTo>
                <a:lnTo>
                  <a:pt x="3250" y="160"/>
                </a:lnTo>
                <a:lnTo>
                  <a:pt x="3269" y="163"/>
                </a:lnTo>
                <a:lnTo>
                  <a:pt x="3289" y="169"/>
                </a:lnTo>
                <a:lnTo>
                  <a:pt x="3289" y="170"/>
                </a:lnTo>
                <a:lnTo>
                  <a:pt x="3289" y="170"/>
                </a:lnTo>
                <a:lnTo>
                  <a:pt x="3333" y="170"/>
                </a:lnTo>
                <a:lnTo>
                  <a:pt x="3377" y="172"/>
                </a:lnTo>
                <a:lnTo>
                  <a:pt x="3420" y="176"/>
                </a:lnTo>
                <a:lnTo>
                  <a:pt x="3466" y="181"/>
                </a:lnTo>
                <a:lnTo>
                  <a:pt x="3510" y="186"/>
                </a:lnTo>
                <a:lnTo>
                  <a:pt x="3554" y="191"/>
                </a:lnTo>
                <a:lnTo>
                  <a:pt x="3597" y="195"/>
                </a:lnTo>
                <a:lnTo>
                  <a:pt x="3641" y="196"/>
                </a:lnTo>
                <a:lnTo>
                  <a:pt x="3687" y="199"/>
                </a:lnTo>
                <a:lnTo>
                  <a:pt x="3732" y="204"/>
                </a:lnTo>
                <a:lnTo>
                  <a:pt x="3777" y="210"/>
                </a:lnTo>
                <a:lnTo>
                  <a:pt x="3822" y="216"/>
                </a:lnTo>
                <a:lnTo>
                  <a:pt x="3867" y="224"/>
                </a:lnTo>
                <a:lnTo>
                  <a:pt x="3913" y="230"/>
                </a:lnTo>
                <a:lnTo>
                  <a:pt x="3958" y="235"/>
                </a:lnTo>
                <a:lnTo>
                  <a:pt x="4003" y="238"/>
                </a:lnTo>
                <a:lnTo>
                  <a:pt x="4003" y="238"/>
                </a:lnTo>
                <a:lnTo>
                  <a:pt x="4016" y="238"/>
                </a:lnTo>
                <a:lnTo>
                  <a:pt x="4028" y="238"/>
                </a:lnTo>
                <a:lnTo>
                  <a:pt x="4041" y="238"/>
                </a:lnTo>
                <a:lnTo>
                  <a:pt x="4052" y="238"/>
                </a:lnTo>
                <a:lnTo>
                  <a:pt x="4062" y="241"/>
                </a:lnTo>
                <a:lnTo>
                  <a:pt x="4071" y="245"/>
                </a:lnTo>
                <a:lnTo>
                  <a:pt x="4081" y="248"/>
                </a:lnTo>
                <a:lnTo>
                  <a:pt x="4091" y="250"/>
                </a:lnTo>
                <a:lnTo>
                  <a:pt x="4111" y="254"/>
                </a:lnTo>
                <a:lnTo>
                  <a:pt x="4131" y="255"/>
                </a:lnTo>
                <a:lnTo>
                  <a:pt x="4151" y="256"/>
                </a:lnTo>
                <a:lnTo>
                  <a:pt x="4171" y="259"/>
                </a:lnTo>
                <a:lnTo>
                  <a:pt x="4191" y="263"/>
                </a:lnTo>
                <a:lnTo>
                  <a:pt x="4210" y="269"/>
                </a:lnTo>
                <a:lnTo>
                  <a:pt x="4225" y="275"/>
                </a:lnTo>
                <a:lnTo>
                  <a:pt x="4239" y="283"/>
                </a:lnTo>
                <a:lnTo>
                  <a:pt x="4239" y="283"/>
                </a:lnTo>
                <a:lnTo>
                  <a:pt x="4267" y="279"/>
                </a:lnTo>
                <a:lnTo>
                  <a:pt x="4294" y="278"/>
                </a:lnTo>
                <a:lnTo>
                  <a:pt x="4308" y="278"/>
                </a:lnTo>
                <a:lnTo>
                  <a:pt x="4322" y="279"/>
                </a:lnTo>
                <a:lnTo>
                  <a:pt x="4336" y="282"/>
                </a:lnTo>
                <a:lnTo>
                  <a:pt x="4350" y="284"/>
                </a:lnTo>
                <a:lnTo>
                  <a:pt x="4372" y="289"/>
                </a:lnTo>
                <a:lnTo>
                  <a:pt x="4395" y="293"/>
                </a:lnTo>
                <a:lnTo>
                  <a:pt x="4419" y="297"/>
                </a:lnTo>
                <a:lnTo>
                  <a:pt x="4441" y="299"/>
                </a:lnTo>
                <a:lnTo>
                  <a:pt x="4464" y="302"/>
                </a:lnTo>
                <a:lnTo>
                  <a:pt x="4488" y="304"/>
                </a:lnTo>
                <a:lnTo>
                  <a:pt x="4510" y="307"/>
                </a:lnTo>
                <a:lnTo>
                  <a:pt x="4533" y="312"/>
                </a:lnTo>
                <a:lnTo>
                  <a:pt x="4543" y="308"/>
                </a:lnTo>
                <a:lnTo>
                  <a:pt x="4553" y="304"/>
                </a:lnTo>
                <a:lnTo>
                  <a:pt x="4563" y="303"/>
                </a:lnTo>
                <a:lnTo>
                  <a:pt x="4574" y="300"/>
                </a:lnTo>
                <a:lnTo>
                  <a:pt x="4601" y="299"/>
                </a:lnTo>
                <a:lnTo>
                  <a:pt x="4628" y="300"/>
                </a:lnTo>
                <a:lnTo>
                  <a:pt x="4655" y="302"/>
                </a:lnTo>
                <a:lnTo>
                  <a:pt x="4681" y="305"/>
                </a:lnTo>
                <a:lnTo>
                  <a:pt x="4707" y="309"/>
                </a:lnTo>
                <a:lnTo>
                  <a:pt x="4733" y="313"/>
                </a:lnTo>
                <a:lnTo>
                  <a:pt x="4759" y="317"/>
                </a:lnTo>
                <a:lnTo>
                  <a:pt x="4785" y="319"/>
                </a:lnTo>
                <a:lnTo>
                  <a:pt x="4807" y="323"/>
                </a:lnTo>
                <a:lnTo>
                  <a:pt x="4828" y="327"/>
                </a:lnTo>
                <a:lnTo>
                  <a:pt x="4848" y="328"/>
                </a:lnTo>
                <a:lnTo>
                  <a:pt x="4869" y="329"/>
                </a:lnTo>
                <a:lnTo>
                  <a:pt x="4891" y="329"/>
                </a:lnTo>
                <a:lnTo>
                  <a:pt x="4912" y="328"/>
                </a:lnTo>
                <a:lnTo>
                  <a:pt x="4933" y="325"/>
                </a:lnTo>
                <a:lnTo>
                  <a:pt x="4955" y="322"/>
                </a:lnTo>
                <a:lnTo>
                  <a:pt x="4980" y="319"/>
                </a:lnTo>
                <a:lnTo>
                  <a:pt x="5005" y="318"/>
                </a:lnTo>
                <a:lnTo>
                  <a:pt x="5030" y="319"/>
                </a:lnTo>
                <a:lnTo>
                  <a:pt x="5055" y="323"/>
                </a:lnTo>
                <a:lnTo>
                  <a:pt x="5082" y="328"/>
                </a:lnTo>
                <a:lnTo>
                  <a:pt x="5107" y="334"/>
                </a:lnTo>
                <a:lnTo>
                  <a:pt x="5132" y="342"/>
                </a:lnTo>
                <a:lnTo>
                  <a:pt x="5156" y="351"/>
                </a:lnTo>
                <a:lnTo>
                  <a:pt x="5180" y="349"/>
                </a:lnTo>
                <a:lnTo>
                  <a:pt x="5205" y="346"/>
                </a:lnTo>
                <a:lnTo>
                  <a:pt x="5216" y="346"/>
                </a:lnTo>
                <a:lnTo>
                  <a:pt x="5229" y="347"/>
                </a:lnTo>
                <a:lnTo>
                  <a:pt x="5240" y="349"/>
                </a:lnTo>
                <a:lnTo>
                  <a:pt x="5252" y="353"/>
                </a:lnTo>
                <a:lnTo>
                  <a:pt x="5252" y="353"/>
                </a:lnTo>
                <a:lnTo>
                  <a:pt x="5274" y="356"/>
                </a:lnTo>
                <a:lnTo>
                  <a:pt x="5295" y="356"/>
                </a:lnTo>
                <a:lnTo>
                  <a:pt x="5316" y="354"/>
                </a:lnTo>
                <a:lnTo>
                  <a:pt x="5338" y="353"/>
                </a:lnTo>
                <a:lnTo>
                  <a:pt x="5359" y="353"/>
                </a:lnTo>
                <a:lnTo>
                  <a:pt x="5380" y="356"/>
                </a:lnTo>
                <a:lnTo>
                  <a:pt x="5392" y="357"/>
                </a:lnTo>
                <a:lnTo>
                  <a:pt x="5402" y="359"/>
                </a:lnTo>
                <a:lnTo>
                  <a:pt x="5413" y="363"/>
                </a:lnTo>
                <a:lnTo>
                  <a:pt x="5423" y="367"/>
                </a:lnTo>
                <a:lnTo>
                  <a:pt x="5423" y="367"/>
                </a:lnTo>
                <a:lnTo>
                  <a:pt x="5437" y="368"/>
                </a:lnTo>
                <a:lnTo>
                  <a:pt x="5452" y="369"/>
                </a:lnTo>
                <a:lnTo>
                  <a:pt x="5452" y="369"/>
                </a:lnTo>
                <a:lnTo>
                  <a:pt x="5460" y="371"/>
                </a:lnTo>
                <a:lnTo>
                  <a:pt x="5468" y="371"/>
                </a:lnTo>
                <a:lnTo>
                  <a:pt x="5468" y="371"/>
                </a:lnTo>
                <a:lnTo>
                  <a:pt x="5477" y="371"/>
                </a:lnTo>
                <a:lnTo>
                  <a:pt x="5485" y="369"/>
                </a:lnTo>
                <a:lnTo>
                  <a:pt x="5485" y="369"/>
                </a:lnTo>
                <a:lnTo>
                  <a:pt x="5501" y="371"/>
                </a:lnTo>
                <a:lnTo>
                  <a:pt x="5519" y="371"/>
                </a:lnTo>
                <a:lnTo>
                  <a:pt x="5529" y="369"/>
                </a:lnTo>
                <a:lnTo>
                  <a:pt x="5540" y="368"/>
                </a:lnTo>
                <a:lnTo>
                  <a:pt x="5550" y="369"/>
                </a:lnTo>
                <a:lnTo>
                  <a:pt x="5560" y="369"/>
                </a:lnTo>
                <a:lnTo>
                  <a:pt x="5581" y="373"/>
                </a:lnTo>
                <a:lnTo>
                  <a:pt x="5603" y="377"/>
                </a:lnTo>
                <a:lnTo>
                  <a:pt x="5623" y="382"/>
                </a:lnTo>
                <a:lnTo>
                  <a:pt x="5643" y="386"/>
                </a:lnTo>
                <a:lnTo>
                  <a:pt x="5664" y="388"/>
                </a:lnTo>
                <a:lnTo>
                  <a:pt x="5686" y="388"/>
                </a:lnTo>
                <a:lnTo>
                  <a:pt x="5686" y="388"/>
                </a:lnTo>
                <a:lnTo>
                  <a:pt x="5686" y="388"/>
                </a:lnTo>
                <a:lnTo>
                  <a:pt x="5703" y="387"/>
                </a:lnTo>
                <a:lnTo>
                  <a:pt x="5721" y="387"/>
                </a:lnTo>
                <a:lnTo>
                  <a:pt x="5728" y="388"/>
                </a:lnTo>
                <a:lnTo>
                  <a:pt x="5737" y="391"/>
                </a:lnTo>
                <a:lnTo>
                  <a:pt x="5745" y="395"/>
                </a:lnTo>
                <a:lnTo>
                  <a:pt x="5752" y="402"/>
                </a:lnTo>
                <a:lnTo>
                  <a:pt x="5752" y="402"/>
                </a:lnTo>
                <a:lnTo>
                  <a:pt x="5752" y="402"/>
                </a:lnTo>
                <a:lnTo>
                  <a:pt x="5752" y="402"/>
                </a:lnTo>
                <a:lnTo>
                  <a:pt x="5752" y="402"/>
                </a:lnTo>
                <a:lnTo>
                  <a:pt x="5760" y="401"/>
                </a:lnTo>
                <a:lnTo>
                  <a:pt x="5768" y="403"/>
                </a:lnTo>
                <a:lnTo>
                  <a:pt x="5776" y="403"/>
                </a:lnTo>
                <a:lnTo>
                  <a:pt x="5785" y="403"/>
                </a:lnTo>
                <a:lnTo>
                  <a:pt x="5785" y="403"/>
                </a:lnTo>
                <a:lnTo>
                  <a:pt x="5799" y="400"/>
                </a:lnTo>
                <a:lnTo>
                  <a:pt x="5812" y="397"/>
                </a:lnTo>
                <a:lnTo>
                  <a:pt x="5826" y="395"/>
                </a:lnTo>
                <a:lnTo>
                  <a:pt x="5840" y="393"/>
                </a:lnTo>
                <a:lnTo>
                  <a:pt x="5868" y="392"/>
                </a:lnTo>
                <a:lnTo>
                  <a:pt x="5894" y="393"/>
                </a:lnTo>
                <a:lnTo>
                  <a:pt x="5922" y="397"/>
                </a:lnTo>
                <a:lnTo>
                  <a:pt x="5948" y="403"/>
                </a:lnTo>
                <a:lnTo>
                  <a:pt x="5974" y="410"/>
                </a:lnTo>
                <a:lnTo>
                  <a:pt x="6002" y="418"/>
                </a:lnTo>
                <a:lnTo>
                  <a:pt x="6002" y="418"/>
                </a:lnTo>
                <a:lnTo>
                  <a:pt x="6047" y="426"/>
                </a:lnTo>
                <a:lnTo>
                  <a:pt x="6094" y="432"/>
                </a:lnTo>
                <a:lnTo>
                  <a:pt x="6140" y="440"/>
                </a:lnTo>
                <a:lnTo>
                  <a:pt x="6185" y="447"/>
                </a:lnTo>
                <a:lnTo>
                  <a:pt x="6230" y="456"/>
                </a:lnTo>
                <a:lnTo>
                  <a:pt x="6277" y="465"/>
                </a:lnTo>
                <a:lnTo>
                  <a:pt x="6322" y="475"/>
                </a:lnTo>
                <a:lnTo>
                  <a:pt x="6367" y="486"/>
                </a:lnTo>
                <a:lnTo>
                  <a:pt x="6390" y="491"/>
                </a:lnTo>
                <a:lnTo>
                  <a:pt x="6411" y="496"/>
                </a:lnTo>
                <a:lnTo>
                  <a:pt x="6433" y="504"/>
                </a:lnTo>
                <a:lnTo>
                  <a:pt x="6453" y="513"/>
                </a:lnTo>
                <a:lnTo>
                  <a:pt x="6494" y="533"/>
                </a:lnTo>
                <a:lnTo>
                  <a:pt x="6533" y="553"/>
                </a:lnTo>
                <a:lnTo>
                  <a:pt x="6529" y="564"/>
                </a:lnTo>
                <a:lnTo>
                  <a:pt x="6526" y="577"/>
                </a:lnTo>
                <a:lnTo>
                  <a:pt x="6524" y="583"/>
                </a:lnTo>
                <a:lnTo>
                  <a:pt x="6523" y="589"/>
                </a:lnTo>
                <a:lnTo>
                  <a:pt x="6523" y="597"/>
                </a:lnTo>
                <a:lnTo>
                  <a:pt x="6524" y="604"/>
                </a:lnTo>
                <a:lnTo>
                  <a:pt x="6504" y="598"/>
                </a:lnTo>
                <a:lnTo>
                  <a:pt x="6483" y="594"/>
                </a:lnTo>
                <a:lnTo>
                  <a:pt x="6461" y="589"/>
                </a:lnTo>
                <a:lnTo>
                  <a:pt x="6441" y="587"/>
                </a:lnTo>
                <a:lnTo>
                  <a:pt x="6420" y="583"/>
                </a:lnTo>
                <a:lnTo>
                  <a:pt x="6401" y="579"/>
                </a:lnTo>
                <a:lnTo>
                  <a:pt x="6381" y="574"/>
                </a:lnTo>
                <a:lnTo>
                  <a:pt x="6362" y="568"/>
                </a:lnTo>
                <a:lnTo>
                  <a:pt x="6354" y="570"/>
                </a:lnTo>
                <a:lnTo>
                  <a:pt x="6343" y="573"/>
                </a:lnTo>
                <a:lnTo>
                  <a:pt x="6322" y="575"/>
                </a:lnTo>
                <a:lnTo>
                  <a:pt x="6300" y="577"/>
                </a:lnTo>
                <a:lnTo>
                  <a:pt x="6277" y="580"/>
                </a:lnTo>
                <a:lnTo>
                  <a:pt x="6256" y="584"/>
                </a:lnTo>
                <a:lnTo>
                  <a:pt x="6253" y="584"/>
                </a:lnTo>
                <a:lnTo>
                  <a:pt x="6273" y="590"/>
                </a:lnTo>
                <a:lnTo>
                  <a:pt x="6293" y="597"/>
                </a:lnTo>
                <a:lnTo>
                  <a:pt x="6303" y="599"/>
                </a:lnTo>
                <a:lnTo>
                  <a:pt x="6313" y="602"/>
                </a:lnTo>
                <a:lnTo>
                  <a:pt x="6323" y="603"/>
                </a:lnTo>
                <a:lnTo>
                  <a:pt x="6335" y="603"/>
                </a:lnTo>
                <a:lnTo>
                  <a:pt x="6335" y="603"/>
                </a:lnTo>
                <a:lnTo>
                  <a:pt x="6335" y="603"/>
                </a:lnTo>
                <a:lnTo>
                  <a:pt x="6348" y="603"/>
                </a:lnTo>
                <a:lnTo>
                  <a:pt x="6361" y="603"/>
                </a:lnTo>
                <a:lnTo>
                  <a:pt x="6375" y="604"/>
                </a:lnTo>
                <a:lnTo>
                  <a:pt x="6389" y="605"/>
                </a:lnTo>
                <a:lnTo>
                  <a:pt x="6415" y="609"/>
                </a:lnTo>
                <a:lnTo>
                  <a:pt x="6443" y="615"/>
                </a:lnTo>
                <a:lnTo>
                  <a:pt x="6469" y="622"/>
                </a:lnTo>
                <a:lnTo>
                  <a:pt x="6495" y="628"/>
                </a:lnTo>
                <a:lnTo>
                  <a:pt x="6522" y="633"/>
                </a:lnTo>
                <a:lnTo>
                  <a:pt x="6549" y="637"/>
                </a:lnTo>
                <a:lnTo>
                  <a:pt x="6549" y="637"/>
                </a:lnTo>
                <a:lnTo>
                  <a:pt x="6546" y="643"/>
                </a:lnTo>
                <a:lnTo>
                  <a:pt x="6543" y="648"/>
                </a:lnTo>
                <a:lnTo>
                  <a:pt x="6543" y="653"/>
                </a:lnTo>
                <a:lnTo>
                  <a:pt x="6544" y="657"/>
                </a:lnTo>
                <a:lnTo>
                  <a:pt x="6547" y="662"/>
                </a:lnTo>
                <a:lnTo>
                  <a:pt x="6552" y="664"/>
                </a:lnTo>
                <a:lnTo>
                  <a:pt x="6558" y="668"/>
                </a:lnTo>
                <a:lnTo>
                  <a:pt x="6567" y="671"/>
                </a:lnTo>
                <a:lnTo>
                  <a:pt x="6569" y="674"/>
                </a:lnTo>
                <a:lnTo>
                  <a:pt x="6573" y="678"/>
                </a:lnTo>
                <a:lnTo>
                  <a:pt x="6577" y="681"/>
                </a:lnTo>
                <a:lnTo>
                  <a:pt x="6581" y="683"/>
                </a:lnTo>
                <a:lnTo>
                  <a:pt x="6590" y="686"/>
                </a:lnTo>
                <a:lnTo>
                  <a:pt x="6598" y="687"/>
                </a:lnTo>
                <a:lnTo>
                  <a:pt x="6606" y="696"/>
                </a:lnTo>
                <a:lnTo>
                  <a:pt x="6612" y="703"/>
                </a:lnTo>
                <a:lnTo>
                  <a:pt x="6617" y="712"/>
                </a:lnTo>
                <a:lnTo>
                  <a:pt x="6621" y="721"/>
                </a:lnTo>
                <a:lnTo>
                  <a:pt x="6623" y="731"/>
                </a:lnTo>
                <a:lnTo>
                  <a:pt x="6625" y="741"/>
                </a:lnTo>
                <a:lnTo>
                  <a:pt x="6623" y="751"/>
                </a:lnTo>
                <a:lnTo>
                  <a:pt x="6621" y="761"/>
                </a:lnTo>
                <a:lnTo>
                  <a:pt x="6622" y="762"/>
                </a:lnTo>
                <a:lnTo>
                  <a:pt x="6622" y="764"/>
                </a:lnTo>
                <a:lnTo>
                  <a:pt x="6625" y="766"/>
                </a:lnTo>
                <a:lnTo>
                  <a:pt x="6627" y="767"/>
                </a:lnTo>
                <a:lnTo>
                  <a:pt x="6635" y="767"/>
                </a:lnTo>
                <a:lnTo>
                  <a:pt x="6650" y="769"/>
                </a:lnTo>
                <a:lnTo>
                  <a:pt x="6665" y="770"/>
                </a:lnTo>
                <a:lnTo>
                  <a:pt x="6675" y="777"/>
                </a:lnTo>
                <a:lnTo>
                  <a:pt x="6682" y="787"/>
                </a:lnTo>
                <a:lnTo>
                  <a:pt x="6685" y="803"/>
                </a:lnTo>
                <a:lnTo>
                  <a:pt x="6686" y="818"/>
                </a:lnTo>
                <a:lnTo>
                  <a:pt x="6706" y="848"/>
                </a:lnTo>
                <a:lnTo>
                  <a:pt x="6726" y="878"/>
                </a:lnTo>
                <a:lnTo>
                  <a:pt x="6735" y="894"/>
                </a:lnTo>
                <a:lnTo>
                  <a:pt x="6743" y="909"/>
                </a:lnTo>
                <a:lnTo>
                  <a:pt x="6749" y="927"/>
                </a:lnTo>
                <a:lnTo>
                  <a:pt x="6753" y="943"/>
                </a:lnTo>
                <a:lnTo>
                  <a:pt x="6754" y="951"/>
                </a:lnTo>
                <a:lnTo>
                  <a:pt x="6758" y="957"/>
                </a:lnTo>
                <a:lnTo>
                  <a:pt x="6760" y="962"/>
                </a:lnTo>
                <a:lnTo>
                  <a:pt x="6765" y="968"/>
                </a:lnTo>
                <a:lnTo>
                  <a:pt x="6774" y="978"/>
                </a:lnTo>
                <a:lnTo>
                  <a:pt x="6784" y="988"/>
                </a:lnTo>
                <a:lnTo>
                  <a:pt x="6788" y="993"/>
                </a:lnTo>
                <a:lnTo>
                  <a:pt x="6792" y="998"/>
                </a:lnTo>
                <a:lnTo>
                  <a:pt x="6795" y="1005"/>
                </a:lnTo>
                <a:lnTo>
                  <a:pt x="6798" y="1011"/>
                </a:lnTo>
                <a:lnTo>
                  <a:pt x="6798" y="1017"/>
                </a:lnTo>
                <a:lnTo>
                  <a:pt x="6798" y="1025"/>
                </a:lnTo>
                <a:lnTo>
                  <a:pt x="6795" y="1032"/>
                </a:lnTo>
                <a:lnTo>
                  <a:pt x="6793" y="1040"/>
                </a:lnTo>
                <a:lnTo>
                  <a:pt x="6807" y="1046"/>
                </a:lnTo>
                <a:lnTo>
                  <a:pt x="6822" y="1051"/>
                </a:lnTo>
                <a:lnTo>
                  <a:pt x="6842" y="1056"/>
                </a:lnTo>
                <a:lnTo>
                  <a:pt x="6862" y="1064"/>
                </a:lnTo>
                <a:lnTo>
                  <a:pt x="6871" y="1066"/>
                </a:lnTo>
                <a:lnTo>
                  <a:pt x="6881" y="1069"/>
                </a:lnTo>
                <a:lnTo>
                  <a:pt x="6891" y="1070"/>
                </a:lnTo>
                <a:lnTo>
                  <a:pt x="6902" y="1070"/>
                </a:lnTo>
                <a:lnTo>
                  <a:pt x="6901" y="1074"/>
                </a:lnTo>
                <a:lnTo>
                  <a:pt x="6900" y="1078"/>
                </a:lnTo>
                <a:lnTo>
                  <a:pt x="6897" y="1081"/>
                </a:lnTo>
                <a:lnTo>
                  <a:pt x="6893" y="1084"/>
                </a:lnTo>
                <a:lnTo>
                  <a:pt x="6887" y="1086"/>
                </a:lnTo>
                <a:lnTo>
                  <a:pt x="6881" y="1089"/>
                </a:lnTo>
                <a:lnTo>
                  <a:pt x="6875" y="1090"/>
                </a:lnTo>
                <a:lnTo>
                  <a:pt x="6870" y="1091"/>
                </a:lnTo>
                <a:lnTo>
                  <a:pt x="6867" y="1091"/>
                </a:lnTo>
                <a:lnTo>
                  <a:pt x="6867" y="1093"/>
                </a:lnTo>
                <a:lnTo>
                  <a:pt x="6867" y="1094"/>
                </a:lnTo>
                <a:lnTo>
                  <a:pt x="6867" y="1096"/>
                </a:lnTo>
                <a:lnTo>
                  <a:pt x="6876" y="1113"/>
                </a:lnTo>
                <a:lnTo>
                  <a:pt x="6882" y="1130"/>
                </a:lnTo>
                <a:lnTo>
                  <a:pt x="6886" y="1138"/>
                </a:lnTo>
                <a:lnTo>
                  <a:pt x="6892" y="1144"/>
                </a:lnTo>
                <a:lnTo>
                  <a:pt x="6896" y="1148"/>
                </a:lnTo>
                <a:lnTo>
                  <a:pt x="6900" y="1149"/>
                </a:lnTo>
                <a:lnTo>
                  <a:pt x="6905" y="1150"/>
                </a:lnTo>
                <a:lnTo>
                  <a:pt x="6911" y="1152"/>
                </a:lnTo>
                <a:lnTo>
                  <a:pt x="6921" y="1153"/>
                </a:lnTo>
                <a:lnTo>
                  <a:pt x="6931" y="1155"/>
                </a:lnTo>
                <a:lnTo>
                  <a:pt x="6941" y="1158"/>
                </a:lnTo>
                <a:lnTo>
                  <a:pt x="6951" y="1162"/>
                </a:lnTo>
                <a:lnTo>
                  <a:pt x="6960" y="1165"/>
                </a:lnTo>
                <a:lnTo>
                  <a:pt x="6969" y="1170"/>
                </a:lnTo>
                <a:lnTo>
                  <a:pt x="6976" y="1177"/>
                </a:lnTo>
                <a:lnTo>
                  <a:pt x="6984" y="1184"/>
                </a:lnTo>
                <a:lnTo>
                  <a:pt x="7025" y="1197"/>
                </a:lnTo>
                <a:lnTo>
                  <a:pt x="7068" y="1207"/>
                </a:lnTo>
                <a:lnTo>
                  <a:pt x="7089" y="1212"/>
                </a:lnTo>
                <a:lnTo>
                  <a:pt x="7109" y="1219"/>
                </a:lnTo>
                <a:lnTo>
                  <a:pt x="7129" y="1227"/>
                </a:lnTo>
                <a:lnTo>
                  <a:pt x="7150" y="1236"/>
                </a:lnTo>
                <a:lnTo>
                  <a:pt x="7150" y="1236"/>
                </a:lnTo>
                <a:lnTo>
                  <a:pt x="7163" y="1236"/>
                </a:lnTo>
                <a:lnTo>
                  <a:pt x="7177" y="1237"/>
                </a:lnTo>
                <a:lnTo>
                  <a:pt x="7183" y="1238"/>
                </a:lnTo>
                <a:lnTo>
                  <a:pt x="7190" y="1241"/>
                </a:lnTo>
                <a:lnTo>
                  <a:pt x="7195" y="1246"/>
                </a:lnTo>
                <a:lnTo>
                  <a:pt x="7200" y="1252"/>
                </a:lnTo>
                <a:lnTo>
                  <a:pt x="7200" y="1252"/>
                </a:lnTo>
                <a:lnTo>
                  <a:pt x="7200" y="1252"/>
                </a:lnTo>
                <a:lnTo>
                  <a:pt x="7217" y="1261"/>
                </a:lnTo>
                <a:lnTo>
                  <a:pt x="7236" y="1267"/>
                </a:lnTo>
                <a:lnTo>
                  <a:pt x="7255" y="1273"/>
                </a:lnTo>
                <a:lnTo>
                  <a:pt x="7274" y="1278"/>
                </a:lnTo>
                <a:lnTo>
                  <a:pt x="7312" y="1286"/>
                </a:lnTo>
                <a:lnTo>
                  <a:pt x="7349" y="1296"/>
                </a:lnTo>
                <a:lnTo>
                  <a:pt x="7376" y="1303"/>
                </a:lnTo>
                <a:lnTo>
                  <a:pt x="7399" y="1314"/>
                </a:lnTo>
                <a:lnTo>
                  <a:pt x="7425" y="1325"/>
                </a:lnTo>
                <a:lnTo>
                  <a:pt x="7450" y="1336"/>
                </a:lnTo>
                <a:lnTo>
                  <a:pt x="7450" y="1336"/>
                </a:lnTo>
                <a:lnTo>
                  <a:pt x="7479" y="1340"/>
                </a:lnTo>
                <a:lnTo>
                  <a:pt x="7507" y="1345"/>
                </a:lnTo>
                <a:lnTo>
                  <a:pt x="7536" y="1351"/>
                </a:lnTo>
                <a:lnTo>
                  <a:pt x="7565" y="1359"/>
                </a:lnTo>
                <a:lnTo>
                  <a:pt x="7594" y="1366"/>
                </a:lnTo>
                <a:lnTo>
                  <a:pt x="7623" y="1374"/>
                </a:lnTo>
                <a:lnTo>
                  <a:pt x="7652" y="1381"/>
                </a:lnTo>
                <a:lnTo>
                  <a:pt x="7681" y="1386"/>
                </a:lnTo>
                <a:lnTo>
                  <a:pt x="7682" y="1398"/>
                </a:lnTo>
                <a:lnTo>
                  <a:pt x="7681" y="1409"/>
                </a:lnTo>
                <a:lnTo>
                  <a:pt x="7678" y="1418"/>
                </a:lnTo>
                <a:lnTo>
                  <a:pt x="7673" y="1425"/>
                </a:lnTo>
                <a:lnTo>
                  <a:pt x="7671" y="1429"/>
                </a:lnTo>
                <a:lnTo>
                  <a:pt x="7667" y="1432"/>
                </a:lnTo>
                <a:lnTo>
                  <a:pt x="7663" y="1433"/>
                </a:lnTo>
                <a:lnTo>
                  <a:pt x="7658" y="1434"/>
                </a:lnTo>
                <a:lnTo>
                  <a:pt x="7653" y="1434"/>
                </a:lnTo>
                <a:lnTo>
                  <a:pt x="7648" y="1434"/>
                </a:lnTo>
                <a:lnTo>
                  <a:pt x="7642" y="1433"/>
                </a:lnTo>
                <a:lnTo>
                  <a:pt x="7634" y="1432"/>
                </a:lnTo>
                <a:lnTo>
                  <a:pt x="7609" y="1424"/>
                </a:lnTo>
                <a:lnTo>
                  <a:pt x="7584" y="1418"/>
                </a:lnTo>
                <a:lnTo>
                  <a:pt x="7558" y="1411"/>
                </a:lnTo>
                <a:lnTo>
                  <a:pt x="7533" y="1405"/>
                </a:lnTo>
                <a:lnTo>
                  <a:pt x="7506" y="1398"/>
                </a:lnTo>
                <a:lnTo>
                  <a:pt x="7481" y="1390"/>
                </a:lnTo>
                <a:lnTo>
                  <a:pt x="7456" y="1380"/>
                </a:lnTo>
                <a:lnTo>
                  <a:pt x="7432" y="1369"/>
                </a:lnTo>
                <a:lnTo>
                  <a:pt x="7432" y="1369"/>
                </a:lnTo>
                <a:lnTo>
                  <a:pt x="7416" y="1368"/>
                </a:lnTo>
                <a:lnTo>
                  <a:pt x="7399" y="1366"/>
                </a:lnTo>
                <a:lnTo>
                  <a:pt x="7391" y="1361"/>
                </a:lnTo>
                <a:lnTo>
                  <a:pt x="7382" y="1355"/>
                </a:lnTo>
                <a:lnTo>
                  <a:pt x="7354" y="1351"/>
                </a:lnTo>
                <a:lnTo>
                  <a:pt x="7328" y="1346"/>
                </a:lnTo>
                <a:lnTo>
                  <a:pt x="7301" y="1341"/>
                </a:lnTo>
                <a:lnTo>
                  <a:pt x="7274" y="1337"/>
                </a:lnTo>
                <a:lnTo>
                  <a:pt x="7247" y="1332"/>
                </a:lnTo>
                <a:lnTo>
                  <a:pt x="7220" y="1327"/>
                </a:lnTo>
                <a:lnTo>
                  <a:pt x="7193" y="1324"/>
                </a:lnTo>
                <a:lnTo>
                  <a:pt x="7166" y="1319"/>
                </a:lnTo>
                <a:lnTo>
                  <a:pt x="7166" y="1335"/>
                </a:lnTo>
                <a:lnTo>
                  <a:pt x="7166" y="1335"/>
                </a:lnTo>
                <a:lnTo>
                  <a:pt x="7166" y="1335"/>
                </a:lnTo>
                <a:lnTo>
                  <a:pt x="7187" y="1344"/>
                </a:lnTo>
                <a:lnTo>
                  <a:pt x="7207" y="1352"/>
                </a:lnTo>
                <a:lnTo>
                  <a:pt x="7229" y="1359"/>
                </a:lnTo>
                <a:lnTo>
                  <a:pt x="7251" y="1365"/>
                </a:lnTo>
                <a:lnTo>
                  <a:pt x="7273" y="1373"/>
                </a:lnTo>
                <a:lnTo>
                  <a:pt x="7293" y="1380"/>
                </a:lnTo>
                <a:lnTo>
                  <a:pt x="7314" y="1389"/>
                </a:lnTo>
                <a:lnTo>
                  <a:pt x="7333" y="1400"/>
                </a:lnTo>
                <a:lnTo>
                  <a:pt x="7333" y="1400"/>
                </a:lnTo>
                <a:lnTo>
                  <a:pt x="7333" y="1400"/>
                </a:lnTo>
                <a:lnTo>
                  <a:pt x="7345" y="1401"/>
                </a:lnTo>
                <a:lnTo>
                  <a:pt x="7357" y="1401"/>
                </a:lnTo>
                <a:lnTo>
                  <a:pt x="7369" y="1403"/>
                </a:lnTo>
                <a:lnTo>
                  <a:pt x="7381" y="1404"/>
                </a:lnTo>
                <a:lnTo>
                  <a:pt x="7391" y="1404"/>
                </a:lnTo>
                <a:lnTo>
                  <a:pt x="7401" y="1405"/>
                </a:lnTo>
                <a:lnTo>
                  <a:pt x="7406" y="1408"/>
                </a:lnTo>
                <a:lnTo>
                  <a:pt x="7409" y="1410"/>
                </a:lnTo>
                <a:lnTo>
                  <a:pt x="7413" y="1413"/>
                </a:lnTo>
                <a:lnTo>
                  <a:pt x="7417" y="1418"/>
                </a:lnTo>
                <a:lnTo>
                  <a:pt x="7417" y="1418"/>
                </a:lnTo>
                <a:lnTo>
                  <a:pt x="7455" y="1429"/>
                </a:lnTo>
                <a:lnTo>
                  <a:pt x="7492" y="1439"/>
                </a:lnTo>
                <a:lnTo>
                  <a:pt x="7511" y="1445"/>
                </a:lnTo>
                <a:lnTo>
                  <a:pt x="7530" y="1452"/>
                </a:lnTo>
                <a:lnTo>
                  <a:pt x="7548" y="1459"/>
                </a:lnTo>
                <a:lnTo>
                  <a:pt x="7565" y="1468"/>
                </a:lnTo>
                <a:lnTo>
                  <a:pt x="7566" y="1468"/>
                </a:lnTo>
                <a:lnTo>
                  <a:pt x="7549" y="1469"/>
                </a:lnTo>
                <a:lnTo>
                  <a:pt x="7533" y="1469"/>
                </a:lnTo>
                <a:lnTo>
                  <a:pt x="7515" y="1468"/>
                </a:lnTo>
                <a:lnTo>
                  <a:pt x="7499" y="1467"/>
                </a:lnTo>
                <a:lnTo>
                  <a:pt x="7482" y="1464"/>
                </a:lnTo>
                <a:lnTo>
                  <a:pt x="7465" y="1460"/>
                </a:lnTo>
                <a:lnTo>
                  <a:pt x="7448" y="1457"/>
                </a:lnTo>
                <a:lnTo>
                  <a:pt x="7432" y="1452"/>
                </a:lnTo>
                <a:lnTo>
                  <a:pt x="7432" y="1460"/>
                </a:lnTo>
                <a:lnTo>
                  <a:pt x="7432" y="1468"/>
                </a:lnTo>
                <a:lnTo>
                  <a:pt x="7432" y="1468"/>
                </a:lnTo>
                <a:lnTo>
                  <a:pt x="7433" y="1469"/>
                </a:lnTo>
                <a:lnTo>
                  <a:pt x="7433" y="1469"/>
                </a:lnTo>
                <a:lnTo>
                  <a:pt x="7433" y="1469"/>
                </a:lnTo>
                <a:lnTo>
                  <a:pt x="7433" y="1469"/>
                </a:lnTo>
                <a:lnTo>
                  <a:pt x="7433" y="1469"/>
                </a:lnTo>
                <a:lnTo>
                  <a:pt x="7450" y="1484"/>
                </a:lnTo>
                <a:lnTo>
                  <a:pt x="7433" y="1469"/>
                </a:lnTo>
                <a:lnTo>
                  <a:pt x="7441" y="1477"/>
                </a:lnTo>
                <a:lnTo>
                  <a:pt x="7450" y="1484"/>
                </a:lnTo>
                <a:lnTo>
                  <a:pt x="7481" y="1488"/>
                </a:lnTo>
                <a:lnTo>
                  <a:pt x="7482" y="1488"/>
                </a:lnTo>
                <a:lnTo>
                  <a:pt x="7481" y="1488"/>
                </a:lnTo>
                <a:lnTo>
                  <a:pt x="7487" y="1489"/>
                </a:lnTo>
                <a:lnTo>
                  <a:pt x="7492" y="1492"/>
                </a:lnTo>
                <a:lnTo>
                  <a:pt x="7497" y="1496"/>
                </a:lnTo>
                <a:lnTo>
                  <a:pt x="7500" y="1501"/>
                </a:lnTo>
                <a:lnTo>
                  <a:pt x="7507" y="1502"/>
                </a:lnTo>
                <a:lnTo>
                  <a:pt x="7515" y="1503"/>
                </a:lnTo>
                <a:lnTo>
                  <a:pt x="7516" y="1503"/>
                </a:lnTo>
                <a:lnTo>
                  <a:pt x="7515" y="1503"/>
                </a:lnTo>
                <a:lnTo>
                  <a:pt x="7530" y="1502"/>
                </a:lnTo>
                <a:lnTo>
                  <a:pt x="7543" y="1503"/>
                </a:lnTo>
                <a:lnTo>
                  <a:pt x="7549" y="1504"/>
                </a:lnTo>
                <a:lnTo>
                  <a:pt x="7555" y="1508"/>
                </a:lnTo>
                <a:lnTo>
                  <a:pt x="7561" y="1512"/>
                </a:lnTo>
                <a:lnTo>
                  <a:pt x="7566" y="1518"/>
                </a:lnTo>
                <a:lnTo>
                  <a:pt x="7566" y="1518"/>
                </a:lnTo>
                <a:lnTo>
                  <a:pt x="7574" y="1518"/>
                </a:lnTo>
                <a:lnTo>
                  <a:pt x="7581" y="1519"/>
                </a:lnTo>
                <a:lnTo>
                  <a:pt x="7581" y="1519"/>
                </a:lnTo>
                <a:lnTo>
                  <a:pt x="7581" y="1519"/>
                </a:lnTo>
                <a:lnTo>
                  <a:pt x="7590" y="1518"/>
                </a:lnTo>
                <a:lnTo>
                  <a:pt x="7600" y="1517"/>
                </a:lnTo>
                <a:lnTo>
                  <a:pt x="7608" y="1518"/>
                </a:lnTo>
                <a:lnTo>
                  <a:pt x="7615" y="1518"/>
                </a:lnTo>
                <a:lnTo>
                  <a:pt x="7619" y="1521"/>
                </a:lnTo>
                <a:lnTo>
                  <a:pt x="7620" y="1522"/>
                </a:lnTo>
                <a:lnTo>
                  <a:pt x="7622" y="1524"/>
                </a:lnTo>
                <a:lnTo>
                  <a:pt x="7622" y="1527"/>
                </a:lnTo>
                <a:lnTo>
                  <a:pt x="7622" y="1528"/>
                </a:lnTo>
                <a:lnTo>
                  <a:pt x="7629" y="1528"/>
                </a:lnTo>
                <a:lnTo>
                  <a:pt x="7635" y="1528"/>
                </a:lnTo>
                <a:lnTo>
                  <a:pt x="7639" y="1529"/>
                </a:lnTo>
                <a:lnTo>
                  <a:pt x="7643" y="1531"/>
                </a:lnTo>
                <a:lnTo>
                  <a:pt x="7646" y="1533"/>
                </a:lnTo>
                <a:lnTo>
                  <a:pt x="7648" y="1537"/>
                </a:lnTo>
                <a:lnTo>
                  <a:pt x="7657" y="1540"/>
                </a:lnTo>
                <a:lnTo>
                  <a:pt x="7666" y="1543"/>
                </a:lnTo>
                <a:lnTo>
                  <a:pt x="7673" y="1548"/>
                </a:lnTo>
                <a:lnTo>
                  <a:pt x="7681" y="1555"/>
                </a:lnTo>
                <a:lnTo>
                  <a:pt x="7688" y="1560"/>
                </a:lnTo>
                <a:lnTo>
                  <a:pt x="7697" y="1565"/>
                </a:lnTo>
                <a:lnTo>
                  <a:pt x="7706" y="1567"/>
                </a:lnTo>
                <a:lnTo>
                  <a:pt x="7716" y="1568"/>
                </a:lnTo>
                <a:lnTo>
                  <a:pt x="7717" y="1573"/>
                </a:lnTo>
                <a:lnTo>
                  <a:pt x="7717" y="1578"/>
                </a:lnTo>
                <a:lnTo>
                  <a:pt x="7717" y="1582"/>
                </a:lnTo>
                <a:lnTo>
                  <a:pt x="7715" y="1585"/>
                </a:lnTo>
                <a:lnTo>
                  <a:pt x="7713" y="1586"/>
                </a:lnTo>
                <a:lnTo>
                  <a:pt x="7710" y="1587"/>
                </a:lnTo>
                <a:lnTo>
                  <a:pt x="7705" y="1587"/>
                </a:lnTo>
                <a:lnTo>
                  <a:pt x="7699" y="1586"/>
                </a:lnTo>
                <a:lnTo>
                  <a:pt x="7687" y="1586"/>
                </a:lnTo>
                <a:lnTo>
                  <a:pt x="7674" y="1586"/>
                </a:lnTo>
                <a:lnTo>
                  <a:pt x="7662" y="1585"/>
                </a:lnTo>
                <a:lnTo>
                  <a:pt x="7649" y="1585"/>
                </a:lnTo>
                <a:lnTo>
                  <a:pt x="7646" y="1581"/>
                </a:lnTo>
                <a:lnTo>
                  <a:pt x="7640" y="1581"/>
                </a:lnTo>
                <a:lnTo>
                  <a:pt x="7637" y="1581"/>
                </a:lnTo>
                <a:lnTo>
                  <a:pt x="7633" y="1585"/>
                </a:lnTo>
                <a:lnTo>
                  <a:pt x="7633" y="1585"/>
                </a:lnTo>
                <a:lnTo>
                  <a:pt x="7629" y="1588"/>
                </a:lnTo>
                <a:lnTo>
                  <a:pt x="7625" y="1591"/>
                </a:lnTo>
                <a:lnTo>
                  <a:pt x="7622" y="1592"/>
                </a:lnTo>
                <a:lnTo>
                  <a:pt x="7617" y="1592"/>
                </a:lnTo>
                <a:lnTo>
                  <a:pt x="7609" y="1594"/>
                </a:lnTo>
                <a:lnTo>
                  <a:pt x="7600" y="1595"/>
                </a:lnTo>
                <a:lnTo>
                  <a:pt x="7605" y="1595"/>
                </a:lnTo>
                <a:lnTo>
                  <a:pt x="7610" y="1597"/>
                </a:lnTo>
                <a:lnTo>
                  <a:pt x="7615" y="1600"/>
                </a:lnTo>
                <a:lnTo>
                  <a:pt x="7619" y="1602"/>
                </a:lnTo>
                <a:lnTo>
                  <a:pt x="7627" y="1609"/>
                </a:lnTo>
                <a:lnTo>
                  <a:pt x="7633" y="1616"/>
                </a:lnTo>
                <a:lnTo>
                  <a:pt x="7640" y="1617"/>
                </a:lnTo>
                <a:lnTo>
                  <a:pt x="7647" y="1619"/>
                </a:lnTo>
                <a:lnTo>
                  <a:pt x="7637" y="1625"/>
                </a:lnTo>
                <a:lnTo>
                  <a:pt x="7628" y="1630"/>
                </a:lnTo>
                <a:lnTo>
                  <a:pt x="7619" y="1632"/>
                </a:lnTo>
                <a:lnTo>
                  <a:pt x="7609" y="1634"/>
                </a:lnTo>
                <a:lnTo>
                  <a:pt x="7600" y="1634"/>
                </a:lnTo>
                <a:lnTo>
                  <a:pt x="7592" y="1634"/>
                </a:lnTo>
                <a:lnTo>
                  <a:pt x="7583" y="1632"/>
                </a:lnTo>
                <a:lnTo>
                  <a:pt x="7574" y="1630"/>
                </a:lnTo>
                <a:lnTo>
                  <a:pt x="7539" y="1617"/>
                </a:lnTo>
                <a:lnTo>
                  <a:pt x="7504" y="1606"/>
                </a:lnTo>
                <a:lnTo>
                  <a:pt x="7502" y="1610"/>
                </a:lnTo>
                <a:lnTo>
                  <a:pt x="7501" y="1612"/>
                </a:lnTo>
                <a:lnTo>
                  <a:pt x="7490" y="1616"/>
                </a:lnTo>
                <a:lnTo>
                  <a:pt x="7479" y="1617"/>
                </a:lnTo>
                <a:lnTo>
                  <a:pt x="7467" y="1616"/>
                </a:lnTo>
                <a:lnTo>
                  <a:pt x="7456" y="1615"/>
                </a:lnTo>
                <a:lnTo>
                  <a:pt x="7442" y="1611"/>
                </a:lnTo>
                <a:lnTo>
                  <a:pt x="7428" y="1607"/>
                </a:lnTo>
                <a:lnTo>
                  <a:pt x="7413" y="1605"/>
                </a:lnTo>
                <a:lnTo>
                  <a:pt x="7399" y="1602"/>
                </a:lnTo>
                <a:lnTo>
                  <a:pt x="7388" y="1600"/>
                </a:lnTo>
                <a:lnTo>
                  <a:pt x="7377" y="1597"/>
                </a:lnTo>
                <a:lnTo>
                  <a:pt x="7367" y="1594"/>
                </a:lnTo>
                <a:lnTo>
                  <a:pt x="7357" y="1592"/>
                </a:lnTo>
                <a:lnTo>
                  <a:pt x="7345" y="1590"/>
                </a:lnTo>
                <a:lnTo>
                  <a:pt x="7335" y="1590"/>
                </a:lnTo>
                <a:lnTo>
                  <a:pt x="7342" y="1596"/>
                </a:lnTo>
                <a:lnTo>
                  <a:pt x="7350" y="1601"/>
                </a:lnTo>
                <a:lnTo>
                  <a:pt x="7358" y="1605"/>
                </a:lnTo>
                <a:lnTo>
                  <a:pt x="7367" y="1606"/>
                </a:lnTo>
                <a:lnTo>
                  <a:pt x="7384" y="1610"/>
                </a:lnTo>
                <a:lnTo>
                  <a:pt x="7399" y="1615"/>
                </a:lnTo>
                <a:lnTo>
                  <a:pt x="7411" y="1617"/>
                </a:lnTo>
                <a:lnTo>
                  <a:pt x="7422" y="1619"/>
                </a:lnTo>
                <a:lnTo>
                  <a:pt x="7437" y="1619"/>
                </a:lnTo>
                <a:lnTo>
                  <a:pt x="7451" y="1619"/>
                </a:lnTo>
                <a:lnTo>
                  <a:pt x="7466" y="1619"/>
                </a:lnTo>
                <a:lnTo>
                  <a:pt x="7481" y="1619"/>
                </a:lnTo>
                <a:lnTo>
                  <a:pt x="7510" y="1621"/>
                </a:lnTo>
                <a:lnTo>
                  <a:pt x="7539" y="1626"/>
                </a:lnTo>
                <a:lnTo>
                  <a:pt x="7566" y="1632"/>
                </a:lnTo>
                <a:lnTo>
                  <a:pt x="7594" y="1640"/>
                </a:lnTo>
                <a:lnTo>
                  <a:pt x="7623" y="1647"/>
                </a:lnTo>
                <a:lnTo>
                  <a:pt x="7651" y="1655"/>
                </a:lnTo>
                <a:lnTo>
                  <a:pt x="7678" y="1661"/>
                </a:lnTo>
                <a:lnTo>
                  <a:pt x="7707" y="1668"/>
                </a:lnTo>
                <a:lnTo>
                  <a:pt x="7720" y="1671"/>
                </a:lnTo>
                <a:lnTo>
                  <a:pt x="7731" y="1676"/>
                </a:lnTo>
                <a:lnTo>
                  <a:pt x="7736" y="1680"/>
                </a:lnTo>
                <a:lnTo>
                  <a:pt x="7740" y="1685"/>
                </a:lnTo>
                <a:lnTo>
                  <a:pt x="7743" y="1690"/>
                </a:lnTo>
                <a:lnTo>
                  <a:pt x="7746" y="1695"/>
                </a:lnTo>
                <a:lnTo>
                  <a:pt x="7748" y="1694"/>
                </a:lnTo>
                <a:lnTo>
                  <a:pt x="7751" y="1691"/>
                </a:lnTo>
                <a:lnTo>
                  <a:pt x="7764" y="1688"/>
                </a:lnTo>
                <a:lnTo>
                  <a:pt x="7776" y="1686"/>
                </a:lnTo>
                <a:lnTo>
                  <a:pt x="7802" y="1691"/>
                </a:lnTo>
                <a:lnTo>
                  <a:pt x="7830" y="1696"/>
                </a:lnTo>
                <a:lnTo>
                  <a:pt x="7856" y="1701"/>
                </a:lnTo>
                <a:lnTo>
                  <a:pt x="7883" y="1707"/>
                </a:lnTo>
                <a:lnTo>
                  <a:pt x="7909" y="1714"/>
                </a:lnTo>
                <a:lnTo>
                  <a:pt x="7934" y="1723"/>
                </a:lnTo>
                <a:lnTo>
                  <a:pt x="7947" y="1729"/>
                </a:lnTo>
                <a:lnTo>
                  <a:pt x="7958" y="1735"/>
                </a:lnTo>
                <a:lnTo>
                  <a:pt x="7971" y="1743"/>
                </a:lnTo>
                <a:lnTo>
                  <a:pt x="7982" y="1752"/>
                </a:lnTo>
                <a:lnTo>
                  <a:pt x="7982" y="1768"/>
                </a:lnTo>
                <a:lnTo>
                  <a:pt x="7977" y="1781"/>
                </a:lnTo>
                <a:lnTo>
                  <a:pt x="7972" y="1792"/>
                </a:lnTo>
                <a:lnTo>
                  <a:pt x="7967" y="1802"/>
                </a:lnTo>
                <a:lnTo>
                  <a:pt x="7959" y="1811"/>
                </a:lnTo>
                <a:lnTo>
                  <a:pt x="7952" y="1817"/>
                </a:lnTo>
                <a:lnTo>
                  <a:pt x="7944" y="1823"/>
                </a:lnTo>
                <a:lnTo>
                  <a:pt x="7936" y="1826"/>
                </a:lnTo>
                <a:lnTo>
                  <a:pt x="7925" y="1827"/>
                </a:lnTo>
                <a:lnTo>
                  <a:pt x="7929" y="1825"/>
                </a:lnTo>
                <a:lnTo>
                  <a:pt x="7932" y="1823"/>
                </a:lnTo>
                <a:lnTo>
                  <a:pt x="7936" y="1822"/>
                </a:lnTo>
                <a:lnTo>
                  <a:pt x="7939" y="1822"/>
                </a:lnTo>
                <a:lnTo>
                  <a:pt x="7947" y="1823"/>
                </a:lnTo>
                <a:lnTo>
                  <a:pt x="7953" y="1827"/>
                </a:lnTo>
                <a:lnTo>
                  <a:pt x="7968" y="1837"/>
                </a:lnTo>
                <a:lnTo>
                  <a:pt x="7982" y="1851"/>
                </a:lnTo>
                <a:close/>
                <a:moveTo>
                  <a:pt x="4120" y="2351"/>
                </a:moveTo>
                <a:lnTo>
                  <a:pt x="4120" y="2351"/>
                </a:lnTo>
                <a:lnTo>
                  <a:pt x="4120" y="2351"/>
                </a:lnTo>
                <a:lnTo>
                  <a:pt x="4120" y="2351"/>
                </a:lnTo>
                <a:lnTo>
                  <a:pt x="4120" y="2351"/>
                </a:lnTo>
                <a:close/>
                <a:moveTo>
                  <a:pt x="4273" y="2268"/>
                </a:moveTo>
                <a:lnTo>
                  <a:pt x="4270" y="2268"/>
                </a:lnTo>
                <a:lnTo>
                  <a:pt x="4270" y="2268"/>
                </a:lnTo>
                <a:lnTo>
                  <a:pt x="4272" y="2268"/>
                </a:lnTo>
                <a:lnTo>
                  <a:pt x="4273" y="2268"/>
                </a:lnTo>
                <a:close/>
                <a:moveTo>
                  <a:pt x="4140" y="2358"/>
                </a:moveTo>
                <a:lnTo>
                  <a:pt x="4139" y="2354"/>
                </a:lnTo>
                <a:lnTo>
                  <a:pt x="4136" y="2351"/>
                </a:lnTo>
                <a:lnTo>
                  <a:pt x="4136" y="2359"/>
                </a:lnTo>
                <a:lnTo>
                  <a:pt x="4139" y="2358"/>
                </a:lnTo>
                <a:lnTo>
                  <a:pt x="4140" y="2358"/>
                </a:lnTo>
                <a:close/>
                <a:moveTo>
                  <a:pt x="4702" y="2167"/>
                </a:moveTo>
                <a:lnTo>
                  <a:pt x="4694" y="2164"/>
                </a:lnTo>
                <a:lnTo>
                  <a:pt x="4696" y="2167"/>
                </a:lnTo>
                <a:lnTo>
                  <a:pt x="4700" y="2170"/>
                </a:lnTo>
                <a:lnTo>
                  <a:pt x="4702" y="2167"/>
                </a:lnTo>
                <a:close/>
                <a:moveTo>
                  <a:pt x="4136" y="2500"/>
                </a:moveTo>
                <a:lnTo>
                  <a:pt x="4136" y="2500"/>
                </a:lnTo>
                <a:lnTo>
                  <a:pt x="4136" y="2500"/>
                </a:lnTo>
                <a:lnTo>
                  <a:pt x="4136" y="2502"/>
                </a:lnTo>
                <a:lnTo>
                  <a:pt x="4136" y="2504"/>
                </a:lnTo>
                <a:lnTo>
                  <a:pt x="4136" y="2502"/>
                </a:lnTo>
                <a:lnTo>
                  <a:pt x="4136" y="2500"/>
                </a:lnTo>
                <a:lnTo>
                  <a:pt x="4136" y="2500"/>
                </a:lnTo>
                <a:lnTo>
                  <a:pt x="4136" y="2500"/>
                </a:lnTo>
                <a:close/>
                <a:moveTo>
                  <a:pt x="4119" y="2353"/>
                </a:moveTo>
                <a:lnTo>
                  <a:pt x="4120" y="2351"/>
                </a:lnTo>
                <a:lnTo>
                  <a:pt x="4117" y="2351"/>
                </a:lnTo>
                <a:lnTo>
                  <a:pt x="4119" y="2353"/>
                </a:lnTo>
                <a:close/>
                <a:moveTo>
                  <a:pt x="3650" y="3124"/>
                </a:moveTo>
                <a:lnTo>
                  <a:pt x="3650" y="3124"/>
                </a:lnTo>
                <a:lnTo>
                  <a:pt x="3646" y="3124"/>
                </a:lnTo>
                <a:lnTo>
                  <a:pt x="3643" y="3124"/>
                </a:lnTo>
                <a:lnTo>
                  <a:pt x="3646" y="3124"/>
                </a:lnTo>
                <a:lnTo>
                  <a:pt x="3650" y="3124"/>
                </a:lnTo>
                <a:close/>
                <a:moveTo>
                  <a:pt x="3801" y="2615"/>
                </a:moveTo>
                <a:lnTo>
                  <a:pt x="3801" y="2617"/>
                </a:lnTo>
                <a:lnTo>
                  <a:pt x="3801" y="2615"/>
                </a:lnTo>
                <a:lnTo>
                  <a:pt x="3800" y="2615"/>
                </a:lnTo>
                <a:lnTo>
                  <a:pt x="3801" y="2615"/>
                </a:lnTo>
                <a:close/>
                <a:moveTo>
                  <a:pt x="3197" y="2142"/>
                </a:moveTo>
                <a:lnTo>
                  <a:pt x="3197" y="2142"/>
                </a:lnTo>
                <a:lnTo>
                  <a:pt x="3197" y="2142"/>
                </a:lnTo>
                <a:lnTo>
                  <a:pt x="3197" y="2142"/>
                </a:lnTo>
                <a:close/>
                <a:moveTo>
                  <a:pt x="3237" y="1984"/>
                </a:moveTo>
                <a:lnTo>
                  <a:pt x="3237" y="1984"/>
                </a:lnTo>
                <a:lnTo>
                  <a:pt x="3237" y="1985"/>
                </a:lnTo>
                <a:lnTo>
                  <a:pt x="3240" y="1986"/>
                </a:lnTo>
                <a:lnTo>
                  <a:pt x="3237" y="1984"/>
                </a:lnTo>
                <a:lnTo>
                  <a:pt x="3237" y="1984"/>
                </a:lnTo>
                <a:close/>
                <a:moveTo>
                  <a:pt x="3071" y="2400"/>
                </a:moveTo>
                <a:lnTo>
                  <a:pt x="3071" y="2400"/>
                </a:lnTo>
                <a:lnTo>
                  <a:pt x="3071" y="2401"/>
                </a:lnTo>
                <a:lnTo>
                  <a:pt x="3073" y="2401"/>
                </a:lnTo>
                <a:lnTo>
                  <a:pt x="3071" y="2400"/>
                </a:lnTo>
                <a:close/>
                <a:moveTo>
                  <a:pt x="5186" y="2433"/>
                </a:moveTo>
                <a:lnTo>
                  <a:pt x="5186" y="2433"/>
                </a:lnTo>
                <a:lnTo>
                  <a:pt x="5183" y="2433"/>
                </a:lnTo>
                <a:lnTo>
                  <a:pt x="5185" y="2435"/>
                </a:lnTo>
                <a:lnTo>
                  <a:pt x="5185" y="2436"/>
                </a:lnTo>
                <a:lnTo>
                  <a:pt x="5186" y="2435"/>
                </a:lnTo>
                <a:lnTo>
                  <a:pt x="5186" y="2433"/>
                </a:lnTo>
                <a:lnTo>
                  <a:pt x="5186" y="2433"/>
                </a:lnTo>
                <a:close/>
                <a:moveTo>
                  <a:pt x="4918" y="2241"/>
                </a:moveTo>
                <a:lnTo>
                  <a:pt x="4918" y="2240"/>
                </a:lnTo>
                <a:lnTo>
                  <a:pt x="4918" y="2240"/>
                </a:lnTo>
                <a:lnTo>
                  <a:pt x="4918" y="2241"/>
                </a:lnTo>
                <a:close/>
                <a:moveTo>
                  <a:pt x="2491" y="1332"/>
                </a:moveTo>
                <a:lnTo>
                  <a:pt x="2489" y="1335"/>
                </a:lnTo>
                <a:lnTo>
                  <a:pt x="2489" y="1335"/>
                </a:lnTo>
                <a:lnTo>
                  <a:pt x="2488" y="1335"/>
                </a:lnTo>
                <a:lnTo>
                  <a:pt x="2488" y="1339"/>
                </a:lnTo>
                <a:lnTo>
                  <a:pt x="2486" y="1340"/>
                </a:lnTo>
                <a:lnTo>
                  <a:pt x="2485" y="1340"/>
                </a:lnTo>
                <a:lnTo>
                  <a:pt x="2484" y="1340"/>
                </a:lnTo>
                <a:lnTo>
                  <a:pt x="2488" y="1336"/>
                </a:lnTo>
                <a:lnTo>
                  <a:pt x="2488" y="1336"/>
                </a:lnTo>
                <a:lnTo>
                  <a:pt x="2489" y="1335"/>
                </a:lnTo>
                <a:lnTo>
                  <a:pt x="2491" y="1332"/>
                </a:lnTo>
                <a:lnTo>
                  <a:pt x="2489" y="1335"/>
                </a:lnTo>
                <a:lnTo>
                  <a:pt x="2489" y="1335"/>
                </a:lnTo>
                <a:lnTo>
                  <a:pt x="2489" y="1335"/>
                </a:lnTo>
                <a:lnTo>
                  <a:pt x="2489" y="1335"/>
                </a:lnTo>
                <a:lnTo>
                  <a:pt x="2489" y="1335"/>
                </a:lnTo>
                <a:lnTo>
                  <a:pt x="2490" y="1334"/>
                </a:lnTo>
                <a:lnTo>
                  <a:pt x="2491" y="1332"/>
                </a:lnTo>
                <a:close/>
                <a:moveTo>
                  <a:pt x="2493" y="1331"/>
                </a:moveTo>
                <a:lnTo>
                  <a:pt x="2501" y="1322"/>
                </a:lnTo>
                <a:lnTo>
                  <a:pt x="2498" y="1327"/>
                </a:lnTo>
                <a:lnTo>
                  <a:pt x="2493" y="1331"/>
                </a:lnTo>
                <a:close/>
                <a:moveTo>
                  <a:pt x="3438" y="1968"/>
                </a:moveTo>
                <a:lnTo>
                  <a:pt x="3438" y="1968"/>
                </a:lnTo>
                <a:lnTo>
                  <a:pt x="3437" y="1968"/>
                </a:lnTo>
                <a:lnTo>
                  <a:pt x="3438" y="1968"/>
                </a:lnTo>
                <a:close/>
                <a:moveTo>
                  <a:pt x="4269" y="2051"/>
                </a:moveTo>
                <a:lnTo>
                  <a:pt x="4269" y="2051"/>
                </a:lnTo>
                <a:lnTo>
                  <a:pt x="4269" y="2051"/>
                </a:lnTo>
                <a:lnTo>
                  <a:pt x="4270" y="2051"/>
                </a:lnTo>
                <a:lnTo>
                  <a:pt x="4270" y="2051"/>
                </a:lnTo>
                <a:lnTo>
                  <a:pt x="4269" y="2051"/>
                </a:lnTo>
                <a:close/>
                <a:moveTo>
                  <a:pt x="3841" y="1440"/>
                </a:moveTo>
                <a:lnTo>
                  <a:pt x="3841" y="1437"/>
                </a:lnTo>
                <a:lnTo>
                  <a:pt x="3841" y="1434"/>
                </a:lnTo>
                <a:lnTo>
                  <a:pt x="3840" y="1434"/>
                </a:lnTo>
                <a:lnTo>
                  <a:pt x="3839" y="1434"/>
                </a:lnTo>
                <a:lnTo>
                  <a:pt x="3836" y="1435"/>
                </a:lnTo>
                <a:lnTo>
                  <a:pt x="3835" y="1437"/>
                </a:lnTo>
                <a:lnTo>
                  <a:pt x="3834" y="1439"/>
                </a:lnTo>
                <a:lnTo>
                  <a:pt x="3841" y="1440"/>
                </a:lnTo>
                <a:close/>
                <a:moveTo>
                  <a:pt x="3354" y="2618"/>
                </a:moveTo>
                <a:lnTo>
                  <a:pt x="3354" y="2619"/>
                </a:lnTo>
                <a:lnTo>
                  <a:pt x="3354" y="2618"/>
                </a:lnTo>
                <a:lnTo>
                  <a:pt x="3354" y="2617"/>
                </a:lnTo>
                <a:lnTo>
                  <a:pt x="3354" y="2618"/>
                </a:lnTo>
                <a:close/>
                <a:moveTo>
                  <a:pt x="3387" y="2583"/>
                </a:moveTo>
                <a:lnTo>
                  <a:pt x="3387" y="2584"/>
                </a:lnTo>
                <a:lnTo>
                  <a:pt x="3388" y="2584"/>
                </a:lnTo>
                <a:lnTo>
                  <a:pt x="3387" y="2583"/>
                </a:lnTo>
                <a:close/>
                <a:moveTo>
                  <a:pt x="3065" y="2772"/>
                </a:moveTo>
                <a:lnTo>
                  <a:pt x="3054" y="2769"/>
                </a:lnTo>
                <a:lnTo>
                  <a:pt x="3044" y="2764"/>
                </a:lnTo>
                <a:lnTo>
                  <a:pt x="3044" y="2776"/>
                </a:lnTo>
                <a:lnTo>
                  <a:pt x="3041" y="2786"/>
                </a:lnTo>
                <a:lnTo>
                  <a:pt x="3053" y="2782"/>
                </a:lnTo>
                <a:lnTo>
                  <a:pt x="3064" y="2776"/>
                </a:lnTo>
                <a:lnTo>
                  <a:pt x="3066" y="2776"/>
                </a:lnTo>
                <a:lnTo>
                  <a:pt x="3069" y="2776"/>
                </a:lnTo>
                <a:lnTo>
                  <a:pt x="3068" y="2775"/>
                </a:lnTo>
                <a:lnTo>
                  <a:pt x="3065" y="2772"/>
                </a:lnTo>
                <a:close/>
                <a:moveTo>
                  <a:pt x="4036" y="2504"/>
                </a:moveTo>
                <a:lnTo>
                  <a:pt x="4033" y="2499"/>
                </a:lnTo>
                <a:lnTo>
                  <a:pt x="4029" y="2496"/>
                </a:lnTo>
                <a:lnTo>
                  <a:pt x="4032" y="2500"/>
                </a:lnTo>
                <a:lnTo>
                  <a:pt x="4036" y="2504"/>
                </a:lnTo>
                <a:close/>
                <a:moveTo>
                  <a:pt x="5249" y="2515"/>
                </a:moveTo>
                <a:lnTo>
                  <a:pt x="5249" y="2515"/>
                </a:lnTo>
                <a:lnTo>
                  <a:pt x="5247" y="2514"/>
                </a:lnTo>
                <a:lnTo>
                  <a:pt x="5247" y="2514"/>
                </a:lnTo>
                <a:lnTo>
                  <a:pt x="5249" y="2515"/>
                </a:lnTo>
                <a:close/>
                <a:moveTo>
                  <a:pt x="4620" y="2750"/>
                </a:moveTo>
                <a:lnTo>
                  <a:pt x="4620" y="2750"/>
                </a:lnTo>
                <a:lnTo>
                  <a:pt x="4620" y="2751"/>
                </a:lnTo>
                <a:lnTo>
                  <a:pt x="4620" y="2751"/>
                </a:lnTo>
                <a:lnTo>
                  <a:pt x="4620" y="2750"/>
                </a:lnTo>
                <a:close/>
                <a:moveTo>
                  <a:pt x="4836" y="2814"/>
                </a:moveTo>
                <a:lnTo>
                  <a:pt x="4836" y="2816"/>
                </a:lnTo>
                <a:lnTo>
                  <a:pt x="4836" y="2816"/>
                </a:lnTo>
                <a:lnTo>
                  <a:pt x="4837" y="2816"/>
                </a:lnTo>
                <a:lnTo>
                  <a:pt x="4838" y="2816"/>
                </a:lnTo>
                <a:lnTo>
                  <a:pt x="4836" y="2814"/>
                </a:lnTo>
                <a:close/>
                <a:moveTo>
                  <a:pt x="5698" y="2364"/>
                </a:moveTo>
                <a:lnTo>
                  <a:pt x="5698" y="2363"/>
                </a:lnTo>
                <a:lnTo>
                  <a:pt x="5698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7" y="2363"/>
                </a:lnTo>
                <a:lnTo>
                  <a:pt x="5696" y="2362"/>
                </a:lnTo>
                <a:lnTo>
                  <a:pt x="5696" y="2362"/>
                </a:lnTo>
                <a:lnTo>
                  <a:pt x="5696" y="2362"/>
                </a:lnTo>
                <a:lnTo>
                  <a:pt x="5696" y="2362"/>
                </a:lnTo>
                <a:lnTo>
                  <a:pt x="5694" y="2361"/>
                </a:lnTo>
                <a:lnTo>
                  <a:pt x="5694" y="2361"/>
                </a:lnTo>
                <a:lnTo>
                  <a:pt x="5694" y="2361"/>
                </a:lnTo>
                <a:lnTo>
                  <a:pt x="5694" y="2361"/>
                </a:lnTo>
                <a:lnTo>
                  <a:pt x="5693" y="2359"/>
                </a:lnTo>
                <a:lnTo>
                  <a:pt x="5693" y="2359"/>
                </a:lnTo>
                <a:lnTo>
                  <a:pt x="5693" y="2359"/>
                </a:lnTo>
                <a:lnTo>
                  <a:pt x="5693" y="2359"/>
                </a:lnTo>
                <a:lnTo>
                  <a:pt x="5693" y="2359"/>
                </a:lnTo>
                <a:lnTo>
                  <a:pt x="5693" y="2359"/>
                </a:lnTo>
                <a:lnTo>
                  <a:pt x="5693" y="2358"/>
                </a:lnTo>
                <a:lnTo>
                  <a:pt x="5693" y="2358"/>
                </a:lnTo>
                <a:lnTo>
                  <a:pt x="5693" y="2358"/>
                </a:lnTo>
                <a:lnTo>
                  <a:pt x="5693" y="2358"/>
                </a:lnTo>
                <a:lnTo>
                  <a:pt x="5693" y="2358"/>
                </a:lnTo>
                <a:lnTo>
                  <a:pt x="5693" y="2358"/>
                </a:lnTo>
                <a:lnTo>
                  <a:pt x="5692" y="2358"/>
                </a:lnTo>
                <a:lnTo>
                  <a:pt x="5694" y="2361"/>
                </a:lnTo>
                <a:lnTo>
                  <a:pt x="5698" y="2364"/>
                </a:lnTo>
                <a:lnTo>
                  <a:pt x="5698" y="2364"/>
                </a:lnTo>
                <a:close/>
                <a:moveTo>
                  <a:pt x="2838" y="2383"/>
                </a:moveTo>
                <a:lnTo>
                  <a:pt x="2838" y="2383"/>
                </a:lnTo>
                <a:lnTo>
                  <a:pt x="2838" y="2384"/>
                </a:lnTo>
                <a:lnTo>
                  <a:pt x="2838" y="2384"/>
                </a:lnTo>
                <a:lnTo>
                  <a:pt x="2838" y="2383"/>
                </a:lnTo>
                <a:lnTo>
                  <a:pt x="2840" y="2382"/>
                </a:lnTo>
                <a:lnTo>
                  <a:pt x="2842" y="2381"/>
                </a:lnTo>
                <a:lnTo>
                  <a:pt x="2839" y="2381"/>
                </a:lnTo>
                <a:lnTo>
                  <a:pt x="2838" y="2382"/>
                </a:lnTo>
                <a:lnTo>
                  <a:pt x="2838" y="2383"/>
                </a:lnTo>
                <a:close/>
                <a:moveTo>
                  <a:pt x="2991" y="2030"/>
                </a:moveTo>
                <a:lnTo>
                  <a:pt x="2994" y="2033"/>
                </a:lnTo>
                <a:lnTo>
                  <a:pt x="2994" y="2030"/>
                </a:lnTo>
                <a:lnTo>
                  <a:pt x="2995" y="2028"/>
                </a:lnTo>
                <a:lnTo>
                  <a:pt x="2994" y="2029"/>
                </a:lnTo>
                <a:lnTo>
                  <a:pt x="2991" y="2030"/>
                </a:lnTo>
                <a:close/>
                <a:moveTo>
                  <a:pt x="1707" y="1851"/>
                </a:moveTo>
                <a:lnTo>
                  <a:pt x="1707" y="1840"/>
                </a:lnTo>
                <a:lnTo>
                  <a:pt x="1707" y="1830"/>
                </a:lnTo>
                <a:lnTo>
                  <a:pt x="1705" y="1821"/>
                </a:lnTo>
                <a:lnTo>
                  <a:pt x="1702" y="1812"/>
                </a:lnTo>
                <a:lnTo>
                  <a:pt x="1693" y="1820"/>
                </a:lnTo>
                <a:lnTo>
                  <a:pt x="1685" y="1827"/>
                </a:lnTo>
                <a:lnTo>
                  <a:pt x="1697" y="1837"/>
                </a:lnTo>
                <a:lnTo>
                  <a:pt x="1705" y="1848"/>
                </a:lnTo>
                <a:lnTo>
                  <a:pt x="1707" y="1851"/>
                </a:lnTo>
                <a:close/>
                <a:moveTo>
                  <a:pt x="2057" y="1735"/>
                </a:moveTo>
                <a:lnTo>
                  <a:pt x="2057" y="1735"/>
                </a:lnTo>
                <a:lnTo>
                  <a:pt x="2058" y="1735"/>
                </a:lnTo>
                <a:lnTo>
                  <a:pt x="2057" y="1735"/>
                </a:lnTo>
                <a:lnTo>
                  <a:pt x="2056" y="1735"/>
                </a:lnTo>
                <a:lnTo>
                  <a:pt x="2057" y="1735"/>
                </a:lnTo>
                <a:close/>
                <a:moveTo>
                  <a:pt x="2936" y="1718"/>
                </a:moveTo>
                <a:lnTo>
                  <a:pt x="2936" y="1719"/>
                </a:lnTo>
                <a:lnTo>
                  <a:pt x="2938" y="1720"/>
                </a:lnTo>
                <a:lnTo>
                  <a:pt x="2943" y="1722"/>
                </a:lnTo>
                <a:lnTo>
                  <a:pt x="2945" y="1722"/>
                </a:lnTo>
                <a:lnTo>
                  <a:pt x="2943" y="1722"/>
                </a:lnTo>
                <a:lnTo>
                  <a:pt x="2940" y="1720"/>
                </a:lnTo>
                <a:lnTo>
                  <a:pt x="2936" y="1718"/>
                </a:lnTo>
                <a:close/>
                <a:moveTo>
                  <a:pt x="5486" y="1906"/>
                </a:moveTo>
                <a:lnTo>
                  <a:pt x="5486" y="1910"/>
                </a:lnTo>
                <a:lnTo>
                  <a:pt x="5487" y="1912"/>
                </a:lnTo>
                <a:lnTo>
                  <a:pt x="5486" y="1907"/>
                </a:lnTo>
                <a:lnTo>
                  <a:pt x="5485" y="1901"/>
                </a:lnTo>
                <a:lnTo>
                  <a:pt x="5486" y="1906"/>
                </a:lnTo>
                <a:close/>
                <a:moveTo>
                  <a:pt x="5485" y="1901"/>
                </a:moveTo>
                <a:lnTo>
                  <a:pt x="5487" y="1900"/>
                </a:lnTo>
                <a:lnTo>
                  <a:pt x="5485" y="1899"/>
                </a:lnTo>
                <a:lnTo>
                  <a:pt x="5485" y="1900"/>
                </a:lnTo>
                <a:lnTo>
                  <a:pt x="5485" y="1901"/>
                </a:lnTo>
                <a:close/>
                <a:moveTo>
                  <a:pt x="5791" y="1866"/>
                </a:moveTo>
                <a:lnTo>
                  <a:pt x="5796" y="1863"/>
                </a:lnTo>
                <a:lnTo>
                  <a:pt x="5802" y="1861"/>
                </a:lnTo>
                <a:lnTo>
                  <a:pt x="5805" y="1860"/>
                </a:lnTo>
                <a:lnTo>
                  <a:pt x="5809" y="1860"/>
                </a:lnTo>
                <a:lnTo>
                  <a:pt x="5811" y="1860"/>
                </a:lnTo>
                <a:lnTo>
                  <a:pt x="5814" y="1861"/>
                </a:lnTo>
                <a:lnTo>
                  <a:pt x="5819" y="1856"/>
                </a:lnTo>
                <a:lnTo>
                  <a:pt x="5825" y="1851"/>
                </a:lnTo>
                <a:lnTo>
                  <a:pt x="5831" y="1847"/>
                </a:lnTo>
                <a:lnTo>
                  <a:pt x="5837" y="1843"/>
                </a:lnTo>
                <a:lnTo>
                  <a:pt x="5815" y="1843"/>
                </a:lnTo>
                <a:lnTo>
                  <a:pt x="5794" y="1841"/>
                </a:lnTo>
                <a:lnTo>
                  <a:pt x="5771" y="1840"/>
                </a:lnTo>
                <a:lnTo>
                  <a:pt x="5750" y="1837"/>
                </a:lnTo>
                <a:lnTo>
                  <a:pt x="5763" y="1840"/>
                </a:lnTo>
                <a:lnTo>
                  <a:pt x="5777" y="1843"/>
                </a:lnTo>
                <a:lnTo>
                  <a:pt x="5782" y="1847"/>
                </a:lnTo>
                <a:lnTo>
                  <a:pt x="5786" y="1853"/>
                </a:lnTo>
                <a:lnTo>
                  <a:pt x="5790" y="1860"/>
                </a:lnTo>
                <a:lnTo>
                  <a:pt x="5791" y="1866"/>
                </a:lnTo>
                <a:close/>
                <a:moveTo>
                  <a:pt x="5535" y="1734"/>
                </a:moveTo>
                <a:lnTo>
                  <a:pt x="5535" y="1734"/>
                </a:lnTo>
                <a:lnTo>
                  <a:pt x="5535" y="1734"/>
                </a:lnTo>
                <a:lnTo>
                  <a:pt x="5535" y="1734"/>
                </a:lnTo>
                <a:lnTo>
                  <a:pt x="5535" y="1734"/>
                </a:lnTo>
                <a:lnTo>
                  <a:pt x="5535" y="1735"/>
                </a:lnTo>
                <a:lnTo>
                  <a:pt x="5535" y="1734"/>
                </a:lnTo>
                <a:lnTo>
                  <a:pt x="5535" y="1734"/>
                </a:lnTo>
                <a:lnTo>
                  <a:pt x="5534" y="1735"/>
                </a:lnTo>
                <a:lnTo>
                  <a:pt x="5535" y="1735"/>
                </a:lnTo>
                <a:lnTo>
                  <a:pt x="5535" y="1734"/>
                </a:lnTo>
                <a:close/>
                <a:moveTo>
                  <a:pt x="5536" y="1733"/>
                </a:moveTo>
                <a:lnTo>
                  <a:pt x="5539" y="1730"/>
                </a:lnTo>
                <a:lnTo>
                  <a:pt x="5537" y="1732"/>
                </a:lnTo>
                <a:lnTo>
                  <a:pt x="5536" y="1733"/>
                </a:lnTo>
                <a:close/>
                <a:moveTo>
                  <a:pt x="1953" y="1352"/>
                </a:moveTo>
                <a:lnTo>
                  <a:pt x="1955" y="1347"/>
                </a:lnTo>
                <a:lnTo>
                  <a:pt x="1955" y="1341"/>
                </a:lnTo>
                <a:lnTo>
                  <a:pt x="1955" y="1335"/>
                </a:lnTo>
                <a:lnTo>
                  <a:pt x="1955" y="1327"/>
                </a:lnTo>
                <a:lnTo>
                  <a:pt x="1953" y="1329"/>
                </a:lnTo>
                <a:lnTo>
                  <a:pt x="1951" y="1341"/>
                </a:lnTo>
                <a:lnTo>
                  <a:pt x="1953" y="1352"/>
                </a:lnTo>
                <a:close/>
                <a:moveTo>
                  <a:pt x="5185" y="1301"/>
                </a:moveTo>
                <a:lnTo>
                  <a:pt x="5183" y="1301"/>
                </a:lnTo>
                <a:lnTo>
                  <a:pt x="5185" y="1302"/>
                </a:lnTo>
                <a:lnTo>
                  <a:pt x="5185" y="1303"/>
                </a:lnTo>
                <a:lnTo>
                  <a:pt x="5185" y="1302"/>
                </a:lnTo>
                <a:lnTo>
                  <a:pt x="5185" y="1301"/>
                </a:lnTo>
                <a:close/>
                <a:moveTo>
                  <a:pt x="5216" y="1501"/>
                </a:moveTo>
                <a:lnTo>
                  <a:pt x="5216" y="1499"/>
                </a:lnTo>
                <a:lnTo>
                  <a:pt x="5215" y="1501"/>
                </a:lnTo>
                <a:lnTo>
                  <a:pt x="5213" y="1502"/>
                </a:lnTo>
                <a:lnTo>
                  <a:pt x="5215" y="1501"/>
                </a:lnTo>
                <a:lnTo>
                  <a:pt x="5216" y="1501"/>
                </a:lnTo>
                <a:close/>
                <a:moveTo>
                  <a:pt x="5285" y="1403"/>
                </a:moveTo>
                <a:lnTo>
                  <a:pt x="5285" y="1404"/>
                </a:lnTo>
                <a:lnTo>
                  <a:pt x="5285" y="1406"/>
                </a:lnTo>
                <a:lnTo>
                  <a:pt x="5286" y="1406"/>
                </a:lnTo>
                <a:lnTo>
                  <a:pt x="5286" y="1404"/>
                </a:lnTo>
                <a:lnTo>
                  <a:pt x="5286" y="1404"/>
                </a:lnTo>
                <a:lnTo>
                  <a:pt x="5286" y="1404"/>
                </a:lnTo>
                <a:lnTo>
                  <a:pt x="5285" y="1403"/>
                </a:lnTo>
                <a:close/>
                <a:moveTo>
                  <a:pt x="4833" y="1002"/>
                </a:moveTo>
                <a:lnTo>
                  <a:pt x="4836" y="1002"/>
                </a:lnTo>
                <a:lnTo>
                  <a:pt x="4834" y="1001"/>
                </a:lnTo>
                <a:lnTo>
                  <a:pt x="4834" y="1001"/>
                </a:lnTo>
                <a:lnTo>
                  <a:pt x="4833" y="1002"/>
                </a:lnTo>
                <a:close/>
                <a:moveTo>
                  <a:pt x="4836" y="1002"/>
                </a:moveTo>
                <a:lnTo>
                  <a:pt x="4834" y="1005"/>
                </a:lnTo>
                <a:lnTo>
                  <a:pt x="4836" y="1003"/>
                </a:lnTo>
                <a:lnTo>
                  <a:pt x="4837" y="1003"/>
                </a:lnTo>
                <a:lnTo>
                  <a:pt x="4836" y="1002"/>
                </a:lnTo>
                <a:lnTo>
                  <a:pt x="4836" y="1002"/>
                </a:lnTo>
                <a:close/>
                <a:moveTo>
                  <a:pt x="4088" y="1160"/>
                </a:moveTo>
                <a:lnTo>
                  <a:pt x="4082" y="1163"/>
                </a:lnTo>
                <a:lnTo>
                  <a:pt x="4086" y="1170"/>
                </a:lnTo>
                <a:lnTo>
                  <a:pt x="4091" y="1177"/>
                </a:lnTo>
                <a:lnTo>
                  <a:pt x="4090" y="1169"/>
                </a:lnTo>
                <a:lnTo>
                  <a:pt x="4088" y="1160"/>
                </a:lnTo>
                <a:close/>
                <a:moveTo>
                  <a:pt x="4603" y="1351"/>
                </a:moveTo>
                <a:lnTo>
                  <a:pt x="4603" y="1352"/>
                </a:lnTo>
                <a:lnTo>
                  <a:pt x="4603" y="1351"/>
                </a:lnTo>
                <a:lnTo>
                  <a:pt x="4603" y="1351"/>
                </a:lnTo>
                <a:lnTo>
                  <a:pt x="4603" y="1352"/>
                </a:lnTo>
                <a:lnTo>
                  <a:pt x="4603" y="1351"/>
                </a:lnTo>
                <a:close/>
                <a:moveTo>
                  <a:pt x="4603" y="1369"/>
                </a:moveTo>
                <a:lnTo>
                  <a:pt x="4602" y="1369"/>
                </a:lnTo>
                <a:lnTo>
                  <a:pt x="4603" y="1369"/>
                </a:lnTo>
                <a:lnTo>
                  <a:pt x="4603" y="1369"/>
                </a:lnTo>
                <a:close/>
                <a:moveTo>
                  <a:pt x="4602" y="1369"/>
                </a:moveTo>
                <a:lnTo>
                  <a:pt x="4602" y="1369"/>
                </a:lnTo>
                <a:lnTo>
                  <a:pt x="4602" y="1368"/>
                </a:lnTo>
                <a:lnTo>
                  <a:pt x="4602" y="1369"/>
                </a:lnTo>
                <a:lnTo>
                  <a:pt x="4602" y="1369"/>
                </a:lnTo>
                <a:close/>
                <a:moveTo>
                  <a:pt x="4603" y="1352"/>
                </a:moveTo>
                <a:lnTo>
                  <a:pt x="4603" y="1352"/>
                </a:lnTo>
                <a:lnTo>
                  <a:pt x="4602" y="1351"/>
                </a:lnTo>
                <a:lnTo>
                  <a:pt x="4603" y="1352"/>
                </a:lnTo>
                <a:close/>
                <a:moveTo>
                  <a:pt x="4569" y="1585"/>
                </a:moveTo>
                <a:lnTo>
                  <a:pt x="4569" y="1585"/>
                </a:lnTo>
                <a:lnTo>
                  <a:pt x="4569" y="1585"/>
                </a:lnTo>
                <a:lnTo>
                  <a:pt x="4569" y="1585"/>
                </a:lnTo>
                <a:lnTo>
                  <a:pt x="4569" y="1585"/>
                </a:lnTo>
                <a:close/>
                <a:moveTo>
                  <a:pt x="4553" y="1651"/>
                </a:moveTo>
                <a:lnTo>
                  <a:pt x="4553" y="1651"/>
                </a:lnTo>
                <a:lnTo>
                  <a:pt x="4553" y="1651"/>
                </a:lnTo>
                <a:lnTo>
                  <a:pt x="4553" y="1651"/>
                </a:lnTo>
                <a:lnTo>
                  <a:pt x="4553" y="1651"/>
                </a:lnTo>
                <a:close/>
                <a:moveTo>
                  <a:pt x="4834" y="1465"/>
                </a:moveTo>
                <a:lnTo>
                  <a:pt x="4836" y="1459"/>
                </a:lnTo>
                <a:lnTo>
                  <a:pt x="4834" y="1453"/>
                </a:lnTo>
                <a:lnTo>
                  <a:pt x="4832" y="1449"/>
                </a:lnTo>
                <a:lnTo>
                  <a:pt x="4829" y="1447"/>
                </a:lnTo>
                <a:lnTo>
                  <a:pt x="4832" y="1457"/>
                </a:lnTo>
                <a:lnTo>
                  <a:pt x="4834" y="1465"/>
                </a:lnTo>
                <a:close/>
                <a:moveTo>
                  <a:pt x="4754" y="2004"/>
                </a:moveTo>
                <a:lnTo>
                  <a:pt x="4749" y="1990"/>
                </a:lnTo>
                <a:lnTo>
                  <a:pt x="4743" y="1976"/>
                </a:lnTo>
                <a:lnTo>
                  <a:pt x="4734" y="1978"/>
                </a:lnTo>
                <a:lnTo>
                  <a:pt x="4729" y="1981"/>
                </a:lnTo>
                <a:lnTo>
                  <a:pt x="4725" y="1985"/>
                </a:lnTo>
                <a:lnTo>
                  <a:pt x="4722" y="1989"/>
                </a:lnTo>
                <a:lnTo>
                  <a:pt x="4740" y="1998"/>
                </a:lnTo>
                <a:lnTo>
                  <a:pt x="4754" y="2004"/>
                </a:lnTo>
                <a:close/>
                <a:moveTo>
                  <a:pt x="2284" y="1248"/>
                </a:moveTo>
                <a:lnTo>
                  <a:pt x="2283" y="1248"/>
                </a:lnTo>
                <a:lnTo>
                  <a:pt x="2284" y="1248"/>
                </a:lnTo>
                <a:lnTo>
                  <a:pt x="2284" y="1248"/>
                </a:lnTo>
                <a:close/>
                <a:moveTo>
                  <a:pt x="2569" y="1095"/>
                </a:moveTo>
                <a:lnTo>
                  <a:pt x="2568" y="1095"/>
                </a:lnTo>
                <a:lnTo>
                  <a:pt x="2567" y="1095"/>
                </a:lnTo>
                <a:lnTo>
                  <a:pt x="2570" y="1099"/>
                </a:lnTo>
                <a:lnTo>
                  <a:pt x="2574" y="1103"/>
                </a:lnTo>
                <a:lnTo>
                  <a:pt x="2573" y="1103"/>
                </a:lnTo>
                <a:lnTo>
                  <a:pt x="2572" y="1103"/>
                </a:lnTo>
                <a:lnTo>
                  <a:pt x="2572" y="1103"/>
                </a:lnTo>
                <a:lnTo>
                  <a:pt x="2570" y="1099"/>
                </a:lnTo>
                <a:lnTo>
                  <a:pt x="2569" y="1095"/>
                </a:lnTo>
                <a:close/>
                <a:moveTo>
                  <a:pt x="2778" y="1088"/>
                </a:moveTo>
                <a:lnTo>
                  <a:pt x="2780" y="1089"/>
                </a:lnTo>
                <a:lnTo>
                  <a:pt x="2784" y="1090"/>
                </a:lnTo>
                <a:lnTo>
                  <a:pt x="2789" y="1090"/>
                </a:lnTo>
                <a:lnTo>
                  <a:pt x="2794" y="1089"/>
                </a:lnTo>
                <a:lnTo>
                  <a:pt x="2786" y="1089"/>
                </a:lnTo>
                <a:lnTo>
                  <a:pt x="2778" y="1088"/>
                </a:lnTo>
                <a:close/>
                <a:moveTo>
                  <a:pt x="3320" y="3015"/>
                </a:moveTo>
                <a:lnTo>
                  <a:pt x="3320" y="3016"/>
                </a:lnTo>
                <a:lnTo>
                  <a:pt x="3321" y="3016"/>
                </a:lnTo>
                <a:lnTo>
                  <a:pt x="3323" y="3016"/>
                </a:lnTo>
                <a:lnTo>
                  <a:pt x="3320" y="3015"/>
                </a:lnTo>
                <a:close/>
                <a:moveTo>
                  <a:pt x="3289" y="3001"/>
                </a:moveTo>
                <a:lnTo>
                  <a:pt x="3287" y="3000"/>
                </a:lnTo>
                <a:lnTo>
                  <a:pt x="3287" y="3000"/>
                </a:lnTo>
                <a:lnTo>
                  <a:pt x="3286" y="3000"/>
                </a:lnTo>
                <a:lnTo>
                  <a:pt x="3284" y="3000"/>
                </a:lnTo>
                <a:lnTo>
                  <a:pt x="3286" y="3000"/>
                </a:lnTo>
                <a:lnTo>
                  <a:pt x="3289" y="3001"/>
                </a:lnTo>
                <a:close/>
                <a:moveTo>
                  <a:pt x="3285" y="2995"/>
                </a:moveTo>
                <a:lnTo>
                  <a:pt x="3286" y="2998"/>
                </a:lnTo>
                <a:lnTo>
                  <a:pt x="3286" y="2996"/>
                </a:lnTo>
                <a:lnTo>
                  <a:pt x="3285" y="2995"/>
                </a:lnTo>
                <a:lnTo>
                  <a:pt x="3285" y="2995"/>
                </a:lnTo>
                <a:close/>
                <a:moveTo>
                  <a:pt x="3099" y="2898"/>
                </a:moveTo>
                <a:lnTo>
                  <a:pt x="3090" y="2894"/>
                </a:lnTo>
                <a:lnTo>
                  <a:pt x="3081" y="2889"/>
                </a:lnTo>
                <a:lnTo>
                  <a:pt x="3073" y="2892"/>
                </a:lnTo>
                <a:lnTo>
                  <a:pt x="3063" y="2895"/>
                </a:lnTo>
                <a:lnTo>
                  <a:pt x="3050" y="2899"/>
                </a:lnTo>
                <a:lnTo>
                  <a:pt x="3036" y="2900"/>
                </a:lnTo>
                <a:lnTo>
                  <a:pt x="3032" y="2904"/>
                </a:lnTo>
                <a:lnTo>
                  <a:pt x="3027" y="2906"/>
                </a:lnTo>
                <a:lnTo>
                  <a:pt x="3022" y="2907"/>
                </a:lnTo>
                <a:lnTo>
                  <a:pt x="3016" y="2906"/>
                </a:lnTo>
                <a:lnTo>
                  <a:pt x="3024" y="2909"/>
                </a:lnTo>
                <a:lnTo>
                  <a:pt x="3030" y="2913"/>
                </a:lnTo>
                <a:lnTo>
                  <a:pt x="3038" y="2916"/>
                </a:lnTo>
                <a:lnTo>
                  <a:pt x="3045" y="2919"/>
                </a:lnTo>
                <a:lnTo>
                  <a:pt x="3059" y="2924"/>
                </a:lnTo>
                <a:lnTo>
                  <a:pt x="3074" y="2931"/>
                </a:lnTo>
                <a:lnTo>
                  <a:pt x="3080" y="2922"/>
                </a:lnTo>
                <a:lnTo>
                  <a:pt x="3089" y="2916"/>
                </a:lnTo>
                <a:lnTo>
                  <a:pt x="3093" y="2912"/>
                </a:lnTo>
                <a:lnTo>
                  <a:pt x="3097" y="2908"/>
                </a:lnTo>
                <a:lnTo>
                  <a:pt x="3099" y="2904"/>
                </a:lnTo>
                <a:lnTo>
                  <a:pt x="3099" y="2898"/>
                </a:lnTo>
                <a:close/>
                <a:moveTo>
                  <a:pt x="3454" y="3149"/>
                </a:moveTo>
                <a:lnTo>
                  <a:pt x="3453" y="3147"/>
                </a:lnTo>
                <a:lnTo>
                  <a:pt x="3452" y="3144"/>
                </a:lnTo>
                <a:lnTo>
                  <a:pt x="3452" y="3147"/>
                </a:lnTo>
                <a:lnTo>
                  <a:pt x="3451" y="3149"/>
                </a:lnTo>
                <a:lnTo>
                  <a:pt x="3454" y="3149"/>
                </a:lnTo>
                <a:close/>
                <a:moveTo>
                  <a:pt x="2744" y="2870"/>
                </a:moveTo>
                <a:lnTo>
                  <a:pt x="2742" y="2869"/>
                </a:lnTo>
                <a:lnTo>
                  <a:pt x="2740" y="2868"/>
                </a:lnTo>
                <a:lnTo>
                  <a:pt x="2737" y="2872"/>
                </a:lnTo>
                <a:lnTo>
                  <a:pt x="2734" y="2875"/>
                </a:lnTo>
                <a:lnTo>
                  <a:pt x="2721" y="2880"/>
                </a:lnTo>
                <a:lnTo>
                  <a:pt x="2709" y="2884"/>
                </a:lnTo>
                <a:lnTo>
                  <a:pt x="2696" y="2887"/>
                </a:lnTo>
                <a:lnTo>
                  <a:pt x="2682" y="2887"/>
                </a:lnTo>
                <a:lnTo>
                  <a:pt x="2690" y="2890"/>
                </a:lnTo>
                <a:lnTo>
                  <a:pt x="2697" y="2893"/>
                </a:lnTo>
                <a:lnTo>
                  <a:pt x="2705" y="2894"/>
                </a:lnTo>
                <a:lnTo>
                  <a:pt x="2712" y="2893"/>
                </a:lnTo>
                <a:lnTo>
                  <a:pt x="2720" y="2890"/>
                </a:lnTo>
                <a:lnTo>
                  <a:pt x="2727" y="2885"/>
                </a:lnTo>
                <a:lnTo>
                  <a:pt x="2735" y="2880"/>
                </a:lnTo>
                <a:lnTo>
                  <a:pt x="2741" y="2873"/>
                </a:lnTo>
                <a:lnTo>
                  <a:pt x="2742" y="2872"/>
                </a:lnTo>
                <a:lnTo>
                  <a:pt x="2744" y="2870"/>
                </a:lnTo>
                <a:close/>
                <a:moveTo>
                  <a:pt x="4488" y="3283"/>
                </a:moveTo>
                <a:lnTo>
                  <a:pt x="4489" y="3283"/>
                </a:lnTo>
                <a:lnTo>
                  <a:pt x="4488" y="3282"/>
                </a:lnTo>
                <a:lnTo>
                  <a:pt x="4488" y="3282"/>
                </a:lnTo>
                <a:lnTo>
                  <a:pt x="4486" y="3283"/>
                </a:lnTo>
                <a:lnTo>
                  <a:pt x="4488" y="3283"/>
                </a:lnTo>
                <a:close/>
                <a:moveTo>
                  <a:pt x="4159" y="2973"/>
                </a:moveTo>
                <a:lnTo>
                  <a:pt x="4163" y="2976"/>
                </a:lnTo>
                <a:lnTo>
                  <a:pt x="4166" y="2977"/>
                </a:lnTo>
                <a:lnTo>
                  <a:pt x="4159" y="2973"/>
                </a:lnTo>
                <a:close/>
                <a:moveTo>
                  <a:pt x="5279" y="3314"/>
                </a:moveTo>
                <a:lnTo>
                  <a:pt x="5275" y="3312"/>
                </a:lnTo>
                <a:lnTo>
                  <a:pt x="5272" y="3309"/>
                </a:lnTo>
                <a:lnTo>
                  <a:pt x="5270" y="3305"/>
                </a:lnTo>
                <a:lnTo>
                  <a:pt x="5267" y="3300"/>
                </a:lnTo>
                <a:lnTo>
                  <a:pt x="5261" y="3298"/>
                </a:lnTo>
                <a:lnTo>
                  <a:pt x="5255" y="3298"/>
                </a:lnTo>
                <a:lnTo>
                  <a:pt x="5250" y="3298"/>
                </a:lnTo>
                <a:lnTo>
                  <a:pt x="5245" y="3300"/>
                </a:lnTo>
                <a:lnTo>
                  <a:pt x="5235" y="3304"/>
                </a:lnTo>
                <a:lnTo>
                  <a:pt x="5229" y="3310"/>
                </a:lnTo>
                <a:lnTo>
                  <a:pt x="5216" y="3326"/>
                </a:lnTo>
                <a:lnTo>
                  <a:pt x="5206" y="3344"/>
                </a:lnTo>
                <a:lnTo>
                  <a:pt x="5210" y="3347"/>
                </a:lnTo>
                <a:lnTo>
                  <a:pt x="5213" y="3351"/>
                </a:lnTo>
                <a:lnTo>
                  <a:pt x="5218" y="3357"/>
                </a:lnTo>
                <a:lnTo>
                  <a:pt x="5225" y="3364"/>
                </a:lnTo>
                <a:lnTo>
                  <a:pt x="5231" y="3368"/>
                </a:lnTo>
                <a:lnTo>
                  <a:pt x="5236" y="3369"/>
                </a:lnTo>
                <a:lnTo>
                  <a:pt x="5241" y="3370"/>
                </a:lnTo>
                <a:lnTo>
                  <a:pt x="5246" y="3370"/>
                </a:lnTo>
                <a:lnTo>
                  <a:pt x="5251" y="3369"/>
                </a:lnTo>
                <a:lnTo>
                  <a:pt x="5256" y="3368"/>
                </a:lnTo>
                <a:lnTo>
                  <a:pt x="5275" y="3355"/>
                </a:lnTo>
                <a:lnTo>
                  <a:pt x="5294" y="3342"/>
                </a:lnTo>
                <a:lnTo>
                  <a:pt x="5291" y="3340"/>
                </a:lnTo>
                <a:lnTo>
                  <a:pt x="5289" y="3337"/>
                </a:lnTo>
                <a:lnTo>
                  <a:pt x="5285" y="3330"/>
                </a:lnTo>
                <a:lnTo>
                  <a:pt x="5281" y="3322"/>
                </a:lnTo>
                <a:lnTo>
                  <a:pt x="5280" y="3319"/>
                </a:lnTo>
                <a:lnTo>
                  <a:pt x="5279" y="3315"/>
                </a:lnTo>
                <a:lnTo>
                  <a:pt x="5279" y="3314"/>
                </a:lnTo>
                <a:close/>
                <a:moveTo>
                  <a:pt x="5635" y="2968"/>
                </a:moveTo>
                <a:lnTo>
                  <a:pt x="5635" y="2968"/>
                </a:lnTo>
                <a:lnTo>
                  <a:pt x="5635" y="2968"/>
                </a:lnTo>
                <a:lnTo>
                  <a:pt x="5638" y="2971"/>
                </a:lnTo>
                <a:lnTo>
                  <a:pt x="5639" y="2975"/>
                </a:lnTo>
                <a:lnTo>
                  <a:pt x="5638" y="2971"/>
                </a:lnTo>
                <a:lnTo>
                  <a:pt x="5637" y="2968"/>
                </a:lnTo>
                <a:lnTo>
                  <a:pt x="5635" y="2968"/>
                </a:lnTo>
                <a:close/>
                <a:moveTo>
                  <a:pt x="5378" y="2780"/>
                </a:moveTo>
                <a:lnTo>
                  <a:pt x="5378" y="2781"/>
                </a:lnTo>
                <a:lnTo>
                  <a:pt x="5378" y="2776"/>
                </a:lnTo>
                <a:lnTo>
                  <a:pt x="5379" y="2772"/>
                </a:lnTo>
                <a:lnTo>
                  <a:pt x="5378" y="2776"/>
                </a:lnTo>
                <a:lnTo>
                  <a:pt x="5378" y="2780"/>
                </a:lnTo>
                <a:close/>
                <a:moveTo>
                  <a:pt x="5252" y="3185"/>
                </a:moveTo>
                <a:lnTo>
                  <a:pt x="5252" y="3184"/>
                </a:lnTo>
                <a:lnTo>
                  <a:pt x="5250" y="3183"/>
                </a:lnTo>
                <a:lnTo>
                  <a:pt x="5247" y="3183"/>
                </a:lnTo>
                <a:lnTo>
                  <a:pt x="5250" y="3184"/>
                </a:lnTo>
                <a:lnTo>
                  <a:pt x="5252" y="3185"/>
                </a:lnTo>
                <a:close/>
                <a:moveTo>
                  <a:pt x="5709" y="2595"/>
                </a:moveTo>
                <a:lnTo>
                  <a:pt x="5709" y="2594"/>
                </a:lnTo>
                <a:lnTo>
                  <a:pt x="5708" y="2593"/>
                </a:lnTo>
                <a:lnTo>
                  <a:pt x="5708" y="2593"/>
                </a:lnTo>
                <a:lnTo>
                  <a:pt x="5709" y="2595"/>
                </a:lnTo>
                <a:close/>
                <a:moveTo>
                  <a:pt x="4286" y="3406"/>
                </a:moveTo>
                <a:lnTo>
                  <a:pt x="4284" y="3406"/>
                </a:lnTo>
                <a:lnTo>
                  <a:pt x="4286" y="3408"/>
                </a:lnTo>
                <a:lnTo>
                  <a:pt x="4286" y="3406"/>
                </a:lnTo>
                <a:close/>
                <a:moveTo>
                  <a:pt x="6134" y="2234"/>
                </a:moveTo>
                <a:lnTo>
                  <a:pt x="6134" y="2234"/>
                </a:lnTo>
                <a:lnTo>
                  <a:pt x="6149" y="2234"/>
                </a:lnTo>
                <a:lnTo>
                  <a:pt x="6154" y="2228"/>
                </a:lnTo>
                <a:lnTo>
                  <a:pt x="6160" y="2223"/>
                </a:lnTo>
                <a:lnTo>
                  <a:pt x="6171" y="2220"/>
                </a:lnTo>
                <a:lnTo>
                  <a:pt x="6183" y="2217"/>
                </a:lnTo>
                <a:lnTo>
                  <a:pt x="6194" y="2217"/>
                </a:lnTo>
                <a:lnTo>
                  <a:pt x="6207" y="2216"/>
                </a:lnTo>
                <a:lnTo>
                  <a:pt x="6202" y="2216"/>
                </a:lnTo>
                <a:lnTo>
                  <a:pt x="6200" y="2214"/>
                </a:lnTo>
                <a:lnTo>
                  <a:pt x="6199" y="2214"/>
                </a:lnTo>
                <a:lnTo>
                  <a:pt x="6188" y="2216"/>
                </a:lnTo>
                <a:lnTo>
                  <a:pt x="6178" y="2217"/>
                </a:lnTo>
                <a:lnTo>
                  <a:pt x="6166" y="2219"/>
                </a:lnTo>
                <a:lnTo>
                  <a:pt x="6155" y="2220"/>
                </a:lnTo>
                <a:lnTo>
                  <a:pt x="6140" y="2219"/>
                </a:lnTo>
                <a:lnTo>
                  <a:pt x="6126" y="2217"/>
                </a:lnTo>
                <a:lnTo>
                  <a:pt x="6120" y="2215"/>
                </a:lnTo>
                <a:lnTo>
                  <a:pt x="6114" y="2212"/>
                </a:lnTo>
                <a:lnTo>
                  <a:pt x="6106" y="2209"/>
                </a:lnTo>
                <a:lnTo>
                  <a:pt x="6101" y="2205"/>
                </a:lnTo>
                <a:lnTo>
                  <a:pt x="6100" y="2201"/>
                </a:lnTo>
                <a:lnTo>
                  <a:pt x="6100" y="2199"/>
                </a:lnTo>
                <a:lnTo>
                  <a:pt x="6096" y="2202"/>
                </a:lnTo>
                <a:lnTo>
                  <a:pt x="6092" y="2205"/>
                </a:lnTo>
                <a:lnTo>
                  <a:pt x="6087" y="2206"/>
                </a:lnTo>
                <a:lnTo>
                  <a:pt x="6082" y="2205"/>
                </a:lnTo>
                <a:lnTo>
                  <a:pt x="6076" y="2202"/>
                </a:lnTo>
                <a:lnTo>
                  <a:pt x="6071" y="2199"/>
                </a:lnTo>
                <a:lnTo>
                  <a:pt x="6050" y="2200"/>
                </a:lnTo>
                <a:lnTo>
                  <a:pt x="6030" y="2200"/>
                </a:lnTo>
                <a:lnTo>
                  <a:pt x="6008" y="2201"/>
                </a:lnTo>
                <a:lnTo>
                  <a:pt x="5988" y="2202"/>
                </a:lnTo>
                <a:lnTo>
                  <a:pt x="5987" y="2207"/>
                </a:lnTo>
                <a:lnTo>
                  <a:pt x="5987" y="2212"/>
                </a:lnTo>
                <a:lnTo>
                  <a:pt x="6023" y="2217"/>
                </a:lnTo>
                <a:lnTo>
                  <a:pt x="6060" y="2224"/>
                </a:lnTo>
                <a:lnTo>
                  <a:pt x="6097" y="2229"/>
                </a:lnTo>
                <a:lnTo>
                  <a:pt x="6134" y="2234"/>
                </a:lnTo>
                <a:close/>
                <a:moveTo>
                  <a:pt x="6101" y="2500"/>
                </a:moveTo>
                <a:lnTo>
                  <a:pt x="6101" y="2500"/>
                </a:lnTo>
                <a:lnTo>
                  <a:pt x="6101" y="2500"/>
                </a:lnTo>
                <a:lnTo>
                  <a:pt x="6101" y="2500"/>
                </a:lnTo>
                <a:lnTo>
                  <a:pt x="6101" y="2500"/>
                </a:lnTo>
                <a:close/>
                <a:moveTo>
                  <a:pt x="6068" y="2518"/>
                </a:moveTo>
                <a:lnTo>
                  <a:pt x="6067" y="2518"/>
                </a:lnTo>
                <a:lnTo>
                  <a:pt x="6067" y="2518"/>
                </a:lnTo>
                <a:lnTo>
                  <a:pt x="6068" y="2518"/>
                </a:lnTo>
                <a:close/>
                <a:moveTo>
                  <a:pt x="6067" y="2518"/>
                </a:moveTo>
                <a:lnTo>
                  <a:pt x="6068" y="2516"/>
                </a:lnTo>
                <a:lnTo>
                  <a:pt x="6067" y="2516"/>
                </a:lnTo>
                <a:lnTo>
                  <a:pt x="6067" y="2518"/>
                </a:lnTo>
                <a:close/>
                <a:moveTo>
                  <a:pt x="6100" y="2500"/>
                </a:moveTo>
                <a:lnTo>
                  <a:pt x="6101" y="2500"/>
                </a:lnTo>
                <a:lnTo>
                  <a:pt x="6101" y="2500"/>
                </a:lnTo>
                <a:lnTo>
                  <a:pt x="6100" y="2500"/>
                </a:lnTo>
                <a:close/>
                <a:moveTo>
                  <a:pt x="1358" y="1537"/>
                </a:moveTo>
                <a:lnTo>
                  <a:pt x="1358" y="1537"/>
                </a:lnTo>
                <a:lnTo>
                  <a:pt x="1371" y="1536"/>
                </a:lnTo>
                <a:lnTo>
                  <a:pt x="1384" y="1537"/>
                </a:lnTo>
                <a:lnTo>
                  <a:pt x="1390" y="1538"/>
                </a:lnTo>
                <a:lnTo>
                  <a:pt x="1396" y="1541"/>
                </a:lnTo>
                <a:lnTo>
                  <a:pt x="1401" y="1546"/>
                </a:lnTo>
                <a:lnTo>
                  <a:pt x="1408" y="1551"/>
                </a:lnTo>
                <a:lnTo>
                  <a:pt x="1415" y="1551"/>
                </a:lnTo>
                <a:lnTo>
                  <a:pt x="1423" y="1551"/>
                </a:lnTo>
                <a:lnTo>
                  <a:pt x="1423" y="1552"/>
                </a:lnTo>
                <a:lnTo>
                  <a:pt x="1439" y="1553"/>
                </a:lnTo>
                <a:lnTo>
                  <a:pt x="1455" y="1552"/>
                </a:lnTo>
                <a:lnTo>
                  <a:pt x="1473" y="1552"/>
                </a:lnTo>
                <a:lnTo>
                  <a:pt x="1489" y="1551"/>
                </a:lnTo>
                <a:lnTo>
                  <a:pt x="1506" y="1551"/>
                </a:lnTo>
                <a:lnTo>
                  <a:pt x="1522" y="1553"/>
                </a:lnTo>
                <a:lnTo>
                  <a:pt x="1530" y="1555"/>
                </a:lnTo>
                <a:lnTo>
                  <a:pt x="1537" y="1557"/>
                </a:lnTo>
                <a:lnTo>
                  <a:pt x="1546" y="1561"/>
                </a:lnTo>
                <a:lnTo>
                  <a:pt x="1553" y="1565"/>
                </a:lnTo>
                <a:lnTo>
                  <a:pt x="1553" y="1565"/>
                </a:lnTo>
                <a:lnTo>
                  <a:pt x="1556" y="1562"/>
                </a:lnTo>
                <a:lnTo>
                  <a:pt x="1560" y="1560"/>
                </a:lnTo>
                <a:lnTo>
                  <a:pt x="1565" y="1558"/>
                </a:lnTo>
                <a:lnTo>
                  <a:pt x="1567" y="1556"/>
                </a:lnTo>
                <a:lnTo>
                  <a:pt x="1565" y="1553"/>
                </a:lnTo>
                <a:lnTo>
                  <a:pt x="1561" y="1552"/>
                </a:lnTo>
                <a:lnTo>
                  <a:pt x="1538" y="1553"/>
                </a:lnTo>
                <a:lnTo>
                  <a:pt x="1516" y="1552"/>
                </a:lnTo>
                <a:lnTo>
                  <a:pt x="1506" y="1550"/>
                </a:lnTo>
                <a:lnTo>
                  <a:pt x="1496" y="1546"/>
                </a:lnTo>
                <a:lnTo>
                  <a:pt x="1492" y="1542"/>
                </a:lnTo>
                <a:lnTo>
                  <a:pt x="1487" y="1540"/>
                </a:lnTo>
                <a:lnTo>
                  <a:pt x="1483" y="1535"/>
                </a:lnTo>
                <a:lnTo>
                  <a:pt x="1479" y="1529"/>
                </a:lnTo>
                <a:lnTo>
                  <a:pt x="1472" y="1532"/>
                </a:lnTo>
                <a:lnTo>
                  <a:pt x="1463" y="1535"/>
                </a:lnTo>
                <a:lnTo>
                  <a:pt x="1410" y="1528"/>
                </a:lnTo>
                <a:lnTo>
                  <a:pt x="1356" y="1523"/>
                </a:lnTo>
                <a:lnTo>
                  <a:pt x="1304" y="1518"/>
                </a:lnTo>
                <a:lnTo>
                  <a:pt x="1250" y="1513"/>
                </a:lnTo>
                <a:lnTo>
                  <a:pt x="1196" y="1508"/>
                </a:lnTo>
                <a:lnTo>
                  <a:pt x="1143" y="1503"/>
                </a:lnTo>
                <a:lnTo>
                  <a:pt x="1089" y="1498"/>
                </a:lnTo>
                <a:lnTo>
                  <a:pt x="1036" y="1492"/>
                </a:lnTo>
                <a:lnTo>
                  <a:pt x="1044" y="1496"/>
                </a:lnTo>
                <a:lnTo>
                  <a:pt x="1051" y="1499"/>
                </a:lnTo>
                <a:lnTo>
                  <a:pt x="1060" y="1506"/>
                </a:lnTo>
                <a:lnTo>
                  <a:pt x="1067" y="1511"/>
                </a:lnTo>
                <a:lnTo>
                  <a:pt x="1069" y="1513"/>
                </a:lnTo>
                <a:lnTo>
                  <a:pt x="1070" y="1516"/>
                </a:lnTo>
                <a:lnTo>
                  <a:pt x="1088" y="1514"/>
                </a:lnTo>
                <a:lnTo>
                  <a:pt x="1105" y="1514"/>
                </a:lnTo>
                <a:lnTo>
                  <a:pt x="1124" y="1514"/>
                </a:lnTo>
                <a:lnTo>
                  <a:pt x="1142" y="1516"/>
                </a:lnTo>
                <a:lnTo>
                  <a:pt x="1178" y="1519"/>
                </a:lnTo>
                <a:lnTo>
                  <a:pt x="1213" y="1526"/>
                </a:lnTo>
                <a:lnTo>
                  <a:pt x="1250" y="1531"/>
                </a:lnTo>
                <a:lnTo>
                  <a:pt x="1285" y="1536"/>
                </a:lnTo>
                <a:lnTo>
                  <a:pt x="1304" y="1537"/>
                </a:lnTo>
                <a:lnTo>
                  <a:pt x="1321" y="1538"/>
                </a:lnTo>
                <a:lnTo>
                  <a:pt x="1339" y="1538"/>
                </a:lnTo>
                <a:lnTo>
                  <a:pt x="1358" y="1537"/>
                </a:lnTo>
                <a:lnTo>
                  <a:pt x="1358" y="1537"/>
                </a:lnTo>
                <a:close/>
                <a:moveTo>
                  <a:pt x="1912" y="2177"/>
                </a:moveTo>
                <a:lnTo>
                  <a:pt x="1909" y="2181"/>
                </a:lnTo>
                <a:lnTo>
                  <a:pt x="1909" y="2181"/>
                </a:lnTo>
                <a:lnTo>
                  <a:pt x="1904" y="2185"/>
                </a:lnTo>
                <a:lnTo>
                  <a:pt x="1899" y="2190"/>
                </a:lnTo>
                <a:lnTo>
                  <a:pt x="1885" y="2191"/>
                </a:lnTo>
                <a:lnTo>
                  <a:pt x="1871" y="2192"/>
                </a:lnTo>
                <a:lnTo>
                  <a:pt x="1857" y="2191"/>
                </a:lnTo>
                <a:lnTo>
                  <a:pt x="1845" y="2192"/>
                </a:lnTo>
                <a:lnTo>
                  <a:pt x="1822" y="2192"/>
                </a:lnTo>
                <a:lnTo>
                  <a:pt x="1799" y="2192"/>
                </a:lnTo>
                <a:lnTo>
                  <a:pt x="1777" y="2192"/>
                </a:lnTo>
                <a:lnTo>
                  <a:pt x="1754" y="2192"/>
                </a:lnTo>
                <a:lnTo>
                  <a:pt x="1751" y="2192"/>
                </a:lnTo>
                <a:lnTo>
                  <a:pt x="1747" y="2192"/>
                </a:lnTo>
                <a:lnTo>
                  <a:pt x="1743" y="2194"/>
                </a:lnTo>
                <a:lnTo>
                  <a:pt x="1740" y="2196"/>
                </a:lnTo>
                <a:lnTo>
                  <a:pt x="1743" y="2194"/>
                </a:lnTo>
                <a:lnTo>
                  <a:pt x="1746" y="2192"/>
                </a:lnTo>
                <a:lnTo>
                  <a:pt x="1749" y="2192"/>
                </a:lnTo>
                <a:lnTo>
                  <a:pt x="1752" y="2192"/>
                </a:lnTo>
                <a:lnTo>
                  <a:pt x="1840" y="2192"/>
                </a:lnTo>
                <a:lnTo>
                  <a:pt x="1847" y="2190"/>
                </a:lnTo>
                <a:lnTo>
                  <a:pt x="1855" y="2189"/>
                </a:lnTo>
                <a:lnTo>
                  <a:pt x="1862" y="2189"/>
                </a:lnTo>
                <a:lnTo>
                  <a:pt x="1870" y="2189"/>
                </a:lnTo>
                <a:lnTo>
                  <a:pt x="1877" y="2190"/>
                </a:lnTo>
                <a:lnTo>
                  <a:pt x="1885" y="2190"/>
                </a:lnTo>
                <a:lnTo>
                  <a:pt x="1892" y="2190"/>
                </a:lnTo>
                <a:lnTo>
                  <a:pt x="1900" y="2189"/>
                </a:lnTo>
                <a:lnTo>
                  <a:pt x="1906" y="2184"/>
                </a:lnTo>
                <a:lnTo>
                  <a:pt x="1912" y="2177"/>
                </a:lnTo>
                <a:close/>
                <a:moveTo>
                  <a:pt x="2372" y="2201"/>
                </a:moveTo>
                <a:lnTo>
                  <a:pt x="2372" y="2201"/>
                </a:lnTo>
                <a:lnTo>
                  <a:pt x="2372" y="2201"/>
                </a:lnTo>
                <a:lnTo>
                  <a:pt x="2372" y="2201"/>
                </a:lnTo>
                <a:lnTo>
                  <a:pt x="2372" y="2201"/>
                </a:lnTo>
                <a:lnTo>
                  <a:pt x="2372" y="2201"/>
                </a:lnTo>
                <a:lnTo>
                  <a:pt x="2372" y="2201"/>
                </a:lnTo>
                <a:close/>
                <a:moveTo>
                  <a:pt x="1759" y="2077"/>
                </a:moveTo>
                <a:lnTo>
                  <a:pt x="1766" y="2072"/>
                </a:lnTo>
                <a:lnTo>
                  <a:pt x="1772" y="2069"/>
                </a:lnTo>
                <a:lnTo>
                  <a:pt x="1779" y="2067"/>
                </a:lnTo>
                <a:lnTo>
                  <a:pt x="1788" y="2066"/>
                </a:lnTo>
                <a:lnTo>
                  <a:pt x="1788" y="2066"/>
                </a:lnTo>
                <a:lnTo>
                  <a:pt x="1788" y="2066"/>
                </a:lnTo>
                <a:lnTo>
                  <a:pt x="1788" y="2066"/>
                </a:lnTo>
                <a:lnTo>
                  <a:pt x="1781" y="2059"/>
                </a:lnTo>
                <a:lnTo>
                  <a:pt x="1772" y="2053"/>
                </a:lnTo>
                <a:lnTo>
                  <a:pt x="1763" y="2048"/>
                </a:lnTo>
                <a:lnTo>
                  <a:pt x="1754" y="2045"/>
                </a:lnTo>
                <a:lnTo>
                  <a:pt x="1744" y="2043"/>
                </a:lnTo>
                <a:lnTo>
                  <a:pt x="1735" y="2040"/>
                </a:lnTo>
                <a:lnTo>
                  <a:pt x="1725" y="2040"/>
                </a:lnTo>
                <a:lnTo>
                  <a:pt x="1717" y="2042"/>
                </a:lnTo>
                <a:lnTo>
                  <a:pt x="1709" y="2042"/>
                </a:lnTo>
                <a:lnTo>
                  <a:pt x="1702" y="2040"/>
                </a:lnTo>
                <a:lnTo>
                  <a:pt x="1697" y="2038"/>
                </a:lnTo>
                <a:lnTo>
                  <a:pt x="1692" y="2034"/>
                </a:lnTo>
                <a:lnTo>
                  <a:pt x="1684" y="2027"/>
                </a:lnTo>
                <a:lnTo>
                  <a:pt x="1676" y="2018"/>
                </a:lnTo>
                <a:lnTo>
                  <a:pt x="1674" y="2020"/>
                </a:lnTo>
                <a:lnTo>
                  <a:pt x="1671" y="2024"/>
                </a:lnTo>
                <a:lnTo>
                  <a:pt x="1660" y="2028"/>
                </a:lnTo>
                <a:lnTo>
                  <a:pt x="1649" y="2030"/>
                </a:lnTo>
                <a:lnTo>
                  <a:pt x="1636" y="2032"/>
                </a:lnTo>
                <a:lnTo>
                  <a:pt x="1625" y="2030"/>
                </a:lnTo>
                <a:lnTo>
                  <a:pt x="1601" y="2030"/>
                </a:lnTo>
                <a:lnTo>
                  <a:pt x="1577" y="2030"/>
                </a:lnTo>
                <a:lnTo>
                  <a:pt x="1582" y="2035"/>
                </a:lnTo>
                <a:lnTo>
                  <a:pt x="1587" y="2040"/>
                </a:lnTo>
                <a:lnTo>
                  <a:pt x="1590" y="2048"/>
                </a:lnTo>
                <a:lnTo>
                  <a:pt x="1590" y="2056"/>
                </a:lnTo>
                <a:lnTo>
                  <a:pt x="1590" y="2061"/>
                </a:lnTo>
                <a:lnTo>
                  <a:pt x="1589" y="2064"/>
                </a:lnTo>
                <a:lnTo>
                  <a:pt x="1587" y="2068"/>
                </a:lnTo>
                <a:lnTo>
                  <a:pt x="1585" y="2071"/>
                </a:lnTo>
                <a:lnTo>
                  <a:pt x="1580" y="2074"/>
                </a:lnTo>
                <a:lnTo>
                  <a:pt x="1573" y="2077"/>
                </a:lnTo>
                <a:lnTo>
                  <a:pt x="1560" y="2078"/>
                </a:lnTo>
                <a:lnTo>
                  <a:pt x="1547" y="2081"/>
                </a:lnTo>
                <a:lnTo>
                  <a:pt x="1584" y="2096"/>
                </a:lnTo>
                <a:lnTo>
                  <a:pt x="1614" y="2110"/>
                </a:lnTo>
                <a:lnTo>
                  <a:pt x="1636" y="2120"/>
                </a:lnTo>
                <a:lnTo>
                  <a:pt x="1653" y="2128"/>
                </a:lnTo>
                <a:lnTo>
                  <a:pt x="1665" y="2137"/>
                </a:lnTo>
                <a:lnTo>
                  <a:pt x="1675" y="2147"/>
                </a:lnTo>
                <a:lnTo>
                  <a:pt x="1683" y="2156"/>
                </a:lnTo>
                <a:lnTo>
                  <a:pt x="1689" y="2169"/>
                </a:lnTo>
                <a:lnTo>
                  <a:pt x="1690" y="2167"/>
                </a:lnTo>
                <a:lnTo>
                  <a:pt x="1704" y="2160"/>
                </a:lnTo>
                <a:lnTo>
                  <a:pt x="1719" y="2152"/>
                </a:lnTo>
                <a:lnTo>
                  <a:pt x="1734" y="2147"/>
                </a:lnTo>
                <a:lnTo>
                  <a:pt x="1749" y="2142"/>
                </a:lnTo>
                <a:lnTo>
                  <a:pt x="1764" y="2138"/>
                </a:lnTo>
                <a:lnTo>
                  <a:pt x="1779" y="2136"/>
                </a:lnTo>
                <a:lnTo>
                  <a:pt x="1794" y="2135"/>
                </a:lnTo>
                <a:lnTo>
                  <a:pt x="1810" y="2133"/>
                </a:lnTo>
                <a:lnTo>
                  <a:pt x="1806" y="2133"/>
                </a:lnTo>
                <a:lnTo>
                  <a:pt x="1802" y="2132"/>
                </a:lnTo>
                <a:lnTo>
                  <a:pt x="1794" y="2130"/>
                </a:lnTo>
                <a:lnTo>
                  <a:pt x="1786" y="2127"/>
                </a:lnTo>
                <a:lnTo>
                  <a:pt x="1778" y="2123"/>
                </a:lnTo>
                <a:lnTo>
                  <a:pt x="1771" y="2120"/>
                </a:lnTo>
                <a:lnTo>
                  <a:pt x="1762" y="2112"/>
                </a:lnTo>
                <a:lnTo>
                  <a:pt x="1753" y="2104"/>
                </a:lnTo>
                <a:lnTo>
                  <a:pt x="1753" y="2103"/>
                </a:lnTo>
                <a:lnTo>
                  <a:pt x="1738" y="2110"/>
                </a:lnTo>
                <a:lnTo>
                  <a:pt x="1723" y="2115"/>
                </a:lnTo>
                <a:lnTo>
                  <a:pt x="1708" y="2117"/>
                </a:lnTo>
                <a:lnTo>
                  <a:pt x="1692" y="2117"/>
                </a:lnTo>
                <a:lnTo>
                  <a:pt x="1676" y="2117"/>
                </a:lnTo>
                <a:lnTo>
                  <a:pt x="1659" y="2115"/>
                </a:lnTo>
                <a:lnTo>
                  <a:pt x="1643" y="2112"/>
                </a:lnTo>
                <a:lnTo>
                  <a:pt x="1625" y="2107"/>
                </a:lnTo>
                <a:lnTo>
                  <a:pt x="1633" y="2099"/>
                </a:lnTo>
                <a:lnTo>
                  <a:pt x="1640" y="2093"/>
                </a:lnTo>
                <a:lnTo>
                  <a:pt x="1649" y="2087"/>
                </a:lnTo>
                <a:lnTo>
                  <a:pt x="1656" y="2082"/>
                </a:lnTo>
                <a:lnTo>
                  <a:pt x="1664" y="2078"/>
                </a:lnTo>
                <a:lnTo>
                  <a:pt x="1673" y="2076"/>
                </a:lnTo>
                <a:lnTo>
                  <a:pt x="1680" y="2074"/>
                </a:lnTo>
                <a:lnTo>
                  <a:pt x="1689" y="2073"/>
                </a:lnTo>
                <a:lnTo>
                  <a:pt x="1705" y="2072"/>
                </a:lnTo>
                <a:lnTo>
                  <a:pt x="1722" y="2074"/>
                </a:lnTo>
                <a:lnTo>
                  <a:pt x="1738" y="2078"/>
                </a:lnTo>
                <a:lnTo>
                  <a:pt x="1754" y="2083"/>
                </a:lnTo>
                <a:lnTo>
                  <a:pt x="1757" y="2079"/>
                </a:lnTo>
                <a:lnTo>
                  <a:pt x="1759" y="2077"/>
                </a:lnTo>
                <a:close/>
                <a:moveTo>
                  <a:pt x="2255" y="2500"/>
                </a:moveTo>
                <a:lnTo>
                  <a:pt x="2255" y="2500"/>
                </a:lnTo>
                <a:lnTo>
                  <a:pt x="2255" y="2500"/>
                </a:lnTo>
                <a:lnTo>
                  <a:pt x="2254" y="2499"/>
                </a:lnTo>
                <a:lnTo>
                  <a:pt x="2255" y="2500"/>
                </a:lnTo>
                <a:lnTo>
                  <a:pt x="2255" y="2500"/>
                </a:lnTo>
                <a:lnTo>
                  <a:pt x="2255" y="2500"/>
                </a:lnTo>
                <a:lnTo>
                  <a:pt x="2255" y="2500"/>
                </a:lnTo>
                <a:lnTo>
                  <a:pt x="2255" y="2500"/>
                </a:lnTo>
                <a:lnTo>
                  <a:pt x="2255" y="2500"/>
                </a:lnTo>
                <a:lnTo>
                  <a:pt x="2255" y="2500"/>
                </a:lnTo>
                <a:close/>
                <a:moveTo>
                  <a:pt x="1891" y="2131"/>
                </a:moveTo>
                <a:lnTo>
                  <a:pt x="1886" y="2128"/>
                </a:lnTo>
                <a:lnTo>
                  <a:pt x="1882" y="2127"/>
                </a:lnTo>
                <a:lnTo>
                  <a:pt x="1879" y="2123"/>
                </a:lnTo>
                <a:lnTo>
                  <a:pt x="1875" y="2120"/>
                </a:lnTo>
                <a:lnTo>
                  <a:pt x="1871" y="2122"/>
                </a:lnTo>
                <a:lnTo>
                  <a:pt x="1869" y="2126"/>
                </a:lnTo>
                <a:lnTo>
                  <a:pt x="1861" y="2130"/>
                </a:lnTo>
                <a:lnTo>
                  <a:pt x="1855" y="2132"/>
                </a:lnTo>
                <a:lnTo>
                  <a:pt x="1848" y="2133"/>
                </a:lnTo>
                <a:lnTo>
                  <a:pt x="1841" y="2135"/>
                </a:lnTo>
                <a:lnTo>
                  <a:pt x="1861" y="2137"/>
                </a:lnTo>
                <a:lnTo>
                  <a:pt x="1880" y="2141"/>
                </a:lnTo>
                <a:lnTo>
                  <a:pt x="1899" y="2145"/>
                </a:lnTo>
                <a:lnTo>
                  <a:pt x="1919" y="2150"/>
                </a:lnTo>
                <a:lnTo>
                  <a:pt x="1919" y="2150"/>
                </a:lnTo>
                <a:lnTo>
                  <a:pt x="1924" y="2146"/>
                </a:lnTo>
                <a:lnTo>
                  <a:pt x="1925" y="2143"/>
                </a:lnTo>
                <a:lnTo>
                  <a:pt x="1914" y="2142"/>
                </a:lnTo>
                <a:lnTo>
                  <a:pt x="1902" y="2140"/>
                </a:lnTo>
                <a:lnTo>
                  <a:pt x="1900" y="2141"/>
                </a:lnTo>
                <a:lnTo>
                  <a:pt x="1897" y="2141"/>
                </a:lnTo>
                <a:lnTo>
                  <a:pt x="1896" y="2141"/>
                </a:lnTo>
                <a:lnTo>
                  <a:pt x="1895" y="2140"/>
                </a:lnTo>
                <a:lnTo>
                  <a:pt x="1892" y="2136"/>
                </a:lnTo>
                <a:lnTo>
                  <a:pt x="1891" y="2131"/>
                </a:lnTo>
                <a:close/>
                <a:moveTo>
                  <a:pt x="1522" y="1803"/>
                </a:moveTo>
                <a:lnTo>
                  <a:pt x="1496" y="1812"/>
                </a:lnTo>
                <a:lnTo>
                  <a:pt x="1476" y="1817"/>
                </a:lnTo>
                <a:lnTo>
                  <a:pt x="1468" y="1818"/>
                </a:lnTo>
                <a:lnTo>
                  <a:pt x="1460" y="1820"/>
                </a:lnTo>
                <a:lnTo>
                  <a:pt x="1454" y="1818"/>
                </a:lnTo>
                <a:lnTo>
                  <a:pt x="1448" y="1817"/>
                </a:lnTo>
                <a:lnTo>
                  <a:pt x="1443" y="1813"/>
                </a:lnTo>
                <a:lnTo>
                  <a:pt x="1438" y="1809"/>
                </a:lnTo>
                <a:lnTo>
                  <a:pt x="1434" y="1804"/>
                </a:lnTo>
                <a:lnTo>
                  <a:pt x="1429" y="1797"/>
                </a:lnTo>
                <a:lnTo>
                  <a:pt x="1419" y="1778"/>
                </a:lnTo>
                <a:lnTo>
                  <a:pt x="1408" y="1753"/>
                </a:lnTo>
                <a:lnTo>
                  <a:pt x="1396" y="1771"/>
                </a:lnTo>
                <a:lnTo>
                  <a:pt x="1385" y="1787"/>
                </a:lnTo>
                <a:lnTo>
                  <a:pt x="1380" y="1796"/>
                </a:lnTo>
                <a:lnTo>
                  <a:pt x="1373" y="1802"/>
                </a:lnTo>
                <a:lnTo>
                  <a:pt x="1365" y="1807"/>
                </a:lnTo>
                <a:lnTo>
                  <a:pt x="1358" y="1812"/>
                </a:lnTo>
                <a:lnTo>
                  <a:pt x="1371" y="1820"/>
                </a:lnTo>
                <a:lnTo>
                  <a:pt x="1386" y="1828"/>
                </a:lnTo>
                <a:lnTo>
                  <a:pt x="1394" y="1833"/>
                </a:lnTo>
                <a:lnTo>
                  <a:pt x="1400" y="1838"/>
                </a:lnTo>
                <a:lnTo>
                  <a:pt x="1405" y="1845"/>
                </a:lnTo>
                <a:lnTo>
                  <a:pt x="1410" y="1851"/>
                </a:lnTo>
                <a:lnTo>
                  <a:pt x="1450" y="1857"/>
                </a:lnTo>
                <a:lnTo>
                  <a:pt x="1491" y="1865"/>
                </a:lnTo>
                <a:lnTo>
                  <a:pt x="1511" y="1867"/>
                </a:lnTo>
                <a:lnTo>
                  <a:pt x="1531" y="1870"/>
                </a:lnTo>
                <a:lnTo>
                  <a:pt x="1551" y="1870"/>
                </a:lnTo>
                <a:lnTo>
                  <a:pt x="1572" y="1867"/>
                </a:lnTo>
                <a:lnTo>
                  <a:pt x="1572" y="1867"/>
                </a:lnTo>
                <a:lnTo>
                  <a:pt x="1571" y="1862"/>
                </a:lnTo>
                <a:lnTo>
                  <a:pt x="1568" y="1857"/>
                </a:lnTo>
                <a:lnTo>
                  <a:pt x="1565" y="1853"/>
                </a:lnTo>
                <a:lnTo>
                  <a:pt x="1561" y="1850"/>
                </a:lnTo>
                <a:lnTo>
                  <a:pt x="1553" y="1843"/>
                </a:lnTo>
                <a:lnTo>
                  <a:pt x="1545" y="1837"/>
                </a:lnTo>
                <a:lnTo>
                  <a:pt x="1536" y="1831"/>
                </a:lnTo>
                <a:lnTo>
                  <a:pt x="1528" y="1823"/>
                </a:lnTo>
                <a:lnTo>
                  <a:pt x="1526" y="1820"/>
                </a:lnTo>
                <a:lnTo>
                  <a:pt x="1523" y="1814"/>
                </a:lnTo>
                <a:lnTo>
                  <a:pt x="1522" y="1809"/>
                </a:lnTo>
                <a:lnTo>
                  <a:pt x="1522" y="1803"/>
                </a:lnTo>
                <a:close/>
                <a:moveTo>
                  <a:pt x="1639" y="1900"/>
                </a:moveTo>
                <a:lnTo>
                  <a:pt x="1639" y="1900"/>
                </a:lnTo>
                <a:lnTo>
                  <a:pt x="1639" y="1900"/>
                </a:lnTo>
                <a:lnTo>
                  <a:pt x="1639" y="1900"/>
                </a:lnTo>
                <a:close/>
                <a:moveTo>
                  <a:pt x="1358" y="1619"/>
                </a:moveTo>
                <a:lnTo>
                  <a:pt x="1358" y="1619"/>
                </a:lnTo>
                <a:lnTo>
                  <a:pt x="1358" y="1619"/>
                </a:lnTo>
                <a:lnTo>
                  <a:pt x="1358" y="1619"/>
                </a:lnTo>
                <a:close/>
                <a:moveTo>
                  <a:pt x="1872" y="819"/>
                </a:moveTo>
                <a:lnTo>
                  <a:pt x="1872" y="820"/>
                </a:lnTo>
                <a:lnTo>
                  <a:pt x="1872" y="819"/>
                </a:lnTo>
                <a:lnTo>
                  <a:pt x="1872" y="819"/>
                </a:lnTo>
                <a:close/>
                <a:moveTo>
                  <a:pt x="6472" y="1976"/>
                </a:moveTo>
                <a:lnTo>
                  <a:pt x="6472" y="1976"/>
                </a:lnTo>
                <a:lnTo>
                  <a:pt x="6474" y="1978"/>
                </a:lnTo>
                <a:lnTo>
                  <a:pt x="6478" y="1978"/>
                </a:lnTo>
                <a:lnTo>
                  <a:pt x="6474" y="1978"/>
                </a:lnTo>
                <a:lnTo>
                  <a:pt x="6472" y="1976"/>
                </a:lnTo>
                <a:close/>
                <a:moveTo>
                  <a:pt x="5701" y="1832"/>
                </a:moveTo>
                <a:lnTo>
                  <a:pt x="5689" y="1832"/>
                </a:lnTo>
                <a:lnTo>
                  <a:pt x="5678" y="1831"/>
                </a:lnTo>
                <a:lnTo>
                  <a:pt x="5667" y="1831"/>
                </a:lnTo>
                <a:lnTo>
                  <a:pt x="5657" y="1831"/>
                </a:lnTo>
                <a:lnTo>
                  <a:pt x="5647" y="1831"/>
                </a:lnTo>
                <a:lnTo>
                  <a:pt x="5642" y="1832"/>
                </a:lnTo>
                <a:lnTo>
                  <a:pt x="5640" y="1833"/>
                </a:lnTo>
                <a:lnTo>
                  <a:pt x="5640" y="1835"/>
                </a:lnTo>
                <a:lnTo>
                  <a:pt x="5642" y="1836"/>
                </a:lnTo>
                <a:lnTo>
                  <a:pt x="5642" y="1837"/>
                </a:lnTo>
                <a:lnTo>
                  <a:pt x="5649" y="1843"/>
                </a:lnTo>
                <a:lnTo>
                  <a:pt x="5654" y="1850"/>
                </a:lnTo>
                <a:lnTo>
                  <a:pt x="5665" y="1842"/>
                </a:lnTo>
                <a:lnTo>
                  <a:pt x="5677" y="1837"/>
                </a:lnTo>
                <a:lnTo>
                  <a:pt x="5688" y="1835"/>
                </a:lnTo>
                <a:lnTo>
                  <a:pt x="5701" y="1832"/>
                </a:lnTo>
                <a:close/>
                <a:moveTo>
                  <a:pt x="6241" y="1734"/>
                </a:moveTo>
                <a:lnTo>
                  <a:pt x="6234" y="1734"/>
                </a:lnTo>
                <a:lnTo>
                  <a:pt x="6234" y="1737"/>
                </a:lnTo>
                <a:lnTo>
                  <a:pt x="6234" y="1739"/>
                </a:lnTo>
                <a:lnTo>
                  <a:pt x="6233" y="1739"/>
                </a:lnTo>
                <a:lnTo>
                  <a:pt x="6234" y="1735"/>
                </a:lnTo>
                <a:lnTo>
                  <a:pt x="6238" y="1737"/>
                </a:lnTo>
                <a:lnTo>
                  <a:pt x="6241" y="1738"/>
                </a:lnTo>
                <a:lnTo>
                  <a:pt x="6241" y="1737"/>
                </a:lnTo>
                <a:lnTo>
                  <a:pt x="6241" y="1734"/>
                </a:lnTo>
                <a:close/>
                <a:moveTo>
                  <a:pt x="6472" y="2082"/>
                </a:moveTo>
                <a:lnTo>
                  <a:pt x="6470" y="2083"/>
                </a:lnTo>
                <a:lnTo>
                  <a:pt x="6474" y="2084"/>
                </a:lnTo>
                <a:lnTo>
                  <a:pt x="6474" y="2086"/>
                </a:lnTo>
                <a:lnTo>
                  <a:pt x="6473" y="2084"/>
                </a:lnTo>
                <a:lnTo>
                  <a:pt x="6472" y="2082"/>
                </a:lnTo>
                <a:close/>
                <a:moveTo>
                  <a:pt x="6213" y="2216"/>
                </a:moveTo>
                <a:lnTo>
                  <a:pt x="6223" y="2216"/>
                </a:lnTo>
                <a:lnTo>
                  <a:pt x="6233" y="2217"/>
                </a:lnTo>
                <a:lnTo>
                  <a:pt x="6244" y="2219"/>
                </a:lnTo>
                <a:lnTo>
                  <a:pt x="6254" y="2221"/>
                </a:lnTo>
                <a:lnTo>
                  <a:pt x="6252" y="2220"/>
                </a:lnTo>
                <a:lnTo>
                  <a:pt x="6249" y="2219"/>
                </a:lnTo>
                <a:lnTo>
                  <a:pt x="6242" y="2216"/>
                </a:lnTo>
                <a:lnTo>
                  <a:pt x="6233" y="2214"/>
                </a:lnTo>
                <a:lnTo>
                  <a:pt x="6223" y="2216"/>
                </a:lnTo>
                <a:lnTo>
                  <a:pt x="6213" y="2216"/>
                </a:lnTo>
                <a:close/>
                <a:moveTo>
                  <a:pt x="6484" y="1917"/>
                </a:moveTo>
                <a:lnTo>
                  <a:pt x="6484" y="1917"/>
                </a:lnTo>
                <a:lnTo>
                  <a:pt x="6484" y="1917"/>
                </a:lnTo>
                <a:lnTo>
                  <a:pt x="6484" y="1917"/>
                </a:lnTo>
                <a:close/>
                <a:moveTo>
                  <a:pt x="6384" y="2084"/>
                </a:moveTo>
                <a:lnTo>
                  <a:pt x="6384" y="2084"/>
                </a:lnTo>
                <a:lnTo>
                  <a:pt x="6384" y="2084"/>
                </a:lnTo>
                <a:lnTo>
                  <a:pt x="6384" y="2084"/>
                </a:lnTo>
                <a:lnTo>
                  <a:pt x="6384" y="2084"/>
                </a:lnTo>
                <a:lnTo>
                  <a:pt x="6384" y="2084"/>
                </a:lnTo>
                <a:lnTo>
                  <a:pt x="6384" y="2084"/>
                </a:lnTo>
                <a:lnTo>
                  <a:pt x="6384" y="2084"/>
                </a:lnTo>
                <a:lnTo>
                  <a:pt x="6384" y="2084"/>
                </a:lnTo>
                <a:close/>
                <a:moveTo>
                  <a:pt x="6232" y="1735"/>
                </a:moveTo>
                <a:lnTo>
                  <a:pt x="6233" y="1735"/>
                </a:lnTo>
                <a:lnTo>
                  <a:pt x="6233" y="1735"/>
                </a:lnTo>
                <a:lnTo>
                  <a:pt x="6232" y="1735"/>
                </a:lnTo>
                <a:close/>
                <a:moveTo>
                  <a:pt x="6166" y="1966"/>
                </a:moveTo>
                <a:lnTo>
                  <a:pt x="6168" y="1966"/>
                </a:lnTo>
                <a:lnTo>
                  <a:pt x="6168" y="1966"/>
                </a:lnTo>
                <a:lnTo>
                  <a:pt x="6166" y="1964"/>
                </a:lnTo>
                <a:lnTo>
                  <a:pt x="6164" y="1964"/>
                </a:lnTo>
                <a:lnTo>
                  <a:pt x="6165" y="1965"/>
                </a:lnTo>
                <a:lnTo>
                  <a:pt x="6166" y="1966"/>
                </a:lnTo>
                <a:close/>
                <a:moveTo>
                  <a:pt x="5925" y="1260"/>
                </a:moveTo>
                <a:lnTo>
                  <a:pt x="5925" y="1260"/>
                </a:lnTo>
                <a:lnTo>
                  <a:pt x="5925" y="1260"/>
                </a:lnTo>
                <a:lnTo>
                  <a:pt x="5925" y="1260"/>
                </a:lnTo>
                <a:lnTo>
                  <a:pt x="5925" y="1260"/>
                </a:lnTo>
                <a:lnTo>
                  <a:pt x="5925" y="1260"/>
                </a:lnTo>
                <a:lnTo>
                  <a:pt x="5925" y="1260"/>
                </a:lnTo>
                <a:lnTo>
                  <a:pt x="5923" y="1257"/>
                </a:lnTo>
                <a:lnTo>
                  <a:pt x="5922" y="1255"/>
                </a:lnTo>
                <a:lnTo>
                  <a:pt x="5919" y="1253"/>
                </a:lnTo>
                <a:lnTo>
                  <a:pt x="5922" y="1256"/>
                </a:lnTo>
                <a:lnTo>
                  <a:pt x="5922" y="1256"/>
                </a:lnTo>
                <a:lnTo>
                  <a:pt x="5923" y="1256"/>
                </a:lnTo>
                <a:lnTo>
                  <a:pt x="5923" y="1256"/>
                </a:lnTo>
                <a:lnTo>
                  <a:pt x="5923" y="1257"/>
                </a:lnTo>
                <a:lnTo>
                  <a:pt x="5923" y="1257"/>
                </a:lnTo>
                <a:lnTo>
                  <a:pt x="5923" y="1257"/>
                </a:lnTo>
                <a:lnTo>
                  <a:pt x="5923" y="1257"/>
                </a:lnTo>
                <a:lnTo>
                  <a:pt x="5923" y="1257"/>
                </a:lnTo>
                <a:lnTo>
                  <a:pt x="5924" y="1258"/>
                </a:lnTo>
                <a:lnTo>
                  <a:pt x="5925" y="1260"/>
                </a:lnTo>
                <a:lnTo>
                  <a:pt x="5925" y="1260"/>
                </a:lnTo>
                <a:close/>
                <a:moveTo>
                  <a:pt x="5919" y="1253"/>
                </a:moveTo>
                <a:lnTo>
                  <a:pt x="5922" y="1256"/>
                </a:lnTo>
                <a:lnTo>
                  <a:pt x="5917" y="1252"/>
                </a:lnTo>
                <a:lnTo>
                  <a:pt x="5917" y="1252"/>
                </a:lnTo>
                <a:lnTo>
                  <a:pt x="5918" y="1253"/>
                </a:lnTo>
                <a:lnTo>
                  <a:pt x="5919" y="1253"/>
                </a:lnTo>
                <a:close/>
                <a:moveTo>
                  <a:pt x="5449" y="1386"/>
                </a:moveTo>
                <a:lnTo>
                  <a:pt x="5452" y="1390"/>
                </a:lnTo>
                <a:lnTo>
                  <a:pt x="5452" y="1396"/>
                </a:lnTo>
                <a:lnTo>
                  <a:pt x="5452" y="1390"/>
                </a:lnTo>
                <a:lnTo>
                  <a:pt x="5451" y="1385"/>
                </a:lnTo>
                <a:lnTo>
                  <a:pt x="5449" y="1386"/>
                </a:lnTo>
                <a:close/>
                <a:moveTo>
                  <a:pt x="5461" y="1573"/>
                </a:moveTo>
                <a:lnTo>
                  <a:pt x="5465" y="1558"/>
                </a:lnTo>
                <a:lnTo>
                  <a:pt x="5470" y="1540"/>
                </a:lnTo>
                <a:lnTo>
                  <a:pt x="5466" y="1541"/>
                </a:lnTo>
                <a:lnTo>
                  <a:pt x="5463" y="1542"/>
                </a:lnTo>
                <a:lnTo>
                  <a:pt x="5462" y="1553"/>
                </a:lnTo>
                <a:lnTo>
                  <a:pt x="5461" y="1565"/>
                </a:lnTo>
                <a:lnTo>
                  <a:pt x="5461" y="1570"/>
                </a:lnTo>
                <a:lnTo>
                  <a:pt x="5461" y="1573"/>
                </a:lnTo>
                <a:close/>
                <a:moveTo>
                  <a:pt x="1226" y="869"/>
                </a:moveTo>
                <a:lnTo>
                  <a:pt x="1223" y="873"/>
                </a:lnTo>
                <a:lnTo>
                  <a:pt x="1221" y="875"/>
                </a:lnTo>
                <a:lnTo>
                  <a:pt x="1213" y="880"/>
                </a:lnTo>
                <a:lnTo>
                  <a:pt x="1206" y="884"/>
                </a:lnTo>
                <a:lnTo>
                  <a:pt x="1197" y="888"/>
                </a:lnTo>
                <a:lnTo>
                  <a:pt x="1188" y="889"/>
                </a:lnTo>
                <a:lnTo>
                  <a:pt x="1170" y="893"/>
                </a:lnTo>
                <a:lnTo>
                  <a:pt x="1153" y="897"/>
                </a:lnTo>
                <a:lnTo>
                  <a:pt x="1155" y="900"/>
                </a:lnTo>
                <a:lnTo>
                  <a:pt x="1157" y="903"/>
                </a:lnTo>
                <a:lnTo>
                  <a:pt x="1177" y="899"/>
                </a:lnTo>
                <a:lnTo>
                  <a:pt x="1196" y="893"/>
                </a:lnTo>
                <a:lnTo>
                  <a:pt x="1214" y="884"/>
                </a:lnTo>
                <a:lnTo>
                  <a:pt x="1232" y="874"/>
                </a:lnTo>
                <a:lnTo>
                  <a:pt x="1236" y="872"/>
                </a:lnTo>
                <a:lnTo>
                  <a:pt x="1240" y="870"/>
                </a:lnTo>
                <a:lnTo>
                  <a:pt x="1232" y="869"/>
                </a:lnTo>
                <a:lnTo>
                  <a:pt x="1226" y="869"/>
                </a:lnTo>
                <a:close/>
                <a:moveTo>
                  <a:pt x="1557" y="766"/>
                </a:moveTo>
                <a:lnTo>
                  <a:pt x="1561" y="770"/>
                </a:lnTo>
                <a:lnTo>
                  <a:pt x="1565" y="775"/>
                </a:lnTo>
                <a:lnTo>
                  <a:pt x="1570" y="780"/>
                </a:lnTo>
                <a:lnTo>
                  <a:pt x="1575" y="785"/>
                </a:lnTo>
                <a:lnTo>
                  <a:pt x="1575" y="785"/>
                </a:lnTo>
                <a:lnTo>
                  <a:pt x="1566" y="776"/>
                </a:lnTo>
                <a:lnTo>
                  <a:pt x="1557" y="766"/>
                </a:lnTo>
                <a:close/>
                <a:moveTo>
                  <a:pt x="5218" y="803"/>
                </a:moveTo>
                <a:lnTo>
                  <a:pt x="5218" y="803"/>
                </a:lnTo>
                <a:lnTo>
                  <a:pt x="5218" y="803"/>
                </a:lnTo>
                <a:lnTo>
                  <a:pt x="5218" y="803"/>
                </a:lnTo>
                <a:close/>
                <a:moveTo>
                  <a:pt x="5319" y="1258"/>
                </a:moveTo>
                <a:lnTo>
                  <a:pt x="5313" y="1250"/>
                </a:lnTo>
                <a:lnTo>
                  <a:pt x="5305" y="1239"/>
                </a:lnTo>
                <a:lnTo>
                  <a:pt x="5308" y="1244"/>
                </a:lnTo>
                <a:lnTo>
                  <a:pt x="5310" y="1250"/>
                </a:lnTo>
                <a:lnTo>
                  <a:pt x="5314" y="1255"/>
                </a:lnTo>
                <a:lnTo>
                  <a:pt x="5319" y="1258"/>
                </a:lnTo>
                <a:close/>
                <a:moveTo>
                  <a:pt x="4287" y="669"/>
                </a:moveTo>
                <a:lnTo>
                  <a:pt x="4287" y="668"/>
                </a:lnTo>
                <a:lnTo>
                  <a:pt x="4288" y="667"/>
                </a:lnTo>
                <a:lnTo>
                  <a:pt x="4287" y="668"/>
                </a:lnTo>
                <a:lnTo>
                  <a:pt x="4286" y="669"/>
                </a:lnTo>
                <a:lnTo>
                  <a:pt x="4287" y="669"/>
                </a:lnTo>
                <a:lnTo>
                  <a:pt x="4287" y="669"/>
                </a:lnTo>
                <a:close/>
                <a:moveTo>
                  <a:pt x="4658" y="1251"/>
                </a:moveTo>
                <a:lnTo>
                  <a:pt x="4656" y="1251"/>
                </a:lnTo>
                <a:lnTo>
                  <a:pt x="4653" y="1251"/>
                </a:lnTo>
                <a:lnTo>
                  <a:pt x="4653" y="1252"/>
                </a:lnTo>
                <a:lnTo>
                  <a:pt x="4653" y="1255"/>
                </a:lnTo>
                <a:lnTo>
                  <a:pt x="4656" y="1252"/>
                </a:lnTo>
                <a:lnTo>
                  <a:pt x="4658" y="1251"/>
                </a:lnTo>
                <a:close/>
                <a:moveTo>
                  <a:pt x="4504" y="1201"/>
                </a:moveTo>
                <a:lnTo>
                  <a:pt x="4503" y="1202"/>
                </a:lnTo>
                <a:lnTo>
                  <a:pt x="4504" y="1202"/>
                </a:lnTo>
                <a:lnTo>
                  <a:pt x="4504" y="1202"/>
                </a:lnTo>
                <a:lnTo>
                  <a:pt x="4504" y="1201"/>
                </a:lnTo>
                <a:close/>
                <a:moveTo>
                  <a:pt x="4265" y="1118"/>
                </a:moveTo>
                <a:lnTo>
                  <a:pt x="4262" y="1116"/>
                </a:lnTo>
                <a:lnTo>
                  <a:pt x="4257" y="1116"/>
                </a:lnTo>
                <a:lnTo>
                  <a:pt x="4258" y="1121"/>
                </a:lnTo>
                <a:lnTo>
                  <a:pt x="4259" y="1124"/>
                </a:lnTo>
                <a:lnTo>
                  <a:pt x="4260" y="1125"/>
                </a:lnTo>
                <a:lnTo>
                  <a:pt x="4262" y="1125"/>
                </a:lnTo>
                <a:lnTo>
                  <a:pt x="4263" y="1123"/>
                </a:lnTo>
                <a:lnTo>
                  <a:pt x="4265" y="1118"/>
                </a:lnTo>
                <a:close/>
                <a:moveTo>
                  <a:pt x="3620" y="420"/>
                </a:moveTo>
                <a:lnTo>
                  <a:pt x="3621" y="418"/>
                </a:lnTo>
                <a:lnTo>
                  <a:pt x="3621" y="417"/>
                </a:lnTo>
                <a:lnTo>
                  <a:pt x="3620" y="418"/>
                </a:lnTo>
                <a:lnTo>
                  <a:pt x="3619" y="420"/>
                </a:lnTo>
                <a:lnTo>
                  <a:pt x="3620" y="420"/>
                </a:lnTo>
                <a:lnTo>
                  <a:pt x="3620" y="420"/>
                </a:lnTo>
                <a:close/>
                <a:moveTo>
                  <a:pt x="3639" y="417"/>
                </a:moveTo>
                <a:lnTo>
                  <a:pt x="3638" y="417"/>
                </a:lnTo>
                <a:lnTo>
                  <a:pt x="3639" y="418"/>
                </a:lnTo>
                <a:lnTo>
                  <a:pt x="3640" y="420"/>
                </a:lnTo>
                <a:lnTo>
                  <a:pt x="3639" y="418"/>
                </a:lnTo>
                <a:lnTo>
                  <a:pt x="3639" y="417"/>
                </a:lnTo>
                <a:close/>
                <a:moveTo>
                  <a:pt x="3623" y="418"/>
                </a:moveTo>
                <a:lnTo>
                  <a:pt x="3621" y="420"/>
                </a:lnTo>
                <a:lnTo>
                  <a:pt x="3620" y="420"/>
                </a:lnTo>
                <a:lnTo>
                  <a:pt x="3620" y="420"/>
                </a:lnTo>
                <a:lnTo>
                  <a:pt x="3620" y="420"/>
                </a:lnTo>
                <a:lnTo>
                  <a:pt x="3620" y="420"/>
                </a:lnTo>
                <a:lnTo>
                  <a:pt x="3620" y="420"/>
                </a:lnTo>
                <a:lnTo>
                  <a:pt x="3620" y="421"/>
                </a:lnTo>
                <a:lnTo>
                  <a:pt x="3621" y="420"/>
                </a:lnTo>
                <a:lnTo>
                  <a:pt x="3623" y="418"/>
                </a:lnTo>
                <a:close/>
                <a:moveTo>
                  <a:pt x="3290" y="477"/>
                </a:moveTo>
                <a:lnTo>
                  <a:pt x="3290" y="477"/>
                </a:lnTo>
                <a:lnTo>
                  <a:pt x="3291" y="477"/>
                </a:lnTo>
                <a:lnTo>
                  <a:pt x="3290" y="477"/>
                </a:lnTo>
                <a:close/>
                <a:moveTo>
                  <a:pt x="3471" y="587"/>
                </a:moveTo>
                <a:lnTo>
                  <a:pt x="3471" y="587"/>
                </a:lnTo>
                <a:lnTo>
                  <a:pt x="3471" y="587"/>
                </a:lnTo>
                <a:lnTo>
                  <a:pt x="3471" y="587"/>
                </a:lnTo>
                <a:lnTo>
                  <a:pt x="3474" y="587"/>
                </a:lnTo>
                <a:lnTo>
                  <a:pt x="3471" y="585"/>
                </a:lnTo>
                <a:lnTo>
                  <a:pt x="3471" y="587"/>
                </a:lnTo>
                <a:close/>
                <a:moveTo>
                  <a:pt x="2312" y="789"/>
                </a:moveTo>
                <a:lnTo>
                  <a:pt x="2305" y="786"/>
                </a:lnTo>
                <a:lnTo>
                  <a:pt x="2305" y="786"/>
                </a:lnTo>
                <a:lnTo>
                  <a:pt x="2305" y="786"/>
                </a:lnTo>
                <a:lnTo>
                  <a:pt x="2305" y="786"/>
                </a:lnTo>
                <a:lnTo>
                  <a:pt x="2305" y="787"/>
                </a:lnTo>
                <a:lnTo>
                  <a:pt x="2305" y="790"/>
                </a:lnTo>
                <a:lnTo>
                  <a:pt x="2309" y="789"/>
                </a:lnTo>
                <a:lnTo>
                  <a:pt x="2312" y="789"/>
                </a:lnTo>
                <a:close/>
                <a:moveTo>
                  <a:pt x="2925" y="944"/>
                </a:moveTo>
                <a:lnTo>
                  <a:pt x="2926" y="944"/>
                </a:lnTo>
                <a:lnTo>
                  <a:pt x="2926" y="944"/>
                </a:lnTo>
                <a:lnTo>
                  <a:pt x="2926" y="942"/>
                </a:lnTo>
                <a:lnTo>
                  <a:pt x="2925" y="944"/>
                </a:lnTo>
                <a:close/>
                <a:moveTo>
                  <a:pt x="4019" y="669"/>
                </a:moveTo>
                <a:lnTo>
                  <a:pt x="4019" y="669"/>
                </a:lnTo>
                <a:lnTo>
                  <a:pt x="4019" y="669"/>
                </a:lnTo>
                <a:lnTo>
                  <a:pt x="4019" y="669"/>
                </a:lnTo>
                <a:close/>
                <a:moveTo>
                  <a:pt x="4021" y="669"/>
                </a:moveTo>
                <a:lnTo>
                  <a:pt x="4021" y="669"/>
                </a:lnTo>
                <a:lnTo>
                  <a:pt x="4019" y="669"/>
                </a:lnTo>
                <a:lnTo>
                  <a:pt x="4021" y="669"/>
                </a:lnTo>
                <a:lnTo>
                  <a:pt x="4021" y="669"/>
                </a:lnTo>
                <a:close/>
                <a:moveTo>
                  <a:pt x="2429" y="2980"/>
                </a:moveTo>
                <a:lnTo>
                  <a:pt x="2430" y="2985"/>
                </a:lnTo>
                <a:lnTo>
                  <a:pt x="2430" y="2982"/>
                </a:lnTo>
                <a:lnTo>
                  <a:pt x="2431" y="2980"/>
                </a:lnTo>
                <a:lnTo>
                  <a:pt x="2430" y="2980"/>
                </a:lnTo>
                <a:lnTo>
                  <a:pt x="2429" y="2980"/>
                </a:lnTo>
                <a:close/>
                <a:moveTo>
                  <a:pt x="5885" y="3032"/>
                </a:moveTo>
                <a:lnTo>
                  <a:pt x="5885" y="3032"/>
                </a:lnTo>
                <a:lnTo>
                  <a:pt x="5885" y="3032"/>
                </a:lnTo>
                <a:lnTo>
                  <a:pt x="5885" y="3032"/>
                </a:lnTo>
                <a:close/>
                <a:moveTo>
                  <a:pt x="5934" y="3152"/>
                </a:moveTo>
                <a:lnTo>
                  <a:pt x="5937" y="3149"/>
                </a:lnTo>
                <a:lnTo>
                  <a:pt x="5934" y="3149"/>
                </a:lnTo>
                <a:lnTo>
                  <a:pt x="5934" y="3152"/>
                </a:lnTo>
                <a:close/>
                <a:moveTo>
                  <a:pt x="5986" y="3051"/>
                </a:moveTo>
                <a:lnTo>
                  <a:pt x="5983" y="3051"/>
                </a:lnTo>
                <a:lnTo>
                  <a:pt x="5986" y="3055"/>
                </a:lnTo>
                <a:lnTo>
                  <a:pt x="5986" y="3052"/>
                </a:lnTo>
                <a:lnTo>
                  <a:pt x="5986" y="3051"/>
                </a:lnTo>
                <a:close/>
                <a:moveTo>
                  <a:pt x="6067" y="2815"/>
                </a:moveTo>
                <a:lnTo>
                  <a:pt x="6067" y="2816"/>
                </a:lnTo>
                <a:lnTo>
                  <a:pt x="6043" y="2816"/>
                </a:lnTo>
                <a:lnTo>
                  <a:pt x="6020" y="2816"/>
                </a:lnTo>
                <a:lnTo>
                  <a:pt x="5996" y="2816"/>
                </a:lnTo>
                <a:lnTo>
                  <a:pt x="5972" y="2816"/>
                </a:lnTo>
                <a:lnTo>
                  <a:pt x="5977" y="2838"/>
                </a:lnTo>
                <a:lnTo>
                  <a:pt x="5983" y="2860"/>
                </a:lnTo>
                <a:lnTo>
                  <a:pt x="5986" y="2872"/>
                </a:lnTo>
                <a:lnTo>
                  <a:pt x="5986" y="2883"/>
                </a:lnTo>
                <a:lnTo>
                  <a:pt x="5986" y="2888"/>
                </a:lnTo>
                <a:lnTo>
                  <a:pt x="5984" y="2894"/>
                </a:lnTo>
                <a:lnTo>
                  <a:pt x="5982" y="2899"/>
                </a:lnTo>
                <a:lnTo>
                  <a:pt x="5979" y="2906"/>
                </a:lnTo>
                <a:lnTo>
                  <a:pt x="5972" y="2908"/>
                </a:lnTo>
                <a:lnTo>
                  <a:pt x="5964" y="2911"/>
                </a:lnTo>
                <a:lnTo>
                  <a:pt x="5961" y="2914"/>
                </a:lnTo>
                <a:lnTo>
                  <a:pt x="5959" y="2916"/>
                </a:lnTo>
                <a:lnTo>
                  <a:pt x="5961" y="2917"/>
                </a:lnTo>
                <a:lnTo>
                  <a:pt x="5964" y="2917"/>
                </a:lnTo>
                <a:lnTo>
                  <a:pt x="5976" y="2916"/>
                </a:lnTo>
                <a:lnTo>
                  <a:pt x="5987" y="2916"/>
                </a:lnTo>
                <a:lnTo>
                  <a:pt x="5998" y="2917"/>
                </a:lnTo>
                <a:lnTo>
                  <a:pt x="6008" y="2919"/>
                </a:lnTo>
                <a:lnTo>
                  <a:pt x="6030" y="2926"/>
                </a:lnTo>
                <a:lnTo>
                  <a:pt x="6050" y="2934"/>
                </a:lnTo>
                <a:lnTo>
                  <a:pt x="6060" y="2939"/>
                </a:lnTo>
                <a:lnTo>
                  <a:pt x="6070" y="2943"/>
                </a:lnTo>
                <a:lnTo>
                  <a:pt x="6080" y="2947"/>
                </a:lnTo>
                <a:lnTo>
                  <a:pt x="6091" y="2951"/>
                </a:lnTo>
                <a:lnTo>
                  <a:pt x="6102" y="2949"/>
                </a:lnTo>
                <a:lnTo>
                  <a:pt x="6114" y="2948"/>
                </a:lnTo>
                <a:lnTo>
                  <a:pt x="6119" y="2946"/>
                </a:lnTo>
                <a:lnTo>
                  <a:pt x="6125" y="2942"/>
                </a:lnTo>
                <a:lnTo>
                  <a:pt x="6130" y="2938"/>
                </a:lnTo>
                <a:lnTo>
                  <a:pt x="6135" y="2933"/>
                </a:lnTo>
                <a:lnTo>
                  <a:pt x="6143" y="2933"/>
                </a:lnTo>
                <a:lnTo>
                  <a:pt x="6150" y="2933"/>
                </a:lnTo>
                <a:lnTo>
                  <a:pt x="6159" y="2939"/>
                </a:lnTo>
                <a:lnTo>
                  <a:pt x="6165" y="2944"/>
                </a:lnTo>
                <a:lnTo>
                  <a:pt x="6171" y="2943"/>
                </a:lnTo>
                <a:lnTo>
                  <a:pt x="6178" y="2942"/>
                </a:lnTo>
                <a:lnTo>
                  <a:pt x="6178" y="2941"/>
                </a:lnTo>
                <a:lnTo>
                  <a:pt x="6179" y="2938"/>
                </a:lnTo>
                <a:lnTo>
                  <a:pt x="6181" y="2934"/>
                </a:lnTo>
                <a:lnTo>
                  <a:pt x="6185" y="2933"/>
                </a:lnTo>
                <a:lnTo>
                  <a:pt x="6197" y="2933"/>
                </a:lnTo>
                <a:lnTo>
                  <a:pt x="6209" y="2934"/>
                </a:lnTo>
                <a:lnTo>
                  <a:pt x="6222" y="2934"/>
                </a:lnTo>
                <a:lnTo>
                  <a:pt x="6234" y="2934"/>
                </a:lnTo>
                <a:lnTo>
                  <a:pt x="6242" y="2934"/>
                </a:lnTo>
                <a:lnTo>
                  <a:pt x="6251" y="2934"/>
                </a:lnTo>
                <a:lnTo>
                  <a:pt x="6259" y="2934"/>
                </a:lnTo>
                <a:lnTo>
                  <a:pt x="6267" y="2933"/>
                </a:lnTo>
                <a:lnTo>
                  <a:pt x="6267" y="2933"/>
                </a:lnTo>
                <a:lnTo>
                  <a:pt x="6268" y="2933"/>
                </a:lnTo>
                <a:lnTo>
                  <a:pt x="6269" y="2931"/>
                </a:lnTo>
                <a:lnTo>
                  <a:pt x="6272" y="2928"/>
                </a:lnTo>
                <a:lnTo>
                  <a:pt x="6273" y="2927"/>
                </a:lnTo>
                <a:lnTo>
                  <a:pt x="6276" y="2926"/>
                </a:lnTo>
                <a:lnTo>
                  <a:pt x="6278" y="2927"/>
                </a:lnTo>
                <a:lnTo>
                  <a:pt x="6279" y="2928"/>
                </a:lnTo>
                <a:lnTo>
                  <a:pt x="6282" y="2931"/>
                </a:lnTo>
                <a:lnTo>
                  <a:pt x="6284" y="2933"/>
                </a:lnTo>
                <a:lnTo>
                  <a:pt x="6284" y="2933"/>
                </a:lnTo>
                <a:lnTo>
                  <a:pt x="6297" y="2927"/>
                </a:lnTo>
                <a:lnTo>
                  <a:pt x="6310" y="2922"/>
                </a:lnTo>
                <a:lnTo>
                  <a:pt x="6323" y="2918"/>
                </a:lnTo>
                <a:lnTo>
                  <a:pt x="6336" y="2914"/>
                </a:lnTo>
                <a:lnTo>
                  <a:pt x="6350" y="2909"/>
                </a:lnTo>
                <a:lnTo>
                  <a:pt x="6362" y="2903"/>
                </a:lnTo>
                <a:lnTo>
                  <a:pt x="6375" y="2895"/>
                </a:lnTo>
                <a:lnTo>
                  <a:pt x="6386" y="2885"/>
                </a:lnTo>
                <a:lnTo>
                  <a:pt x="6395" y="2878"/>
                </a:lnTo>
                <a:lnTo>
                  <a:pt x="6404" y="2872"/>
                </a:lnTo>
                <a:lnTo>
                  <a:pt x="6415" y="2865"/>
                </a:lnTo>
                <a:lnTo>
                  <a:pt x="6426" y="2862"/>
                </a:lnTo>
                <a:lnTo>
                  <a:pt x="6431" y="2862"/>
                </a:lnTo>
                <a:lnTo>
                  <a:pt x="6438" y="2860"/>
                </a:lnTo>
                <a:lnTo>
                  <a:pt x="6444" y="2862"/>
                </a:lnTo>
                <a:lnTo>
                  <a:pt x="6450" y="2862"/>
                </a:lnTo>
                <a:lnTo>
                  <a:pt x="6456" y="2864"/>
                </a:lnTo>
                <a:lnTo>
                  <a:pt x="6463" y="2867"/>
                </a:lnTo>
                <a:lnTo>
                  <a:pt x="6470" y="2869"/>
                </a:lnTo>
                <a:lnTo>
                  <a:pt x="6477" y="2874"/>
                </a:lnTo>
                <a:lnTo>
                  <a:pt x="6482" y="2877"/>
                </a:lnTo>
                <a:lnTo>
                  <a:pt x="6485" y="2878"/>
                </a:lnTo>
                <a:lnTo>
                  <a:pt x="6489" y="2878"/>
                </a:lnTo>
                <a:lnTo>
                  <a:pt x="6494" y="2878"/>
                </a:lnTo>
                <a:lnTo>
                  <a:pt x="6503" y="2877"/>
                </a:lnTo>
                <a:lnTo>
                  <a:pt x="6510" y="2873"/>
                </a:lnTo>
                <a:lnTo>
                  <a:pt x="6519" y="2868"/>
                </a:lnTo>
                <a:lnTo>
                  <a:pt x="6528" y="2863"/>
                </a:lnTo>
                <a:lnTo>
                  <a:pt x="6537" y="2860"/>
                </a:lnTo>
                <a:lnTo>
                  <a:pt x="6546" y="2859"/>
                </a:lnTo>
                <a:lnTo>
                  <a:pt x="6585" y="2858"/>
                </a:lnTo>
                <a:lnTo>
                  <a:pt x="6623" y="2855"/>
                </a:lnTo>
                <a:lnTo>
                  <a:pt x="6661" y="2853"/>
                </a:lnTo>
                <a:lnTo>
                  <a:pt x="6700" y="2850"/>
                </a:lnTo>
                <a:lnTo>
                  <a:pt x="6709" y="2841"/>
                </a:lnTo>
                <a:lnTo>
                  <a:pt x="6718" y="2836"/>
                </a:lnTo>
                <a:lnTo>
                  <a:pt x="6728" y="2834"/>
                </a:lnTo>
                <a:lnTo>
                  <a:pt x="6738" y="2831"/>
                </a:lnTo>
                <a:lnTo>
                  <a:pt x="6758" y="2833"/>
                </a:lnTo>
                <a:lnTo>
                  <a:pt x="6778" y="2835"/>
                </a:lnTo>
                <a:lnTo>
                  <a:pt x="6804" y="2836"/>
                </a:lnTo>
                <a:lnTo>
                  <a:pt x="6831" y="2836"/>
                </a:lnTo>
                <a:lnTo>
                  <a:pt x="6857" y="2835"/>
                </a:lnTo>
                <a:lnTo>
                  <a:pt x="6883" y="2834"/>
                </a:lnTo>
                <a:lnTo>
                  <a:pt x="6883" y="2834"/>
                </a:lnTo>
                <a:lnTo>
                  <a:pt x="6891" y="2833"/>
                </a:lnTo>
                <a:lnTo>
                  <a:pt x="6898" y="2831"/>
                </a:lnTo>
                <a:lnTo>
                  <a:pt x="6898" y="2831"/>
                </a:lnTo>
                <a:lnTo>
                  <a:pt x="6898" y="2831"/>
                </a:lnTo>
                <a:lnTo>
                  <a:pt x="6906" y="2825"/>
                </a:lnTo>
                <a:lnTo>
                  <a:pt x="6915" y="2820"/>
                </a:lnTo>
                <a:lnTo>
                  <a:pt x="6925" y="2818"/>
                </a:lnTo>
                <a:lnTo>
                  <a:pt x="6934" y="2816"/>
                </a:lnTo>
                <a:lnTo>
                  <a:pt x="6954" y="2815"/>
                </a:lnTo>
                <a:lnTo>
                  <a:pt x="6974" y="2816"/>
                </a:lnTo>
                <a:lnTo>
                  <a:pt x="6990" y="2816"/>
                </a:lnTo>
                <a:lnTo>
                  <a:pt x="7006" y="2814"/>
                </a:lnTo>
                <a:lnTo>
                  <a:pt x="7023" y="2811"/>
                </a:lnTo>
                <a:lnTo>
                  <a:pt x="7038" y="2806"/>
                </a:lnTo>
                <a:lnTo>
                  <a:pt x="7026" y="2798"/>
                </a:lnTo>
                <a:lnTo>
                  <a:pt x="7016" y="2789"/>
                </a:lnTo>
                <a:lnTo>
                  <a:pt x="7013" y="2782"/>
                </a:lnTo>
                <a:lnTo>
                  <a:pt x="7010" y="2776"/>
                </a:lnTo>
                <a:lnTo>
                  <a:pt x="7008" y="2770"/>
                </a:lnTo>
                <a:lnTo>
                  <a:pt x="7008" y="2761"/>
                </a:lnTo>
                <a:lnTo>
                  <a:pt x="7010" y="2755"/>
                </a:lnTo>
                <a:lnTo>
                  <a:pt x="7014" y="2751"/>
                </a:lnTo>
                <a:lnTo>
                  <a:pt x="6989" y="2755"/>
                </a:lnTo>
                <a:lnTo>
                  <a:pt x="6965" y="2759"/>
                </a:lnTo>
                <a:lnTo>
                  <a:pt x="6941" y="2761"/>
                </a:lnTo>
                <a:lnTo>
                  <a:pt x="6916" y="2762"/>
                </a:lnTo>
                <a:lnTo>
                  <a:pt x="6868" y="2765"/>
                </a:lnTo>
                <a:lnTo>
                  <a:pt x="6819" y="2766"/>
                </a:lnTo>
                <a:lnTo>
                  <a:pt x="6770" y="2766"/>
                </a:lnTo>
                <a:lnTo>
                  <a:pt x="6723" y="2767"/>
                </a:lnTo>
                <a:lnTo>
                  <a:pt x="6674" y="2769"/>
                </a:lnTo>
                <a:lnTo>
                  <a:pt x="6625" y="2772"/>
                </a:lnTo>
                <a:lnTo>
                  <a:pt x="6611" y="2772"/>
                </a:lnTo>
                <a:lnTo>
                  <a:pt x="6597" y="2771"/>
                </a:lnTo>
                <a:lnTo>
                  <a:pt x="6583" y="2769"/>
                </a:lnTo>
                <a:lnTo>
                  <a:pt x="6568" y="2769"/>
                </a:lnTo>
                <a:lnTo>
                  <a:pt x="6568" y="2769"/>
                </a:lnTo>
                <a:lnTo>
                  <a:pt x="6568" y="2769"/>
                </a:lnTo>
                <a:lnTo>
                  <a:pt x="6559" y="2776"/>
                </a:lnTo>
                <a:lnTo>
                  <a:pt x="6551" y="2782"/>
                </a:lnTo>
                <a:lnTo>
                  <a:pt x="6541" y="2787"/>
                </a:lnTo>
                <a:lnTo>
                  <a:pt x="6532" y="2793"/>
                </a:lnTo>
                <a:lnTo>
                  <a:pt x="6522" y="2796"/>
                </a:lnTo>
                <a:lnTo>
                  <a:pt x="6512" y="2799"/>
                </a:lnTo>
                <a:lnTo>
                  <a:pt x="6500" y="2800"/>
                </a:lnTo>
                <a:lnTo>
                  <a:pt x="6490" y="2803"/>
                </a:lnTo>
                <a:lnTo>
                  <a:pt x="6448" y="2804"/>
                </a:lnTo>
                <a:lnTo>
                  <a:pt x="6405" y="2803"/>
                </a:lnTo>
                <a:lnTo>
                  <a:pt x="6372" y="2803"/>
                </a:lnTo>
                <a:lnTo>
                  <a:pt x="6340" y="2801"/>
                </a:lnTo>
                <a:lnTo>
                  <a:pt x="6323" y="2801"/>
                </a:lnTo>
                <a:lnTo>
                  <a:pt x="6307" y="2804"/>
                </a:lnTo>
                <a:lnTo>
                  <a:pt x="6292" y="2806"/>
                </a:lnTo>
                <a:lnTo>
                  <a:pt x="6276" y="2811"/>
                </a:lnTo>
                <a:lnTo>
                  <a:pt x="6268" y="2814"/>
                </a:lnTo>
                <a:lnTo>
                  <a:pt x="6262" y="2816"/>
                </a:lnTo>
                <a:lnTo>
                  <a:pt x="6254" y="2816"/>
                </a:lnTo>
                <a:lnTo>
                  <a:pt x="6247" y="2816"/>
                </a:lnTo>
                <a:lnTo>
                  <a:pt x="6241" y="2816"/>
                </a:lnTo>
                <a:lnTo>
                  <a:pt x="6233" y="2814"/>
                </a:lnTo>
                <a:lnTo>
                  <a:pt x="6227" y="2813"/>
                </a:lnTo>
                <a:lnTo>
                  <a:pt x="6219" y="2809"/>
                </a:lnTo>
                <a:lnTo>
                  <a:pt x="6210" y="2805"/>
                </a:lnTo>
                <a:lnTo>
                  <a:pt x="6200" y="2803"/>
                </a:lnTo>
                <a:lnTo>
                  <a:pt x="6192" y="2803"/>
                </a:lnTo>
                <a:lnTo>
                  <a:pt x="6183" y="2804"/>
                </a:lnTo>
                <a:lnTo>
                  <a:pt x="6175" y="2805"/>
                </a:lnTo>
                <a:lnTo>
                  <a:pt x="6166" y="2809"/>
                </a:lnTo>
                <a:lnTo>
                  <a:pt x="6158" y="2814"/>
                </a:lnTo>
                <a:lnTo>
                  <a:pt x="6150" y="2819"/>
                </a:lnTo>
                <a:lnTo>
                  <a:pt x="6148" y="2814"/>
                </a:lnTo>
                <a:lnTo>
                  <a:pt x="6127" y="2815"/>
                </a:lnTo>
                <a:lnTo>
                  <a:pt x="6107" y="2815"/>
                </a:lnTo>
                <a:lnTo>
                  <a:pt x="6087" y="2815"/>
                </a:lnTo>
                <a:lnTo>
                  <a:pt x="6067" y="2815"/>
                </a:lnTo>
                <a:close/>
                <a:moveTo>
                  <a:pt x="4969" y="3548"/>
                </a:moveTo>
                <a:lnTo>
                  <a:pt x="4960" y="3557"/>
                </a:lnTo>
                <a:lnTo>
                  <a:pt x="4952" y="3566"/>
                </a:lnTo>
                <a:lnTo>
                  <a:pt x="4938" y="3547"/>
                </a:lnTo>
                <a:lnTo>
                  <a:pt x="4926" y="3527"/>
                </a:lnTo>
                <a:lnTo>
                  <a:pt x="4912" y="3507"/>
                </a:lnTo>
                <a:lnTo>
                  <a:pt x="4898" y="3487"/>
                </a:lnTo>
                <a:lnTo>
                  <a:pt x="4913" y="3484"/>
                </a:lnTo>
                <a:lnTo>
                  <a:pt x="4927" y="3483"/>
                </a:lnTo>
                <a:lnTo>
                  <a:pt x="4935" y="3483"/>
                </a:lnTo>
                <a:lnTo>
                  <a:pt x="4941" y="3483"/>
                </a:lnTo>
                <a:lnTo>
                  <a:pt x="4946" y="3484"/>
                </a:lnTo>
                <a:lnTo>
                  <a:pt x="4951" y="3487"/>
                </a:lnTo>
                <a:lnTo>
                  <a:pt x="4956" y="3489"/>
                </a:lnTo>
                <a:lnTo>
                  <a:pt x="4960" y="3492"/>
                </a:lnTo>
                <a:lnTo>
                  <a:pt x="4962" y="3497"/>
                </a:lnTo>
                <a:lnTo>
                  <a:pt x="4966" y="3502"/>
                </a:lnTo>
                <a:lnTo>
                  <a:pt x="4967" y="3508"/>
                </a:lnTo>
                <a:lnTo>
                  <a:pt x="4969" y="3514"/>
                </a:lnTo>
                <a:lnTo>
                  <a:pt x="4970" y="3523"/>
                </a:lnTo>
                <a:lnTo>
                  <a:pt x="4969" y="3532"/>
                </a:lnTo>
                <a:lnTo>
                  <a:pt x="4969" y="3541"/>
                </a:lnTo>
                <a:lnTo>
                  <a:pt x="4969" y="3548"/>
                </a:lnTo>
                <a:close/>
                <a:moveTo>
                  <a:pt x="4399" y="3384"/>
                </a:moveTo>
                <a:lnTo>
                  <a:pt x="4410" y="3393"/>
                </a:lnTo>
                <a:lnTo>
                  <a:pt x="4421" y="3403"/>
                </a:lnTo>
                <a:lnTo>
                  <a:pt x="4431" y="3411"/>
                </a:lnTo>
                <a:lnTo>
                  <a:pt x="4441" y="3422"/>
                </a:lnTo>
                <a:lnTo>
                  <a:pt x="4443" y="3414"/>
                </a:lnTo>
                <a:lnTo>
                  <a:pt x="4445" y="3408"/>
                </a:lnTo>
                <a:lnTo>
                  <a:pt x="4448" y="3404"/>
                </a:lnTo>
                <a:lnTo>
                  <a:pt x="4451" y="3400"/>
                </a:lnTo>
                <a:lnTo>
                  <a:pt x="4455" y="3398"/>
                </a:lnTo>
                <a:lnTo>
                  <a:pt x="4460" y="3395"/>
                </a:lnTo>
                <a:lnTo>
                  <a:pt x="4465" y="3394"/>
                </a:lnTo>
                <a:lnTo>
                  <a:pt x="4470" y="3393"/>
                </a:lnTo>
                <a:lnTo>
                  <a:pt x="4453" y="3393"/>
                </a:lnTo>
                <a:lnTo>
                  <a:pt x="4435" y="3390"/>
                </a:lnTo>
                <a:lnTo>
                  <a:pt x="4417" y="3388"/>
                </a:lnTo>
                <a:lnTo>
                  <a:pt x="4399" y="3384"/>
                </a:lnTo>
                <a:close/>
                <a:moveTo>
                  <a:pt x="4954" y="3282"/>
                </a:moveTo>
                <a:lnTo>
                  <a:pt x="4955" y="3287"/>
                </a:lnTo>
                <a:lnTo>
                  <a:pt x="4955" y="3291"/>
                </a:lnTo>
                <a:lnTo>
                  <a:pt x="4955" y="3293"/>
                </a:lnTo>
                <a:lnTo>
                  <a:pt x="4954" y="3297"/>
                </a:lnTo>
                <a:lnTo>
                  <a:pt x="4949" y="3302"/>
                </a:lnTo>
                <a:lnTo>
                  <a:pt x="4942" y="3306"/>
                </a:lnTo>
                <a:lnTo>
                  <a:pt x="4936" y="3310"/>
                </a:lnTo>
                <a:lnTo>
                  <a:pt x="4931" y="3314"/>
                </a:lnTo>
                <a:lnTo>
                  <a:pt x="4930" y="3315"/>
                </a:lnTo>
                <a:lnTo>
                  <a:pt x="4930" y="3316"/>
                </a:lnTo>
                <a:lnTo>
                  <a:pt x="4930" y="3319"/>
                </a:lnTo>
                <a:lnTo>
                  <a:pt x="4931" y="3320"/>
                </a:lnTo>
                <a:lnTo>
                  <a:pt x="4937" y="3325"/>
                </a:lnTo>
                <a:lnTo>
                  <a:pt x="4945" y="3329"/>
                </a:lnTo>
                <a:lnTo>
                  <a:pt x="4954" y="3331"/>
                </a:lnTo>
                <a:lnTo>
                  <a:pt x="4962" y="3332"/>
                </a:lnTo>
                <a:lnTo>
                  <a:pt x="4971" y="3332"/>
                </a:lnTo>
                <a:lnTo>
                  <a:pt x="4980" y="3330"/>
                </a:lnTo>
                <a:lnTo>
                  <a:pt x="4989" y="3325"/>
                </a:lnTo>
                <a:lnTo>
                  <a:pt x="4997" y="3317"/>
                </a:lnTo>
                <a:lnTo>
                  <a:pt x="4999" y="3315"/>
                </a:lnTo>
                <a:lnTo>
                  <a:pt x="5000" y="3312"/>
                </a:lnTo>
                <a:lnTo>
                  <a:pt x="4994" y="3310"/>
                </a:lnTo>
                <a:lnTo>
                  <a:pt x="4987" y="3306"/>
                </a:lnTo>
                <a:lnTo>
                  <a:pt x="4982" y="3302"/>
                </a:lnTo>
                <a:lnTo>
                  <a:pt x="4977" y="3297"/>
                </a:lnTo>
                <a:lnTo>
                  <a:pt x="4971" y="3293"/>
                </a:lnTo>
                <a:lnTo>
                  <a:pt x="4966" y="3288"/>
                </a:lnTo>
                <a:lnTo>
                  <a:pt x="4960" y="3286"/>
                </a:lnTo>
                <a:lnTo>
                  <a:pt x="4954" y="3282"/>
                </a:lnTo>
                <a:close/>
                <a:moveTo>
                  <a:pt x="5541" y="3317"/>
                </a:moveTo>
                <a:lnTo>
                  <a:pt x="5549" y="3319"/>
                </a:lnTo>
                <a:lnTo>
                  <a:pt x="5555" y="3320"/>
                </a:lnTo>
                <a:lnTo>
                  <a:pt x="5561" y="3324"/>
                </a:lnTo>
                <a:lnTo>
                  <a:pt x="5566" y="3330"/>
                </a:lnTo>
                <a:lnTo>
                  <a:pt x="5576" y="3326"/>
                </a:lnTo>
                <a:lnTo>
                  <a:pt x="5584" y="3322"/>
                </a:lnTo>
                <a:lnTo>
                  <a:pt x="5589" y="3319"/>
                </a:lnTo>
                <a:lnTo>
                  <a:pt x="5593" y="3315"/>
                </a:lnTo>
                <a:lnTo>
                  <a:pt x="5594" y="3310"/>
                </a:lnTo>
                <a:lnTo>
                  <a:pt x="5595" y="3305"/>
                </a:lnTo>
                <a:lnTo>
                  <a:pt x="5594" y="3300"/>
                </a:lnTo>
                <a:lnTo>
                  <a:pt x="5593" y="3295"/>
                </a:lnTo>
                <a:lnTo>
                  <a:pt x="5588" y="3283"/>
                </a:lnTo>
                <a:lnTo>
                  <a:pt x="5583" y="3272"/>
                </a:lnTo>
                <a:lnTo>
                  <a:pt x="5580" y="3267"/>
                </a:lnTo>
                <a:lnTo>
                  <a:pt x="5579" y="3262"/>
                </a:lnTo>
                <a:lnTo>
                  <a:pt x="5578" y="3257"/>
                </a:lnTo>
                <a:lnTo>
                  <a:pt x="5579" y="3252"/>
                </a:lnTo>
                <a:lnTo>
                  <a:pt x="5581" y="3247"/>
                </a:lnTo>
                <a:lnTo>
                  <a:pt x="5585" y="3242"/>
                </a:lnTo>
                <a:lnTo>
                  <a:pt x="5581" y="3241"/>
                </a:lnTo>
                <a:lnTo>
                  <a:pt x="5578" y="3241"/>
                </a:lnTo>
                <a:lnTo>
                  <a:pt x="5575" y="3242"/>
                </a:lnTo>
                <a:lnTo>
                  <a:pt x="5573" y="3243"/>
                </a:lnTo>
                <a:lnTo>
                  <a:pt x="5571" y="3246"/>
                </a:lnTo>
                <a:lnTo>
                  <a:pt x="5570" y="3248"/>
                </a:lnTo>
                <a:lnTo>
                  <a:pt x="5571" y="3252"/>
                </a:lnTo>
                <a:lnTo>
                  <a:pt x="5574" y="3257"/>
                </a:lnTo>
                <a:lnTo>
                  <a:pt x="5578" y="3263"/>
                </a:lnTo>
                <a:lnTo>
                  <a:pt x="5579" y="3277"/>
                </a:lnTo>
                <a:lnTo>
                  <a:pt x="5578" y="3287"/>
                </a:lnTo>
                <a:lnTo>
                  <a:pt x="5576" y="3291"/>
                </a:lnTo>
                <a:lnTo>
                  <a:pt x="5575" y="3295"/>
                </a:lnTo>
                <a:lnTo>
                  <a:pt x="5573" y="3298"/>
                </a:lnTo>
                <a:lnTo>
                  <a:pt x="5570" y="3301"/>
                </a:lnTo>
                <a:lnTo>
                  <a:pt x="5562" y="3305"/>
                </a:lnTo>
                <a:lnTo>
                  <a:pt x="5555" y="3307"/>
                </a:lnTo>
                <a:lnTo>
                  <a:pt x="5547" y="3310"/>
                </a:lnTo>
                <a:lnTo>
                  <a:pt x="5539" y="3311"/>
                </a:lnTo>
                <a:lnTo>
                  <a:pt x="5540" y="3314"/>
                </a:lnTo>
                <a:lnTo>
                  <a:pt x="5541" y="3317"/>
                </a:lnTo>
                <a:close/>
                <a:moveTo>
                  <a:pt x="5585" y="3365"/>
                </a:moveTo>
                <a:lnTo>
                  <a:pt x="5578" y="3365"/>
                </a:lnTo>
                <a:lnTo>
                  <a:pt x="5571" y="3364"/>
                </a:lnTo>
                <a:lnTo>
                  <a:pt x="5565" y="3361"/>
                </a:lnTo>
                <a:lnTo>
                  <a:pt x="5560" y="3357"/>
                </a:lnTo>
                <a:lnTo>
                  <a:pt x="5551" y="3349"/>
                </a:lnTo>
                <a:lnTo>
                  <a:pt x="5542" y="3339"/>
                </a:lnTo>
                <a:lnTo>
                  <a:pt x="5541" y="3344"/>
                </a:lnTo>
                <a:lnTo>
                  <a:pt x="5539" y="3347"/>
                </a:lnTo>
                <a:lnTo>
                  <a:pt x="5531" y="3355"/>
                </a:lnTo>
                <a:lnTo>
                  <a:pt x="5524" y="3360"/>
                </a:lnTo>
                <a:lnTo>
                  <a:pt x="5516" y="3364"/>
                </a:lnTo>
                <a:lnTo>
                  <a:pt x="5507" y="3365"/>
                </a:lnTo>
                <a:lnTo>
                  <a:pt x="5490" y="3368"/>
                </a:lnTo>
                <a:lnTo>
                  <a:pt x="5471" y="3366"/>
                </a:lnTo>
                <a:lnTo>
                  <a:pt x="5503" y="3375"/>
                </a:lnTo>
                <a:lnTo>
                  <a:pt x="5535" y="3380"/>
                </a:lnTo>
                <a:lnTo>
                  <a:pt x="5551" y="3381"/>
                </a:lnTo>
                <a:lnTo>
                  <a:pt x="5566" y="3379"/>
                </a:lnTo>
                <a:lnTo>
                  <a:pt x="5575" y="3376"/>
                </a:lnTo>
                <a:lnTo>
                  <a:pt x="5583" y="3374"/>
                </a:lnTo>
                <a:lnTo>
                  <a:pt x="5591" y="3370"/>
                </a:lnTo>
                <a:lnTo>
                  <a:pt x="5599" y="3366"/>
                </a:lnTo>
                <a:lnTo>
                  <a:pt x="5599" y="3366"/>
                </a:lnTo>
                <a:lnTo>
                  <a:pt x="5593" y="3365"/>
                </a:lnTo>
                <a:lnTo>
                  <a:pt x="5585" y="3365"/>
                </a:lnTo>
                <a:close/>
                <a:moveTo>
                  <a:pt x="5514" y="3094"/>
                </a:moveTo>
                <a:lnTo>
                  <a:pt x="5507" y="3093"/>
                </a:lnTo>
                <a:lnTo>
                  <a:pt x="5500" y="3090"/>
                </a:lnTo>
                <a:lnTo>
                  <a:pt x="5493" y="3090"/>
                </a:lnTo>
                <a:lnTo>
                  <a:pt x="5486" y="3090"/>
                </a:lnTo>
                <a:lnTo>
                  <a:pt x="5475" y="3091"/>
                </a:lnTo>
                <a:lnTo>
                  <a:pt x="5463" y="3095"/>
                </a:lnTo>
                <a:lnTo>
                  <a:pt x="5452" y="3099"/>
                </a:lnTo>
                <a:lnTo>
                  <a:pt x="5441" y="3105"/>
                </a:lnTo>
                <a:lnTo>
                  <a:pt x="5447" y="3110"/>
                </a:lnTo>
                <a:lnTo>
                  <a:pt x="5453" y="3114"/>
                </a:lnTo>
                <a:lnTo>
                  <a:pt x="5461" y="3116"/>
                </a:lnTo>
                <a:lnTo>
                  <a:pt x="5467" y="3119"/>
                </a:lnTo>
                <a:lnTo>
                  <a:pt x="5475" y="3121"/>
                </a:lnTo>
                <a:lnTo>
                  <a:pt x="5482" y="3124"/>
                </a:lnTo>
                <a:lnTo>
                  <a:pt x="5488" y="3126"/>
                </a:lnTo>
                <a:lnTo>
                  <a:pt x="5493" y="3131"/>
                </a:lnTo>
                <a:lnTo>
                  <a:pt x="5496" y="3133"/>
                </a:lnTo>
                <a:lnTo>
                  <a:pt x="5497" y="3135"/>
                </a:lnTo>
                <a:lnTo>
                  <a:pt x="5498" y="3139"/>
                </a:lnTo>
                <a:lnTo>
                  <a:pt x="5500" y="3142"/>
                </a:lnTo>
                <a:lnTo>
                  <a:pt x="5501" y="3145"/>
                </a:lnTo>
                <a:lnTo>
                  <a:pt x="5503" y="3147"/>
                </a:lnTo>
                <a:lnTo>
                  <a:pt x="5506" y="3147"/>
                </a:lnTo>
                <a:lnTo>
                  <a:pt x="5511" y="3144"/>
                </a:lnTo>
                <a:lnTo>
                  <a:pt x="5517" y="3140"/>
                </a:lnTo>
                <a:lnTo>
                  <a:pt x="5524" y="3138"/>
                </a:lnTo>
                <a:lnTo>
                  <a:pt x="5525" y="3131"/>
                </a:lnTo>
                <a:lnTo>
                  <a:pt x="5526" y="3125"/>
                </a:lnTo>
                <a:lnTo>
                  <a:pt x="5526" y="3119"/>
                </a:lnTo>
                <a:lnTo>
                  <a:pt x="5525" y="3114"/>
                </a:lnTo>
                <a:lnTo>
                  <a:pt x="5522" y="3108"/>
                </a:lnTo>
                <a:lnTo>
                  <a:pt x="5520" y="3104"/>
                </a:lnTo>
                <a:lnTo>
                  <a:pt x="5517" y="3099"/>
                </a:lnTo>
                <a:lnTo>
                  <a:pt x="5514" y="3094"/>
                </a:lnTo>
                <a:close/>
                <a:moveTo>
                  <a:pt x="5418" y="3049"/>
                </a:moveTo>
                <a:lnTo>
                  <a:pt x="5418" y="3049"/>
                </a:lnTo>
                <a:lnTo>
                  <a:pt x="5418" y="3049"/>
                </a:lnTo>
                <a:lnTo>
                  <a:pt x="5418" y="3049"/>
                </a:lnTo>
                <a:lnTo>
                  <a:pt x="5418" y="3049"/>
                </a:lnTo>
                <a:close/>
                <a:moveTo>
                  <a:pt x="4072" y="3514"/>
                </a:moveTo>
                <a:lnTo>
                  <a:pt x="4071" y="3514"/>
                </a:lnTo>
                <a:lnTo>
                  <a:pt x="4071" y="3514"/>
                </a:lnTo>
                <a:lnTo>
                  <a:pt x="4072" y="3514"/>
                </a:lnTo>
                <a:close/>
                <a:moveTo>
                  <a:pt x="4569" y="3699"/>
                </a:moveTo>
                <a:lnTo>
                  <a:pt x="4561" y="3701"/>
                </a:lnTo>
                <a:lnTo>
                  <a:pt x="4550" y="3705"/>
                </a:lnTo>
                <a:lnTo>
                  <a:pt x="4547" y="3705"/>
                </a:lnTo>
                <a:lnTo>
                  <a:pt x="4543" y="3703"/>
                </a:lnTo>
                <a:lnTo>
                  <a:pt x="4540" y="3699"/>
                </a:lnTo>
                <a:lnTo>
                  <a:pt x="4538" y="3691"/>
                </a:lnTo>
                <a:lnTo>
                  <a:pt x="4539" y="3680"/>
                </a:lnTo>
                <a:lnTo>
                  <a:pt x="4543" y="3668"/>
                </a:lnTo>
                <a:lnTo>
                  <a:pt x="4547" y="3656"/>
                </a:lnTo>
                <a:lnTo>
                  <a:pt x="4547" y="3644"/>
                </a:lnTo>
                <a:lnTo>
                  <a:pt x="4547" y="3631"/>
                </a:lnTo>
                <a:lnTo>
                  <a:pt x="4548" y="3620"/>
                </a:lnTo>
                <a:lnTo>
                  <a:pt x="4549" y="3615"/>
                </a:lnTo>
                <a:lnTo>
                  <a:pt x="4553" y="3610"/>
                </a:lnTo>
                <a:lnTo>
                  <a:pt x="4558" y="3607"/>
                </a:lnTo>
                <a:lnTo>
                  <a:pt x="4564" y="3605"/>
                </a:lnTo>
                <a:lnTo>
                  <a:pt x="4572" y="3605"/>
                </a:lnTo>
                <a:lnTo>
                  <a:pt x="4577" y="3606"/>
                </a:lnTo>
                <a:lnTo>
                  <a:pt x="4582" y="3610"/>
                </a:lnTo>
                <a:lnTo>
                  <a:pt x="4586" y="3615"/>
                </a:lnTo>
                <a:lnTo>
                  <a:pt x="4589" y="3620"/>
                </a:lnTo>
                <a:lnTo>
                  <a:pt x="4593" y="3625"/>
                </a:lnTo>
                <a:lnTo>
                  <a:pt x="4598" y="3629"/>
                </a:lnTo>
                <a:lnTo>
                  <a:pt x="4603" y="3631"/>
                </a:lnTo>
                <a:lnTo>
                  <a:pt x="4603" y="3632"/>
                </a:lnTo>
                <a:lnTo>
                  <a:pt x="4606" y="3636"/>
                </a:lnTo>
                <a:lnTo>
                  <a:pt x="4608" y="3640"/>
                </a:lnTo>
                <a:lnTo>
                  <a:pt x="4608" y="3645"/>
                </a:lnTo>
                <a:lnTo>
                  <a:pt x="4607" y="3649"/>
                </a:lnTo>
                <a:lnTo>
                  <a:pt x="4604" y="3658"/>
                </a:lnTo>
                <a:lnTo>
                  <a:pt x="4603" y="3665"/>
                </a:lnTo>
                <a:lnTo>
                  <a:pt x="4603" y="3674"/>
                </a:lnTo>
                <a:lnTo>
                  <a:pt x="4602" y="3681"/>
                </a:lnTo>
                <a:lnTo>
                  <a:pt x="4586" y="3690"/>
                </a:lnTo>
                <a:lnTo>
                  <a:pt x="4569" y="3699"/>
                </a:lnTo>
                <a:close/>
                <a:moveTo>
                  <a:pt x="6294" y="2226"/>
                </a:moveTo>
                <a:lnTo>
                  <a:pt x="6293" y="2226"/>
                </a:lnTo>
                <a:lnTo>
                  <a:pt x="6287" y="2226"/>
                </a:lnTo>
                <a:lnTo>
                  <a:pt x="6281" y="2226"/>
                </a:lnTo>
                <a:lnTo>
                  <a:pt x="6302" y="2231"/>
                </a:lnTo>
                <a:lnTo>
                  <a:pt x="6323" y="2235"/>
                </a:lnTo>
                <a:lnTo>
                  <a:pt x="6346" y="2239"/>
                </a:lnTo>
                <a:lnTo>
                  <a:pt x="6369" y="2240"/>
                </a:lnTo>
                <a:lnTo>
                  <a:pt x="6360" y="2236"/>
                </a:lnTo>
                <a:lnTo>
                  <a:pt x="6351" y="2234"/>
                </a:lnTo>
                <a:lnTo>
                  <a:pt x="6341" y="2234"/>
                </a:lnTo>
                <a:lnTo>
                  <a:pt x="6331" y="2234"/>
                </a:lnTo>
                <a:lnTo>
                  <a:pt x="6321" y="2234"/>
                </a:lnTo>
                <a:lnTo>
                  <a:pt x="6312" y="2233"/>
                </a:lnTo>
                <a:lnTo>
                  <a:pt x="6302" y="2230"/>
                </a:lnTo>
                <a:lnTo>
                  <a:pt x="6294" y="2226"/>
                </a:lnTo>
                <a:close/>
                <a:moveTo>
                  <a:pt x="6318" y="2302"/>
                </a:moveTo>
                <a:lnTo>
                  <a:pt x="6317" y="2300"/>
                </a:lnTo>
                <a:lnTo>
                  <a:pt x="6317" y="2300"/>
                </a:lnTo>
                <a:lnTo>
                  <a:pt x="6317" y="2300"/>
                </a:lnTo>
                <a:lnTo>
                  <a:pt x="6317" y="2300"/>
                </a:lnTo>
                <a:lnTo>
                  <a:pt x="6318" y="2302"/>
                </a:lnTo>
                <a:lnTo>
                  <a:pt x="6318" y="2302"/>
                </a:lnTo>
                <a:close/>
                <a:moveTo>
                  <a:pt x="6333" y="2716"/>
                </a:moveTo>
                <a:lnTo>
                  <a:pt x="6326" y="2712"/>
                </a:lnTo>
                <a:lnTo>
                  <a:pt x="6323" y="2715"/>
                </a:lnTo>
                <a:lnTo>
                  <a:pt x="6320" y="2718"/>
                </a:lnTo>
                <a:lnTo>
                  <a:pt x="6327" y="2717"/>
                </a:lnTo>
                <a:lnTo>
                  <a:pt x="6333" y="2716"/>
                </a:lnTo>
                <a:close/>
                <a:moveTo>
                  <a:pt x="6179" y="2771"/>
                </a:moveTo>
                <a:lnTo>
                  <a:pt x="6174" y="2772"/>
                </a:lnTo>
                <a:lnTo>
                  <a:pt x="6170" y="2774"/>
                </a:lnTo>
                <a:lnTo>
                  <a:pt x="6166" y="2777"/>
                </a:lnTo>
                <a:lnTo>
                  <a:pt x="6163" y="2781"/>
                </a:lnTo>
                <a:lnTo>
                  <a:pt x="6170" y="2776"/>
                </a:lnTo>
                <a:lnTo>
                  <a:pt x="6179" y="2771"/>
                </a:lnTo>
                <a:close/>
                <a:moveTo>
                  <a:pt x="6032" y="2900"/>
                </a:moveTo>
                <a:lnTo>
                  <a:pt x="6026" y="2908"/>
                </a:lnTo>
                <a:lnTo>
                  <a:pt x="6020" y="2912"/>
                </a:lnTo>
                <a:lnTo>
                  <a:pt x="6013" y="2914"/>
                </a:lnTo>
                <a:lnTo>
                  <a:pt x="6007" y="2914"/>
                </a:lnTo>
                <a:lnTo>
                  <a:pt x="6002" y="2913"/>
                </a:lnTo>
                <a:lnTo>
                  <a:pt x="5996" y="2911"/>
                </a:lnTo>
                <a:lnTo>
                  <a:pt x="5989" y="2906"/>
                </a:lnTo>
                <a:lnTo>
                  <a:pt x="5984" y="2899"/>
                </a:lnTo>
                <a:lnTo>
                  <a:pt x="6001" y="2900"/>
                </a:lnTo>
                <a:lnTo>
                  <a:pt x="6017" y="2900"/>
                </a:lnTo>
                <a:lnTo>
                  <a:pt x="6025" y="2900"/>
                </a:lnTo>
                <a:lnTo>
                  <a:pt x="6032" y="2900"/>
                </a:lnTo>
                <a:close/>
                <a:moveTo>
                  <a:pt x="1080" y="1596"/>
                </a:moveTo>
                <a:lnTo>
                  <a:pt x="1076" y="1597"/>
                </a:lnTo>
                <a:lnTo>
                  <a:pt x="1074" y="1600"/>
                </a:lnTo>
                <a:lnTo>
                  <a:pt x="1080" y="1596"/>
                </a:lnTo>
                <a:close/>
                <a:moveTo>
                  <a:pt x="2289" y="2451"/>
                </a:moveTo>
                <a:lnTo>
                  <a:pt x="2289" y="2451"/>
                </a:lnTo>
                <a:lnTo>
                  <a:pt x="2289" y="2451"/>
                </a:lnTo>
                <a:lnTo>
                  <a:pt x="2288" y="2447"/>
                </a:lnTo>
                <a:lnTo>
                  <a:pt x="2288" y="2443"/>
                </a:lnTo>
                <a:lnTo>
                  <a:pt x="2287" y="2446"/>
                </a:lnTo>
                <a:lnTo>
                  <a:pt x="2285" y="2449"/>
                </a:lnTo>
                <a:lnTo>
                  <a:pt x="2287" y="2450"/>
                </a:lnTo>
                <a:lnTo>
                  <a:pt x="2289" y="2451"/>
                </a:lnTo>
                <a:close/>
                <a:moveTo>
                  <a:pt x="1621" y="2221"/>
                </a:moveTo>
                <a:lnTo>
                  <a:pt x="1620" y="2224"/>
                </a:lnTo>
                <a:lnTo>
                  <a:pt x="1617" y="2226"/>
                </a:lnTo>
                <a:lnTo>
                  <a:pt x="1621" y="2226"/>
                </a:lnTo>
                <a:lnTo>
                  <a:pt x="1626" y="2228"/>
                </a:lnTo>
                <a:lnTo>
                  <a:pt x="1625" y="2224"/>
                </a:lnTo>
                <a:lnTo>
                  <a:pt x="1621" y="2221"/>
                </a:lnTo>
                <a:close/>
                <a:moveTo>
                  <a:pt x="1781" y="328"/>
                </a:moveTo>
                <a:lnTo>
                  <a:pt x="1784" y="325"/>
                </a:lnTo>
                <a:lnTo>
                  <a:pt x="1778" y="319"/>
                </a:lnTo>
                <a:lnTo>
                  <a:pt x="1774" y="313"/>
                </a:lnTo>
                <a:lnTo>
                  <a:pt x="1771" y="307"/>
                </a:lnTo>
                <a:lnTo>
                  <a:pt x="1768" y="298"/>
                </a:lnTo>
                <a:lnTo>
                  <a:pt x="1768" y="294"/>
                </a:lnTo>
                <a:lnTo>
                  <a:pt x="1769" y="289"/>
                </a:lnTo>
                <a:lnTo>
                  <a:pt x="1759" y="297"/>
                </a:lnTo>
                <a:lnTo>
                  <a:pt x="1749" y="302"/>
                </a:lnTo>
                <a:lnTo>
                  <a:pt x="1739" y="304"/>
                </a:lnTo>
                <a:lnTo>
                  <a:pt x="1729" y="307"/>
                </a:lnTo>
                <a:lnTo>
                  <a:pt x="1734" y="308"/>
                </a:lnTo>
                <a:lnTo>
                  <a:pt x="1749" y="314"/>
                </a:lnTo>
                <a:lnTo>
                  <a:pt x="1767" y="320"/>
                </a:lnTo>
                <a:lnTo>
                  <a:pt x="1773" y="324"/>
                </a:lnTo>
                <a:lnTo>
                  <a:pt x="1781" y="328"/>
                </a:lnTo>
                <a:close/>
                <a:moveTo>
                  <a:pt x="1477" y="1969"/>
                </a:moveTo>
                <a:lnTo>
                  <a:pt x="1486" y="1966"/>
                </a:lnTo>
                <a:lnTo>
                  <a:pt x="1493" y="1964"/>
                </a:lnTo>
                <a:lnTo>
                  <a:pt x="1499" y="1959"/>
                </a:lnTo>
                <a:lnTo>
                  <a:pt x="1503" y="1954"/>
                </a:lnTo>
                <a:lnTo>
                  <a:pt x="1489" y="1946"/>
                </a:lnTo>
                <a:lnTo>
                  <a:pt x="1474" y="1939"/>
                </a:lnTo>
                <a:lnTo>
                  <a:pt x="1460" y="1930"/>
                </a:lnTo>
                <a:lnTo>
                  <a:pt x="1447" y="1922"/>
                </a:lnTo>
                <a:lnTo>
                  <a:pt x="1445" y="1930"/>
                </a:lnTo>
                <a:lnTo>
                  <a:pt x="1442" y="1936"/>
                </a:lnTo>
                <a:lnTo>
                  <a:pt x="1453" y="1941"/>
                </a:lnTo>
                <a:lnTo>
                  <a:pt x="1462" y="1949"/>
                </a:lnTo>
                <a:lnTo>
                  <a:pt x="1471" y="1958"/>
                </a:lnTo>
                <a:lnTo>
                  <a:pt x="1477" y="1968"/>
                </a:lnTo>
                <a:lnTo>
                  <a:pt x="1477" y="1969"/>
                </a:lnTo>
                <a:close/>
                <a:moveTo>
                  <a:pt x="1191" y="1302"/>
                </a:moveTo>
                <a:lnTo>
                  <a:pt x="1189" y="1301"/>
                </a:lnTo>
                <a:lnTo>
                  <a:pt x="1189" y="1302"/>
                </a:lnTo>
                <a:lnTo>
                  <a:pt x="1189" y="1303"/>
                </a:lnTo>
                <a:lnTo>
                  <a:pt x="1191" y="1302"/>
                </a:lnTo>
                <a:lnTo>
                  <a:pt x="1191" y="1302"/>
                </a:lnTo>
                <a:lnTo>
                  <a:pt x="1191" y="1302"/>
                </a:lnTo>
                <a:close/>
                <a:moveTo>
                  <a:pt x="1189" y="1300"/>
                </a:moveTo>
                <a:lnTo>
                  <a:pt x="1191" y="1302"/>
                </a:lnTo>
                <a:lnTo>
                  <a:pt x="1191" y="1302"/>
                </a:lnTo>
                <a:lnTo>
                  <a:pt x="1192" y="1302"/>
                </a:lnTo>
                <a:lnTo>
                  <a:pt x="1192" y="1300"/>
                </a:lnTo>
                <a:lnTo>
                  <a:pt x="1193" y="1297"/>
                </a:lnTo>
                <a:lnTo>
                  <a:pt x="1191" y="1298"/>
                </a:lnTo>
                <a:lnTo>
                  <a:pt x="1189" y="1300"/>
                </a:lnTo>
                <a:close/>
                <a:moveTo>
                  <a:pt x="1165" y="1047"/>
                </a:moveTo>
                <a:lnTo>
                  <a:pt x="1165" y="1046"/>
                </a:lnTo>
                <a:lnTo>
                  <a:pt x="1160" y="1049"/>
                </a:lnTo>
                <a:lnTo>
                  <a:pt x="1157" y="1052"/>
                </a:lnTo>
                <a:lnTo>
                  <a:pt x="1157" y="1052"/>
                </a:lnTo>
                <a:lnTo>
                  <a:pt x="1162" y="1050"/>
                </a:lnTo>
                <a:lnTo>
                  <a:pt x="1165" y="1047"/>
                </a:lnTo>
                <a:close/>
                <a:moveTo>
                  <a:pt x="2156" y="2451"/>
                </a:moveTo>
                <a:lnTo>
                  <a:pt x="2156" y="2451"/>
                </a:lnTo>
                <a:lnTo>
                  <a:pt x="2156" y="2451"/>
                </a:lnTo>
                <a:lnTo>
                  <a:pt x="2165" y="2450"/>
                </a:lnTo>
                <a:lnTo>
                  <a:pt x="2174" y="2447"/>
                </a:lnTo>
                <a:lnTo>
                  <a:pt x="2179" y="2445"/>
                </a:lnTo>
                <a:lnTo>
                  <a:pt x="2182" y="2442"/>
                </a:lnTo>
                <a:lnTo>
                  <a:pt x="2185" y="2438"/>
                </a:lnTo>
                <a:lnTo>
                  <a:pt x="2189" y="2433"/>
                </a:lnTo>
                <a:lnTo>
                  <a:pt x="2160" y="2418"/>
                </a:lnTo>
                <a:lnTo>
                  <a:pt x="2130" y="2406"/>
                </a:lnTo>
                <a:lnTo>
                  <a:pt x="2115" y="2401"/>
                </a:lnTo>
                <a:lnTo>
                  <a:pt x="2100" y="2396"/>
                </a:lnTo>
                <a:lnTo>
                  <a:pt x="2083" y="2392"/>
                </a:lnTo>
                <a:lnTo>
                  <a:pt x="2068" y="2388"/>
                </a:lnTo>
                <a:lnTo>
                  <a:pt x="2053" y="2386"/>
                </a:lnTo>
                <a:lnTo>
                  <a:pt x="2037" y="2383"/>
                </a:lnTo>
                <a:lnTo>
                  <a:pt x="2022" y="2382"/>
                </a:lnTo>
                <a:lnTo>
                  <a:pt x="2005" y="2382"/>
                </a:lnTo>
                <a:lnTo>
                  <a:pt x="1989" y="2382"/>
                </a:lnTo>
                <a:lnTo>
                  <a:pt x="1974" y="2383"/>
                </a:lnTo>
                <a:lnTo>
                  <a:pt x="1958" y="2384"/>
                </a:lnTo>
                <a:lnTo>
                  <a:pt x="1941" y="2388"/>
                </a:lnTo>
                <a:lnTo>
                  <a:pt x="1918" y="2391"/>
                </a:lnTo>
                <a:lnTo>
                  <a:pt x="1894" y="2393"/>
                </a:lnTo>
                <a:lnTo>
                  <a:pt x="1870" y="2392"/>
                </a:lnTo>
                <a:lnTo>
                  <a:pt x="1847" y="2391"/>
                </a:lnTo>
                <a:lnTo>
                  <a:pt x="1802" y="2383"/>
                </a:lnTo>
                <a:lnTo>
                  <a:pt x="1756" y="2376"/>
                </a:lnTo>
                <a:lnTo>
                  <a:pt x="1746" y="2373"/>
                </a:lnTo>
                <a:lnTo>
                  <a:pt x="1735" y="2372"/>
                </a:lnTo>
                <a:lnTo>
                  <a:pt x="1724" y="2371"/>
                </a:lnTo>
                <a:lnTo>
                  <a:pt x="1714" y="2369"/>
                </a:lnTo>
                <a:lnTo>
                  <a:pt x="1715" y="2369"/>
                </a:lnTo>
                <a:lnTo>
                  <a:pt x="1722" y="2382"/>
                </a:lnTo>
                <a:lnTo>
                  <a:pt x="1725" y="2393"/>
                </a:lnTo>
                <a:lnTo>
                  <a:pt x="1727" y="2400"/>
                </a:lnTo>
                <a:lnTo>
                  <a:pt x="1727" y="2406"/>
                </a:lnTo>
                <a:lnTo>
                  <a:pt x="1725" y="2411"/>
                </a:lnTo>
                <a:lnTo>
                  <a:pt x="1722" y="2416"/>
                </a:lnTo>
                <a:lnTo>
                  <a:pt x="1771" y="2412"/>
                </a:lnTo>
                <a:lnTo>
                  <a:pt x="1818" y="2411"/>
                </a:lnTo>
                <a:lnTo>
                  <a:pt x="1866" y="2411"/>
                </a:lnTo>
                <a:lnTo>
                  <a:pt x="1915" y="2413"/>
                </a:lnTo>
                <a:lnTo>
                  <a:pt x="1963" y="2416"/>
                </a:lnTo>
                <a:lnTo>
                  <a:pt x="2010" y="2421"/>
                </a:lnTo>
                <a:lnTo>
                  <a:pt x="2059" y="2427"/>
                </a:lnTo>
                <a:lnTo>
                  <a:pt x="2107" y="2436"/>
                </a:lnTo>
                <a:lnTo>
                  <a:pt x="2110" y="2442"/>
                </a:lnTo>
                <a:lnTo>
                  <a:pt x="2112" y="2451"/>
                </a:lnTo>
                <a:lnTo>
                  <a:pt x="2113" y="2459"/>
                </a:lnTo>
                <a:lnTo>
                  <a:pt x="2115" y="2467"/>
                </a:lnTo>
                <a:lnTo>
                  <a:pt x="2118" y="2460"/>
                </a:lnTo>
                <a:lnTo>
                  <a:pt x="2122" y="2451"/>
                </a:lnTo>
                <a:lnTo>
                  <a:pt x="2131" y="2451"/>
                </a:lnTo>
                <a:lnTo>
                  <a:pt x="2139" y="2451"/>
                </a:lnTo>
                <a:lnTo>
                  <a:pt x="2139" y="2451"/>
                </a:lnTo>
                <a:lnTo>
                  <a:pt x="2147" y="2451"/>
                </a:lnTo>
                <a:lnTo>
                  <a:pt x="2156" y="2451"/>
                </a:lnTo>
                <a:close/>
                <a:moveTo>
                  <a:pt x="1163" y="337"/>
                </a:moveTo>
                <a:lnTo>
                  <a:pt x="1162" y="337"/>
                </a:lnTo>
                <a:lnTo>
                  <a:pt x="1162" y="337"/>
                </a:lnTo>
                <a:lnTo>
                  <a:pt x="1164" y="338"/>
                </a:lnTo>
                <a:lnTo>
                  <a:pt x="1165" y="339"/>
                </a:lnTo>
                <a:lnTo>
                  <a:pt x="1164" y="339"/>
                </a:lnTo>
                <a:lnTo>
                  <a:pt x="1163" y="337"/>
                </a:lnTo>
                <a:close/>
                <a:moveTo>
                  <a:pt x="2076" y="603"/>
                </a:moveTo>
                <a:lnTo>
                  <a:pt x="2076" y="603"/>
                </a:lnTo>
                <a:lnTo>
                  <a:pt x="2076" y="603"/>
                </a:lnTo>
                <a:lnTo>
                  <a:pt x="2074" y="603"/>
                </a:lnTo>
                <a:lnTo>
                  <a:pt x="2076" y="603"/>
                </a:lnTo>
                <a:close/>
                <a:moveTo>
                  <a:pt x="6607" y="2081"/>
                </a:moveTo>
                <a:lnTo>
                  <a:pt x="6606" y="2079"/>
                </a:lnTo>
                <a:lnTo>
                  <a:pt x="6606" y="2081"/>
                </a:lnTo>
                <a:lnTo>
                  <a:pt x="6607" y="2081"/>
                </a:lnTo>
                <a:close/>
                <a:moveTo>
                  <a:pt x="5336" y="673"/>
                </a:moveTo>
                <a:lnTo>
                  <a:pt x="5335" y="673"/>
                </a:lnTo>
                <a:lnTo>
                  <a:pt x="5334" y="672"/>
                </a:lnTo>
                <a:lnTo>
                  <a:pt x="5333" y="673"/>
                </a:lnTo>
                <a:lnTo>
                  <a:pt x="5336" y="673"/>
                </a:lnTo>
                <a:close/>
                <a:moveTo>
                  <a:pt x="5605" y="1104"/>
                </a:moveTo>
                <a:lnTo>
                  <a:pt x="5605" y="1104"/>
                </a:lnTo>
                <a:lnTo>
                  <a:pt x="5605" y="1104"/>
                </a:lnTo>
                <a:lnTo>
                  <a:pt x="5605" y="1104"/>
                </a:lnTo>
                <a:close/>
                <a:moveTo>
                  <a:pt x="6214" y="1582"/>
                </a:moveTo>
                <a:lnTo>
                  <a:pt x="6213" y="1585"/>
                </a:lnTo>
                <a:lnTo>
                  <a:pt x="6212" y="1586"/>
                </a:lnTo>
                <a:lnTo>
                  <a:pt x="6214" y="1585"/>
                </a:lnTo>
                <a:lnTo>
                  <a:pt x="6215" y="1583"/>
                </a:lnTo>
                <a:lnTo>
                  <a:pt x="6214" y="1582"/>
                </a:lnTo>
                <a:close/>
                <a:moveTo>
                  <a:pt x="1010" y="852"/>
                </a:moveTo>
                <a:lnTo>
                  <a:pt x="1000" y="845"/>
                </a:lnTo>
                <a:lnTo>
                  <a:pt x="991" y="838"/>
                </a:lnTo>
                <a:lnTo>
                  <a:pt x="1000" y="845"/>
                </a:lnTo>
                <a:lnTo>
                  <a:pt x="1010" y="852"/>
                </a:lnTo>
                <a:close/>
                <a:moveTo>
                  <a:pt x="1385" y="656"/>
                </a:moveTo>
                <a:lnTo>
                  <a:pt x="1379" y="649"/>
                </a:lnTo>
                <a:lnTo>
                  <a:pt x="1371" y="642"/>
                </a:lnTo>
                <a:lnTo>
                  <a:pt x="1370" y="646"/>
                </a:lnTo>
                <a:lnTo>
                  <a:pt x="1370" y="648"/>
                </a:lnTo>
                <a:lnTo>
                  <a:pt x="1374" y="651"/>
                </a:lnTo>
                <a:lnTo>
                  <a:pt x="1380" y="654"/>
                </a:lnTo>
                <a:lnTo>
                  <a:pt x="1385" y="656"/>
                </a:lnTo>
                <a:close/>
                <a:moveTo>
                  <a:pt x="4986" y="803"/>
                </a:moveTo>
                <a:lnTo>
                  <a:pt x="4987" y="801"/>
                </a:lnTo>
                <a:lnTo>
                  <a:pt x="4986" y="803"/>
                </a:lnTo>
                <a:lnTo>
                  <a:pt x="4986" y="804"/>
                </a:lnTo>
                <a:lnTo>
                  <a:pt x="4986" y="803"/>
                </a:lnTo>
                <a:close/>
                <a:moveTo>
                  <a:pt x="3817" y="508"/>
                </a:moveTo>
                <a:lnTo>
                  <a:pt x="3820" y="508"/>
                </a:lnTo>
                <a:lnTo>
                  <a:pt x="3822" y="509"/>
                </a:lnTo>
                <a:lnTo>
                  <a:pt x="3820" y="508"/>
                </a:lnTo>
                <a:lnTo>
                  <a:pt x="3818" y="506"/>
                </a:lnTo>
                <a:lnTo>
                  <a:pt x="3817" y="508"/>
                </a:lnTo>
                <a:close/>
                <a:moveTo>
                  <a:pt x="2338" y="403"/>
                </a:moveTo>
                <a:lnTo>
                  <a:pt x="2329" y="396"/>
                </a:lnTo>
                <a:lnTo>
                  <a:pt x="2322" y="387"/>
                </a:lnTo>
                <a:lnTo>
                  <a:pt x="2316" y="388"/>
                </a:lnTo>
                <a:lnTo>
                  <a:pt x="2311" y="388"/>
                </a:lnTo>
                <a:lnTo>
                  <a:pt x="2298" y="389"/>
                </a:lnTo>
                <a:lnTo>
                  <a:pt x="2285" y="389"/>
                </a:lnTo>
                <a:lnTo>
                  <a:pt x="2252" y="381"/>
                </a:lnTo>
                <a:lnTo>
                  <a:pt x="2216" y="373"/>
                </a:lnTo>
                <a:lnTo>
                  <a:pt x="2182" y="367"/>
                </a:lnTo>
                <a:lnTo>
                  <a:pt x="2149" y="359"/>
                </a:lnTo>
                <a:lnTo>
                  <a:pt x="2115" y="351"/>
                </a:lnTo>
                <a:lnTo>
                  <a:pt x="2081" y="341"/>
                </a:lnTo>
                <a:lnTo>
                  <a:pt x="2064" y="334"/>
                </a:lnTo>
                <a:lnTo>
                  <a:pt x="2048" y="328"/>
                </a:lnTo>
                <a:lnTo>
                  <a:pt x="2033" y="320"/>
                </a:lnTo>
                <a:lnTo>
                  <a:pt x="2017" y="312"/>
                </a:lnTo>
                <a:lnTo>
                  <a:pt x="2017" y="310"/>
                </a:lnTo>
                <a:lnTo>
                  <a:pt x="2014" y="313"/>
                </a:lnTo>
                <a:lnTo>
                  <a:pt x="2013" y="315"/>
                </a:lnTo>
                <a:lnTo>
                  <a:pt x="2010" y="319"/>
                </a:lnTo>
                <a:lnTo>
                  <a:pt x="2009" y="323"/>
                </a:lnTo>
                <a:lnTo>
                  <a:pt x="2010" y="327"/>
                </a:lnTo>
                <a:lnTo>
                  <a:pt x="2013" y="330"/>
                </a:lnTo>
                <a:lnTo>
                  <a:pt x="2031" y="336"/>
                </a:lnTo>
                <a:lnTo>
                  <a:pt x="2047" y="341"/>
                </a:lnTo>
                <a:lnTo>
                  <a:pt x="2063" y="348"/>
                </a:lnTo>
                <a:lnTo>
                  <a:pt x="2079" y="356"/>
                </a:lnTo>
                <a:lnTo>
                  <a:pt x="2111" y="371"/>
                </a:lnTo>
                <a:lnTo>
                  <a:pt x="2142" y="388"/>
                </a:lnTo>
                <a:lnTo>
                  <a:pt x="2146" y="393"/>
                </a:lnTo>
                <a:lnTo>
                  <a:pt x="2149" y="397"/>
                </a:lnTo>
                <a:lnTo>
                  <a:pt x="2152" y="400"/>
                </a:lnTo>
                <a:lnTo>
                  <a:pt x="2156" y="400"/>
                </a:lnTo>
                <a:lnTo>
                  <a:pt x="2164" y="396"/>
                </a:lnTo>
                <a:lnTo>
                  <a:pt x="2172" y="391"/>
                </a:lnTo>
                <a:lnTo>
                  <a:pt x="2186" y="389"/>
                </a:lnTo>
                <a:lnTo>
                  <a:pt x="2200" y="389"/>
                </a:lnTo>
                <a:lnTo>
                  <a:pt x="2206" y="391"/>
                </a:lnTo>
                <a:lnTo>
                  <a:pt x="2211" y="393"/>
                </a:lnTo>
                <a:lnTo>
                  <a:pt x="2216" y="397"/>
                </a:lnTo>
                <a:lnTo>
                  <a:pt x="2220" y="402"/>
                </a:lnTo>
                <a:lnTo>
                  <a:pt x="2223" y="402"/>
                </a:lnTo>
                <a:lnTo>
                  <a:pt x="2225" y="402"/>
                </a:lnTo>
                <a:lnTo>
                  <a:pt x="2239" y="401"/>
                </a:lnTo>
                <a:lnTo>
                  <a:pt x="2252" y="402"/>
                </a:lnTo>
                <a:lnTo>
                  <a:pt x="2264" y="403"/>
                </a:lnTo>
                <a:lnTo>
                  <a:pt x="2277" y="408"/>
                </a:lnTo>
                <a:lnTo>
                  <a:pt x="2288" y="412"/>
                </a:lnTo>
                <a:lnTo>
                  <a:pt x="2300" y="418"/>
                </a:lnTo>
                <a:lnTo>
                  <a:pt x="2312" y="426"/>
                </a:lnTo>
                <a:lnTo>
                  <a:pt x="2322" y="432"/>
                </a:lnTo>
                <a:lnTo>
                  <a:pt x="2323" y="431"/>
                </a:lnTo>
                <a:lnTo>
                  <a:pt x="2324" y="431"/>
                </a:lnTo>
                <a:lnTo>
                  <a:pt x="2338" y="425"/>
                </a:lnTo>
                <a:lnTo>
                  <a:pt x="2351" y="417"/>
                </a:lnTo>
                <a:lnTo>
                  <a:pt x="2357" y="413"/>
                </a:lnTo>
                <a:lnTo>
                  <a:pt x="2362" y="408"/>
                </a:lnTo>
                <a:lnTo>
                  <a:pt x="2366" y="402"/>
                </a:lnTo>
                <a:lnTo>
                  <a:pt x="2370" y="395"/>
                </a:lnTo>
                <a:lnTo>
                  <a:pt x="2363" y="393"/>
                </a:lnTo>
                <a:lnTo>
                  <a:pt x="2357" y="392"/>
                </a:lnTo>
                <a:lnTo>
                  <a:pt x="2358" y="396"/>
                </a:lnTo>
                <a:lnTo>
                  <a:pt x="2357" y="400"/>
                </a:lnTo>
                <a:lnTo>
                  <a:pt x="2356" y="402"/>
                </a:lnTo>
                <a:lnTo>
                  <a:pt x="2353" y="403"/>
                </a:lnTo>
                <a:lnTo>
                  <a:pt x="2347" y="405"/>
                </a:lnTo>
                <a:lnTo>
                  <a:pt x="2338" y="403"/>
                </a:lnTo>
                <a:close/>
                <a:moveTo>
                  <a:pt x="3236" y="605"/>
                </a:moveTo>
                <a:lnTo>
                  <a:pt x="3236" y="607"/>
                </a:lnTo>
                <a:lnTo>
                  <a:pt x="3237" y="608"/>
                </a:lnTo>
                <a:lnTo>
                  <a:pt x="3237" y="605"/>
                </a:lnTo>
                <a:lnTo>
                  <a:pt x="3236" y="604"/>
                </a:lnTo>
                <a:lnTo>
                  <a:pt x="3236" y="605"/>
                </a:lnTo>
                <a:close/>
                <a:moveTo>
                  <a:pt x="2401" y="396"/>
                </a:moveTo>
                <a:lnTo>
                  <a:pt x="2403" y="397"/>
                </a:lnTo>
                <a:lnTo>
                  <a:pt x="2406" y="398"/>
                </a:lnTo>
                <a:lnTo>
                  <a:pt x="2407" y="397"/>
                </a:lnTo>
                <a:lnTo>
                  <a:pt x="2410" y="396"/>
                </a:lnTo>
                <a:lnTo>
                  <a:pt x="2406" y="396"/>
                </a:lnTo>
                <a:lnTo>
                  <a:pt x="2401" y="396"/>
                </a:lnTo>
                <a:close/>
                <a:moveTo>
                  <a:pt x="2329" y="597"/>
                </a:moveTo>
                <a:lnTo>
                  <a:pt x="2328" y="597"/>
                </a:lnTo>
                <a:lnTo>
                  <a:pt x="2326" y="597"/>
                </a:lnTo>
                <a:lnTo>
                  <a:pt x="2321" y="595"/>
                </a:lnTo>
                <a:lnTo>
                  <a:pt x="2316" y="594"/>
                </a:lnTo>
                <a:lnTo>
                  <a:pt x="2309" y="594"/>
                </a:lnTo>
                <a:lnTo>
                  <a:pt x="2304" y="594"/>
                </a:lnTo>
                <a:lnTo>
                  <a:pt x="2314" y="597"/>
                </a:lnTo>
                <a:lnTo>
                  <a:pt x="2324" y="602"/>
                </a:lnTo>
                <a:lnTo>
                  <a:pt x="2327" y="599"/>
                </a:lnTo>
                <a:lnTo>
                  <a:pt x="2329" y="597"/>
                </a:lnTo>
                <a:close/>
                <a:moveTo>
                  <a:pt x="3840" y="387"/>
                </a:moveTo>
                <a:lnTo>
                  <a:pt x="3837" y="383"/>
                </a:lnTo>
                <a:lnTo>
                  <a:pt x="3836" y="384"/>
                </a:lnTo>
                <a:lnTo>
                  <a:pt x="3836" y="384"/>
                </a:lnTo>
                <a:lnTo>
                  <a:pt x="3840" y="387"/>
                </a:lnTo>
                <a:close/>
                <a:moveTo>
                  <a:pt x="2490" y="3069"/>
                </a:moveTo>
                <a:lnTo>
                  <a:pt x="2496" y="3072"/>
                </a:lnTo>
                <a:lnTo>
                  <a:pt x="2501" y="3075"/>
                </a:lnTo>
                <a:lnTo>
                  <a:pt x="2506" y="3078"/>
                </a:lnTo>
                <a:lnTo>
                  <a:pt x="2513" y="3080"/>
                </a:lnTo>
                <a:lnTo>
                  <a:pt x="2524" y="3083"/>
                </a:lnTo>
                <a:lnTo>
                  <a:pt x="2537" y="3084"/>
                </a:lnTo>
                <a:lnTo>
                  <a:pt x="2549" y="3085"/>
                </a:lnTo>
                <a:lnTo>
                  <a:pt x="2562" y="3088"/>
                </a:lnTo>
                <a:lnTo>
                  <a:pt x="2573" y="3090"/>
                </a:lnTo>
                <a:lnTo>
                  <a:pt x="2583" y="3096"/>
                </a:lnTo>
                <a:lnTo>
                  <a:pt x="2583" y="3091"/>
                </a:lnTo>
                <a:lnTo>
                  <a:pt x="2579" y="3086"/>
                </a:lnTo>
                <a:lnTo>
                  <a:pt x="2582" y="3080"/>
                </a:lnTo>
                <a:lnTo>
                  <a:pt x="2583" y="3074"/>
                </a:lnTo>
                <a:lnTo>
                  <a:pt x="2585" y="3069"/>
                </a:lnTo>
                <a:lnTo>
                  <a:pt x="2588" y="3065"/>
                </a:lnTo>
                <a:lnTo>
                  <a:pt x="2592" y="3061"/>
                </a:lnTo>
                <a:lnTo>
                  <a:pt x="2596" y="3059"/>
                </a:lnTo>
                <a:lnTo>
                  <a:pt x="2599" y="3056"/>
                </a:lnTo>
                <a:lnTo>
                  <a:pt x="2603" y="3055"/>
                </a:lnTo>
                <a:lnTo>
                  <a:pt x="2621" y="3051"/>
                </a:lnTo>
                <a:lnTo>
                  <a:pt x="2641" y="3050"/>
                </a:lnTo>
                <a:lnTo>
                  <a:pt x="2606" y="3050"/>
                </a:lnTo>
                <a:lnTo>
                  <a:pt x="2570" y="3049"/>
                </a:lnTo>
                <a:lnTo>
                  <a:pt x="2553" y="3050"/>
                </a:lnTo>
                <a:lnTo>
                  <a:pt x="2535" y="3052"/>
                </a:lnTo>
                <a:lnTo>
                  <a:pt x="2526" y="3056"/>
                </a:lnTo>
                <a:lnTo>
                  <a:pt x="2519" y="3059"/>
                </a:lnTo>
                <a:lnTo>
                  <a:pt x="2510" y="3064"/>
                </a:lnTo>
                <a:lnTo>
                  <a:pt x="2501" y="3069"/>
                </a:lnTo>
                <a:lnTo>
                  <a:pt x="2496" y="3070"/>
                </a:lnTo>
                <a:lnTo>
                  <a:pt x="2490" y="3069"/>
                </a:lnTo>
                <a:close/>
                <a:moveTo>
                  <a:pt x="7273" y="1767"/>
                </a:moveTo>
                <a:lnTo>
                  <a:pt x="7251" y="1766"/>
                </a:lnTo>
                <a:lnTo>
                  <a:pt x="7229" y="1763"/>
                </a:lnTo>
                <a:lnTo>
                  <a:pt x="7207" y="1759"/>
                </a:lnTo>
                <a:lnTo>
                  <a:pt x="7186" y="1755"/>
                </a:lnTo>
                <a:lnTo>
                  <a:pt x="7142" y="1745"/>
                </a:lnTo>
                <a:lnTo>
                  <a:pt x="7099" y="1734"/>
                </a:lnTo>
                <a:lnTo>
                  <a:pt x="7099" y="1728"/>
                </a:lnTo>
                <a:lnTo>
                  <a:pt x="7096" y="1732"/>
                </a:lnTo>
                <a:lnTo>
                  <a:pt x="7093" y="1735"/>
                </a:lnTo>
                <a:lnTo>
                  <a:pt x="7117" y="1742"/>
                </a:lnTo>
                <a:lnTo>
                  <a:pt x="7142" y="1748"/>
                </a:lnTo>
                <a:lnTo>
                  <a:pt x="7167" y="1753"/>
                </a:lnTo>
                <a:lnTo>
                  <a:pt x="7192" y="1758"/>
                </a:lnTo>
                <a:lnTo>
                  <a:pt x="7219" y="1763"/>
                </a:lnTo>
                <a:lnTo>
                  <a:pt x="7244" y="1768"/>
                </a:lnTo>
                <a:lnTo>
                  <a:pt x="7269" y="1772"/>
                </a:lnTo>
                <a:lnTo>
                  <a:pt x="7294" y="1776"/>
                </a:lnTo>
                <a:lnTo>
                  <a:pt x="7284" y="1771"/>
                </a:lnTo>
                <a:lnTo>
                  <a:pt x="7273" y="1767"/>
                </a:lnTo>
                <a:close/>
                <a:moveTo>
                  <a:pt x="7607" y="1828"/>
                </a:moveTo>
                <a:lnTo>
                  <a:pt x="7573" y="1822"/>
                </a:lnTo>
                <a:lnTo>
                  <a:pt x="7540" y="1817"/>
                </a:lnTo>
                <a:lnTo>
                  <a:pt x="7506" y="1811"/>
                </a:lnTo>
                <a:lnTo>
                  <a:pt x="7472" y="1804"/>
                </a:lnTo>
                <a:lnTo>
                  <a:pt x="7438" y="1798"/>
                </a:lnTo>
                <a:lnTo>
                  <a:pt x="7404" y="1791"/>
                </a:lnTo>
                <a:lnTo>
                  <a:pt x="7371" y="1782"/>
                </a:lnTo>
                <a:lnTo>
                  <a:pt x="7338" y="1772"/>
                </a:lnTo>
                <a:lnTo>
                  <a:pt x="7335" y="1776"/>
                </a:lnTo>
                <a:lnTo>
                  <a:pt x="7334" y="1779"/>
                </a:lnTo>
                <a:lnTo>
                  <a:pt x="7329" y="1781"/>
                </a:lnTo>
                <a:lnTo>
                  <a:pt x="7324" y="1781"/>
                </a:lnTo>
                <a:lnTo>
                  <a:pt x="7343" y="1784"/>
                </a:lnTo>
                <a:lnTo>
                  <a:pt x="7363" y="1787"/>
                </a:lnTo>
                <a:lnTo>
                  <a:pt x="7382" y="1791"/>
                </a:lnTo>
                <a:lnTo>
                  <a:pt x="7402" y="1794"/>
                </a:lnTo>
                <a:lnTo>
                  <a:pt x="7433" y="1801"/>
                </a:lnTo>
                <a:lnTo>
                  <a:pt x="7466" y="1808"/>
                </a:lnTo>
                <a:lnTo>
                  <a:pt x="7497" y="1818"/>
                </a:lnTo>
                <a:lnTo>
                  <a:pt x="7529" y="1827"/>
                </a:lnTo>
                <a:lnTo>
                  <a:pt x="7560" y="1837"/>
                </a:lnTo>
                <a:lnTo>
                  <a:pt x="7590" y="1848"/>
                </a:lnTo>
                <a:lnTo>
                  <a:pt x="7622" y="1860"/>
                </a:lnTo>
                <a:lnTo>
                  <a:pt x="7652" y="1871"/>
                </a:lnTo>
                <a:lnTo>
                  <a:pt x="7664" y="1868"/>
                </a:lnTo>
                <a:lnTo>
                  <a:pt x="7677" y="1868"/>
                </a:lnTo>
                <a:lnTo>
                  <a:pt x="7682" y="1868"/>
                </a:lnTo>
                <a:lnTo>
                  <a:pt x="7687" y="1868"/>
                </a:lnTo>
                <a:lnTo>
                  <a:pt x="7672" y="1865"/>
                </a:lnTo>
                <a:lnTo>
                  <a:pt x="7659" y="1860"/>
                </a:lnTo>
                <a:lnTo>
                  <a:pt x="7646" y="1852"/>
                </a:lnTo>
                <a:lnTo>
                  <a:pt x="7633" y="1843"/>
                </a:lnTo>
                <a:lnTo>
                  <a:pt x="7630" y="1840"/>
                </a:lnTo>
                <a:lnTo>
                  <a:pt x="7628" y="1835"/>
                </a:lnTo>
                <a:lnTo>
                  <a:pt x="7624" y="1837"/>
                </a:lnTo>
                <a:lnTo>
                  <a:pt x="7620" y="1837"/>
                </a:lnTo>
                <a:lnTo>
                  <a:pt x="7617" y="1836"/>
                </a:lnTo>
                <a:lnTo>
                  <a:pt x="7612" y="1835"/>
                </a:lnTo>
                <a:lnTo>
                  <a:pt x="7609" y="1832"/>
                </a:lnTo>
                <a:lnTo>
                  <a:pt x="7607" y="1828"/>
                </a:lnTo>
                <a:close/>
                <a:moveTo>
                  <a:pt x="6834" y="1818"/>
                </a:moveTo>
                <a:lnTo>
                  <a:pt x="6834" y="1818"/>
                </a:lnTo>
                <a:lnTo>
                  <a:pt x="6834" y="1820"/>
                </a:lnTo>
                <a:lnTo>
                  <a:pt x="6833" y="1820"/>
                </a:lnTo>
                <a:lnTo>
                  <a:pt x="6834" y="1818"/>
                </a:lnTo>
                <a:close/>
                <a:moveTo>
                  <a:pt x="6634" y="1950"/>
                </a:moveTo>
                <a:lnTo>
                  <a:pt x="6647" y="1951"/>
                </a:lnTo>
                <a:lnTo>
                  <a:pt x="6661" y="1954"/>
                </a:lnTo>
                <a:lnTo>
                  <a:pt x="6674" y="1955"/>
                </a:lnTo>
                <a:lnTo>
                  <a:pt x="6687" y="1956"/>
                </a:lnTo>
                <a:lnTo>
                  <a:pt x="6686" y="1948"/>
                </a:lnTo>
                <a:lnTo>
                  <a:pt x="6684" y="1939"/>
                </a:lnTo>
                <a:lnTo>
                  <a:pt x="6684" y="1944"/>
                </a:lnTo>
                <a:lnTo>
                  <a:pt x="6684" y="1950"/>
                </a:lnTo>
                <a:lnTo>
                  <a:pt x="6671" y="1950"/>
                </a:lnTo>
                <a:lnTo>
                  <a:pt x="6659" y="1950"/>
                </a:lnTo>
                <a:lnTo>
                  <a:pt x="6646" y="1950"/>
                </a:lnTo>
                <a:lnTo>
                  <a:pt x="6634" y="1950"/>
                </a:lnTo>
                <a:close/>
                <a:moveTo>
                  <a:pt x="7682" y="3832"/>
                </a:moveTo>
                <a:lnTo>
                  <a:pt x="7689" y="3832"/>
                </a:lnTo>
                <a:lnTo>
                  <a:pt x="7697" y="3832"/>
                </a:lnTo>
                <a:lnTo>
                  <a:pt x="7708" y="3836"/>
                </a:lnTo>
                <a:lnTo>
                  <a:pt x="7718" y="3838"/>
                </a:lnTo>
                <a:lnTo>
                  <a:pt x="7716" y="3843"/>
                </a:lnTo>
                <a:lnTo>
                  <a:pt x="7713" y="3846"/>
                </a:lnTo>
                <a:lnTo>
                  <a:pt x="7710" y="3847"/>
                </a:lnTo>
                <a:lnTo>
                  <a:pt x="7706" y="3847"/>
                </a:lnTo>
                <a:lnTo>
                  <a:pt x="7699" y="3846"/>
                </a:lnTo>
                <a:lnTo>
                  <a:pt x="7693" y="3843"/>
                </a:lnTo>
                <a:lnTo>
                  <a:pt x="7687" y="3838"/>
                </a:lnTo>
                <a:lnTo>
                  <a:pt x="7682" y="3832"/>
                </a:lnTo>
                <a:lnTo>
                  <a:pt x="7688" y="3826"/>
                </a:lnTo>
                <a:lnTo>
                  <a:pt x="7693" y="3821"/>
                </a:lnTo>
                <a:lnTo>
                  <a:pt x="7699" y="3818"/>
                </a:lnTo>
                <a:lnTo>
                  <a:pt x="7706" y="3816"/>
                </a:lnTo>
                <a:lnTo>
                  <a:pt x="7713" y="3816"/>
                </a:lnTo>
                <a:lnTo>
                  <a:pt x="7720" y="3816"/>
                </a:lnTo>
                <a:lnTo>
                  <a:pt x="7727" y="3817"/>
                </a:lnTo>
                <a:lnTo>
                  <a:pt x="7733" y="3818"/>
                </a:lnTo>
                <a:lnTo>
                  <a:pt x="7743" y="3821"/>
                </a:lnTo>
                <a:lnTo>
                  <a:pt x="7752" y="3822"/>
                </a:lnTo>
                <a:lnTo>
                  <a:pt x="7761" y="3822"/>
                </a:lnTo>
                <a:lnTo>
                  <a:pt x="7770" y="3821"/>
                </a:lnTo>
                <a:lnTo>
                  <a:pt x="7777" y="3817"/>
                </a:lnTo>
                <a:lnTo>
                  <a:pt x="7785" y="3813"/>
                </a:lnTo>
                <a:lnTo>
                  <a:pt x="7791" y="3807"/>
                </a:lnTo>
                <a:lnTo>
                  <a:pt x="7799" y="3799"/>
                </a:lnTo>
                <a:lnTo>
                  <a:pt x="7777" y="3794"/>
                </a:lnTo>
                <a:lnTo>
                  <a:pt x="7757" y="3788"/>
                </a:lnTo>
                <a:lnTo>
                  <a:pt x="7747" y="3784"/>
                </a:lnTo>
                <a:lnTo>
                  <a:pt x="7737" y="3782"/>
                </a:lnTo>
                <a:lnTo>
                  <a:pt x="7726" y="3782"/>
                </a:lnTo>
                <a:lnTo>
                  <a:pt x="7716" y="3783"/>
                </a:lnTo>
                <a:lnTo>
                  <a:pt x="7715" y="3783"/>
                </a:lnTo>
                <a:lnTo>
                  <a:pt x="7716" y="3783"/>
                </a:lnTo>
                <a:lnTo>
                  <a:pt x="7696" y="3776"/>
                </a:lnTo>
                <a:lnTo>
                  <a:pt x="7677" y="3769"/>
                </a:lnTo>
                <a:lnTo>
                  <a:pt x="7657" y="3764"/>
                </a:lnTo>
                <a:lnTo>
                  <a:pt x="7638" y="3759"/>
                </a:lnTo>
                <a:lnTo>
                  <a:pt x="7599" y="3750"/>
                </a:lnTo>
                <a:lnTo>
                  <a:pt x="7559" y="3743"/>
                </a:lnTo>
                <a:lnTo>
                  <a:pt x="7519" y="3737"/>
                </a:lnTo>
                <a:lnTo>
                  <a:pt x="7480" y="3730"/>
                </a:lnTo>
                <a:lnTo>
                  <a:pt x="7440" y="3723"/>
                </a:lnTo>
                <a:lnTo>
                  <a:pt x="7401" y="3715"/>
                </a:lnTo>
                <a:lnTo>
                  <a:pt x="7401" y="3715"/>
                </a:lnTo>
                <a:lnTo>
                  <a:pt x="7401" y="3715"/>
                </a:lnTo>
                <a:lnTo>
                  <a:pt x="7393" y="3709"/>
                </a:lnTo>
                <a:lnTo>
                  <a:pt x="7387" y="3704"/>
                </a:lnTo>
                <a:lnTo>
                  <a:pt x="7379" y="3701"/>
                </a:lnTo>
                <a:lnTo>
                  <a:pt x="7372" y="3700"/>
                </a:lnTo>
                <a:lnTo>
                  <a:pt x="7355" y="3699"/>
                </a:lnTo>
                <a:lnTo>
                  <a:pt x="7339" y="3699"/>
                </a:lnTo>
                <a:lnTo>
                  <a:pt x="7324" y="3699"/>
                </a:lnTo>
                <a:lnTo>
                  <a:pt x="7312" y="3699"/>
                </a:lnTo>
                <a:lnTo>
                  <a:pt x="7298" y="3696"/>
                </a:lnTo>
                <a:lnTo>
                  <a:pt x="7284" y="3694"/>
                </a:lnTo>
                <a:lnTo>
                  <a:pt x="7271" y="3690"/>
                </a:lnTo>
                <a:lnTo>
                  <a:pt x="7259" y="3685"/>
                </a:lnTo>
                <a:lnTo>
                  <a:pt x="7247" y="3679"/>
                </a:lnTo>
                <a:lnTo>
                  <a:pt x="7236" y="3673"/>
                </a:lnTo>
                <a:lnTo>
                  <a:pt x="7225" y="3666"/>
                </a:lnTo>
                <a:lnTo>
                  <a:pt x="7215" y="3661"/>
                </a:lnTo>
                <a:lnTo>
                  <a:pt x="7205" y="3656"/>
                </a:lnTo>
                <a:lnTo>
                  <a:pt x="7193" y="3654"/>
                </a:lnTo>
                <a:lnTo>
                  <a:pt x="7183" y="3651"/>
                </a:lnTo>
                <a:lnTo>
                  <a:pt x="7172" y="3649"/>
                </a:lnTo>
                <a:lnTo>
                  <a:pt x="7161" y="3649"/>
                </a:lnTo>
                <a:lnTo>
                  <a:pt x="7150" y="3648"/>
                </a:lnTo>
                <a:lnTo>
                  <a:pt x="7104" y="3649"/>
                </a:lnTo>
                <a:lnTo>
                  <a:pt x="7055" y="3650"/>
                </a:lnTo>
                <a:lnTo>
                  <a:pt x="7065" y="3660"/>
                </a:lnTo>
                <a:lnTo>
                  <a:pt x="7074" y="3666"/>
                </a:lnTo>
                <a:lnTo>
                  <a:pt x="7079" y="3673"/>
                </a:lnTo>
                <a:lnTo>
                  <a:pt x="7082" y="3678"/>
                </a:lnTo>
                <a:lnTo>
                  <a:pt x="7086" y="3684"/>
                </a:lnTo>
                <a:lnTo>
                  <a:pt x="7089" y="3690"/>
                </a:lnTo>
                <a:lnTo>
                  <a:pt x="7096" y="3699"/>
                </a:lnTo>
                <a:lnTo>
                  <a:pt x="7103" y="3707"/>
                </a:lnTo>
                <a:lnTo>
                  <a:pt x="7111" y="3713"/>
                </a:lnTo>
                <a:lnTo>
                  <a:pt x="7118" y="3719"/>
                </a:lnTo>
                <a:lnTo>
                  <a:pt x="7126" y="3723"/>
                </a:lnTo>
                <a:lnTo>
                  <a:pt x="7132" y="3725"/>
                </a:lnTo>
                <a:lnTo>
                  <a:pt x="7158" y="3729"/>
                </a:lnTo>
                <a:lnTo>
                  <a:pt x="7183" y="3734"/>
                </a:lnTo>
                <a:lnTo>
                  <a:pt x="7210" y="3738"/>
                </a:lnTo>
                <a:lnTo>
                  <a:pt x="7235" y="3743"/>
                </a:lnTo>
                <a:lnTo>
                  <a:pt x="7236" y="3738"/>
                </a:lnTo>
                <a:lnTo>
                  <a:pt x="7235" y="3733"/>
                </a:lnTo>
                <a:lnTo>
                  <a:pt x="7234" y="3729"/>
                </a:lnTo>
                <a:lnTo>
                  <a:pt x="7232" y="3727"/>
                </a:lnTo>
                <a:lnTo>
                  <a:pt x="7227" y="3722"/>
                </a:lnTo>
                <a:lnTo>
                  <a:pt x="7221" y="3719"/>
                </a:lnTo>
                <a:lnTo>
                  <a:pt x="7215" y="3715"/>
                </a:lnTo>
                <a:lnTo>
                  <a:pt x="7207" y="3712"/>
                </a:lnTo>
                <a:lnTo>
                  <a:pt x="7205" y="3710"/>
                </a:lnTo>
                <a:lnTo>
                  <a:pt x="7202" y="3707"/>
                </a:lnTo>
                <a:lnTo>
                  <a:pt x="7201" y="3704"/>
                </a:lnTo>
                <a:lnTo>
                  <a:pt x="7200" y="3700"/>
                </a:lnTo>
                <a:lnTo>
                  <a:pt x="7219" y="3700"/>
                </a:lnTo>
                <a:lnTo>
                  <a:pt x="7239" y="3701"/>
                </a:lnTo>
                <a:lnTo>
                  <a:pt x="7258" y="3705"/>
                </a:lnTo>
                <a:lnTo>
                  <a:pt x="7276" y="3709"/>
                </a:lnTo>
                <a:lnTo>
                  <a:pt x="7314" y="3719"/>
                </a:lnTo>
                <a:lnTo>
                  <a:pt x="7350" y="3730"/>
                </a:lnTo>
                <a:lnTo>
                  <a:pt x="7350" y="3730"/>
                </a:lnTo>
                <a:lnTo>
                  <a:pt x="7366" y="3732"/>
                </a:lnTo>
                <a:lnTo>
                  <a:pt x="7382" y="3733"/>
                </a:lnTo>
                <a:lnTo>
                  <a:pt x="7381" y="3749"/>
                </a:lnTo>
                <a:lnTo>
                  <a:pt x="7379" y="3766"/>
                </a:lnTo>
                <a:lnTo>
                  <a:pt x="7379" y="3769"/>
                </a:lnTo>
                <a:lnTo>
                  <a:pt x="7381" y="3772"/>
                </a:lnTo>
                <a:lnTo>
                  <a:pt x="7383" y="3776"/>
                </a:lnTo>
                <a:lnTo>
                  <a:pt x="7386" y="3778"/>
                </a:lnTo>
                <a:lnTo>
                  <a:pt x="7389" y="3782"/>
                </a:lnTo>
                <a:lnTo>
                  <a:pt x="7393" y="3784"/>
                </a:lnTo>
                <a:lnTo>
                  <a:pt x="7399" y="3786"/>
                </a:lnTo>
                <a:lnTo>
                  <a:pt x="7407" y="3788"/>
                </a:lnTo>
                <a:lnTo>
                  <a:pt x="7435" y="3794"/>
                </a:lnTo>
                <a:lnTo>
                  <a:pt x="7463" y="3802"/>
                </a:lnTo>
                <a:lnTo>
                  <a:pt x="7491" y="3809"/>
                </a:lnTo>
                <a:lnTo>
                  <a:pt x="7520" y="3817"/>
                </a:lnTo>
                <a:lnTo>
                  <a:pt x="7548" y="3825"/>
                </a:lnTo>
                <a:lnTo>
                  <a:pt x="7576" y="3833"/>
                </a:lnTo>
                <a:lnTo>
                  <a:pt x="7604" y="3841"/>
                </a:lnTo>
                <a:lnTo>
                  <a:pt x="7632" y="3850"/>
                </a:lnTo>
                <a:lnTo>
                  <a:pt x="7644" y="3845"/>
                </a:lnTo>
                <a:lnTo>
                  <a:pt x="7657" y="3841"/>
                </a:lnTo>
                <a:lnTo>
                  <a:pt x="7669" y="3836"/>
                </a:lnTo>
                <a:lnTo>
                  <a:pt x="7682" y="3832"/>
                </a:lnTo>
                <a:lnTo>
                  <a:pt x="7682" y="3832"/>
                </a:lnTo>
                <a:lnTo>
                  <a:pt x="7682" y="3832"/>
                </a:lnTo>
                <a:lnTo>
                  <a:pt x="7682" y="3832"/>
                </a:lnTo>
                <a:lnTo>
                  <a:pt x="7682" y="3832"/>
                </a:lnTo>
                <a:close/>
                <a:moveTo>
                  <a:pt x="6284" y="3183"/>
                </a:moveTo>
                <a:lnTo>
                  <a:pt x="6300" y="3184"/>
                </a:lnTo>
                <a:lnTo>
                  <a:pt x="6315" y="3184"/>
                </a:lnTo>
                <a:lnTo>
                  <a:pt x="6325" y="3197"/>
                </a:lnTo>
                <a:lnTo>
                  <a:pt x="6335" y="3208"/>
                </a:lnTo>
                <a:lnTo>
                  <a:pt x="6328" y="3212"/>
                </a:lnTo>
                <a:lnTo>
                  <a:pt x="6322" y="3214"/>
                </a:lnTo>
                <a:lnTo>
                  <a:pt x="6315" y="3216"/>
                </a:lnTo>
                <a:lnTo>
                  <a:pt x="6307" y="3214"/>
                </a:lnTo>
                <a:lnTo>
                  <a:pt x="6301" y="3213"/>
                </a:lnTo>
                <a:lnTo>
                  <a:pt x="6296" y="3209"/>
                </a:lnTo>
                <a:lnTo>
                  <a:pt x="6291" y="3206"/>
                </a:lnTo>
                <a:lnTo>
                  <a:pt x="6288" y="3199"/>
                </a:lnTo>
                <a:lnTo>
                  <a:pt x="6286" y="3192"/>
                </a:lnTo>
                <a:lnTo>
                  <a:pt x="6284" y="3183"/>
                </a:lnTo>
                <a:close/>
                <a:moveTo>
                  <a:pt x="6235" y="3216"/>
                </a:moveTo>
                <a:lnTo>
                  <a:pt x="6232" y="3212"/>
                </a:lnTo>
                <a:lnTo>
                  <a:pt x="6228" y="3208"/>
                </a:lnTo>
                <a:lnTo>
                  <a:pt x="6224" y="3207"/>
                </a:lnTo>
                <a:lnTo>
                  <a:pt x="6220" y="3204"/>
                </a:lnTo>
                <a:lnTo>
                  <a:pt x="6210" y="3202"/>
                </a:lnTo>
                <a:lnTo>
                  <a:pt x="6202" y="3201"/>
                </a:lnTo>
                <a:lnTo>
                  <a:pt x="6192" y="3198"/>
                </a:lnTo>
                <a:lnTo>
                  <a:pt x="6185" y="3196"/>
                </a:lnTo>
                <a:lnTo>
                  <a:pt x="6180" y="3193"/>
                </a:lnTo>
                <a:lnTo>
                  <a:pt x="6176" y="3192"/>
                </a:lnTo>
                <a:lnTo>
                  <a:pt x="6175" y="3189"/>
                </a:lnTo>
                <a:lnTo>
                  <a:pt x="6175" y="3187"/>
                </a:lnTo>
                <a:lnTo>
                  <a:pt x="6175" y="3185"/>
                </a:lnTo>
                <a:lnTo>
                  <a:pt x="6178" y="3183"/>
                </a:lnTo>
                <a:lnTo>
                  <a:pt x="6190" y="3174"/>
                </a:lnTo>
                <a:lnTo>
                  <a:pt x="6202" y="3165"/>
                </a:lnTo>
                <a:lnTo>
                  <a:pt x="6210" y="3163"/>
                </a:lnTo>
                <a:lnTo>
                  <a:pt x="6219" y="3162"/>
                </a:lnTo>
                <a:lnTo>
                  <a:pt x="6228" y="3162"/>
                </a:lnTo>
                <a:lnTo>
                  <a:pt x="6237" y="3163"/>
                </a:lnTo>
                <a:lnTo>
                  <a:pt x="6244" y="3167"/>
                </a:lnTo>
                <a:lnTo>
                  <a:pt x="6252" y="3170"/>
                </a:lnTo>
                <a:lnTo>
                  <a:pt x="6259" y="3177"/>
                </a:lnTo>
                <a:lnTo>
                  <a:pt x="6267" y="3183"/>
                </a:lnTo>
                <a:lnTo>
                  <a:pt x="6257" y="3199"/>
                </a:lnTo>
                <a:lnTo>
                  <a:pt x="6248" y="3214"/>
                </a:lnTo>
                <a:lnTo>
                  <a:pt x="6242" y="3214"/>
                </a:lnTo>
                <a:lnTo>
                  <a:pt x="6235" y="3216"/>
                </a:lnTo>
                <a:close/>
                <a:moveTo>
                  <a:pt x="6385" y="3498"/>
                </a:moveTo>
                <a:lnTo>
                  <a:pt x="6392" y="3498"/>
                </a:lnTo>
                <a:lnTo>
                  <a:pt x="6400" y="3499"/>
                </a:lnTo>
                <a:lnTo>
                  <a:pt x="6395" y="3509"/>
                </a:lnTo>
                <a:lnTo>
                  <a:pt x="6390" y="3517"/>
                </a:lnTo>
                <a:lnTo>
                  <a:pt x="6386" y="3521"/>
                </a:lnTo>
                <a:lnTo>
                  <a:pt x="6382" y="3523"/>
                </a:lnTo>
                <a:lnTo>
                  <a:pt x="6377" y="3526"/>
                </a:lnTo>
                <a:lnTo>
                  <a:pt x="6372" y="3528"/>
                </a:lnTo>
                <a:lnTo>
                  <a:pt x="6369" y="3528"/>
                </a:lnTo>
                <a:lnTo>
                  <a:pt x="6364" y="3528"/>
                </a:lnTo>
                <a:lnTo>
                  <a:pt x="6360" y="3528"/>
                </a:lnTo>
                <a:lnTo>
                  <a:pt x="6356" y="3526"/>
                </a:lnTo>
                <a:lnTo>
                  <a:pt x="6354" y="3524"/>
                </a:lnTo>
                <a:lnTo>
                  <a:pt x="6351" y="3521"/>
                </a:lnTo>
                <a:lnTo>
                  <a:pt x="6348" y="3518"/>
                </a:lnTo>
                <a:lnTo>
                  <a:pt x="6347" y="3514"/>
                </a:lnTo>
                <a:lnTo>
                  <a:pt x="6346" y="3508"/>
                </a:lnTo>
                <a:lnTo>
                  <a:pt x="6347" y="3504"/>
                </a:lnTo>
                <a:lnTo>
                  <a:pt x="6350" y="3502"/>
                </a:lnTo>
                <a:lnTo>
                  <a:pt x="6354" y="3501"/>
                </a:lnTo>
                <a:lnTo>
                  <a:pt x="6361" y="3501"/>
                </a:lnTo>
                <a:lnTo>
                  <a:pt x="6369" y="3499"/>
                </a:lnTo>
                <a:lnTo>
                  <a:pt x="6376" y="3498"/>
                </a:lnTo>
                <a:lnTo>
                  <a:pt x="6385" y="3498"/>
                </a:lnTo>
                <a:close/>
                <a:moveTo>
                  <a:pt x="6267" y="3450"/>
                </a:moveTo>
                <a:lnTo>
                  <a:pt x="6267" y="3454"/>
                </a:lnTo>
                <a:lnTo>
                  <a:pt x="6267" y="3458"/>
                </a:lnTo>
                <a:lnTo>
                  <a:pt x="6267" y="3473"/>
                </a:lnTo>
                <a:lnTo>
                  <a:pt x="6264" y="3487"/>
                </a:lnTo>
                <a:lnTo>
                  <a:pt x="6262" y="3493"/>
                </a:lnTo>
                <a:lnTo>
                  <a:pt x="6258" y="3498"/>
                </a:lnTo>
                <a:lnTo>
                  <a:pt x="6252" y="3502"/>
                </a:lnTo>
                <a:lnTo>
                  <a:pt x="6244" y="3504"/>
                </a:lnTo>
                <a:lnTo>
                  <a:pt x="6238" y="3504"/>
                </a:lnTo>
                <a:lnTo>
                  <a:pt x="6234" y="3503"/>
                </a:lnTo>
                <a:lnTo>
                  <a:pt x="6229" y="3502"/>
                </a:lnTo>
                <a:lnTo>
                  <a:pt x="6227" y="3498"/>
                </a:lnTo>
                <a:lnTo>
                  <a:pt x="6223" y="3494"/>
                </a:lnTo>
                <a:lnTo>
                  <a:pt x="6222" y="3489"/>
                </a:lnTo>
                <a:lnTo>
                  <a:pt x="6220" y="3484"/>
                </a:lnTo>
                <a:lnTo>
                  <a:pt x="6220" y="3478"/>
                </a:lnTo>
                <a:lnTo>
                  <a:pt x="6220" y="3473"/>
                </a:lnTo>
                <a:lnTo>
                  <a:pt x="6220" y="3468"/>
                </a:lnTo>
                <a:lnTo>
                  <a:pt x="6222" y="3463"/>
                </a:lnTo>
                <a:lnTo>
                  <a:pt x="6224" y="3459"/>
                </a:lnTo>
                <a:lnTo>
                  <a:pt x="6227" y="3457"/>
                </a:lnTo>
                <a:lnTo>
                  <a:pt x="6229" y="3454"/>
                </a:lnTo>
                <a:lnTo>
                  <a:pt x="6232" y="3453"/>
                </a:lnTo>
                <a:lnTo>
                  <a:pt x="6235" y="3452"/>
                </a:lnTo>
                <a:lnTo>
                  <a:pt x="6251" y="3450"/>
                </a:lnTo>
                <a:lnTo>
                  <a:pt x="6267" y="3450"/>
                </a:lnTo>
                <a:lnTo>
                  <a:pt x="6267" y="3450"/>
                </a:lnTo>
                <a:close/>
                <a:moveTo>
                  <a:pt x="5340" y="3479"/>
                </a:moveTo>
                <a:lnTo>
                  <a:pt x="5347" y="3476"/>
                </a:lnTo>
                <a:lnTo>
                  <a:pt x="5354" y="3473"/>
                </a:lnTo>
                <a:lnTo>
                  <a:pt x="5360" y="3472"/>
                </a:lnTo>
                <a:lnTo>
                  <a:pt x="5368" y="3472"/>
                </a:lnTo>
                <a:lnTo>
                  <a:pt x="5364" y="3469"/>
                </a:lnTo>
                <a:lnTo>
                  <a:pt x="5359" y="3465"/>
                </a:lnTo>
                <a:lnTo>
                  <a:pt x="5355" y="3464"/>
                </a:lnTo>
                <a:lnTo>
                  <a:pt x="5349" y="3464"/>
                </a:lnTo>
                <a:lnTo>
                  <a:pt x="5347" y="3465"/>
                </a:lnTo>
                <a:lnTo>
                  <a:pt x="5344" y="3465"/>
                </a:lnTo>
                <a:lnTo>
                  <a:pt x="5343" y="3468"/>
                </a:lnTo>
                <a:lnTo>
                  <a:pt x="5342" y="3469"/>
                </a:lnTo>
                <a:lnTo>
                  <a:pt x="5340" y="3474"/>
                </a:lnTo>
                <a:lnTo>
                  <a:pt x="5340" y="3479"/>
                </a:lnTo>
                <a:close/>
                <a:moveTo>
                  <a:pt x="4908" y="4071"/>
                </a:moveTo>
                <a:lnTo>
                  <a:pt x="4908" y="4074"/>
                </a:lnTo>
                <a:lnTo>
                  <a:pt x="4907" y="4077"/>
                </a:lnTo>
                <a:lnTo>
                  <a:pt x="4905" y="4078"/>
                </a:lnTo>
                <a:lnTo>
                  <a:pt x="4901" y="4078"/>
                </a:lnTo>
                <a:lnTo>
                  <a:pt x="4896" y="4076"/>
                </a:lnTo>
                <a:lnTo>
                  <a:pt x="4895" y="4073"/>
                </a:lnTo>
                <a:lnTo>
                  <a:pt x="4897" y="4071"/>
                </a:lnTo>
                <a:lnTo>
                  <a:pt x="4901" y="4069"/>
                </a:lnTo>
                <a:lnTo>
                  <a:pt x="4905" y="4069"/>
                </a:lnTo>
                <a:lnTo>
                  <a:pt x="4908" y="4071"/>
                </a:lnTo>
                <a:close/>
                <a:moveTo>
                  <a:pt x="5520" y="4161"/>
                </a:moveTo>
                <a:lnTo>
                  <a:pt x="5512" y="4158"/>
                </a:lnTo>
                <a:lnTo>
                  <a:pt x="5507" y="4153"/>
                </a:lnTo>
                <a:lnTo>
                  <a:pt x="5508" y="4147"/>
                </a:lnTo>
                <a:lnTo>
                  <a:pt x="5511" y="4141"/>
                </a:lnTo>
                <a:lnTo>
                  <a:pt x="5519" y="4145"/>
                </a:lnTo>
                <a:lnTo>
                  <a:pt x="5525" y="4148"/>
                </a:lnTo>
                <a:lnTo>
                  <a:pt x="5526" y="4152"/>
                </a:lnTo>
                <a:lnTo>
                  <a:pt x="5526" y="4156"/>
                </a:lnTo>
                <a:lnTo>
                  <a:pt x="5525" y="4158"/>
                </a:lnTo>
                <a:lnTo>
                  <a:pt x="5520" y="4161"/>
                </a:lnTo>
                <a:close/>
                <a:moveTo>
                  <a:pt x="4366" y="3976"/>
                </a:moveTo>
                <a:lnTo>
                  <a:pt x="4371" y="3979"/>
                </a:lnTo>
                <a:lnTo>
                  <a:pt x="4375" y="3983"/>
                </a:lnTo>
                <a:lnTo>
                  <a:pt x="4377" y="3988"/>
                </a:lnTo>
                <a:lnTo>
                  <a:pt x="4376" y="3994"/>
                </a:lnTo>
                <a:lnTo>
                  <a:pt x="4373" y="3999"/>
                </a:lnTo>
                <a:lnTo>
                  <a:pt x="4370" y="4003"/>
                </a:lnTo>
                <a:lnTo>
                  <a:pt x="4368" y="4004"/>
                </a:lnTo>
                <a:lnTo>
                  <a:pt x="4366" y="4004"/>
                </a:lnTo>
                <a:lnTo>
                  <a:pt x="4362" y="4004"/>
                </a:lnTo>
                <a:lnTo>
                  <a:pt x="4360" y="4003"/>
                </a:lnTo>
                <a:lnTo>
                  <a:pt x="4357" y="4000"/>
                </a:lnTo>
                <a:lnTo>
                  <a:pt x="4355" y="3998"/>
                </a:lnTo>
                <a:lnTo>
                  <a:pt x="4353" y="3994"/>
                </a:lnTo>
                <a:lnTo>
                  <a:pt x="4353" y="3990"/>
                </a:lnTo>
                <a:lnTo>
                  <a:pt x="4353" y="3984"/>
                </a:lnTo>
                <a:lnTo>
                  <a:pt x="4356" y="3979"/>
                </a:lnTo>
                <a:lnTo>
                  <a:pt x="4357" y="3978"/>
                </a:lnTo>
                <a:lnTo>
                  <a:pt x="4360" y="3976"/>
                </a:lnTo>
                <a:lnTo>
                  <a:pt x="4362" y="3975"/>
                </a:lnTo>
                <a:lnTo>
                  <a:pt x="4366" y="3976"/>
                </a:lnTo>
                <a:close/>
                <a:moveTo>
                  <a:pt x="4764" y="4051"/>
                </a:moveTo>
                <a:lnTo>
                  <a:pt x="4758" y="4056"/>
                </a:lnTo>
                <a:lnTo>
                  <a:pt x="4753" y="4058"/>
                </a:lnTo>
                <a:lnTo>
                  <a:pt x="4749" y="4058"/>
                </a:lnTo>
                <a:lnTo>
                  <a:pt x="4746" y="4057"/>
                </a:lnTo>
                <a:lnTo>
                  <a:pt x="4744" y="4056"/>
                </a:lnTo>
                <a:lnTo>
                  <a:pt x="4743" y="4053"/>
                </a:lnTo>
                <a:lnTo>
                  <a:pt x="4741" y="4051"/>
                </a:lnTo>
                <a:lnTo>
                  <a:pt x="4741" y="4048"/>
                </a:lnTo>
                <a:lnTo>
                  <a:pt x="4743" y="4046"/>
                </a:lnTo>
                <a:lnTo>
                  <a:pt x="4744" y="4042"/>
                </a:lnTo>
                <a:lnTo>
                  <a:pt x="4746" y="4040"/>
                </a:lnTo>
                <a:lnTo>
                  <a:pt x="4750" y="4038"/>
                </a:lnTo>
                <a:lnTo>
                  <a:pt x="4754" y="4038"/>
                </a:lnTo>
                <a:lnTo>
                  <a:pt x="4758" y="4038"/>
                </a:lnTo>
                <a:lnTo>
                  <a:pt x="4761" y="4043"/>
                </a:lnTo>
                <a:lnTo>
                  <a:pt x="4764" y="4051"/>
                </a:lnTo>
                <a:close/>
                <a:moveTo>
                  <a:pt x="4647" y="4033"/>
                </a:moveTo>
                <a:lnTo>
                  <a:pt x="4642" y="4038"/>
                </a:lnTo>
                <a:lnTo>
                  <a:pt x="4637" y="4042"/>
                </a:lnTo>
                <a:lnTo>
                  <a:pt x="4635" y="4042"/>
                </a:lnTo>
                <a:lnTo>
                  <a:pt x="4631" y="4042"/>
                </a:lnTo>
                <a:lnTo>
                  <a:pt x="4630" y="4040"/>
                </a:lnTo>
                <a:lnTo>
                  <a:pt x="4627" y="4038"/>
                </a:lnTo>
                <a:lnTo>
                  <a:pt x="4626" y="4037"/>
                </a:lnTo>
                <a:lnTo>
                  <a:pt x="4626" y="4034"/>
                </a:lnTo>
                <a:lnTo>
                  <a:pt x="4626" y="4030"/>
                </a:lnTo>
                <a:lnTo>
                  <a:pt x="4626" y="4028"/>
                </a:lnTo>
                <a:lnTo>
                  <a:pt x="4628" y="4025"/>
                </a:lnTo>
                <a:lnTo>
                  <a:pt x="4632" y="4023"/>
                </a:lnTo>
                <a:lnTo>
                  <a:pt x="4636" y="4023"/>
                </a:lnTo>
                <a:lnTo>
                  <a:pt x="4638" y="4022"/>
                </a:lnTo>
                <a:lnTo>
                  <a:pt x="4643" y="4027"/>
                </a:lnTo>
                <a:lnTo>
                  <a:pt x="4647" y="4033"/>
                </a:lnTo>
                <a:close/>
                <a:moveTo>
                  <a:pt x="4056" y="3730"/>
                </a:moveTo>
                <a:lnTo>
                  <a:pt x="4058" y="3718"/>
                </a:lnTo>
                <a:lnTo>
                  <a:pt x="4063" y="3705"/>
                </a:lnTo>
                <a:lnTo>
                  <a:pt x="4070" y="3694"/>
                </a:lnTo>
                <a:lnTo>
                  <a:pt x="4077" y="3684"/>
                </a:lnTo>
                <a:lnTo>
                  <a:pt x="4095" y="3664"/>
                </a:lnTo>
                <a:lnTo>
                  <a:pt x="4111" y="3645"/>
                </a:lnTo>
                <a:lnTo>
                  <a:pt x="4119" y="3635"/>
                </a:lnTo>
                <a:lnTo>
                  <a:pt x="4127" y="3626"/>
                </a:lnTo>
                <a:lnTo>
                  <a:pt x="4137" y="3619"/>
                </a:lnTo>
                <a:lnTo>
                  <a:pt x="4149" y="3614"/>
                </a:lnTo>
                <a:lnTo>
                  <a:pt x="4155" y="3611"/>
                </a:lnTo>
                <a:lnTo>
                  <a:pt x="4161" y="3610"/>
                </a:lnTo>
                <a:lnTo>
                  <a:pt x="4168" y="3609"/>
                </a:lnTo>
                <a:lnTo>
                  <a:pt x="4174" y="3609"/>
                </a:lnTo>
                <a:lnTo>
                  <a:pt x="4181" y="3609"/>
                </a:lnTo>
                <a:lnTo>
                  <a:pt x="4188" y="3610"/>
                </a:lnTo>
                <a:lnTo>
                  <a:pt x="4195" y="3612"/>
                </a:lnTo>
                <a:lnTo>
                  <a:pt x="4203" y="3616"/>
                </a:lnTo>
                <a:lnTo>
                  <a:pt x="4200" y="3625"/>
                </a:lnTo>
                <a:lnTo>
                  <a:pt x="4198" y="3632"/>
                </a:lnTo>
                <a:lnTo>
                  <a:pt x="4194" y="3640"/>
                </a:lnTo>
                <a:lnTo>
                  <a:pt x="4189" y="3649"/>
                </a:lnTo>
                <a:lnTo>
                  <a:pt x="4180" y="3663"/>
                </a:lnTo>
                <a:lnTo>
                  <a:pt x="4170" y="3678"/>
                </a:lnTo>
                <a:lnTo>
                  <a:pt x="4160" y="3691"/>
                </a:lnTo>
                <a:lnTo>
                  <a:pt x="4150" y="3708"/>
                </a:lnTo>
                <a:lnTo>
                  <a:pt x="4146" y="3715"/>
                </a:lnTo>
                <a:lnTo>
                  <a:pt x="4144" y="3723"/>
                </a:lnTo>
                <a:lnTo>
                  <a:pt x="4141" y="3732"/>
                </a:lnTo>
                <a:lnTo>
                  <a:pt x="4140" y="3742"/>
                </a:lnTo>
                <a:lnTo>
                  <a:pt x="4136" y="3744"/>
                </a:lnTo>
                <a:lnTo>
                  <a:pt x="4126" y="3745"/>
                </a:lnTo>
                <a:lnTo>
                  <a:pt x="4115" y="3748"/>
                </a:lnTo>
                <a:lnTo>
                  <a:pt x="4103" y="3749"/>
                </a:lnTo>
                <a:lnTo>
                  <a:pt x="4091" y="3744"/>
                </a:lnTo>
                <a:lnTo>
                  <a:pt x="4080" y="3740"/>
                </a:lnTo>
                <a:lnTo>
                  <a:pt x="4067" y="3735"/>
                </a:lnTo>
                <a:lnTo>
                  <a:pt x="4056" y="3730"/>
                </a:lnTo>
                <a:close/>
                <a:moveTo>
                  <a:pt x="6700" y="2334"/>
                </a:moveTo>
                <a:lnTo>
                  <a:pt x="6700" y="2334"/>
                </a:lnTo>
                <a:lnTo>
                  <a:pt x="6700" y="2334"/>
                </a:lnTo>
                <a:lnTo>
                  <a:pt x="6700" y="2334"/>
                </a:lnTo>
                <a:close/>
                <a:moveTo>
                  <a:pt x="6951" y="2666"/>
                </a:moveTo>
                <a:lnTo>
                  <a:pt x="6951" y="2666"/>
                </a:lnTo>
                <a:lnTo>
                  <a:pt x="6951" y="2666"/>
                </a:lnTo>
                <a:lnTo>
                  <a:pt x="6951" y="2666"/>
                </a:lnTo>
                <a:close/>
                <a:moveTo>
                  <a:pt x="6832" y="1985"/>
                </a:moveTo>
                <a:lnTo>
                  <a:pt x="6837" y="1978"/>
                </a:lnTo>
                <a:lnTo>
                  <a:pt x="6846" y="1971"/>
                </a:lnTo>
                <a:lnTo>
                  <a:pt x="6857" y="1968"/>
                </a:lnTo>
                <a:lnTo>
                  <a:pt x="6868" y="1965"/>
                </a:lnTo>
                <a:lnTo>
                  <a:pt x="6847" y="1965"/>
                </a:lnTo>
                <a:lnTo>
                  <a:pt x="6827" y="1966"/>
                </a:lnTo>
                <a:lnTo>
                  <a:pt x="6806" y="1969"/>
                </a:lnTo>
                <a:lnTo>
                  <a:pt x="6784" y="1971"/>
                </a:lnTo>
                <a:lnTo>
                  <a:pt x="6795" y="1974"/>
                </a:lnTo>
                <a:lnTo>
                  <a:pt x="6808" y="1978"/>
                </a:lnTo>
                <a:lnTo>
                  <a:pt x="6819" y="1981"/>
                </a:lnTo>
                <a:lnTo>
                  <a:pt x="6832" y="1985"/>
                </a:lnTo>
                <a:close/>
                <a:moveTo>
                  <a:pt x="7334" y="2803"/>
                </a:moveTo>
                <a:lnTo>
                  <a:pt x="7335" y="2805"/>
                </a:lnTo>
                <a:lnTo>
                  <a:pt x="7337" y="2804"/>
                </a:lnTo>
                <a:lnTo>
                  <a:pt x="7335" y="2804"/>
                </a:lnTo>
                <a:lnTo>
                  <a:pt x="7334" y="2803"/>
                </a:lnTo>
                <a:close/>
                <a:moveTo>
                  <a:pt x="556" y="1199"/>
                </a:moveTo>
                <a:lnTo>
                  <a:pt x="549" y="1201"/>
                </a:lnTo>
                <a:lnTo>
                  <a:pt x="541" y="1199"/>
                </a:lnTo>
                <a:lnTo>
                  <a:pt x="541" y="1199"/>
                </a:lnTo>
                <a:lnTo>
                  <a:pt x="534" y="1199"/>
                </a:lnTo>
                <a:lnTo>
                  <a:pt x="531" y="1202"/>
                </a:lnTo>
                <a:lnTo>
                  <a:pt x="528" y="1206"/>
                </a:lnTo>
                <a:lnTo>
                  <a:pt x="539" y="1204"/>
                </a:lnTo>
                <a:lnTo>
                  <a:pt x="550" y="1203"/>
                </a:lnTo>
                <a:lnTo>
                  <a:pt x="560" y="1202"/>
                </a:lnTo>
                <a:lnTo>
                  <a:pt x="572" y="1199"/>
                </a:lnTo>
                <a:lnTo>
                  <a:pt x="564" y="1199"/>
                </a:lnTo>
                <a:lnTo>
                  <a:pt x="556" y="1199"/>
                </a:lnTo>
                <a:lnTo>
                  <a:pt x="556" y="1199"/>
                </a:lnTo>
                <a:close/>
                <a:moveTo>
                  <a:pt x="1074" y="1320"/>
                </a:moveTo>
                <a:lnTo>
                  <a:pt x="1075" y="1320"/>
                </a:lnTo>
                <a:lnTo>
                  <a:pt x="1074" y="1320"/>
                </a:lnTo>
                <a:lnTo>
                  <a:pt x="1074" y="1320"/>
                </a:lnTo>
                <a:lnTo>
                  <a:pt x="1074" y="1320"/>
                </a:lnTo>
                <a:close/>
                <a:moveTo>
                  <a:pt x="1075" y="1320"/>
                </a:moveTo>
                <a:lnTo>
                  <a:pt x="1075" y="1320"/>
                </a:lnTo>
                <a:lnTo>
                  <a:pt x="1075" y="1320"/>
                </a:lnTo>
                <a:lnTo>
                  <a:pt x="1075" y="1320"/>
                </a:lnTo>
                <a:lnTo>
                  <a:pt x="1070" y="1325"/>
                </a:lnTo>
                <a:lnTo>
                  <a:pt x="1065" y="1327"/>
                </a:lnTo>
                <a:lnTo>
                  <a:pt x="1061" y="1330"/>
                </a:lnTo>
                <a:lnTo>
                  <a:pt x="1056" y="1330"/>
                </a:lnTo>
                <a:lnTo>
                  <a:pt x="1051" y="1329"/>
                </a:lnTo>
                <a:lnTo>
                  <a:pt x="1047" y="1327"/>
                </a:lnTo>
                <a:lnTo>
                  <a:pt x="1042" y="1324"/>
                </a:lnTo>
                <a:lnTo>
                  <a:pt x="1037" y="1320"/>
                </a:lnTo>
                <a:lnTo>
                  <a:pt x="1037" y="1320"/>
                </a:lnTo>
                <a:lnTo>
                  <a:pt x="1026" y="1319"/>
                </a:lnTo>
                <a:lnTo>
                  <a:pt x="1015" y="1319"/>
                </a:lnTo>
                <a:lnTo>
                  <a:pt x="1002" y="1317"/>
                </a:lnTo>
                <a:lnTo>
                  <a:pt x="991" y="1316"/>
                </a:lnTo>
                <a:lnTo>
                  <a:pt x="985" y="1324"/>
                </a:lnTo>
                <a:lnTo>
                  <a:pt x="975" y="1331"/>
                </a:lnTo>
                <a:lnTo>
                  <a:pt x="963" y="1332"/>
                </a:lnTo>
                <a:lnTo>
                  <a:pt x="952" y="1334"/>
                </a:lnTo>
                <a:lnTo>
                  <a:pt x="941" y="1335"/>
                </a:lnTo>
                <a:lnTo>
                  <a:pt x="929" y="1335"/>
                </a:lnTo>
                <a:lnTo>
                  <a:pt x="943" y="1336"/>
                </a:lnTo>
                <a:lnTo>
                  <a:pt x="956" y="1336"/>
                </a:lnTo>
                <a:lnTo>
                  <a:pt x="962" y="1341"/>
                </a:lnTo>
                <a:lnTo>
                  <a:pt x="967" y="1346"/>
                </a:lnTo>
                <a:lnTo>
                  <a:pt x="971" y="1350"/>
                </a:lnTo>
                <a:lnTo>
                  <a:pt x="973" y="1354"/>
                </a:lnTo>
                <a:lnTo>
                  <a:pt x="990" y="1354"/>
                </a:lnTo>
                <a:lnTo>
                  <a:pt x="1006" y="1354"/>
                </a:lnTo>
                <a:lnTo>
                  <a:pt x="1024" y="1354"/>
                </a:lnTo>
                <a:lnTo>
                  <a:pt x="1040" y="1354"/>
                </a:lnTo>
                <a:lnTo>
                  <a:pt x="1040" y="1354"/>
                </a:lnTo>
                <a:lnTo>
                  <a:pt x="1040" y="1352"/>
                </a:lnTo>
                <a:lnTo>
                  <a:pt x="1054" y="1351"/>
                </a:lnTo>
                <a:lnTo>
                  <a:pt x="1069" y="1351"/>
                </a:lnTo>
                <a:lnTo>
                  <a:pt x="1084" y="1352"/>
                </a:lnTo>
                <a:lnTo>
                  <a:pt x="1099" y="1352"/>
                </a:lnTo>
                <a:lnTo>
                  <a:pt x="1113" y="1352"/>
                </a:lnTo>
                <a:lnTo>
                  <a:pt x="1128" y="1351"/>
                </a:lnTo>
                <a:lnTo>
                  <a:pt x="1135" y="1349"/>
                </a:lnTo>
                <a:lnTo>
                  <a:pt x="1142" y="1346"/>
                </a:lnTo>
                <a:lnTo>
                  <a:pt x="1149" y="1341"/>
                </a:lnTo>
                <a:lnTo>
                  <a:pt x="1155" y="1336"/>
                </a:lnTo>
                <a:lnTo>
                  <a:pt x="1155" y="1336"/>
                </a:lnTo>
                <a:lnTo>
                  <a:pt x="1158" y="1332"/>
                </a:lnTo>
                <a:lnTo>
                  <a:pt x="1158" y="1332"/>
                </a:lnTo>
                <a:lnTo>
                  <a:pt x="1158" y="1332"/>
                </a:lnTo>
                <a:lnTo>
                  <a:pt x="1143" y="1334"/>
                </a:lnTo>
                <a:lnTo>
                  <a:pt x="1129" y="1332"/>
                </a:lnTo>
                <a:lnTo>
                  <a:pt x="1123" y="1331"/>
                </a:lnTo>
                <a:lnTo>
                  <a:pt x="1115" y="1329"/>
                </a:lnTo>
                <a:lnTo>
                  <a:pt x="1109" y="1325"/>
                </a:lnTo>
                <a:lnTo>
                  <a:pt x="1104" y="1320"/>
                </a:lnTo>
                <a:lnTo>
                  <a:pt x="1089" y="1320"/>
                </a:lnTo>
                <a:lnTo>
                  <a:pt x="1075" y="1320"/>
                </a:lnTo>
                <a:close/>
                <a:moveTo>
                  <a:pt x="5102" y="461"/>
                </a:moveTo>
                <a:lnTo>
                  <a:pt x="5100" y="461"/>
                </a:lnTo>
                <a:lnTo>
                  <a:pt x="5100" y="464"/>
                </a:lnTo>
                <a:lnTo>
                  <a:pt x="5100" y="466"/>
                </a:lnTo>
                <a:lnTo>
                  <a:pt x="5102" y="464"/>
                </a:lnTo>
                <a:lnTo>
                  <a:pt x="5102" y="461"/>
                </a:lnTo>
                <a:close/>
                <a:moveTo>
                  <a:pt x="7565" y="1468"/>
                </a:moveTo>
                <a:lnTo>
                  <a:pt x="7570" y="1470"/>
                </a:lnTo>
                <a:lnTo>
                  <a:pt x="7573" y="1472"/>
                </a:lnTo>
                <a:lnTo>
                  <a:pt x="7571" y="1475"/>
                </a:lnTo>
                <a:lnTo>
                  <a:pt x="7570" y="1475"/>
                </a:lnTo>
                <a:lnTo>
                  <a:pt x="7568" y="1473"/>
                </a:lnTo>
                <a:lnTo>
                  <a:pt x="7566" y="1468"/>
                </a:lnTo>
                <a:lnTo>
                  <a:pt x="7565" y="1468"/>
                </a:lnTo>
                <a:close/>
                <a:moveTo>
                  <a:pt x="7637" y="1477"/>
                </a:moveTo>
                <a:lnTo>
                  <a:pt x="7630" y="1481"/>
                </a:lnTo>
                <a:lnTo>
                  <a:pt x="7624" y="1483"/>
                </a:lnTo>
                <a:lnTo>
                  <a:pt x="7618" y="1481"/>
                </a:lnTo>
                <a:lnTo>
                  <a:pt x="7612" y="1477"/>
                </a:lnTo>
                <a:lnTo>
                  <a:pt x="7618" y="1473"/>
                </a:lnTo>
                <a:lnTo>
                  <a:pt x="7624" y="1470"/>
                </a:lnTo>
                <a:lnTo>
                  <a:pt x="7630" y="1473"/>
                </a:lnTo>
                <a:lnTo>
                  <a:pt x="7637" y="1477"/>
                </a:lnTo>
                <a:close/>
                <a:moveTo>
                  <a:pt x="1738" y="250"/>
                </a:moveTo>
                <a:lnTo>
                  <a:pt x="1744" y="251"/>
                </a:lnTo>
                <a:lnTo>
                  <a:pt x="1751" y="253"/>
                </a:lnTo>
                <a:lnTo>
                  <a:pt x="1757" y="254"/>
                </a:lnTo>
                <a:lnTo>
                  <a:pt x="1763" y="256"/>
                </a:lnTo>
                <a:lnTo>
                  <a:pt x="1768" y="261"/>
                </a:lnTo>
                <a:lnTo>
                  <a:pt x="1771" y="266"/>
                </a:lnTo>
                <a:lnTo>
                  <a:pt x="1773" y="274"/>
                </a:lnTo>
                <a:lnTo>
                  <a:pt x="1773" y="283"/>
                </a:lnTo>
                <a:lnTo>
                  <a:pt x="1776" y="280"/>
                </a:lnTo>
                <a:lnTo>
                  <a:pt x="1777" y="279"/>
                </a:lnTo>
                <a:lnTo>
                  <a:pt x="1784" y="275"/>
                </a:lnTo>
                <a:lnTo>
                  <a:pt x="1792" y="274"/>
                </a:lnTo>
                <a:lnTo>
                  <a:pt x="1801" y="273"/>
                </a:lnTo>
                <a:lnTo>
                  <a:pt x="1808" y="273"/>
                </a:lnTo>
                <a:lnTo>
                  <a:pt x="1796" y="268"/>
                </a:lnTo>
                <a:lnTo>
                  <a:pt x="1782" y="265"/>
                </a:lnTo>
                <a:lnTo>
                  <a:pt x="1774" y="260"/>
                </a:lnTo>
                <a:lnTo>
                  <a:pt x="1767" y="255"/>
                </a:lnTo>
                <a:lnTo>
                  <a:pt x="1762" y="249"/>
                </a:lnTo>
                <a:lnTo>
                  <a:pt x="1758" y="241"/>
                </a:lnTo>
                <a:lnTo>
                  <a:pt x="1748" y="246"/>
                </a:lnTo>
                <a:lnTo>
                  <a:pt x="1738" y="250"/>
                </a:lnTo>
                <a:close/>
                <a:moveTo>
                  <a:pt x="1275" y="1867"/>
                </a:moveTo>
                <a:lnTo>
                  <a:pt x="1290" y="1885"/>
                </a:lnTo>
                <a:lnTo>
                  <a:pt x="1282" y="1876"/>
                </a:lnTo>
                <a:lnTo>
                  <a:pt x="1275" y="1867"/>
                </a:lnTo>
                <a:close/>
                <a:moveTo>
                  <a:pt x="1307" y="2501"/>
                </a:moveTo>
                <a:lnTo>
                  <a:pt x="1336" y="2501"/>
                </a:lnTo>
                <a:lnTo>
                  <a:pt x="1365" y="2501"/>
                </a:lnTo>
                <a:lnTo>
                  <a:pt x="1394" y="2501"/>
                </a:lnTo>
                <a:lnTo>
                  <a:pt x="1423" y="2501"/>
                </a:lnTo>
                <a:lnTo>
                  <a:pt x="1432" y="2506"/>
                </a:lnTo>
                <a:lnTo>
                  <a:pt x="1440" y="2513"/>
                </a:lnTo>
                <a:lnTo>
                  <a:pt x="1450" y="2520"/>
                </a:lnTo>
                <a:lnTo>
                  <a:pt x="1463" y="2529"/>
                </a:lnTo>
                <a:lnTo>
                  <a:pt x="1440" y="2533"/>
                </a:lnTo>
                <a:lnTo>
                  <a:pt x="1420" y="2533"/>
                </a:lnTo>
                <a:lnTo>
                  <a:pt x="1399" y="2531"/>
                </a:lnTo>
                <a:lnTo>
                  <a:pt x="1380" y="2529"/>
                </a:lnTo>
                <a:lnTo>
                  <a:pt x="1361" y="2524"/>
                </a:lnTo>
                <a:lnTo>
                  <a:pt x="1342" y="2518"/>
                </a:lnTo>
                <a:lnTo>
                  <a:pt x="1325" y="2510"/>
                </a:lnTo>
                <a:lnTo>
                  <a:pt x="1307" y="2501"/>
                </a:lnTo>
                <a:close/>
                <a:moveTo>
                  <a:pt x="6851" y="1305"/>
                </a:moveTo>
                <a:lnTo>
                  <a:pt x="6851" y="1303"/>
                </a:lnTo>
                <a:lnTo>
                  <a:pt x="6849" y="1302"/>
                </a:lnTo>
                <a:lnTo>
                  <a:pt x="6851" y="1301"/>
                </a:lnTo>
                <a:lnTo>
                  <a:pt x="6851" y="1302"/>
                </a:lnTo>
                <a:lnTo>
                  <a:pt x="6849" y="1302"/>
                </a:lnTo>
                <a:lnTo>
                  <a:pt x="6849" y="1302"/>
                </a:lnTo>
                <a:lnTo>
                  <a:pt x="6848" y="1301"/>
                </a:lnTo>
                <a:lnTo>
                  <a:pt x="6851" y="1305"/>
                </a:lnTo>
                <a:close/>
                <a:moveTo>
                  <a:pt x="6661" y="1394"/>
                </a:moveTo>
                <a:lnTo>
                  <a:pt x="6661" y="1394"/>
                </a:lnTo>
                <a:lnTo>
                  <a:pt x="6660" y="1391"/>
                </a:lnTo>
                <a:lnTo>
                  <a:pt x="6660" y="1393"/>
                </a:lnTo>
                <a:lnTo>
                  <a:pt x="6661" y="1394"/>
                </a:lnTo>
                <a:close/>
                <a:moveTo>
                  <a:pt x="5684" y="554"/>
                </a:moveTo>
                <a:lnTo>
                  <a:pt x="5684" y="553"/>
                </a:lnTo>
                <a:lnTo>
                  <a:pt x="5684" y="554"/>
                </a:lnTo>
                <a:lnTo>
                  <a:pt x="5684" y="554"/>
                </a:lnTo>
                <a:close/>
                <a:moveTo>
                  <a:pt x="5684" y="553"/>
                </a:moveTo>
                <a:lnTo>
                  <a:pt x="5684" y="553"/>
                </a:lnTo>
                <a:lnTo>
                  <a:pt x="5684" y="553"/>
                </a:lnTo>
                <a:lnTo>
                  <a:pt x="5684" y="553"/>
                </a:lnTo>
                <a:close/>
                <a:moveTo>
                  <a:pt x="5702" y="584"/>
                </a:moveTo>
                <a:lnTo>
                  <a:pt x="5702" y="584"/>
                </a:lnTo>
                <a:lnTo>
                  <a:pt x="5702" y="585"/>
                </a:lnTo>
                <a:lnTo>
                  <a:pt x="5703" y="585"/>
                </a:lnTo>
                <a:lnTo>
                  <a:pt x="5702" y="584"/>
                </a:lnTo>
                <a:close/>
                <a:moveTo>
                  <a:pt x="4717" y="502"/>
                </a:moveTo>
                <a:lnTo>
                  <a:pt x="4719" y="502"/>
                </a:lnTo>
                <a:lnTo>
                  <a:pt x="4719" y="501"/>
                </a:lnTo>
                <a:lnTo>
                  <a:pt x="4719" y="501"/>
                </a:lnTo>
                <a:lnTo>
                  <a:pt x="4717" y="502"/>
                </a:lnTo>
                <a:close/>
                <a:moveTo>
                  <a:pt x="4003" y="305"/>
                </a:moveTo>
                <a:lnTo>
                  <a:pt x="4003" y="305"/>
                </a:lnTo>
                <a:lnTo>
                  <a:pt x="4003" y="305"/>
                </a:lnTo>
                <a:lnTo>
                  <a:pt x="4003" y="305"/>
                </a:lnTo>
                <a:close/>
                <a:moveTo>
                  <a:pt x="2555" y="3550"/>
                </a:moveTo>
                <a:lnTo>
                  <a:pt x="2574" y="3543"/>
                </a:lnTo>
                <a:lnTo>
                  <a:pt x="2589" y="3540"/>
                </a:lnTo>
                <a:lnTo>
                  <a:pt x="2603" y="3538"/>
                </a:lnTo>
                <a:lnTo>
                  <a:pt x="2614" y="3540"/>
                </a:lnTo>
                <a:lnTo>
                  <a:pt x="2618" y="3541"/>
                </a:lnTo>
                <a:lnTo>
                  <a:pt x="2623" y="3543"/>
                </a:lnTo>
                <a:lnTo>
                  <a:pt x="2626" y="3546"/>
                </a:lnTo>
                <a:lnTo>
                  <a:pt x="2629" y="3550"/>
                </a:lnTo>
                <a:lnTo>
                  <a:pt x="2632" y="3555"/>
                </a:lnTo>
                <a:lnTo>
                  <a:pt x="2633" y="3558"/>
                </a:lnTo>
                <a:lnTo>
                  <a:pt x="2636" y="3565"/>
                </a:lnTo>
                <a:lnTo>
                  <a:pt x="2636" y="3571"/>
                </a:lnTo>
                <a:lnTo>
                  <a:pt x="2637" y="3576"/>
                </a:lnTo>
                <a:lnTo>
                  <a:pt x="2636" y="3581"/>
                </a:lnTo>
                <a:lnTo>
                  <a:pt x="2636" y="3586"/>
                </a:lnTo>
                <a:lnTo>
                  <a:pt x="2633" y="3590"/>
                </a:lnTo>
                <a:lnTo>
                  <a:pt x="2631" y="3595"/>
                </a:lnTo>
                <a:lnTo>
                  <a:pt x="2628" y="3599"/>
                </a:lnTo>
                <a:lnTo>
                  <a:pt x="2624" y="3602"/>
                </a:lnTo>
                <a:lnTo>
                  <a:pt x="2619" y="3605"/>
                </a:lnTo>
                <a:lnTo>
                  <a:pt x="2616" y="3606"/>
                </a:lnTo>
                <a:lnTo>
                  <a:pt x="2612" y="3606"/>
                </a:lnTo>
                <a:lnTo>
                  <a:pt x="2608" y="3605"/>
                </a:lnTo>
                <a:lnTo>
                  <a:pt x="2604" y="3602"/>
                </a:lnTo>
                <a:lnTo>
                  <a:pt x="2598" y="3597"/>
                </a:lnTo>
                <a:lnTo>
                  <a:pt x="2592" y="3594"/>
                </a:lnTo>
                <a:lnTo>
                  <a:pt x="2588" y="3591"/>
                </a:lnTo>
                <a:lnTo>
                  <a:pt x="2585" y="3589"/>
                </a:lnTo>
                <a:lnTo>
                  <a:pt x="2584" y="3585"/>
                </a:lnTo>
                <a:lnTo>
                  <a:pt x="2583" y="3581"/>
                </a:lnTo>
                <a:lnTo>
                  <a:pt x="2582" y="3573"/>
                </a:lnTo>
                <a:lnTo>
                  <a:pt x="2579" y="3566"/>
                </a:lnTo>
                <a:lnTo>
                  <a:pt x="2577" y="3558"/>
                </a:lnTo>
                <a:lnTo>
                  <a:pt x="2573" y="3552"/>
                </a:lnTo>
                <a:lnTo>
                  <a:pt x="2570" y="3551"/>
                </a:lnTo>
                <a:lnTo>
                  <a:pt x="2567" y="3550"/>
                </a:lnTo>
                <a:lnTo>
                  <a:pt x="2562" y="3548"/>
                </a:lnTo>
                <a:lnTo>
                  <a:pt x="2555" y="3550"/>
                </a:lnTo>
                <a:lnTo>
                  <a:pt x="2555" y="3550"/>
                </a:lnTo>
                <a:close/>
                <a:moveTo>
                  <a:pt x="1797" y="2908"/>
                </a:moveTo>
                <a:lnTo>
                  <a:pt x="1792" y="2903"/>
                </a:lnTo>
                <a:lnTo>
                  <a:pt x="1787" y="2899"/>
                </a:lnTo>
                <a:lnTo>
                  <a:pt x="1784" y="2899"/>
                </a:lnTo>
                <a:lnTo>
                  <a:pt x="1781" y="2899"/>
                </a:lnTo>
                <a:lnTo>
                  <a:pt x="1778" y="2899"/>
                </a:lnTo>
                <a:lnTo>
                  <a:pt x="1774" y="2900"/>
                </a:lnTo>
                <a:lnTo>
                  <a:pt x="1781" y="2902"/>
                </a:lnTo>
                <a:lnTo>
                  <a:pt x="1786" y="2903"/>
                </a:lnTo>
                <a:lnTo>
                  <a:pt x="1792" y="2906"/>
                </a:lnTo>
                <a:lnTo>
                  <a:pt x="1797" y="2908"/>
                </a:lnTo>
                <a:close/>
                <a:moveTo>
                  <a:pt x="1655" y="2726"/>
                </a:moveTo>
                <a:lnTo>
                  <a:pt x="1656" y="2722"/>
                </a:lnTo>
                <a:lnTo>
                  <a:pt x="1658" y="2718"/>
                </a:lnTo>
                <a:lnTo>
                  <a:pt x="1661" y="2716"/>
                </a:lnTo>
                <a:lnTo>
                  <a:pt x="1665" y="2716"/>
                </a:lnTo>
                <a:lnTo>
                  <a:pt x="1670" y="2716"/>
                </a:lnTo>
                <a:lnTo>
                  <a:pt x="1675" y="2717"/>
                </a:lnTo>
                <a:lnTo>
                  <a:pt x="1679" y="2720"/>
                </a:lnTo>
                <a:lnTo>
                  <a:pt x="1683" y="2722"/>
                </a:lnTo>
                <a:lnTo>
                  <a:pt x="1683" y="2707"/>
                </a:lnTo>
                <a:lnTo>
                  <a:pt x="1684" y="2691"/>
                </a:lnTo>
                <a:lnTo>
                  <a:pt x="1670" y="2696"/>
                </a:lnTo>
                <a:lnTo>
                  <a:pt x="1656" y="2701"/>
                </a:lnTo>
                <a:lnTo>
                  <a:pt x="1644" y="2703"/>
                </a:lnTo>
                <a:lnTo>
                  <a:pt x="1630" y="2705"/>
                </a:lnTo>
                <a:lnTo>
                  <a:pt x="1616" y="2706"/>
                </a:lnTo>
                <a:lnTo>
                  <a:pt x="1602" y="2706"/>
                </a:lnTo>
                <a:lnTo>
                  <a:pt x="1589" y="2706"/>
                </a:lnTo>
                <a:lnTo>
                  <a:pt x="1575" y="2703"/>
                </a:lnTo>
                <a:lnTo>
                  <a:pt x="1546" y="2700"/>
                </a:lnTo>
                <a:lnTo>
                  <a:pt x="1518" y="2696"/>
                </a:lnTo>
                <a:lnTo>
                  <a:pt x="1489" y="2693"/>
                </a:lnTo>
                <a:lnTo>
                  <a:pt x="1462" y="2690"/>
                </a:lnTo>
                <a:lnTo>
                  <a:pt x="1472" y="2693"/>
                </a:lnTo>
                <a:lnTo>
                  <a:pt x="1481" y="2697"/>
                </a:lnTo>
                <a:lnTo>
                  <a:pt x="1501" y="2705"/>
                </a:lnTo>
                <a:lnTo>
                  <a:pt x="1521" y="2711"/>
                </a:lnTo>
                <a:lnTo>
                  <a:pt x="1540" y="2715"/>
                </a:lnTo>
                <a:lnTo>
                  <a:pt x="1560" y="2718"/>
                </a:lnTo>
                <a:lnTo>
                  <a:pt x="1580" y="2721"/>
                </a:lnTo>
                <a:lnTo>
                  <a:pt x="1601" y="2722"/>
                </a:lnTo>
                <a:lnTo>
                  <a:pt x="1621" y="2722"/>
                </a:lnTo>
                <a:lnTo>
                  <a:pt x="1643" y="2721"/>
                </a:lnTo>
                <a:lnTo>
                  <a:pt x="1649" y="2723"/>
                </a:lnTo>
                <a:lnTo>
                  <a:pt x="1655" y="2726"/>
                </a:lnTo>
                <a:close/>
                <a:moveTo>
                  <a:pt x="7699" y="1651"/>
                </a:moveTo>
                <a:lnTo>
                  <a:pt x="7689" y="1650"/>
                </a:lnTo>
                <a:lnTo>
                  <a:pt x="7681" y="1647"/>
                </a:lnTo>
                <a:lnTo>
                  <a:pt x="7676" y="1646"/>
                </a:lnTo>
                <a:lnTo>
                  <a:pt x="7672" y="1642"/>
                </a:lnTo>
                <a:lnTo>
                  <a:pt x="7668" y="1640"/>
                </a:lnTo>
                <a:lnTo>
                  <a:pt x="7666" y="1635"/>
                </a:lnTo>
                <a:lnTo>
                  <a:pt x="7682" y="1635"/>
                </a:lnTo>
                <a:lnTo>
                  <a:pt x="7697" y="1636"/>
                </a:lnTo>
                <a:lnTo>
                  <a:pt x="7699" y="1639"/>
                </a:lnTo>
                <a:lnTo>
                  <a:pt x="7702" y="1641"/>
                </a:lnTo>
                <a:lnTo>
                  <a:pt x="7703" y="1644"/>
                </a:lnTo>
                <a:lnTo>
                  <a:pt x="7702" y="1646"/>
                </a:lnTo>
                <a:lnTo>
                  <a:pt x="7702" y="1647"/>
                </a:lnTo>
                <a:lnTo>
                  <a:pt x="7701" y="1650"/>
                </a:lnTo>
                <a:lnTo>
                  <a:pt x="7705" y="1647"/>
                </a:lnTo>
                <a:lnTo>
                  <a:pt x="7707" y="1644"/>
                </a:lnTo>
                <a:lnTo>
                  <a:pt x="7711" y="1647"/>
                </a:lnTo>
                <a:lnTo>
                  <a:pt x="7716" y="1650"/>
                </a:lnTo>
                <a:lnTo>
                  <a:pt x="7728" y="1650"/>
                </a:lnTo>
                <a:lnTo>
                  <a:pt x="7741" y="1650"/>
                </a:lnTo>
                <a:lnTo>
                  <a:pt x="7753" y="1650"/>
                </a:lnTo>
                <a:lnTo>
                  <a:pt x="7766" y="1651"/>
                </a:lnTo>
                <a:lnTo>
                  <a:pt x="7757" y="1659"/>
                </a:lnTo>
                <a:lnTo>
                  <a:pt x="7750" y="1665"/>
                </a:lnTo>
                <a:lnTo>
                  <a:pt x="7741" y="1668"/>
                </a:lnTo>
                <a:lnTo>
                  <a:pt x="7732" y="1669"/>
                </a:lnTo>
                <a:lnTo>
                  <a:pt x="7725" y="1668"/>
                </a:lnTo>
                <a:lnTo>
                  <a:pt x="7716" y="1664"/>
                </a:lnTo>
                <a:lnTo>
                  <a:pt x="7708" y="1659"/>
                </a:lnTo>
                <a:lnTo>
                  <a:pt x="7699" y="1651"/>
                </a:lnTo>
                <a:lnTo>
                  <a:pt x="7699" y="1651"/>
                </a:lnTo>
                <a:lnTo>
                  <a:pt x="7698" y="1651"/>
                </a:lnTo>
                <a:lnTo>
                  <a:pt x="7699" y="1651"/>
                </a:lnTo>
                <a:close/>
                <a:moveTo>
                  <a:pt x="7699" y="1416"/>
                </a:moveTo>
                <a:lnTo>
                  <a:pt x="7699" y="1409"/>
                </a:lnTo>
                <a:lnTo>
                  <a:pt x="7699" y="1401"/>
                </a:lnTo>
                <a:lnTo>
                  <a:pt x="7702" y="1408"/>
                </a:lnTo>
                <a:lnTo>
                  <a:pt x="7706" y="1413"/>
                </a:lnTo>
                <a:lnTo>
                  <a:pt x="7702" y="1415"/>
                </a:lnTo>
                <a:lnTo>
                  <a:pt x="7699" y="1416"/>
                </a:lnTo>
                <a:close/>
                <a:moveTo>
                  <a:pt x="7782" y="1583"/>
                </a:moveTo>
                <a:lnTo>
                  <a:pt x="7792" y="1590"/>
                </a:lnTo>
                <a:lnTo>
                  <a:pt x="7802" y="1595"/>
                </a:lnTo>
                <a:lnTo>
                  <a:pt x="7807" y="1599"/>
                </a:lnTo>
                <a:lnTo>
                  <a:pt x="7811" y="1602"/>
                </a:lnTo>
                <a:lnTo>
                  <a:pt x="7815" y="1606"/>
                </a:lnTo>
                <a:lnTo>
                  <a:pt x="7818" y="1612"/>
                </a:lnTo>
                <a:lnTo>
                  <a:pt x="7812" y="1616"/>
                </a:lnTo>
                <a:lnTo>
                  <a:pt x="7806" y="1617"/>
                </a:lnTo>
                <a:lnTo>
                  <a:pt x="7801" y="1619"/>
                </a:lnTo>
                <a:lnTo>
                  <a:pt x="7796" y="1619"/>
                </a:lnTo>
                <a:lnTo>
                  <a:pt x="7785" y="1616"/>
                </a:lnTo>
                <a:lnTo>
                  <a:pt x="7775" y="1614"/>
                </a:lnTo>
                <a:lnTo>
                  <a:pt x="7765" y="1609"/>
                </a:lnTo>
                <a:lnTo>
                  <a:pt x="7755" y="1605"/>
                </a:lnTo>
                <a:lnTo>
                  <a:pt x="7745" y="1601"/>
                </a:lnTo>
                <a:lnTo>
                  <a:pt x="7735" y="1600"/>
                </a:lnTo>
                <a:lnTo>
                  <a:pt x="7732" y="1595"/>
                </a:lnTo>
                <a:lnTo>
                  <a:pt x="7732" y="1591"/>
                </a:lnTo>
                <a:lnTo>
                  <a:pt x="7732" y="1587"/>
                </a:lnTo>
                <a:lnTo>
                  <a:pt x="7733" y="1585"/>
                </a:lnTo>
                <a:lnTo>
                  <a:pt x="7736" y="1582"/>
                </a:lnTo>
                <a:lnTo>
                  <a:pt x="7738" y="1582"/>
                </a:lnTo>
                <a:lnTo>
                  <a:pt x="7743" y="1582"/>
                </a:lnTo>
                <a:lnTo>
                  <a:pt x="7750" y="1583"/>
                </a:lnTo>
                <a:lnTo>
                  <a:pt x="7766" y="1583"/>
                </a:lnTo>
                <a:lnTo>
                  <a:pt x="7782" y="1583"/>
                </a:lnTo>
                <a:close/>
                <a:moveTo>
                  <a:pt x="7499" y="2101"/>
                </a:moveTo>
                <a:lnTo>
                  <a:pt x="7477" y="2110"/>
                </a:lnTo>
                <a:lnTo>
                  <a:pt x="7456" y="2117"/>
                </a:lnTo>
                <a:lnTo>
                  <a:pt x="7433" y="2123"/>
                </a:lnTo>
                <a:lnTo>
                  <a:pt x="7411" y="2128"/>
                </a:lnTo>
                <a:lnTo>
                  <a:pt x="7388" y="2132"/>
                </a:lnTo>
                <a:lnTo>
                  <a:pt x="7364" y="2133"/>
                </a:lnTo>
                <a:lnTo>
                  <a:pt x="7342" y="2135"/>
                </a:lnTo>
                <a:lnTo>
                  <a:pt x="7318" y="2133"/>
                </a:lnTo>
                <a:lnTo>
                  <a:pt x="7310" y="2133"/>
                </a:lnTo>
                <a:lnTo>
                  <a:pt x="7301" y="2131"/>
                </a:lnTo>
                <a:lnTo>
                  <a:pt x="7299" y="2130"/>
                </a:lnTo>
                <a:lnTo>
                  <a:pt x="7295" y="2127"/>
                </a:lnTo>
                <a:lnTo>
                  <a:pt x="7293" y="2123"/>
                </a:lnTo>
                <a:lnTo>
                  <a:pt x="7291" y="2120"/>
                </a:lnTo>
                <a:lnTo>
                  <a:pt x="7290" y="2113"/>
                </a:lnTo>
                <a:lnTo>
                  <a:pt x="7290" y="2108"/>
                </a:lnTo>
                <a:lnTo>
                  <a:pt x="7291" y="2103"/>
                </a:lnTo>
                <a:lnTo>
                  <a:pt x="7294" y="2099"/>
                </a:lnTo>
                <a:lnTo>
                  <a:pt x="7301" y="2092"/>
                </a:lnTo>
                <a:lnTo>
                  <a:pt x="7309" y="2087"/>
                </a:lnTo>
                <a:lnTo>
                  <a:pt x="7318" y="2082"/>
                </a:lnTo>
                <a:lnTo>
                  <a:pt x="7325" y="2079"/>
                </a:lnTo>
                <a:lnTo>
                  <a:pt x="7334" y="2077"/>
                </a:lnTo>
                <a:lnTo>
                  <a:pt x="7343" y="2074"/>
                </a:lnTo>
                <a:lnTo>
                  <a:pt x="7352" y="2074"/>
                </a:lnTo>
                <a:lnTo>
                  <a:pt x="7360" y="2074"/>
                </a:lnTo>
                <a:lnTo>
                  <a:pt x="7369" y="2076"/>
                </a:lnTo>
                <a:lnTo>
                  <a:pt x="7379" y="2078"/>
                </a:lnTo>
                <a:lnTo>
                  <a:pt x="7408" y="2087"/>
                </a:lnTo>
                <a:lnTo>
                  <a:pt x="7438" y="2096"/>
                </a:lnTo>
                <a:lnTo>
                  <a:pt x="7453" y="2099"/>
                </a:lnTo>
                <a:lnTo>
                  <a:pt x="7468" y="2101"/>
                </a:lnTo>
                <a:lnTo>
                  <a:pt x="7484" y="2102"/>
                </a:lnTo>
                <a:lnTo>
                  <a:pt x="7500" y="2101"/>
                </a:lnTo>
                <a:lnTo>
                  <a:pt x="7499" y="2101"/>
                </a:lnTo>
                <a:lnTo>
                  <a:pt x="7500" y="2101"/>
                </a:lnTo>
                <a:lnTo>
                  <a:pt x="7524" y="2093"/>
                </a:lnTo>
                <a:lnTo>
                  <a:pt x="7548" y="2084"/>
                </a:lnTo>
                <a:lnTo>
                  <a:pt x="7571" y="2078"/>
                </a:lnTo>
                <a:lnTo>
                  <a:pt x="7595" y="2073"/>
                </a:lnTo>
                <a:lnTo>
                  <a:pt x="7619" y="2069"/>
                </a:lnTo>
                <a:lnTo>
                  <a:pt x="7644" y="2068"/>
                </a:lnTo>
                <a:lnTo>
                  <a:pt x="7657" y="2068"/>
                </a:lnTo>
                <a:lnTo>
                  <a:pt x="7669" y="2069"/>
                </a:lnTo>
                <a:lnTo>
                  <a:pt x="7682" y="2072"/>
                </a:lnTo>
                <a:lnTo>
                  <a:pt x="7694" y="2074"/>
                </a:lnTo>
                <a:lnTo>
                  <a:pt x="7716" y="2079"/>
                </a:lnTo>
                <a:lnTo>
                  <a:pt x="7738" y="2082"/>
                </a:lnTo>
                <a:lnTo>
                  <a:pt x="7761" y="2083"/>
                </a:lnTo>
                <a:lnTo>
                  <a:pt x="7782" y="2084"/>
                </a:lnTo>
                <a:lnTo>
                  <a:pt x="7799" y="2083"/>
                </a:lnTo>
                <a:lnTo>
                  <a:pt x="7815" y="2084"/>
                </a:lnTo>
                <a:lnTo>
                  <a:pt x="7831" y="2087"/>
                </a:lnTo>
                <a:lnTo>
                  <a:pt x="7848" y="2091"/>
                </a:lnTo>
                <a:lnTo>
                  <a:pt x="7879" y="2099"/>
                </a:lnTo>
                <a:lnTo>
                  <a:pt x="7910" y="2108"/>
                </a:lnTo>
                <a:lnTo>
                  <a:pt x="7928" y="2112"/>
                </a:lnTo>
                <a:lnTo>
                  <a:pt x="7946" y="2115"/>
                </a:lnTo>
                <a:lnTo>
                  <a:pt x="7964" y="2117"/>
                </a:lnTo>
                <a:lnTo>
                  <a:pt x="7982" y="2117"/>
                </a:lnTo>
                <a:lnTo>
                  <a:pt x="7982" y="2151"/>
                </a:lnTo>
                <a:lnTo>
                  <a:pt x="7943" y="2141"/>
                </a:lnTo>
                <a:lnTo>
                  <a:pt x="7904" y="2132"/>
                </a:lnTo>
                <a:lnTo>
                  <a:pt x="7865" y="2126"/>
                </a:lnTo>
                <a:lnTo>
                  <a:pt x="7825" y="2121"/>
                </a:lnTo>
                <a:lnTo>
                  <a:pt x="7786" y="2118"/>
                </a:lnTo>
                <a:lnTo>
                  <a:pt x="7746" y="2117"/>
                </a:lnTo>
                <a:lnTo>
                  <a:pt x="7706" y="2117"/>
                </a:lnTo>
                <a:lnTo>
                  <a:pt x="7666" y="2120"/>
                </a:lnTo>
                <a:lnTo>
                  <a:pt x="7659" y="2126"/>
                </a:lnTo>
                <a:lnTo>
                  <a:pt x="7652" y="2131"/>
                </a:lnTo>
                <a:lnTo>
                  <a:pt x="7643" y="2133"/>
                </a:lnTo>
                <a:lnTo>
                  <a:pt x="7634" y="2133"/>
                </a:lnTo>
                <a:lnTo>
                  <a:pt x="7617" y="2133"/>
                </a:lnTo>
                <a:lnTo>
                  <a:pt x="7599" y="2133"/>
                </a:lnTo>
                <a:lnTo>
                  <a:pt x="7594" y="2128"/>
                </a:lnTo>
                <a:lnTo>
                  <a:pt x="7588" y="2125"/>
                </a:lnTo>
                <a:lnTo>
                  <a:pt x="7581" y="2122"/>
                </a:lnTo>
                <a:lnTo>
                  <a:pt x="7576" y="2120"/>
                </a:lnTo>
                <a:lnTo>
                  <a:pt x="7563" y="2117"/>
                </a:lnTo>
                <a:lnTo>
                  <a:pt x="7549" y="2116"/>
                </a:lnTo>
                <a:lnTo>
                  <a:pt x="7536" y="2115"/>
                </a:lnTo>
                <a:lnTo>
                  <a:pt x="7522" y="2113"/>
                </a:lnTo>
                <a:lnTo>
                  <a:pt x="7516" y="2111"/>
                </a:lnTo>
                <a:lnTo>
                  <a:pt x="7510" y="2108"/>
                </a:lnTo>
                <a:lnTo>
                  <a:pt x="7505" y="2104"/>
                </a:lnTo>
                <a:lnTo>
                  <a:pt x="7499" y="2101"/>
                </a:lnTo>
                <a:close/>
                <a:moveTo>
                  <a:pt x="6966" y="3349"/>
                </a:moveTo>
                <a:lnTo>
                  <a:pt x="6978" y="3352"/>
                </a:lnTo>
                <a:lnTo>
                  <a:pt x="6989" y="3355"/>
                </a:lnTo>
                <a:lnTo>
                  <a:pt x="6985" y="3360"/>
                </a:lnTo>
                <a:lnTo>
                  <a:pt x="6981" y="3363"/>
                </a:lnTo>
                <a:lnTo>
                  <a:pt x="6978" y="3363"/>
                </a:lnTo>
                <a:lnTo>
                  <a:pt x="6975" y="3361"/>
                </a:lnTo>
                <a:lnTo>
                  <a:pt x="6971" y="3355"/>
                </a:lnTo>
                <a:lnTo>
                  <a:pt x="6966" y="3349"/>
                </a:lnTo>
                <a:lnTo>
                  <a:pt x="6966" y="3350"/>
                </a:lnTo>
                <a:lnTo>
                  <a:pt x="6955" y="3356"/>
                </a:lnTo>
                <a:lnTo>
                  <a:pt x="6944" y="3361"/>
                </a:lnTo>
                <a:lnTo>
                  <a:pt x="6931" y="3365"/>
                </a:lnTo>
                <a:lnTo>
                  <a:pt x="6919" y="3366"/>
                </a:lnTo>
                <a:lnTo>
                  <a:pt x="6906" y="3366"/>
                </a:lnTo>
                <a:lnTo>
                  <a:pt x="6893" y="3366"/>
                </a:lnTo>
                <a:lnTo>
                  <a:pt x="6882" y="3365"/>
                </a:lnTo>
                <a:lnTo>
                  <a:pt x="6872" y="3363"/>
                </a:lnTo>
                <a:lnTo>
                  <a:pt x="6848" y="3359"/>
                </a:lnTo>
                <a:lnTo>
                  <a:pt x="6824" y="3355"/>
                </a:lnTo>
                <a:lnTo>
                  <a:pt x="6802" y="3354"/>
                </a:lnTo>
                <a:lnTo>
                  <a:pt x="6778" y="3354"/>
                </a:lnTo>
                <a:lnTo>
                  <a:pt x="6754" y="3352"/>
                </a:lnTo>
                <a:lnTo>
                  <a:pt x="6731" y="3352"/>
                </a:lnTo>
                <a:lnTo>
                  <a:pt x="6708" y="3351"/>
                </a:lnTo>
                <a:lnTo>
                  <a:pt x="6685" y="3349"/>
                </a:lnTo>
                <a:lnTo>
                  <a:pt x="6689" y="3342"/>
                </a:lnTo>
                <a:lnTo>
                  <a:pt x="6694" y="3337"/>
                </a:lnTo>
                <a:lnTo>
                  <a:pt x="6700" y="3332"/>
                </a:lnTo>
                <a:lnTo>
                  <a:pt x="6706" y="3329"/>
                </a:lnTo>
                <a:lnTo>
                  <a:pt x="6713" y="3326"/>
                </a:lnTo>
                <a:lnTo>
                  <a:pt x="6719" y="3325"/>
                </a:lnTo>
                <a:lnTo>
                  <a:pt x="6725" y="3325"/>
                </a:lnTo>
                <a:lnTo>
                  <a:pt x="6731" y="3326"/>
                </a:lnTo>
                <a:lnTo>
                  <a:pt x="6744" y="3330"/>
                </a:lnTo>
                <a:lnTo>
                  <a:pt x="6754" y="3330"/>
                </a:lnTo>
                <a:lnTo>
                  <a:pt x="6765" y="3329"/>
                </a:lnTo>
                <a:lnTo>
                  <a:pt x="6775" y="3326"/>
                </a:lnTo>
                <a:lnTo>
                  <a:pt x="6785" y="3322"/>
                </a:lnTo>
                <a:lnTo>
                  <a:pt x="6797" y="3320"/>
                </a:lnTo>
                <a:lnTo>
                  <a:pt x="6807" y="3316"/>
                </a:lnTo>
                <a:lnTo>
                  <a:pt x="6817" y="3315"/>
                </a:lnTo>
                <a:lnTo>
                  <a:pt x="6856" y="3316"/>
                </a:lnTo>
                <a:lnTo>
                  <a:pt x="6895" y="3319"/>
                </a:lnTo>
                <a:lnTo>
                  <a:pt x="6913" y="3322"/>
                </a:lnTo>
                <a:lnTo>
                  <a:pt x="6932" y="3327"/>
                </a:lnTo>
                <a:lnTo>
                  <a:pt x="6941" y="3332"/>
                </a:lnTo>
                <a:lnTo>
                  <a:pt x="6950" y="3336"/>
                </a:lnTo>
                <a:lnTo>
                  <a:pt x="6959" y="3342"/>
                </a:lnTo>
                <a:lnTo>
                  <a:pt x="6966" y="3349"/>
                </a:lnTo>
                <a:lnTo>
                  <a:pt x="6966" y="3349"/>
                </a:lnTo>
                <a:lnTo>
                  <a:pt x="6966" y="3349"/>
                </a:lnTo>
                <a:close/>
                <a:moveTo>
                  <a:pt x="7183" y="3848"/>
                </a:moveTo>
                <a:lnTo>
                  <a:pt x="7191" y="3841"/>
                </a:lnTo>
                <a:lnTo>
                  <a:pt x="7201" y="3835"/>
                </a:lnTo>
                <a:lnTo>
                  <a:pt x="7206" y="3833"/>
                </a:lnTo>
                <a:lnTo>
                  <a:pt x="7211" y="3833"/>
                </a:lnTo>
                <a:lnTo>
                  <a:pt x="7214" y="3835"/>
                </a:lnTo>
                <a:lnTo>
                  <a:pt x="7216" y="3837"/>
                </a:lnTo>
                <a:lnTo>
                  <a:pt x="7217" y="3840"/>
                </a:lnTo>
                <a:lnTo>
                  <a:pt x="7219" y="3842"/>
                </a:lnTo>
                <a:lnTo>
                  <a:pt x="7214" y="3845"/>
                </a:lnTo>
                <a:lnTo>
                  <a:pt x="7206" y="3848"/>
                </a:lnTo>
                <a:lnTo>
                  <a:pt x="7195" y="3848"/>
                </a:lnTo>
                <a:lnTo>
                  <a:pt x="7182" y="3848"/>
                </a:lnTo>
                <a:lnTo>
                  <a:pt x="7182" y="3848"/>
                </a:lnTo>
                <a:lnTo>
                  <a:pt x="7182" y="3848"/>
                </a:lnTo>
                <a:lnTo>
                  <a:pt x="7182" y="3848"/>
                </a:lnTo>
                <a:lnTo>
                  <a:pt x="7182" y="3848"/>
                </a:lnTo>
                <a:lnTo>
                  <a:pt x="7191" y="3856"/>
                </a:lnTo>
                <a:lnTo>
                  <a:pt x="7200" y="3862"/>
                </a:lnTo>
                <a:lnTo>
                  <a:pt x="7209" y="3866"/>
                </a:lnTo>
                <a:lnTo>
                  <a:pt x="7219" y="3868"/>
                </a:lnTo>
                <a:lnTo>
                  <a:pt x="7229" y="3868"/>
                </a:lnTo>
                <a:lnTo>
                  <a:pt x="7236" y="3867"/>
                </a:lnTo>
                <a:lnTo>
                  <a:pt x="7242" y="3865"/>
                </a:lnTo>
                <a:lnTo>
                  <a:pt x="7247" y="3860"/>
                </a:lnTo>
                <a:lnTo>
                  <a:pt x="7253" y="3852"/>
                </a:lnTo>
                <a:lnTo>
                  <a:pt x="7258" y="3846"/>
                </a:lnTo>
                <a:lnTo>
                  <a:pt x="7263" y="3842"/>
                </a:lnTo>
                <a:lnTo>
                  <a:pt x="7268" y="3838"/>
                </a:lnTo>
                <a:lnTo>
                  <a:pt x="7273" y="3836"/>
                </a:lnTo>
                <a:lnTo>
                  <a:pt x="7278" y="3835"/>
                </a:lnTo>
                <a:lnTo>
                  <a:pt x="7283" y="3835"/>
                </a:lnTo>
                <a:lnTo>
                  <a:pt x="7288" y="3835"/>
                </a:lnTo>
                <a:lnTo>
                  <a:pt x="7298" y="3838"/>
                </a:lnTo>
                <a:lnTo>
                  <a:pt x="7308" y="3842"/>
                </a:lnTo>
                <a:lnTo>
                  <a:pt x="7317" y="3848"/>
                </a:lnTo>
                <a:lnTo>
                  <a:pt x="7327" y="3855"/>
                </a:lnTo>
                <a:lnTo>
                  <a:pt x="7333" y="3857"/>
                </a:lnTo>
                <a:lnTo>
                  <a:pt x="7339" y="3860"/>
                </a:lnTo>
                <a:lnTo>
                  <a:pt x="7345" y="3862"/>
                </a:lnTo>
                <a:lnTo>
                  <a:pt x="7353" y="3862"/>
                </a:lnTo>
                <a:lnTo>
                  <a:pt x="7367" y="3863"/>
                </a:lnTo>
                <a:lnTo>
                  <a:pt x="7381" y="3863"/>
                </a:lnTo>
                <a:lnTo>
                  <a:pt x="7396" y="3865"/>
                </a:lnTo>
                <a:lnTo>
                  <a:pt x="7408" y="3867"/>
                </a:lnTo>
                <a:lnTo>
                  <a:pt x="7414" y="3870"/>
                </a:lnTo>
                <a:lnTo>
                  <a:pt x="7421" y="3872"/>
                </a:lnTo>
                <a:lnTo>
                  <a:pt x="7427" y="3877"/>
                </a:lnTo>
                <a:lnTo>
                  <a:pt x="7432" y="3882"/>
                </a:lnTo>
                <a:lnTo>
                  <a:pt x="7456" y="3881"/>
                </a:lnTo>
                <a:lnTo>
                  <a:pt x="7480" y="3884"/>
                </a:lnTo>
                <a:lnTo>
                  <a:pt x="7502" y="3886"/>
                </a:lnTo>
                <a:lnTo>
                  <a:pt x="7526" y="3891"/>
                </a:lnTo>
                <a:lnTo>
                  <a:pt x="7571" y="3904"/>
                </a:lnTo>
                <a:lnTo>
                  <a:pt x="7617" y="3915"/>
                </a:lnTo>
                <a:lnTo>
                  <a:pt x="7619" y="3917"/>
                </a:lnTo>
                <a:lnTo>
                  <a:pt x="7620" y="3920"/>
                </a:lnTo>
                <a:lnTo>
                  <a:pt x="7622" y="3921"/>
                </a:lnTo>
                <a:lnTo>
                  <a:pt x="7622" y="3924"/>
                </a:lnTo>
                <a:lnTo>
                  <a:pt x="7629" y="3924"/>
                </a:lnTo>
                <a:lnTo>
                  <a:pt x="7637" y="3925"/>
                </a:lnTo>
                <a:lnTo>
                  <a:pt x="7643" y="3927"/>
                </a:lnTo>
                <a:lnTo>
                  <a:pt x="7649" y="3933"/>
                </a:lnTo>
                <a:lnTo>
                  <a:pt x="7649" y="3933"/>
                </a:lnTo>
                <a:lnTo>
                  <a:pt x="7657" y="3940"/>
                </a:lnTo>
                <a:lnTo>
                  <a:pt x="7666" y="3948"/>
                </a:lnTo>
                <a:lnTo>
                  <a:pt x="7678" y="3948"/>
                </a:lnTo>
                <a:lnTo>
                  <a:pt x="7691" y="3949"/>
                </a:lnTo>
                <a:lnTo>
                  <a:pt x="7703" y="3949"/>
                </a:lnTo>
                <a:lnTo>
                  <a:pt x="7716" y="3949"/>
                </a:lnTo>
                <a:lnTo>
                  <a:pt x="7727" y="3954"/>
                </a:lnTo>
                <a:lnTo>
                  <a:pt x="7741" y="3956"/>
                </a:lnTo>
                <a:lnTo>
                  <a:pt x="7753" y="3958"/>
                </a:lnTo>
                <a:lnTo>
                  <a:pt x="7767" y="3960"/>
                </a:lnTo>
                <a:lnTo>
                  <a:pt x="7780" y="3963"/>
                </a:lnTo>
                <a:lnTo>
                  <a:pt x="7792" y="3966"/>
                </a:lnTo>
                <a:lnTo>
                  <a:pt x="7799" y="3969"/>
                </a:lnTo>
                <a:lnTo>
                  <a:pt x="7805" y="3971"/>
                </a:lnTo>
                <a:lnTo>
                  <a:pt x="7810" y="3975"/>
                </a:lnTo>
                <a:lnTo>
                  <a:pt x="7816" y="3980"/>
                </a:lnTo>
                <a:lnTo>
                  <a:pt x="7858" y="3989"/>
                </a:lnTo>
                <a:lnTo>
                  <a:pt x="7899" y="3998"/>
                </a:lnTo>
                <a:lnTo>
                  <a:pt x="7941" y="4007"/>
                </a:lnTo>
                <a:lnTo>
                  <a:pt x="7982" y="4015"/>
                </a:lnTo>
                <a:lnTo>
                  <a:pt x="7982" y="4082"/>
                </a:lnTo>
                <a:lnTo>
                  <a:pt x="7973" y="4082"/>
                </a:lnTo>
                <a:lnTo>
                  <a:pt x="7966" y="4082"/>
                </a:lnTo>
                <a:lnTo>
                  <a:pt x="7941" y="4081"/>
                </a:lnTo>
                <a:lnTo>
                  <a:pt x="7915" y="4079"/>
                </a:lnTo>
                <a:lnTo>
                  <a:pt x="7890" y="4076"/>
                </a:lnTo>
                <a:lnTo>
                  <a:pt x="7866" y="4071"/>
                </a:lnTo>
                <a:lnTo>
                  <a:pt x="7843" y="4064"/>
                </a:lnTo>
                <a:lnTo>
                  <a:pt x="7819" y="4058"/>
                </a:lnTo>
                <a:lnTo>
                  <a:pt x="7796" y="4051"/>
                </a:lnTo>
                <a:lnTo>
                  <a:pt x="7772" y="4042"/>
                </a:lnTo>
                <a:lnTo>
                  <a:pt x="7727" y="4024"/>
                </a:lnTo>
                <a:lnTo>
                  <a:pt x="7681" y="4005"/>
                </a:lnTo>
                <a:lnTo>
                  <a:pt x="7658" y="3997"/>
                </a:lnTo>
                <a:lnTo>
                  <a:pt x="7634" y="3989"/>
                </a:lnTo>
                <a:lnTo>
                  <a:pt x="7612" y="3981"/>
                </a:lnTo>
                <a:lnTo>
                  <a:pt x="7588" y="3974"/>
                </a:lnTo>
                <a:lnTo>
                  <a:pt x="7583" y="3973"/>
                </a:lnTo>
                <a:lnTo>
                  <a:pt x="7579" y="3970"/>
                </a:lnTo>
                <a:lnTo>
                  <a:pt x="7575" y="3968"/>
                </a:lnTo>
                <a:lnTo>
                  <a:pt x="7573" y="3965"/>
                </a:lnTo>
                <a:lnTo>
                  <a:pt x="7566" y="3958"/>
                </a:lnTo>
                <a:lnTo>
                  <a:pt x="7563" y="3949"/>
                </a:lnTo>
                <a:lnTo>
                  <a:pt x="7546" y="3954"/>
                </a:lnTo>
                <a:lnTo>
                  <a:pt x="7531" y="3958"/>
                </a:lnTo>
                <a:lnTo>
                  <a:pt x="7515" y="3961"/>
                </a:lnTo>
                <a:lnTo>
                  <a:pt x="7499" y="3964"/>
                </a:lnTo>
                <a:lnTo>
                  <a:pt x="7482" y="3965"/>
                </a:lnTo>
                <a:lnTo>
                  <a:pt x="7466" y="3965"/>
                </a:lnTo>
                <a:lnTo>
                  <a:pt x="7450" y="3965"/>
                </a:lnTo>
                <a:lnTo>
                  <a:pt x="7433" y="3964"/>
                </a:lnTo>
                <a:lnTo>
                  <a:pt x="7425" y="3956"/>
                </a:lnTo>
                <a:lnTo>
                  <a:pt x="7416" y="3949"/>
                </a:lnTo>
                <a:lnTo>
                  <a:pt x="7397" y="3949"/>
                </a:lnTo>
                <a:lnTo>
                  <a:pt x="7379" y="3949"/>
                </a:lnTo>
                <a:lnTo>
                  <a:pt x="7360" y="3946"/>
                </a:lnTo>
                <a:lnTo>
                  <a:pt x="7343" y="3944"/>
                </a:lnTo>
                <a:lnTo>
                  <a:pt x="7325" y="3939"/>
                </a:lnTo>
                <a:lnTo>
                  <a:pt x="7309" y="3933"/>
                </a:lnTo>
                <a:lnTo>
                  <a:pt x="7300" y="3927"/>
                </a:lnTo>
                <a:lnTo>
                  <a:pt x="7293" y="3922"/>
                </a:lnTo>
                <a:lnTo>
                  <a:pt x="7284" y="3917"/>
                </a:lnTo>
                <a:lnTo>
                  <a:pt x="7276" y="3910"/>
                </a:lnTo>
                <a:lnTo>
                  <a:pt x="7270" y="3906"/>
                </a:lnTo>
                <a:lnTo>
                  <a:pt x="7263" y="3902"/>
                </a:lnTo>
                <a:lnTo>
                  <a:pt x="7254" y="3901"/>
                </a:lnTo>
                <a:lnTo>
                  <a:pt x="7246" y="3900"/>
                </a:lnTo>
                <a:lnTo>
                  <a:pt x="7225" y="3902"/>
                </a:lnTo>
                <a:lnTo>
                  <a:pt x="7205" y="3902"/>
                </a:lnTo>
                <a:lnTo>
                  <a:pt x="7183" y="3902"/>
                </a:lnTo>
                <a:lnTo>
                  <a:pt x="7163" y="3900"/>
                </a:lnTo>
                <a:lnTo>
                  <a:pt x="7122" y="3895"/>
                </a:lnTo>
                <a:lnTo>
                  <a:pt x="7080" y="3889"/>
                </a:lnTo>
                <a:lnTo>
                  <a:pt x="7040" y="3880"/>
                </a:lnTo>
                <a:lnTo>
                  <a:pt x="6999" y="3873"/>
                </a:lnTo>
                <a:lnTo>
                  <a:pt x="6979" y="3871"/>
                </a:lnTo>
                <a:lnTo>
                  <a:pt x="6957" y="3868"/>
                </a:lnTo>
                <a:lnTo>
                  <a:pt x="6937" y="3867"/>
                </a:lnTo>
                <a:lnTo>
                  <a:pt x="6916" y="3866"/>
                </a:lnTo>
                <a:lnTo>
                  <a:pt x="6903" y="3866"/>
                </a:lnTo>
                <a:lnTo>
                  <a:pt x="6891" y="3865"/>
                </a:lnTo>
                <a:lnTo>
                  <a:pt x="6880" y="3863"/>
                </a:lnTo>
                <a:lnTo>
                  <a:pt x="6867" y="3861"/>
                </a:lnTo>
                <a:lnTo>
                  <a:pt x="6843" y="3855"/>
                </a:lnTo>
                <a:lnTo>
                  <a:pt x="6819" y="3847"/>
                </a:lnTo>
                <a:lnTo>
                  <a:pt x="6798" y="3840"/>
                </a:lnTo>
                <a:lnTo>
                  <a:pt x="6777" y="3833"/>
                </a:lnTo>
                <a:lnTo>
                  <a:pt x="6765" y="3832"/>
                </a:lnTo>
                <a:lnTo>
                  <a:pt x="6754" y="3832"/>
                </a:lnTo>
                <a:lnTo>
                  <a:pt x="6743" y="3833"/>
                </a:lnTo>
                <a:lnTo>
                  <a:pt x="6731" y="3835"/>
                </a:lnTo>
                <a:lnTo>
                  <a:pt x="6725" y="3836"/>
                </a:lnTo>
                <a:lnTo>
                  <a:pt x="6719" y="3837"/>
                </a:lnTo>
                <a:lnTo>
                  <a:pt x="6713" y="3837"/>
                </a:lnTo>
                <a:lnTo>
                  <a:pt x="6708" y="3836"/>
                </a:lnTo>
                <a:lnTo>
                  <a:pt x="6696" y="3833"/>
                </a:lnTo>
                <a:lnTo>
                  <a:pt x="6685" y="3827"/>
                </a:lnTo>
                <a:lnTo>
                  <a:pt x="6672" y="3820"/>
                </a:lnTo>
                <a:lnTo>
                  <a:pt x="6659" y="3813"/>
                </a:lnTo>
                <a:lnTo>
                  <a:pt x="6645" y="3808"/>
                </a:lnTo>
                <a:lnTo>
                  <a:pt x="6631" y="3804"/>
                </a:lnTo>
                <a:lnTo>
                  <a:pt x="6617" y="3801"/>
                </a:lnTo>
                <a:lnTo>
                  <a:pt x="6605" y="3798"/>
                </a:lnTo>
                <a:lnTo>
                  <a:pt x="6590" y="3796"/>
                </a:lnTo>
                <a:lnTo>
                  <a:pt x="6576" y="3794"/>
                </a:lnTo>
                <a:lnTo>
                  <a:pt x="6548" y="3793"/>
                </a:lnTo>
                <a:lnTo>
                  <a:pt x="6519" y="3793"/>
                </a:lnTo>
                <a:lnTo>
                  <a:pt x="6490" y="3796"/>
                </a:lnTo>
                <a:lnTo>
                  <a:pt x="6463" y="3798"/>
                </a:lnTo>
                <a:lnTo>
                  <a:pt x="6448" y="3798"/>
                </a:lnTo>
                <a:lnTo>
                  <a:pt x="6434" y="3798"/>
                </a:lnTo>
                <a:lnTo>
                  <a:pt x="6426" y="3801"/>
                </a:lnTo>
                <a:lnTo>
                  <a:pt x="6419" y="3803"/>
                </a:lnTo>
                <a:lnTo>
                  <a:pt x="6413" y="3809"/>
                </a:lnTo>
                <a:lnTo>
                  <a:pt x="6406" y="3818"/>
                </a:lnTo>
                <a:lnTo>
                  <a:pt x="6404" y="3822"/>
                </a:lnTo>
                <a:lnTo>
                  <a:pt x="6400" y="3825"/>
                </a:lnTo>
                <a:lnTo>
                  <a:pt x="6397" y="3827"/>
                </a:lnTo>
                <a:lnTo>
                  <a:pt x="6394" y="3827"/>
                </a:lnTo>
                <a:lnTo>
                  <a:pt x="6386" y="3827"/>
                </a:lnTo>
                <a:lnTo>
                  <a:pt x="6379" y="3825"/>
                </a:lnTo>
                <a:lnTo>
                  <a:pt x="6364" y="3814"/>
                </a:lnTo>
                <a:lnTo>
                  <a:pt x="6351" y="3804"/>
                </a:lnTo>
                <a:lnTo>
                  <a:pt x="6337" y="3793"/>
                </a:lnTo>
                <a:lnTo>
                  <a:pt x="6323" y="3784"/>
                </a:lnTo>
                <a:lnTo>
                  <a:pt x="6308" y="3777"/>
                </a:lnTo>
                <a:lnTo>
                  <a:pt x="6294" y="3769"/>
                </a:lnTo>
                <a:lnTo>
                  <a:pt x="6279" y="3764"/>
                </a:lnTo>
                <a:lnTo>
                  <a:pt x="6264" y="3759"/>
                </a:lnTo>
                <a:lnTo>
                  <a:pt x="6249" y="3755"/>
                </a:lnTo>
                <a:lnTo>
                  <a:pt x="6234" y="3753"/>
                </a:lnTo>
                <a:lnTo>
                  <a:pt x="6219" y="3752"/>
                </a:lnTo>
                <a:lnTo>
                  <a:pt x="6204" y="3750"/>
                </a:lnTo>
                <a:lnTo>
                  <a:pt x="6188" y="3752"/>
                </a:lnTo>
                <a:lnTo>
                  <a:pt x="6173" y="3753"/>
                </a:lnTo>
                <a:lnTo>
                  <a:pt x="6156" y="3755"/>
                </a:lnTo>
                <a:lnTo>
                  <a:pt x="6141" y="3758"/>
                </a:lnTo>
                <a:lnTo>
                  <a:pt x="6125" y="3762"/>
                </a:lnTo>
                <a:lnTo>
                  <a:pt x="6109" y="3767"/>
                </a:lnTo>
                <a:lnTo>
                  <a:pt x="6100" y="3771"/>
                </a:lnTo>
                <a:lnTo>
                  <a:pt x="6092" y="3772"/>
                </a:lnTo>
                <a:lnTo>
                  <a:pt x="6089" y="3772"/>
                </a:lnTo>
                <a:lnTo>
                  <a:pt x="6085" y="3771"/>
                </a:lnTo>
                <a:lnTo>
                  <a:pt x="6082" y="3769"/>
                </a:lnTo>
                <a:lnTo>
                  <a:pt x="6080" y="3766"/>
                </a:lnTo>
                <a:lnTo>
                  <a:pt x="6074" y="3752"/>
                </a:lnTo>
                <a:lnTo>
                  <a:pt x="6067" y="3740"/>
                </a:lnTo>
                <a:lnTo>
                  <a:pt x="6060" y="3732"/>
                </a:lnTo>
                <a:lnTo>
                  <a:pt x="6052" y="3724"/>
                </a:lnTo>
                <a:lnTo>
                  <a:pt x="6043" y="3719"/>
                </a:lnTo>
                <a:lnTo>
                  <a:pt x="6035" y="3715"/>
                </a:lnTo>
                <a:lnTo>
                  <a:pt x="6025" y="3714"/>
                </a:lnTo>
                <a:lnTo>
                  <a:pt x="6016" y="3713"/>
                </a:lnTo>
                <a:lnTo>
                  <a:pt x="5996" y="3715"/>
                </a:lnTo>
                <a:lnTo>
                  <a:pt x="5976" y="3719"/>
                </a:lnTo>
                <a:lnTo>
                  <a:pt x="5955" y="3725"/>
                </a:lnTo>
                <a:lnTo>
                  <a:pt x="5935" y="3729"/>
                </a:lnTo>
                <a:lnTo>
                  <a:pt x="5927" y="3730"/>
                </a:lnTo>
                <a:lnTo>
                  <a:pt x="5919" y="3732"/>
                </a:lnTo>
                <a:lnTo>
                  <a:pt x="5919" y="3722"/>
                </a:lnTo>
                <a:lnTo>
                  <a:pt x="5919" y="3710"/>
                </a:lnTo>
                <a:lnTo>
                  <a:pt x="5922" y="3701"/>
                </a:lnTo>
                <a:lnTo>
                  <a:pt x="5925" y="3693"/>
                </a:lnTo>
                <a:lnTo>
                  <a:pt x="5928" y="3689"/>
                </a:lnTo>
                <a:lnTo>
                  <a:pt x="5930" y="3686"/>
                </a:lnTo>
                <a:lnTo>
                  <a:pt x="5933" y="3684"/>
                </a:lnTo>
                <a:lnTo>
                  <a:pt x="5937" y="3683"/>
                </a:lnTo>
                <a:lnTo>
                  <a:pt x="5940" y="3683"/>
                </a:lnTo>
                <a:lnTo>
                  <a:pt x="5945" y="3683"/>
                </a:lnTo>
                <a:lnTo>
                  <a:pt x="5950" y="3684"/>
                </a:lnTo>
                <a:lnTo>
                  <a:pt x="5957" y="3685"/>
                </a:lnTo>
                <a:lnTo>
                  <a:pt x="5968" y="3690"/>
                </a:lnTo>
                <a:lnTo>
                  <a:pt x="5979" y="3694"/>
                </a:lnTo>
                <a:lnTo>
                  <a:pt x="5991" y="3695"/>
                </a:lnTo>
                <a:lnTo>
                  <a:pt x="6002" y="3696"/>
                </a:lnTo>
                <a:lnTo>
                  <a:pt x="6025" y="3696"/>
                </a:lnTo>
                <a:lnTo>
                  <a:pt x="6047" y="3694"/>
                </a:lnTo>
                <a:lnTo>
                  <a:pt x="6070" y="3690"/>
                </a:lnTo>
                <a:lnTo>
                  <a:pt x="6091" y="3685"/>
                </a:lnTo>
                <a:lnTo>
                  <a:pt x="6114" y="3683"/>
                </a:lnTo>
                <a:lnTo>
                  <a:pt x="6136" y="3683"/>
                </a:lnTo>
                <a:lnTo>
                  <a:pt x="6158" y="3684"/>
                </a:lnTo>
                <a:lnTo>
                  <a:pt x="6180" y="3685"/>
                </a:lnTo>
                <a:lnTo>
                  <a:pt x="6190" y="3685"/>
                </a:lnTo>
                <a:lnTo>
                  <a:pt x="6200" y="3688"/>
                </a:lnTo>
                <a:lnTo>
                  <a:pt x="6210" y="3690"/>
                </a:lnTo>
                <a:lnTo>
                  <a:pt x="6218" y="3694"/>
                </a:lnTo>
                <a:lnTo>
                  <a:pt x="6234" y="3701"/>
                </a:lnTo>
                <a:lnTo>
                  <a:pt x="6249" y="3708"/>
                </a:lnTo>
                <a:lnTo>
                  <a:pt x="6264" y="3713"/>
                </a:lnTo>
                <a:lnTo>
                  <a:pt x="6279" y="3718"/>
                </a:lnTo>
                <a:lnTo>
                  <a:pt x="6294" y="3722"/>
                </a:lnTo>
                <a:lnTo>
                  <a:pt x="6311" y="3725"/>
                </a:lnTo>
                <a:lnTo>
                  <a:pt x="6326" y="3728"/>
                </a:lnTo>
                <a:lnTo>
                  <a:pt x="6341" y="3729"/>
                </a:lnTo>
                <a:lnTo>
                  <a:pt x="6356" y="3730"/>
                </a:lnTo>
                <a:lnTo>
                  <a:pt x="6372" y="3730"/>
                </a:lnTo>
                <a:lnTo>
                  <a:pt x="6387" y="3729"/>
                </a:lnTo>
                <a:lnTo>
                  <a:pt x="6404" y="3728"/>
                </a:lnTo>
                <a:lnTo>
                  <a:pt x="6419" y="3727"/>
                </a:lnTo>
                <a:lnTo>
                  <a:pt x="6435" y="3723"/>
                </a:lnTo>
                <a:lnTo>
                  <a:pt x="6451" y="3720"/>
                </a:lnTo>
                <a:lnTo>
                  <a:pt x="6467" y="3715"/>
                </a:lnTo>
                <a:lnTo>
                  <a:pt x="6472" y="3722"/>
                </a:lnTo>
                <a:lnTo>
                  <a:pt x="6478" y="3727"/>
                </a:lnTo>
                <a:lnTo>
                  <a:pt x="6483" y="3729"/>
                </a:lnTo>
                <a:lnTo>
                  <a:pt x="6490" y="3730"/>
                </a:lnTo>
                <a:lnTo>
                  <a:pt x="6503" y="3732"/>
                </a:lnTo>
                <a:lnTo>
                  <a:pt x="6518" y="3732"/>
                </a:lnTo>
                <a:lnTo>
                  <a:pt x="6520" y="3740"/>
                </a:lnTo>
                <a:lnTo>
                  <a:pt x="6524" y="3745"/>
                </a:lnTo>
                <a:lnTo>
                  <a:pt x="6552" y="3749"/>
                </a:lnTo>
                <a:lnTo>
                  <a:pt x="6577" y="3757"/>
                </a:lnTo>
                <a:lnTo>
                  <a:pt x="6603" y="3764"/>
                </a:lnTo>
                <a:lnTo>
                  <a:pt x="6630" y="3773"/>
                </a:lnTo>
                <a:lnTo>
                  <a:pt x="6642" y="3777"/>
                </a:lnTo>
                <a:lnTo>
                  <a:pt x="6655" y="3779"/>
                </a:lnTo>
                <a:lnTo>
                  <a:pt x="6669" y="3782"/>
                </a:lnTo>
                <a:lnTo>
                  <a:pt x="6681" y="3784"/>
                </a:lnTo>
                <a:lnTo>
                  <a:pt x="6695" y="3784"/>
                </a:lnTo>
                <a:lnTo>
                  <a:pt x="6709" y="3784"/>
                </a:lnTo>
                <a:lnTo>
                  <a:pt x="6723" y="3783"/>
                </a:lnTo>
                <a:lnTo>
                  <a:pt x="6736" y="3781"/>
                </a:lnTo>
                <a:lnTo>
                  <a:pt x="6749" y="3778"/>
                </a:lnTo>
                <a:lnTo>
                  <a:pt x="6760" y="3778"/>
                </a:lnTo>
                <a:lnTo>
                  <a:pt x="6772" y="3781"/>
                </a:lnTo>
                <a:lnTo>
                  <a:pt x="6782" y="3787"/>
                </a:lnTo>
                <a:lnTo>
                  <a:pt x="6793" y="3792"/>
                </a:lnTo>
                <a:lnTo>
                  <a:pt x="6803" y="3797"/>
                </a:lnTo>
                <a:lnTo>
                  <a:pt x="6814" y="3801"/>
                </a:lnTo>
                <a:lnTo>
                  <a:pt x="6826" y="3803"/>
                </a:lnTo>
                <a:lnTo>
                  <a:pt x="6848" y="3807"/>
                </a:lnTo>
                <a:lnTo>
                  <a:pt x="6872" y="3809"/>
                </a:lnTo>
                <a:lnTo>
                  <a:pt x="6895" y="3811"/>
                </a:lnTo>
                <a:lnTo>
                  <a:pt x="6919" y="3813"/>
                </a:lnTo>
                <a:lnTo>
                  <a:pt x="6930" y="3816"/>
                </a:lnTo>
                <a:lnTo>
                  <a:pt x="6941" y="3818"/>
                </a:lnTo>
                <a:lnTo>
                  <a:pt x="6952" y="3822"/>
                </a:lnTo>
                <a:lnTo>
                  <a:pt x="6964" y="3826"/>
                </a:lnTo>
                <a:lnTo>
                  <a:pt x="6967" y="3827"/>
                </a:lnTo>
                <a:lnTo>
                  <a:pt x="6971" y="3828"/>
                </a:lnTo>
                <a:lnTo>
                  <a:pt x="6975" y="3827"/>
                </a:lnTo>
                <a:lnTo>
                  <a:pt x="6980" y="3826"/>
                </a:lnTo>
                <a:lnTo>
                  <a:pt x="6988" y="3821"/>
                </a:lnTo>
                <a:lnTo>
                  <a:pt x="6995" y="3816"/>
                </a:lnTo>
                <a:lnTo>
                  <a:pt x="7003" y="3809"/>
                </a:lnTo>
                <a:lnTo>
                  <a:pt x="7010" y="3803"/>
                </a:lnTo>
                <a:lnTo>
                  <a:pt x="7015" y="3802"/>
                </a:lnTo>
                <a:lnTo>
                  <a:pt x="7020" y="3799"/>
                </a:lnTo>
                <a:lnTo>
                  <a:pt x="7024" y="3799"/>
                </a:lnTo>
                <a:lnTo>
                  <a:pt x="7029" y="3798"/>
                </a:lnTo>
                <a:lnTo>
                  <a:pt x="7039" y="3799"/>
                </a:lnTo>
                <a:lnTo>
                  <a:pt x="7045" y="3801"/>
                </a:lnTo>
                <a:lnTo>
                  <a:pt x="7049" y="3802"/>
                </a:lnTo>
                <a:lnTo>
                  <a:pt x="7050" y="3803"/>
                </a:lnTo>
                <a:lnTo>
                  <a:pt x="7050" y="3806"/>
                </a:lnTo>
                <a:lnTo>
                  <a:pt x="7047" y="3809"/>
                </a:lnTo>
                <a:lnTo>
                  <a:pt x="7042" y="3814"/>
                </a:lnTo>
                <a:lnTo>
                  <a:pt x="7035" y="3821"/>
                </a:lnTo>
                <a:lnTo>
                  <a:pt x="7034" y="3823"/>
                </a:lnTo>
                <a:lnTo>
                  <a:pt x="7033" y="3826"/>
                </a:lnTo>
                <a:lnTo>
                  <a:pt x="7033" y="3827"/>
                </a:lnTo>
                <a:lnTo>
                  <a:pt x="7033" y="3830"/>
                </a:lnTo>
                <a:lnTo>
                  <a:pt x="7035" y="3833"/>
                </a:lnTo>
                <a:lnTo>
                  <a:pt x="7039" y="3836"/>
                </a:lnTo>
                <a:lnTo>
                  <a:pt x="7050" y="3840"/>
                </a:lnTo>
                <a:lnTo>
                  <a:pt x="7059" y="3842"/>
                </a:lnTo>
                <a:lnTo>
                  <a:pt x="7091" y="3845"/>
                </a:lnTo>
                <a:lnTo>
                  <a:pt x="7121" y="3846"/>
                </a:lnTo>
                <a:lnTo>
                  <a:pt x="7152" y="3847"/>
                </a:lnTo>
                <a:lnTo>
                  <a:pt x="7183" y="3848"/>
                </a:lnTo>
                <a:lnTo>
                  <a:pt x="7183" y="3848"/>
                </a:lnTo>
                <a:lnTo>
                  <a:pt x="7183" y="3848"/>
                </a:lnTo>
                <a:close/>
                <a:moveTo>
                  <a:pt x="7750" y="3865"/>
                </a:moveTo>
                <a:lnTo>
                  <a:pt x="7753" y="3860"/>
                </a:lnTo>
                <a:lnTo>
                  <a:pt x="7757" y="3856"/>
                </a:lnTo>
                <a:lnTo>
                  <a:pt x="7762" y="3852"/>
                </a:lnTo>
                <a:lnTo>
                  <a:pt x="7767" y="3851"/>
                </a:lnTo>
                <a:lnTo>
                  <a:pt x="7779" y="3850"/>
                </a:lnTo>
                <a:lnTo>
                  <a:pt x="7790" y="3850"/>
                </a:lnTo>
                <a:lnTo>
                  <a:pt x="7796" y="3852"/>
                </a:lnTo>
                <a:lnTo>
                  <a:pt x="7801" y="3857"/>
                </a:lnTo>
                <a:lnTo>
                  <a:pt x="7791" y="3862"/>
                </a:lnTo>
                <a:lnTo>
                  <a:pt x="7781" y="3866"/>
                </a:lnTo>
                <a:lnTo>
                  <a:pt x="7766" y="3866"/>
                </a:lnTo>
                <a:lnTo>
                  <a:pt x="7750" y="3865"/>
                </a:lnTo>
                <a:close/>
                <a:moveTo>
                  <a:pt x="6384" y="3334"/>
                </a:moveTo>
                <a:lnTo>
                  <a:pt x="6391" y="3341"/>
                </a:lnTo>
                <a:lnTo>
                  <a:pt x="6399" y="3346"/>
                </a:lnTo>
                <a:lnTo>
                  <a:pt x="6407" y="3349"/>
                </a:lnTo>
                <a:lnTo>
                  <a:pt x="6416" y="3349"/>
                </a:lnTo>
                <a:lnTo>
                  <a:pt x="6435" y="3349"/>
                </a:lnTo>
                <a:lnTo>
                  <a:pt x="6453" y="3349"/>
                </a:lnTo>
                <a:lnTo>
                  <a:pt x="6463" y="3350"/>
                </a:lnTo>
                <a:lnTo>
                  <a:pt x="6468" y="3352"/>
                </a:lnTo>
                <a:lnTo>
                  <a:pt x="6472" y="3357"/>
                </a:lnTo>
                <a:lnTo>
                  <a:pt x="6473" y="3361"/>
                </a:lnTo>
                <a:lnTo>
                  <a:pt x="6470" y="3373"/>
                </a:lnTo>
                <a:lnTo>
                  <a:pt x="6467" y="3384"/>
                </a:lnTo>
                <a:lnTo>
                  <a:pt x="6455" y="3383"/>
                </a:lnTo>
                <a:lnTo>
                  <a:pt x="6443" y="3383"/>
                </a:lnTo>
                <a:lnTo>
                  <a:pt x="6430" y="3381"/>
                </a:lnTo>
                <a:lnTo>
                  <a:pt x="6418" y="3381"/>
                </a:lnTo>
                <a:lnTo>
                  <a:pt x="6414" y="3376"/>
                </a:lnTo>
                <a:lnTo>
                  <a:pt x="6409" y="3374"/>
                </a:lnTo>
                <a:lnTo>
                  <a:pt x="6404" y="3370"/>
                </a:lnTo>
                <a:lnTo>
                  <a:pt x="6399" y="3369"/>
                </a:lnTo>
                <a:lnTo>
                  <a:pt x="6389" y="3366"/>
                </a:lnTo>
                <a:lnTo>
                  <a:pt x="6377" y="3366"/>
                </a:lnTo>
                <a:lnTo>
                  <a:pt x="6366" y="3366"/>
                </a:lnTo>
                <a:lnTo>
                  <a:pt x="6355" y="3366"/>
                </a:lnTo>
                <a:lnTo>
                  <a:pt x="6343" y="3365"/>
                </a:lnTo>
                <a:lnTo>
                  <a:pt x="6333" y="3363"/>
                </a:lnTo>
                <a:lnTo>
                  <a:pt x="6335" y="3359"/>
                </a:lnTo>
                <a:lnTo>
                  <a:pt x="6336" y="3356"/>
                </a:lnTo>
                <a:lnTo>
                  <a:pt x="6337" y="3354"/>
                </a:lnTo>
                <a:lnTo>
                  <a:pt x="6340" y="3352"/>
                </a:lnTo>
                <a:lnTo>
                  <a:pt x="6345" y="3349"/>
                </a:lnTo>
                <a:lnTo>
                  <a:pt x="6350" y="3347"/>
                </a:lnTo>
                <a:lnTo>
                  <a:pt x="6356" y="3345"/>
                </a:lnTo>
                <a:lnTo>
                  <a:pt x="6361" y="3342"/>
                </a:lnTo>
                <a:lnTo>
                  <a:pt x="6365" y="3340"/>
                </a:lnTo>
                <a:lnTo>
                  <a:pt x="6369" y="3334"/>
                </a:lnTo>
                <a:lnTo>
                  <a:pt x="6376" y="3334"/>
                </a:lnTo>
                <a:lnTo>
                  <a:pt x="6384" y="3334"/>
                </a:lnTo>
                <a:close/>
                <a:moveTo>
                  <a:pt x="914" y="1986"/>
                </a:moveTo>
                <a:lnTo>
                  <a:pt x="922" y="1988"/>
                </a:lnTo>
                <a:lnTo>
                  <a:pt x="929" y="1992"/>
                </a:lnTo>
                <a:lnTo>
                  <a:pt x="932" y="1994"/>
                </a:lnTo>
                <a:lnTo>
                  <a:pt x="934" y="1997"/>
                </a:lnTo>
                <a:lnTo>
                  <a:pt x="936" y="2000"/>
                </a:lnTo>
                <a:lnTo>
                  <a:pt x="937" y="2005"/>
                </a:lnTo>
                <a:lnTo>
                  <a:pt x="937" y="2014"/>
                </a:lnTo>
                <a:lnTo>
                  <a:pt x="934" y="2022"/>
                </a:lnTo>
                <a:lnTo>
                  <a:pt x="933" y="2024"/>
                </a:lnTo>
                <a:lnTo>
                  <a:pt x="931" y="2027"/>
                </a:lnTo>
                <a:lnTo>
                  <a:pt x="927" y="2029"/>
                </a:lnTo>
                <a:lnTo>
                  <a:pt x="922" y="2030"/>
                </a:lnTo>
                <a:lnTo>
                  <a:pt x="916" y="2030"/>
                </a:lnTo>
                <a:lnTo>
                  <a:pt x="911" y="2030"/>
                </a:lnTo>
                <a:lnTo>
                  <a:pt x="906" y="2029"/>
                </a:lnTo>
                <a:lnTo>
                  <a:pt x="902" y="2027"/>
                </a:lnTo>
                <a:lnTo>
                  <a:pt x="899" y="2024"/>
                </a:lnTo>
                <a:lnTo>
                  <a:pt x="897" y="2019"/>
                </a:lnTo>
                <a:lnTo>
                  <a:pt x="895" y="2015"/>
                </a:lnTo>
                <a:lnTo>
                  <a:pt x="894" y="2009"/>
                </a:lnTo>
                <a:lnTo>
                  <a:pt x="894" y="2005"/>
                </a:lnTo>
                <a:lnTo>
                  <a:pt x="895" y="2002"/>
                </a:lnTo>
                <a:lnTo>
                  <a:pt x="897" y="1998"/>
                </a:lnTo>
                <a:lnTo>
                  <a:pt x="899" y="1994"/>
                </a:lnTo>
                <a:lnTo>
                  <a:pt x="902" y="1992"/>
                </a:lnTo>
                <a:lnTo>
                  <a:pt x="906" y="1989"/>
                </a:lnTo>
                <a:lnTo>
                  <a:pt x="909" y="1988"/>
                </a:lnTo>
                <a:lnTo>
                  <a:pt x="914" y="1986"/>
                </a:lnTo>
                <a:close/>
                <a:moveTo>
                  <a:pt x="7964" y="1518"/>
                </a:moveTo>
                <a:lnTo>
                  <a:pt x="7957" y="1524"/>
                </a:lnTo>
                <a:lnTo>
                  <a:pt x="7948" y="1529"/>
                </a:lnTo>
                <a:lnTo>
                  <a:pt x="7939" y="1532"/>
                </a:lnTo>
                <a:lnTo>
                  <a:pt x="7932" y="1535"/>
                </a:lnTo>
                <a:lnTo>
                  <a:pt x="7923" y="1536"/>
                </a:lnTo>
                <a:lnTo>
                  <a:pt x="7915" y="1536"/>
                </a:lnTo>
                <a:lnTo>
                  <a:pt x="7908" y="1535"/>
                </a:lnTo>
                <a:lnTo>
                  <a:pt x="7899" y="1533"/>
                </a:lnTo>
                <a:lnTo>
                  <a:pt x="7884" y="1528"/>
                </a:lnTo>
                <a:lnTo>
                  <a:pt x="7869" y="1521"/>
                </a:lnTo>
                <a:lnTo>
                  <a:pt x="7854" y="1513"/>
                </a:lnTo>
                <a:lnTo>
                  <a:pt x="7839" y="1504"/>
                </a:lnTo>
                <a:lnTo>
                  <a:pt x="7838" y="1503"/>
                </a:lnTo>
                <a:lnTo>
                  <a:pt x="7838" y="1501"/>
                </a:lnTo>
                <a:lnTo>
                  <a:pt x="7839" y="1498"/>
                </a:lnTo>
                <a:lnTo>
                  <a:pt x="7840" y="1496"/>
                </a:lnTo>
                <a:lnTo>
                  <a:pt x="7844" y="1489"/>
                </a:lnTo>
                <a:lnTo>
                  <a:pt x="7849" y="1486"/>
                </a:lnTo>
                <a:lnTo>
                  <a:pt x="7878" y="1493"/>
                </a:lnTo>
                <a:lnTo>
                  <a:pt x="7907" y="1502"/>
                </a:lnTo>
                <a:lnTo>
                  <a:pt x="7936" y="1509"/>
                </a:lnTo>
                <a:lnTo>
                  <a:pt x="7964" y="1518"/>
                </a:lnTo>
                <a:close/>
                <a:moveTo>
                  <a:pt x="654" y="1963"/>
                </a:moveTo>
                <a:lnTo>
                  <a:pt x="673" y="1956"/>
                </a:lnTo>
                <a:lnTo>
                  <a:pt x="693" y="1953"/>
                </a:lnTo>
                <a:lnTo>
                  <a:pt x="712" y="1951"/>
                </a:lnTo>
                <a:lnTo>
                  <a:pt x="731" y="1951"/>
                </a:lnTo>
                <a:lnTo>
                  <a:pt x="750" y="1954"/>
                </a:lnTo>
                <a:lnTo>
                  <a:pt x="769" y="1958"/>
                </a:lnTo>
                <a:lnTo>
                  <a:pt x="787" y="1964"/>
                </a:lnTo>
                <a:lnTo>
                  <a:pt x="806" y="1970"/>
                </a:lnTo>
                <a:lnTo>
                  <a:pt x="810" y="1973"/>
                </a:lnTo>
                <a:lnTo>
                  <a:pt x="814" y="1975"/>
                </a:lnTo>
                <a:lnTo>
                  <a:pt x="816" y="1978"/>
                </a:lnTo>
                <a:lnTo>
                  <a:pt x="819" y="1981"/>
                </a:lnTo>
                <a:lnTo>
                  <a:pt x="820" y="1985"/>
                </a:lnTo>
                <a:lnTo>
                  <a:pt x="820" y="1989"/>
                </a:lnTo>
                <a:lnTo>
                  <a:pt x="820" y="1993"/>
                </a:lnTo>
                <a:lnTo>
                  <a:pt x="820" y="1998"/>
                </a:lnTo>
                <a:lnTo>
                  <a:pt x="818" y="2002"/>
                </a:lnTo>
                <a:lnTo>
                  <a:pt x="815" y="2005"/>
                </a:lnTo>
                <a:lnTo>
                  <a:pt x="813" y="2008"/>
                </a:lnTo>
                <a:lnTo>
                  <a:pt x="810" y="2010"/>
                </a:lnTo>
                <a:lnTo>
                  <a:pt x="806" y="2012"/>
                </a:lnTo>
                <a:lnTo>
                  <a:pt x="803" y="2012"/>
                </a:lnTo>
                <a:lnTo>
                  <a:pt x="799" y="2010"/>
                </a:lnTo>
                <a:lnTo>
                  <a:pt x="794" y="2010"/>
                </a:lnTo>
                <a:lnTo>
                  <a:pt x="759" y="2002"/>
                </a:lnTo>
                <a:lnTo>
                  <a:pt x="723" y="1993"/>
                </a:lnTo>
                <a:lnTo>
                  <a:pt x="705" y="1986"/>
                </a:lnTo>
                <a:lnTo>
                  <a:pt x="688" y="1980"/>
                </a:lnTo>
                <a:lnTo>
                  <a:pt x="671" y="1973"/>
                </a:lnTo>
                <a:lnTo>
                  <a:pt x="654" y="1963"/>
                </a:lnTo>
                <a:close/>
                <a:moveTo>
                  <a:pt x="126" y="387"/>
                </a:moveTo>
                <a:lnTo>
                  <a:pt x="140" y="389"/>
                </a:lnTo>
                <a:lnTo>
                  <a:pt x="153" y="393"/>
                </a:lnTo>
                <a:lnTo>
                  <a:pt x="167" y="397"/>
                </a:lnTo>
                <a:lnTo>
                  <a:pt x="181" y="402"/>
                </a:lnTo>
                <a:lnTo>
                  <a:pt x="207" y="413"/>
                </a:lnTo>
                <a:lnTo>
                  <a:pt x="233" y="427"/>
                </a:lnTo>
                <a:lnTo>
                  <a:pt x="256" y="442"/>
                </a:lnTo>
                <a:lnTo>
                  <a:pt x="281" y="457"/>
                </a:lnTo>
                <a:lnTo>
                  <a:pt x="305" y="472"/>
                </a:lnTo>
                <a:lnTo>
                  <a:pt x="330" y="486"/>
                </a:lnTo>
                <a:lnTo>
                  <a:pt x="353" y="497"/>
                </a:lnTo>
                <a:lnTo>
                  <a:pt x="377" y="509"/>
                </a:lnTo>
                <a:lnTo>
                  <a:pt x="383" y="511"/>
                </a:lnTo>
                <a:lnTo>
                  <a:pt x="388" y="516"/>
                </a:lnTo>
                <a:lnTo>
                  <a:pt x="393" y="520"/>
                </a:lnTo>
                <a:lnTo>
                  <a:pt x="397" y="525"/>
                </a:lnTo>
                <a:lnTo>
                  <a:pt x="401" y="531"/>
                </a:lnTo>
                <a:lnTo>
                  <a:pt x="405" y="538"/>
                </a:lnTo>
                <a:lnTo>
                  <a:pt x="406" y="544"/>
                </a:lnTo>
                <a:lnTo>
                  <a:pt x="408" y="553"/>
                </a:lnTo>
                <a:lnTo>
                  <a:pt x="400" y="553"/>
                </a:lnTo>
                <a:lnTo>
                  <a:pt x="392" y="551"/>
                </a:lnTo>
                <a:lnTo>
                  <a:pt x="382" y="551"/>
                </a:lnTo>
                <a:lnTo>
                  <a:pt x="372" y="549"/>
                </a:lnTo>
                <a:lnTo>
                  <a:pt x="363" y="545"/>
                </a:lnTo>
                <a:lnTo>
                  <a:pt x="356" y="541"/>
                </a:lnTo>
                <a:lnTo>
                  <a:pt x="341" y="530"/>
                </a:lnTo>
                <a:lnTo>
                  <a:pt x="324" y="519"/>
                </a:lnTo>
                <a:lnTo>
                  <a:pt x="303" y="504"/>
                </a:lnTo>
                <a:lnTo>
                  <a:pt x="281" y="490"/>
                </a:lnTo>
                <a:lnTo>
                  <a:pt x="259" y="477"/>
                </a:lnTo>
                <a:lnTo>
                  <a:pt x="235" y="466"/>
                </a:lnTo>
                <a:lnTo>
                  <a:pt x="189" y="443"/>
                </a:lnTo>
                <a:lnTo>
                  <a:pt x="142" y="420"/>
                </a:lnTo>
                <a:lnTo>
                  <a:pt x="133" y="411"/>
                </a:lnTo>
                <a:lnTo>
                  <a:pt x="125" y="402"/>
                </a:lnTo>
                <a:lnTo>
                  <a:pt x="126" y="395"/>
                </a:lnTo>
                <a:lnTo>
                  <a:pt x="126" y="387"/>
                </a:lnTo>
                <a:close/>
                <a:moveTo>
                  <a:pt x="5790" y="407"/>
                </a:moveTo>
                <a:lnTo>
                  <a:pt x="5787" y="405"/>
                </a:lnTo>
                <a:lnTo>
                  <a:pt x="5785" y="403"/>
                </a:lnTo>
                <a:lnTo>
                  <a:pt x="5787" y="405"/>
                </a:lnTo>
                <a:lnTo>
                  <a:pt x="5790" y="407"/>
                </a:lnTo>
                <a:close/>
                <a:moveTo>
                  <a:pt x="1359" y="2698"/>
                </a:moveTo>
                <a:lnTo>
                  <a:pt x="1366" y="2693"/>
                </a:lnTo>
                <a:lnTo>
                  <a:pt x="1374" y="2690"/>
                </a:lnTo>
                <a:lnTo>
                  <a:pt x="1381" y="2686"/>
                </a:lnTo>
                <a:lnTo>
                  <a:pt x="1389" y="2683"/>
                </a:lnTo>
                <a:lnTo>
                  <a:pt x="1361" y="2682"/>
                </a:lnTo>
                <a:lnTo>
                  <a:pt x="1335" y="2680"/>
                </a:lnTo>
                <a:lnTo>
                  <a:pt x="1307" y="2678"/>
                </a:lnTo>
                <a:lnTo>
                  <a:pt x="1280" y="2677"/>
                </a:lnTo>
                <a:lnTo>
                  <a:pt x="1300" y="2681"/>
                </a:lnTo>
                <a:lnTo>
                  <a:pt x="1320" y="2686"/>
                </a:lnTo>
                <a:lnTo>
                  <a:pt x="1340" y="2692"/>
                </a:lnTo>
                <a:lnTo>
                  <a:pt x="1359" y="2698"/>
                </a:lnTo>
                <a:close/>
                <a:moveTo>
                  <a:pt x="7982" y="1668"/>
                </a:moveTo>
                <a:lnTo>
                  <a:pt x="7978" y="1666"/>
                </a:lnTo>
                <a:lnTo>
                  <a:pt x="7976" y="1664"/>
                </a:lnTo>
                <a:lnTo>
                  <a:pt x="7973" y="1661"/>
                </a:lnTo>
                <a:lnTo>
                  <a:pt x="7973" y="1660"/>
                </a:lnTo>
                <a:lnTo>
                  <a:pt x="7973" y="1658"/>
                </a:lnTo>
                <a:lnTo>
                  <a:pt x="7976" y="1655"/>
                </a:lnTo>
                <a:lnTo>
                  <a:pt x="7978" y="1654"/>
                </a:lnTo>
                <a:lnTo>
                  <a:pt x="7982" y="1651"/>
                </a:lnTo>
                <a:lnTo>
                  <a:pt x="7982" y="1668"/>
                </a:lnTo>
                <a:close/>
                <a:moveTo>
                  <a:pt x="7982" y="3931"/>
                </a:moveTo>
                <a:lnTo>
                  <a:pt x="7969" y="3931"/>
                </a:lnTo>
                <a:lnTo>
                  <a:pt x="7957" y="3931"/>
                </a:lnTo>
                <a:lnTo>
                  <a:pt x="7944" y="3931"/>
                </a:lnTo>
                <a:lnTo>
                  <a:pt x="7933" y="3931"/>
                </a:lnTo>
                <a:lnTo>
                  <a:pt x="7915" y="3924"/>
                </a:lnTo>
                <a:lnTo>
                  <a:pt x="7899" y="3915"/>
                </a:lnTo>
                <a:lnTo>
                  <a:pt x="7899" y="3915"/>
                </a:lnTo>
                <a:lnTo>
                  <a:pt x="7890" y="3909"/>
                </a:lnTo>
                <a:lnTo>
                  <a:pt x="7884" y="3901"/>
                </a:lnTo>
                <a:lnTo>
                  <a:pt x="7880" y="3895"/>
                </a:lnTo>
                <a:lnTo>
                  <a:pt x="7879" y="3890"/>
                </a:lnTo>
                <a:lnTo>
                  <a:pt x="7880" y="3887"/>
                </a:lnTo>
                <a:lnTo>
                  <a:pt x="7882" y="3885"/>
                </a:lnTo>
                <a:lnTo>
                  <a:pt x="7884" y="3882"/>
                </a:lnTo>
                <a:lnTo>
                  <a:pt x="7887" y="3881"/>
                </a:lnTo>
                <a:lnTo>
                  <a:pt x="7894" y="3877"/>
                </a:lnTo>
                <a:lnTo>
                  <a:pt x="7907" y="3876"/>
                </a:lnTo>
                <a:lnTo>
                  <a:pt x="7913" y="3876"/>
                </a:lnTo>
                <a:lnTo>
                  <a:pt x="7920" y="3879"/>
                </a:lnTo>
                <a:lnTo>
                  <a:pt x="7928" y="3880"/>
                </a:lnTo>
                <a:lnTo>
                  <a:pt x="7936" y="3884"/>
                </a:lnTo>
                <a:lnTo>
                  <a:pt x="7951" y="3891"/>
                </a:lnTo>
                <a:lnTo>
                  <a:pt x="7966" y="3899"/>
                </a:lnTo>
                <a:lnTo>
                  <a:pt x="7973" y="3899"/>
                </a:lnTo>
                <a:lnTo>
                  <a:pt x="7982" y="3899"/>
                </a:lnTo>
                <a:lnTo>
                  <a:pt x="7982" y="3931"/>
                </a:lnTo>
                <a:close/>
              </a:path>
            </a:pathLst>
          </a:custGeom>
          <a:solidFill>
            <a:srgbClr val="21231E">
              <a:alpha val="4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>
                <a:latin typeface="+mn-lt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0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489139" y="991394"/>
            <a:ext cx="11309722" cy="6362700"/>
          </a:xfrm>
          <a:custGeom>
            <a:avLst/>
            <a:gdLst>
              <a:gd name="T0" fmla="*/ 2813 w 5650"/>
              <a:gd name="T1" fmla="*/ 5254 h 5866"/>
              <a:gd name="T2" fmla="*/ 2276 w 5650"/>
              <a:gd name="T3" fmla="*/ 5269 h 5866"/>
              <a:gd name="T4" fmla="*/ 1650 w 5650"/>
              <a:gd name="T5" fmla="*/ 5062 h 5866"/>
              <a:gd name="T6" fmla="*/ 1344 w 5650"/>
              <a:gd name="T7" fmla="*/ 4986 h 5866"/>
              <a:gd name="T8" fmla="*/ 994 w 5650"/>
              <a:gd name="T9" fmla="*/ 4974 h 5866"/>
              <a:gd name="T10" fmla="*/ 819 w 5650"/>
              <a:gd name="T11" fmla="*/ 4839 h 5866"/>
              <a:gd name="T12" fmla="*/ 792 w 5650"/>
              <a:gd name="T13" fmla="*/ 4590 h 5866"/>
              <a:gd name="T14" fmla="*/ 682 w 5650"/>
              <a:gd name="T15" fmla="*/ 4314 h 5866"/>
              <a:gd name="T16" fmla="*/ 183 w 5650"/>
              <a:gd name="T17" fmla="*/ 4175 h 5866"/>
              <a:gd name="T18" fmla="*/ 672 w 5650"/>
              <a:gd name="T19" fmla="*/ 4132 h 5866"/>
              <a:gd name="T20" fmla="*/ 333 w 5650"/>
              <a:gd name="T21" fmla="*/ 3974 h 5866"/>
              <a:gd name="T22" fmla="*/ 665 w 5650"/>
              <a:gd name="T23" fmla="*/ 3774 h 5866"/>
              <a:gd name="T24" fmla="*/ 697 w 5650"/>
              <a:gd name="T25" fmla="*/ 3057 h 5866"/>
              <a:gd name="T26" fmla="*/ 848 w 5650"/>
              <a:gd name="T27" fmla="*/ 2331 h 5866"/>
              <a:gd name="T28" fmla="*/ 1214 w 5650"/>
              <a:gd name="T29" fmla="*/ 1895 h 5866"/>
              <a:gd name="T30" fmla="*/ 1706 w 5650"/>
              <a:gd name="T31" fmla="*/ 2301 h 5866"/>
              <a:gd name="T32" fmla="*/ 2098 w 5650"/>
              <a:gd name="T33" fmla="*/ 2251 h 5866"/>
              <a:gd name="T34" fmla="*/ 2290 w 5650"/>
              <a:gd name="T35" fmla="*/ 1852 h 5866"/>
              <a:gd name="T36" fmla="*/ 2703 w 5650"/>
              <a:gd name="T37" fmla="*/ 1377 h 5866"/>
              <a:gd name="T38" fmla="*/ 2926 w 5650"/>
              <a:gd name="T39" fmla="*/ 629 h 5866"/>
              <a:gd name="T40" fmla="*/ 3189 w 5650"/>
              <a:gd name="T41" fmla="*/ 476 h 5866"/>
              <a:gd name="T42" fmla="*/ 3812 w 5650"/>
              <a:gd name="T43" fmla="*/ 393 h 5866"/>
              <a:gd name="T44" fmla="*/ 4059 w 5650"/>
              <a:gd name="T45" fmla="*/ 375 h 5866"/>
              <a:gd name="T46" fmla="*/ 4523 w 5650"/>
              <a:gd name="T47" fmla="*/ 1011 h 5866"/>
              <a:gd name="T48" fmla="*/ 4756 w 5650"/>
              <a:gd name="T49" fmla="*/ 1316 h 5866"/>
              <a:gd name="T50" fmla="*/ 5063 w 5650"/>
              <a:gd name="T51" fmla="*/ 1299 h 5866"/>
              <a:gd name="T52" fmla="*/ 5285 w 5650"/>
              <a:gd name="T53" fmla="*/ 1173 h 5866"/>
              <a:gd name="T54" fmla="*/ 5435 w 5650"/>
              <a:gd name="T55" fmla="*/ 2241 h 5866"/>
              <a:gd name="T56" fmla="*/ 5493 w 5650"/>
              <a:gd name="T57" fmla="*/ 3458 h 5866"/>
              <a:gd name="T58" fmla="*/ 5430 w 5650"/>
              <a:gd name="T59" fmla="*/ 4422 h 5866"/>
              <a:gd name="T60" fmla="*/ 5400 w 5650"/>
              <a:gd name="T61" fmla="*/ 5092 h 5866"/>
              <a:gd name="T62" fmla="*/ 5645 w 5650"/>
              <a:gd name="T63" fmla="*/ 5036 h 5866"/>
              <a:gd name="T64" fmla="*/ 5192 w 5650"/>
              <a:gd name="T65" fmla="*/ 5282 h 5866"/>
              <a:gd name="T66" fmla="*/ 4827 w 5650"/>
              <a:gd name="T67" fmla="*/ 5347 h 5866"/>
              <a:gd name="T68" fmla="*/ 4472 w 5650"/>
              <a:gd name="T69" fmla="*/ 5750 h 5866"/>
              <a:gd name="T70" fmla="*/ 4061 w 5650"/>
              <a:gd name="T71" fmla="*/ 5434 h 5866"/>
              <a:gd name="T72" fmla="*/ 3631 w 5650"/>
              <a:gd name="T73" fmla="*/ 5036 h 5866"/>
              <a:gd name="T74" fmla="*/ 3548 w 5650"/>
              <a:gd name="T75" fmla="*/ 5065 h 5866"/>
              <a:gd name="T76" fmla="*/ 3809 w 5650"/>
              <a:gd name="T77" fmla="*/ 3779 h 5866"/>
              <a:gd name="T78" fmla="*/ 4400 w 5650"/>
              <a:gd name="T79" fmla="*/ 3861 h 5866"/>
              <a:gd name="T80" fmla="*/ 1531 w 5650"/>
              <a:gd name="T81" fmla="*/ 3060 h 5866"/>
              <a:gd name="T82" fmla="*/ 4906 w 5650"/>
              <a:gd name="T83" fmla="*/ 3066 h 5866"/>
              <a:gd name="T84" fmla="*/ 4042 w 5650"/>
              <a:gd name="T85" fmla="*/ 5306 h 5866"/>
              <a:gd name="T86" fmla="*/ 4614 w 5650"/>
              <a:gd name="T87" fmla="*/ 1716 h 5866"/>
              <a:gd name="T88" fmla="*/ 2963 w 5650"/>
              <a:gd name="T89" fmla="*/ 2640 h 5866"/>
              <a:gd name="T90" fmla="*/ 5201 w 5650"/>
              <a:gd name="T91" fmla="*/ 2751 h 5866"/>
              <a:gd name="T92" fmla="*/ 483 w 5650"/>
              <a:gd name="T93" fmla="*/ 4276 h 5866"/>
              <a:gd name="T94" fmla="*/ 2843 w 5650"/>
              <a:gd name="T95" fmla="*/ 1018 h 5866"/>
              <a:gd name="T96" fmla="*/ 1175 w 5650"/>
              <a:gd name="T97" fmla="*/ 4509 h 5866"/>
              <a:gd name="T98" fmla="*/ 763 w 5650"/>
              <a:gd name="T99" fmla="*/ 3031 h 5866"/>
              <a:gd name="T100" fmla="*/ 3252 w 5650"/>
              <a:gd name="T101" fmla="*/ 4490 h 5866"/>
              <a:gd name="T102" fmla="*/ 3104 w 5650"/>
              <a:gd name="T103" fmla="*/ 621 h 5866"/>
              <a:gd name="T104" fmla="*/ 3350 w 5650"/>
              <a:gd name="T105" fmla="*/ 375 h 5866"/>
              <a:gd name="T106" fmla="*/ 2673 w 5650"/>
              <a:gd name="T107" fmla="*/ 1077 h 5866"/>
              <a:gd name="T108" fmla="*/ 1955 w 5650"/>
              <a:gd name="T109" fmla="*/ 5279 h 5866"/>
              <a:gd name="T110" fmla="*/ 1015 w 5650"/>
              <a:gd name="T111" fmla="*/ 4664 h 5866"/>
              <a:gd name="T112" fmla="*/ 5395 w 5650"/>
              <a:gd name="T113" fmla="*/ 987 h 5866"/>
              <a:gd name="T114" fmla="*/ 5527 w 5650"/>
              <a:gd name="T115" fmla="*/ 2118 h 5866"/>
              <a:gd name="T116" fmla="*/ 2800 w 5650"/>
              <a:gd name="T117" fmla="*/ 795 h 5866"/>
              <a:gd name="T118" fmla="*/ 5114 w 5650"/>
              <a:gd name="T119" fmla="*/ 787 h 5866"/>
              <a:gd name="T120" fmla="*/ 5078 w 5650"/>
              <a:gd name="T121" fmla="*/ 1127 h 5866"/>
              <a:gd name="T122" fmla="*/ 658 w 5650"/>
              <a:gd name="T123" fmla="*/ 4840 h 5866"/>
              <a:gd name="T124" fmla="*/ 5054 w 5650"/>
              <a:gd name="T125" fmla="*/ 1053 h 5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50" h="5866">
                <a:moveTo>
                  <a:pt x="3167" y="5126"/>
                </a:moveTo>
                <a:lnTo>
                  <a:pt x="3164" y="5132"/>
                </a:lnTo>
                <a:lnTo>
                  <a:pt x="3164" y="5139"/>
                </a:lnTo>
                <a:lnTo>
                  <a:pt x="3160" y="5145"/>
                </a:lnTo>
                <a:lnTo>
                  <a:pt x="3157" y="5153"/>
                </a:lnTo>
                <a:lnTo>
                  <a:pt x="3152" y="5159"/>
                </a:lnTo>
                <a:lnTo>
                  <a:pt x="3147" y="5165"/>
                </a:lnTo>
                <a:lnTo>
                  <a:pt x="3139" y="5181"/>
                </a:lnTo>
                <a:lnTo>
                  <a:pt x="3130" y="5197"/>
                </a:lnTo>
                <a:lnTo>
                  <a:pt x="3120" y="5212"/>
                </a:lnTo>
                <a:lnTo>
                  <a:pt x="3111" y="5227"/>
                </a:lnTo>
                <a:lnTo>
                  <a:pt x="3101" y="5243"/>
                </a:lnTo>
                <a:lnTo>
                  <a:pt x="3094" y="5259"/>
                </a:lnTo>
                <a:lnTo>
                  <a:pt x="3091" y="5268"/>
                </a:lnTo>
                <a:lnTo>
                  <a:pt x="3089" y="5277"/>
                </a:lnTo>
                <a:lnTo>
                  <a:pt x="3088" y="5286"/>
                </a:lnTo>
                <a:lnTo>
                  <a:pt x="3088" y="5294"/>
                </a:lnTo>
                <a:lnTo>
                  <a:pt x="3086" y="5320"/>
                </a:lnTo>
                <a:lnTo>
                  <a:pt x="3085" y="5345"/>
                </a:lnTo>
                <a:lnTo>
                  <a:pt x="3082" y="5357"/>
                </a:lnTo>
                <a:lnTo>
                  <a:pt x="3081" y="5369"/>
                </a:lnTo>
                <a:lnTo>
                  <a:pt x="3079" y="5380"/>
                </a:lnTo>
                <a:lnTo>
                  <a:pt x="3075" y="5391"/>
                </a:lnTo>
                <a:lnTo>
                  <a:pt x="3071" y="5402"/>
                </a:lnTo>
                <a:lnTo>
                  <a:pt x="3065" y="5412"/>
                </a:lnTo>
                <a:lnTo>
                  <a:pt x="3060" y="5423"/>
                </a:lnTo>
                <a:lnTo>
                  <a:pt x="3052" y="5433"/>
                </a:lnTo>
                <a:lnTo>
                  <a:pt x="3044" y="5441"/>
                </a:lnTo>
                <a:lnTo>
                  <a:pt x="3034" y="5449"/>
                </a:lnTo>
                <a:lnTo>
                  <a:pt x="3023" y="5458"/>
                </a:lnTo>
                <a:lnTo>
                  <a:pt x="3011" y="5464"/>
                </a:lnTo>
                <a:lnTo>
                  <a:pt x="3011" y="5464"/>
                </a:lnTo>
                <a:lnTo>
                  <a:pt x="3008" y="5469"/>
                </a:lnTo>
                <a:lnTo>
                  <a:pt x="3006" y="5473"/>
                </a:lnTo>
                <a:lnTo>
                  <a:pt x="3002" y="5475"/>
                </a:lnTo>
                <a:lnTo>
                  <a:pt x="2998" y="5478"/>
                </a:lnTo>
                <a:lnTo>
                  <a:pt x="2990" y="5479"/>
                </a:lnTo>
                <a:lnTo>
                  <a:pt x="2980" y="5480"/>
                </a:lnTo>
                <a:lnTo>
                  <a:pt x="2978" y="5484"/>
                </a:lnTo>
                <a:lnTo>
                  <a:pt x="2977" y="5485"/>
                </a:lnTo>
                <a:lnTo>
                  <a:pt x="2975" y="5485"/>
                </a:lnTo>
                <a:lnTo>
                  <a:pt x="2975" y="5484"/>
                </a:lnTo>
                <a:lnTo>
                  <a:pt x="2976" y="5483"/>
                </a:lnTo>
                <a:lnTo>
                  <a:pt x="2981" y="5480"/>
                </a:lnTo>
                <a:lnTo>
                  <a:pt x="2980" y="5480"/>
                </a:lnTo>
                <a:lnTo>
                  <a:pt x="2981" y="5480"/>
                </a:lnTo>
                <a:lnTo>
                  <a:pt x="2983" y="5477"/>
                </a:lnTo>
                <a:lnTo>
                  <a:pt x="2986" y="5473"/>
                </a:lnTo>
                <a:lnTo>
                  <a:pt x="2990" y="5470"/>
                </a:lnTo>
                <a:lnTo>
                  <a:pt x="2993" y="5468"/>
                </a:lnTo>
                <a:lnTo>
                  <a:pt x="3002" y="5465"/>
                </a:lnTo>
                <a:lnTo>
                  <a:pt x="3011" y="5465"/>
                </a:lnTo>
                <a:lnTo>
                  <a:pt x="3016" y="5450"/>
                </a:lnTo>
                <a:lnTo>
                  <a:pt x="3018" y="5436"/>
                </a:lnTo>
                <a:lnTo>
                  <a:pt x="3021" y="5423"/>
                </a:lnTo>
                <a:lnTo>
                  <a:pt x="3021" y="5409"/>
                </a:lnTo>
                <a:lnTo>
                  <a:pt x="3020" y="5402"/>
                </a:lnTo>
                <a:lnTo>
                  <a:pt x="3018" y="5396"/>
                </a:lnTo>
                <a:lnTo>
                  <a:pt x="3016" y="5390"/>
                </a:lnTo>
                <a:lnTo>
                  <a:pt x="3013" y="5382"/>
                </a:lnTo>
                <a:lnTo>
                  <a:pt x="3010" y="5376"/>
                </a:lnTo>
                <a:lnTo>
                  <a:pt x="3006" y="5371"/>
                </a:lnTo>
                <a:lnTo>
                  <a:pt x="3001" y="5365"/>
                </a:lnTo>
                <a:lnTo>
                  <a:pt x="2995" y="5358"/>
                </a:lnTo>
                <a:lnTo>
                  <a:pt x="2982" y="5364"/>
                </a:lnTo>
                <a:lnTo>
                  <a:pt x="2968" y="5366"/>
                </a:lnTo>
                <a:lnTo>
                  <a:pt x="2954" y="5367"/>
                </a:lnTo>
                <a:lnTo>
                  <a:pt x="2942" y="5366"/>
                </a:lnTo>
                <a:lnTo>
                  <a:pt x="2928" y="5366"/>
                </a:lnTo>
                <a:lnTo>
                  <a:pt x="2914" y="5365"/>
                </a:lnTo>
                <a:lnTo>
                  <a:pt x="2900" y="5365"/>
                </a:lnTo>
                <a:lnTo>
                  <a:pt x="2887" y="5367"/>
                </a:lnTo>
                <a:lnTo>
                  <a:pt x="2883" y="5367"/>
                </a:lnTo>
                <a:lnTo>
                  <a:pt x="2880" y="5365"/>
                </a:lnTo>
                <a:lnTo>
                  <a:pt x="2878" y="5362"/>
                </a:lnTo>
                <a:lnTo>
                  <a:pt x="2878" y="5358"/>
                </a:lnTo>
                <a:lnTo>
                  <a:pt x="2879" y="5353"/>
                </a:lnTo>
                <a:lnTo>
                  <a:pt x="2880" y="5350"/>
                </a:lnTo>
                <a:lnTo>
                  <a:pt x="2883" y="5345"/>
                </a:lnTo>
                <a:lnTo>
                  <a:pt x="2887" y="5341"/>
                </a:lnTo>
                <a:lnTo>
                  <a:pt x="2895" y="5333"/>
                </a:lnTo>
                <a:lnTo>
                  <a:pt x="2905" y="5327"/>
                </a:lnTo>
                <a:lnTo>
                  <a:pt x="2889" y="5323"/>
                </a:lnTo>
                <a:lnTo>
                  <a:pt x="2873" y="5320"/>
                </a:lnTo>
                <a:lnTo>
                  <a:pt x="2856" y="5316"/>
                </a:lnTo>
                <a:lnTo>
                  <a:pt x="2840" y="5313"/>
                </a:lnTo>
                <a:lnTo>
                  <a:pt x="2839" y="5298"/>
                </a:lnTo>
                <a:lnTo>
                  <a:pt x="2839" y="5286"/>
                </a:lnTo>
                <a:lnTo>
                  <a:pt x="2840" y="5279"/>
                </a:lnTo>
                <a:lnTo>
                  <a:pt x="2843" y="5274"/>
                </a:lnTo>
                <a:lnTo>
                  <a:pt x="2845" y="5271"/>
                </a:lnTo>
                <a:lnTo>
                  <a:pt x="2848" y="5266"/>
                </a:lnTo>
                <a:lnTo>
                  <a:pt x="2851" y="5263"/>
                </a:lnTo>
                <a:lnTo>
                  <a:pt x="2855" y="5259"/>
                </a:lnTo>
                <a:lnTo>
                  <a:pt x="2859" y="5257"/>
                </a:lnTo>
                <a:lnTo>
                  <a:pt x="2864" y="5254"/>
                </a:lnTo>
                <a:lnTo>
                  <a:pt x="2875" y="5252"/>
                </a:lnTo>
                <a:lnTo>
                  <a:pt x="2888" y="5251"/>
                </a:lnTo>
                <a:lnTo>
                  <a:pt x="2884" y="5248"/>
                </a:lnTo>
                <a:lnTo>
                  <a:pt x="2872" y="5248"/>
                </a:lnTo>
                <a:lnTo>
                  <a:pt x="2860" y="5247"/>
                </a:lnTo>
                <a:lnTo>
                  <a:pt x="2855" y="5245"/>
                </a:lnTo>
                <a:lnTo>
                  <a:pt x="2850" y="5243"/>
                </a:lnTo>
                <a:lnTo>
                  <a:pt x="2845" y="5239"/>
                </a:lnTo>
                <a:lnTo>
                  <a:pt x="2841" y="5234"/>
                </a:lnTo>
                <a:lnTo>
                  <a:pt x="2841" y="5234"/>
                </a:lnTo>
                <a:lnTo>
                  <a:pt x="2841" y="5234"/>
                </a:lnTo>
                <a:lnTo>
                  <a:pt x="2834" y="5240"/>
                </a:lnTo>
                <a:lnTo>
                  <a:pt x="2826" y="5248"/>
                </a:lnTo>
                <a:lnTo>
                  <a:pt x="2819" y="5252"/>
                </a:lnTo>
                <a:lnTo>
                  <a:pt x="2813" y="5254"/>
                </a:lnTo>
                <a:lnTo>
                  <a:pt x="2806" y="5257"/>
                </a:lnTo>
                <a:lnTo>
                  <a:pt x="2800" y="5258"/>
                </a:lnTo>
                <a:lnTo>
                  <a:pt x="2789" y="5259"/>
                </a:lnTo>
                <a:lnTo>
                  <a:pt x="2777" y="5257"/>
                </a:lnTo>
                <a:lnTo>
                  <a:pt x="2766" y="5254"/>
                </a:lnTo>
                <a:lnTo>
                  <a:pt x="2755" y="5248"/>
                </a:lnTo>
                <a:lnTo>
                  <a:pt x="2743" y="5242"/>
                </a:lnTo>
                <a:lnTo>
                  <a:pt x="2733" y="5234"/>
                </a:lnTo>
                <a:lnTo>
                  <a:pt x="2722" y="5240"/>
                </a:lnTo>
                <a:lnTo>
                  <a:pt x="2711" y="5245"/>
                </a:lnTo>
                <a:lnTo>
                  <a:pt x="2700" y="5251"/>
                </a:lnTo>
                <a:lnTo>
                  <a:pt x="2688" y="5254"/>
                </a:lnTo>
                <a:lnTo>
                  <a:pt x="2678" y="5257"/>
                </a:lnTo>
                <a:lnTo>
                  <a:pt x="2668" y="5259"/>
                </a:lnTo>
                <a:lnTo>
                  <a:pt x="2661" y="5259"/>
                </a:lnTo>
                <a:lnTo>
                  <a:pt x="2654" y="5258"/>
                </a:lnTo>
                <a:lnTo>
                  <a:pt x="2651" y="5257"/>
                </a:lnTo>
                <a:lnTo>
                  <a:pt x="2648" y="5254"/>
                </a:lnTo>
                <a:lnTo>
                  <a:pt x="2646" y="5251"/>
                </a:lnTo>
                <a:lnTo>
                  <a:pt x="2644" y="5248"/>
                </a:lnTo>
                <a:lnTo>
                  <a:pt x="2642" y="5240"/>
                </a:lnTo>
                <a:lnTo>
                  <a:pt x="2642" y="5233"/>
                </a:lnTo>
                <a:lnTo>
                  <a:pt x="2641" y="5225"/>
                </a:lnTo>
                <a:lnTo>
                  <a:pt x="2639" y="5218"/>
                </a:lnTo>
                <a:lnTo>
                  <a:pt x="2639" y="5218"/>
                </a:lnTo>
                <a:lnTo>
                  <a:pt x="2624" y="5214"/>
                </a:lnTo>
                <a:lnTo>
                  <a:pt x="2609" y="5210"/>
                </a:lnTo>
                <a:lnTo>
                  <a:pt x="2595" y="5205"/>
                </a:lnTo>
                <a:lnTo>
                  <a:pt x="2580" y="5202"/>
                </a:lnTo>
                <a:lnTo>
                  <a:pt x="2574" y="5190"/>
                </a:lnTo>
                <a:lnTo>
                  <a:pt x="2568" y="5179"/>
                </a:lnTo>
                <a:lnTo>
                  <a:pt x="2561" y="5168"/>
                </a:lnTo>
                <a:lnTo>
                  <a:pt x="2554" y="5159"/>
                </a:lnTo>
                <a:lnTo>
                  <a:pt x="2549" y="5154"/>
                </a:lnTo>
                <a:lnTo>
                  <a:pt x="2545" y="5151"/>
                </a:lnTo>
                <a:lnTo>
                  <a:pt x="2539" y="5148"/>
                </a:lnTo>
                <a:lnTo>
                  <a:pt x="2534" y="5146"/>
                </a:lnTo>
                <a:lnTo>
                  <a:pt x="2528" y="5145"/>
                </a:lnTo>
                <a:lnTo>
                  <a:pt x="2520" y="5144"/>
                </a:lnTo>
                <a:lnTo>
                  <a:pt x="2512" y="5145"/>
                </a:lnTo>
                <a:lnTo>
                  <a:pt x="2504" y="5146"/>
                </a:lnTo>
                <a:lnTo>
                  <a:pt x="2499" y="5146"/>
                </a:lnTo>
                <a:lnTo>
                  <a:pt x="2494" y="5145"/>
                </a:lnTo>
                <a:lnTo>
                  <a:pt x="2489" y="5144"/>
                </a:lnTo>
                <a:lnTo>
                  <a:pt x="2485" y="5140"/>
                </a:lnTo>
                <a:lnTo>
                  <a:pt x="2480" y="5136"/>
                </a:lnTo>
                <a:lnTo>
                  <a:pt x="2476" y="5131"/>
                </a:lnTo>
                <a:lnTo>
                  <a:pt x="2474" y="5125"/>
                </a:lnTo>
                <a:lnTo>
                  <a:pt x="2472" y="5119"/>
                </a:lnTo>
                <a:lnTo>
                  <a:pt x="2470" y="5112"/>
                </a:lnTo>
                <a:lnTo>
                  <a:pt x="2469" y="5106"/>
                </a:lnTo>
                <a:lnTo>
                  <a:pt x="2465" y="5100"/>
                </a:lnTo>
                <a:lnTo>
                  <a:pt x="2462" y="5095"/>
                </a:lnTo>
                <a:lnTo>
                  <a:pt x="2457" y="5090"/>
                </a:lnTo>
                <a:lnTo>
                  <a:pt x="2453" y="5086"/>
                </a:lnTo>
                <a:lnTo>
                  <a:pt x="2447" y="5082"/>
                </a:lnTo>
                <a:lnTo>
                  <a:pt x="2441" y="5080"/>
                </a:lnTo>
                <a:lnTo>
                  <a:pt x="2441" y="5102"/>
                </a:lnTo>
                <a:lnTo>
                  <a:pt x="2441" y="5125"/>
                </a:lnTo>
                <a:lnTo>
                  <a:pt x="2441" y="5149"/>
                </a:lnTo>
                <a:lnTo>
                  <a:pt x="2441" y="5171"/>
                </a:lnTo>
                <a:lnTo>
                  <a:pt x="2440" y="5171"/>
                </a:lnTo>
                <a:lnTo>
                  <a:pt x="2432" y="5171"/>
                </a:lnTo>
                <a:lnTo>
                  <a:pt x="2425" y="5171"/>
                </a:lnTo>
                <a:lnTo>
                  <a:pt x="2425" y="5159"/>
                </a:lnTo>
                <a:lnTo>
                  <a:pt x="2423" y="5146"/>
                </a:lnTo>
                <a:lnTo>
                  <a:pt x="2422" y="5141"/>
                </a:lnTo>
                <a:lnTo>
                  <a:pt x="2420" y="5135"/>
                </a:lnTo>
                <a:lnTo>
                  <a:pt x="2416" y="5130"/>
                </a:lnTo>
                <a:lnTo>
                  <a:pt x="2410" y="5126"/>
                </a:lnTo>
                <a:lnTo>
                  <a:pt x="2408" y="5132"/>
                </a:lnTo>
                <a:lnTo>
                  <a:pt x="2408" y="5140"/>
                </a:lnTo>
                <a:lnTo>
                  <a:pt x="2408" y="5140"/>
                </a:lnTo>
                <a:lnTo>
                  <a:pt x="2406" y="5161"/>
                </a:lnTo>
                <a:lnTo>
                  <a:pt x="2403" y="5178"/>
                </a:lnTo>
                <a:lnTo>
                  <a:pt x="2402" y="5184"/>
                </a:lnTo>
                <a:lnTo>
                  <a:pt x="2399" y="5190"/>
                </a:lnTo>
                <a:lnTo>
                  <a:pt x="2398" y="5195"/>
                </a:lnTo>
                <a:lnTo>
                  <a:pt x="2396" y="5199"/>
                </a:lnTo>
                <a:lnTo>
                  <a:pt x="2392" y="5203"/>
                </a:lnTo>
                <a:lnTo>
                  <a:pt x="2388" y="5205"/>
                </a:lnTo>
                <a:lnTo>
                  <a:pt x="2384" y="5208"/>
                </a:lnTo>
                <a:lnTo>
                  <a:pt x="2378" y="5210"/>
                </a:lnTo>
                <a:lnTo>
                  <a:pt x="2366" y="5214"/>
                </a:lnTo>
                <a:lnTo>
                  <a:pt x="2349" y="5218"/>
                </a:lnTo>
                <a:lnTo>
                  <a:pt x="2349" y="5218"/>
                </a:lnTo>
                <a:lnTo>
                  <a:pt x="2342" y="5232"/>
                </a:lnTo>
                <a:lnTo>
                  <a:pt x="2335" y="5247"/>
                </a:lnTo>
                <a:lnTo>
                  <a:pt x="2334" y="5254"/>
                </a:lnTo>
                <a:lnTo>
                  <a:pt x="2332" y="5262"/>
                </a:lnTo>
                <a:lnTo>
                  <a:pt x="2332" y="5269"/>
                </a:lnTo>
                <a:lnTo>
                  <a:pt x="2332" y="5278"/>
                </a:lnTo>
                <a:lnTo>
                  <a:pt x="2323" y="5282"/>
                </a:lnTo>
                <a:lnTo>
                  <a:pt x="2317" y="5288"/>
                </a:lnTo>
                <a:lnTo>
                  <a:pt x="2309" y="5294"/>
                </a:lnTo>
                <a:lnTo>
                  <a:pt x="2304" y="5301"/>
                </a:lnTo>
                <a:lnTo>
                  <a:pt x="2298" y="5308"/>
                </a:lnTo>
                <a:lnTo>
                  <a:pt x="2290" y="5313"/>
                </a:lnTo>
                <a:lnTo>
                  <a:pt x="2284" y="5318"/>
                </a:lnTo>
                <a:lnTo>
                  <a:pt x="2275" y="5321"/>
                </a:lnTo>
                <a:lnTo>
                  <a:pt x="2270" y="5318"/>
                </a:lnTo>
                <a:lnTo>
                  <a:pt x="2266" y="5316"/>
                </a:lnTo>
                <a:lnTo>
                  <a:pt x="2265" y="5312"/>
                </a:lnTo>
                <a:lnTo>
                  <a:pt x="2265" y="5307"/>
                </a:lnTo>
                <a:lnTo>
                  <a:pt x="2269" y="5298"/>
                </a:lnTo>
                <a:lnTo>
                  <a:pt x="2274" y="5289"/>
                </a:lnTo>
                <a:lnTo>
                  <a:pt x="2276" y="5284"/>
                </a:lnTo>
                <a:lnTo>
                  <a:pt x="2278" y="5281"/>
                </a:lnTo>
                <a:lnTo>
                  <a:pt x="2279" y="5276"/>
                </a:lnTo>
                <a:lnTo>
                  <a:pt x="2279" y="5272"/>
                </a:lnTo>
                <a:lnTo>
                  <a:pt x="2276" y="5269"/>
                </a:lnTo>
                <a:lnTo>
                  <a:pt x="2271" y="5267"/>
                </a:lnTo>
                <a:lnTo>
                  <a:pt x="2265" y="5264"/>
                </a:lnTo>
                <a:lnTo>
                  <a:pt x="2255" y="5263"/>
                </a:lnTo>
                <a:lnTo>
                  <a:pt x="2246" y="5269"/>
                </a:lnTo>
                <a:lnTo>
                  <a:pt x="2239" y="5273"/>
                </a:lnTo>
                <a:lnTo>
                  <a:pt x="2232" y="5276"/>
                </a:lnTo>
                <a:lnTo>
                  <a:pt x="2226" y="5276"/>
                </a:lnTo>
                <a:lnTo>
                  <a:pt x="2220" y="5276"/>
                </a:lnTo>
                <a:lnTo>
                  <a:pt x="2215" y="5273"/>
                </a:lnTo>
                <a:lnTo>
                  <a:pt x="2210" y="5271"/>
                </a:lnTo>
                <a:lnTo>
                  <a:pt x="2205" y="5267"/>
                </a:lnTo>
                <a:lnTo>
                  <a:pt x="2196" y="5256"/>
                </a:lnTo>
                <a:lnTo>
                  <a:pt x="2187" y="5242"/>
                </a:lnTo>
                <a:lnTo>
                  <a:pt x="2178" y="5227"/>
                </a:lnTo>
                <a:lnTo>
                  <a:pt x="2170" y="5210"/>
                </a:lnTo>
                <a:lnTo>
                  <a:pt x="2170" y="5240"/>
                </a:lnTo>
                <a:lnTo>
                  <a:pt x="2170" y="5267"/>
                </a:lnTo>
                <a:lnTo>
                  <a:pt x="2170" y="5278"/>
                </a:lnTo>
                <a:lnTo>
                  <a:pt x="2167" y="5289"/>
                </a:lnTo>
                <a:lnTo>
                  <a:pt x="2165" y="5299"/>
                </a:lnTo>
                <a:lnTo>
                  <a:pt x="2161" y="5308"/>
                </a:lnTo>
                <a:lnTo>
                  <a:pt x="2152" y="5315"/>
                </a:lnTo>
                <a:lnTo>
                  <a:pt x="2143" y="5320"/>
                </a:lnTo>
                <a:lnTo>
                  <a:pt x="2135" y="5322"/>
                </a:lnTo>
                <a:lnTo>
                  <a:pt x="2127" y="5323"/>
                </a:lnTo>
                <a:lnTo>
                  <a:pt x="2123" y="5323"/>
                </a:lnTo>
                <a:lnTo>
                  <a:pt x="2119" y="5322"/>
                </a:lnTo>
                <a:lnTo>
                  <a:pt x="2116" y="5320"/>
                </a:lnTo>
                <a:lnTo>
                  <a:pt x="2112" y="5317"/>
                </a:lnTo>
                <a:lnTo>
                  <a:pt x="2109" y="5313"/>
                </a:lnTo>
                <a:lnTo>
                  <a:pt x="2107" y="5308"/>
                </a:lnTo>
                <a:lnTo>
                  <a:pt x="2104" y="5302"/>
                </a:lnTo>
                <a:lnTo>
                  <a:pt x="2102" y="5296"/>
                </a:lnTo>
                <a:lnTo>
                  <a:pt x="2101" y="5294"/>
                </a:lnTo>
                <a:lnTo>
                  <a:pt x="2111" y="5287"/>
                </a:lnTo>
                <a:lnTo>
                  <a:pt x="2118" y="5281"/>
                </a:lnTo>
                <a:lnTo>
                  <a:pt x="2123" y="5273"/>
                </a:lnTo>
                <a:lnTo>
                  <a:pt x="2126" y="5267"/>
                </a:lnTo>
                <a:lnTo>
                  <a:pt x="2126" y="5259"/>
                </a:lnTo>
                <a:lnTo>
                  <a:pt x="2126" y="5253"/>
                </a:lnTo>
                <a:lnTo>
                  <a:pt x="2123" y="5247"/>
                </a:lnTo>
                <a:lnTo>
                  <a:pt x="2119" y="5240"/>
                </a:lnTo>
                <a:lnTo>
                  <a:pt x="2112" y="5228"/>
                </a:lnTo>
                <a:lnTo>
                  <a:pt x="2103" y="5215"/>
                </a:lnTo>
                <a:lnTo>
                  <a:pt x="2098" y="5209"/>
                </a:lnTo>
                <a:lnTo>
                  <a:pt x="2096" y="5203"/>
                </a:lnTo>
                <a:lnTo>
                  <a:pt x="2093" y="5197"/>
                </a:lnTo>
                <a:lnTo>
                  <a:pt x="2092" y="5190"/>
                </a:lnTo>
                <a:lnTo>
                  <a:pt x="2082" y="5178"/>
                </a:lnTo>
                <a:lnTo>
                  <a:pt x="2072" y="5168"/>
                </a:lnTo>
                <a:lnTo>
                  <a:pt x="2069" y="5164"/>
                </a:lnTo>
                <a:lnTo>
                  <a:pt x="2068" y="5161"/>
                </a:lnTo>
                <a:lnTo>
                  <a:pt x="2063" y="5169"/>
                </a:lnTo>
                <a:lnTo>
                  <a:pt x="2057" y="5173"/>
                </a:lnTo>
                <a:lnTo>
                  <a:pt x="2053" y="5174"/>
                </a:lnTo>
                <a:lnTo>
                  <a:pt x="2049" y="5174"/>
                </a:lnTo>
                <a:lnTo>
                  <a:pt x="2045" y="5173"/>
                </a:lnTo>
                <a:lnTo>
                  <a:pt x="2040" y="5170"/>
                </a:lnTo>
                <a:lnTo>
                  <a:pt x="2024" y="5169"/>
                </a:lnTo>
                <a:lnTo>
                  <a:pt x="2008" y="5166"/>
                </a:lnTo>
                <a:lnTo>
                  <a:pt x="1993" y="5163"/>
                </a:lnTo>
                <a:lnTo>
                  <a:pt x="1978" y="5159"/>
                </a:lnTo>
                <a:lnTo>
                  <a:pt x="1946" y="5150"/>
                </a:lnTo>
                <a:lnTo>
                  <a:pt x="1916" y="5140"/>
                </a:lnTo>
                <a:lnTo>
                  <a:pt x="1914" y="5138"/>
                </a:lnTo>
                <a:lnTo>
                  <a:pt x="1911" y="5135"/>
                </a:lnTo>
                <a:lnTo>
                  <a:pt x="1911" y="5132"/>
                </a:lnTo>
                <a:lnTo>
                  <a:pt x="1911" y="5130"/>
                </a:lnTo>
                <a:lnTo>
                  <a:pt x="1914" y="5126"/>
                </a:lnTo>
                <a:lnTo>
                  <a:pt x="1916" y="5125"/>
                </a:lnTo>
                <a:lnTo>
                  <a:pt x="1916" y="5125"/>
                </a:lnTo>
                <a:lnTo>
                  <a:pt x="1905" y="5130"/>
                </a:lnTo>
                <a:lnTo>
                  <a:pt x="1893" y="5134"/>
                </a:lnTo>
                <a:lnTo>
                  <a:pt x="1882" y="5135"/>
                </a:lnTo>
                <a:lnTo>
                  <a:pt x="1871" y="5135"/>
                </a:lnTo>
                <a:lnTo>
                  <a:pt x="1860" y="5132"/>
                </a:lnTo>
                <a:lnTo>
                  <a:pt x="1848" y="5127"/>
                </a:lnTo>
                <a:lnTo>
                  <a:pt x="1837" y="5122"/>
                </a:lnTo>
                <a:lnTo>
                  <a:pt x="1827" y="5116"/>
                </a:lnTo>
                <a:lnTo>
                  <a:pt x="1822" y="5115"/>
                </a:lnTo>
                <a:lnTo>
                  <a:pt x="1818" y="5115"/>
                </a:lnTo>
                <a:lnTo>
                  <a:pt x="1814" y="5116"/>
                </a:lnTo>
                <a:lnTo>
                  <a:pt x="1811" y="5117"/>
                </a:lnTo>
                <a:lnTo>
                  <a:pt x="1802" y="5130"/>
                </a:lnTo>
                <a:lnTo>
                  <a:pt x="1793" y="5140"/>
                </a:lnTo>
                <a:lnTo>
                  <a:pt x="1792" y="5149"/>
                </a:lnTo>
                <a:lnTo>
                  <a:pt x="1791" y="5155"/>
                </a:lnTo>
                <a:lnTo>
                  <a:pt x="1788" y="5159"/>
                </a:lnTo>
                <a:lnTo>
                  <a:pt x="1784" y="5161"/>
                </a:lnTo>
                <a:lnTo>
                  <a:pt x="1779" y="5161"/>
                </a:lnTo>
                <a:lnTo>
                  <a:pt x="1774" y="5161"/>
                </a:lnTo>
                <a:lnTo>
                  <a:pt x="1768" y="5159"/>
                </a:lnTo>
                <a:lnTo>
                  <a:pt x="1762" y="5156"/>
                </a:lnTo>
                <a:lnTo>
                  <a:pt x="1755" y="5149"/>
                </a:lnTo>
                <a:lnTo>
                  <a:pt x="1748" y="5143"/>
                </a:lnTo>
                <a:lnTo>
                  <a:pt x="1740" y="5136"/>
                </a:lnTo>
                <a:lnTo>
                  <a:pt x="1731" y="5130"/>
                </a:lnTo>
                <a:lnTo>
                  <a:pt x="1725" y="5124"/>
                </a:lnTo>
                <a:lnTo>
                  <a:pt x="1719" y="5116"/>
                </a:lnTo>
                <a:lnTo>
                  <a:pt x="1718" y="5111"/>
                </a:lnTo>
                <a:lnTo>
                  <a:pt x="1715" y="5106"/>
                </a:lnTo>
                <a:lnTo>
                  <a:pt x="1715" y="5101"/>
                </a:lnTo>
                <a:lnTo>
                  <a:pt x="1715" y="5095"/>
                </a:lnTo>
                <a:lnTo>
                  <a:pt x="1693" y="5099"/>
                </a:lnTo>
                <a:lnTo>
                  <a:pt x="1680" y="5099"/>
                </a:lnTo>
                <a:lnTo>
                  <a:pt x="1677" y="5094"/>
                </a:lnTo>
                <a:lnTo>
                  <a:pt x="1675" y="5087"/>
                </a:lnTo>
                <a:lnTo>
                  <a:pt x="1671" y="5084"/>
                </a:lnTo>
                <a:lnTo>
                  <a:pt x="1667" y="5079"/>
                </a:lnTo>
                <a:lnTo>
                  <a:pt x="1659" y="5070"/>
                </a:lnTo>
                <a:lnTo>
                  <a:pt x="1650" y="5062"/>
                </a:lnTo>
                <a:lnTo>
                  <a:pt x="1640" y="5055"/>
                </a:lnTo>
                <a:lnTo>
                  <a:pt x="1632" y="5046"/>
                </a:lnTo>
                <a:lnTo>
                  <a:pt x="1630" y="5041"/>
                </a:lnTo>
                <a:lnTo>
                  <a:pt x="1627" y="5036"/>
                </a:lnTo>
                <a:lnTo>
                  <a:pt x="1625" y="5030"/>
                </a:lnTo>
                <a:lnTo>
                  <a:pt x="1625" y="5023"/>
                </a:lnTo>
                <a:lnTo>
                  <a:pt x="1624" y="5011"/>
                </a:lnTo>
                <a:lnTo>
                  <a:pt x="1624" y="4997"/>
                </a:lnTo>
                <a:lnTo>
                  <a:pt x="1624" y="4984"/>
                </a:lnTo>
                <a:lnTo>
                  <a:pt x="1624" y="4971"/>
                </a:lnTo>
                <a:lnTo>
                  <a:pt x="1622" y="4960"/>
                </a:lnTo>
                <a:lnTo>
                  <a:pt x="1624" y="4952"/>
                </a:lnTo>
                <a:lnTo>
                  <a:pt x="1625" y="4942"/>
                </a:lnTo>
                <a:lnTo>
                  <a:pt x="1629" y="4933"/>
                </a:lnTo>
                <a:lnTo>
                  <a:pt x="1631" y="4923"/>
                </a:lnTo>
                <a:lnTo>
                  <a:pt x="1634" y="4914"/>
                </a:lnTo>
                <a:lnTo>
                  <a:pt x="1636" y="4905"/>
                </a:lnTo>
                <a:lnTo>
                  <a:pt x="1636" y="4895"/>
                </a:lnTo>
                <a:lnTo>
                  <a:pt x="1636" y="4895"/>
                </a:lnTo>
                <a:lnTo>
                  <a:pt x="1627" y="4894"/>
                </a:lnTo>
                <a:lnTo>
                  <a:pt x="1617" y="4895"/>
                </a:lnTo>
                <a:lnTo>
                  <a:pt x="1608" y="4898"/>
                </a:lnTo>
                <a:lnTo>
                  <a:pt x="1600" y="4899"/>
                </a:lnTo>
                <a:lnTo>
                  <a:pt x="1590" y="4900"/>
                </a:lnTo>
                <a:lnTo>
                  <a:pt x="1581" y="4901"/>
                </a:lnTo>
                <a:lnTo>
                  <a:pt x="1571" y="4899"/>
                </a:lnTo>
                <a:lnTo>
                  <a:pt x="1562" y="4896"/>
                </a:lnTo>
                <a:lnTo>
                  <a:pt x="1554" y="4904"/>
                </a:lnTo>
                <a:lnTo>
                  <a:pt x="1548" y="4912"/>
                </a:lnTo>
                <a:lnTo>
                  <a:pt x="1547" y="4910"/>
                </a:lnTo>
                <a:lnTo>
                  <a:pt x="1547" y="4912"/>
                </a:lnTo>
                <a:lnTo>
                  <a:pt x="1539" y="4919"/>
                </a:lnTo>
                <a:lnTo>
                  <a:pt x="1532" y="4927"/>
                </a:lnTo>
                <a:lnTo>
                  <a:pt x="1532" y="4927"/>
                </a:lnTo>
                <a:lnTo>
                  <a:pt x="1527" y="4947"/>
                </a:lnTo>
                <a:lnTo>
                  <a:pt x="1519" y="4964"/>
                </a:lnTo>
                <a:lnTo>
                  <a:pt x="1516" y="4972"/>
                </a:lnTo>
                <a:lnTo>
                  <a:pt x="1511" y="4979"/>
                </a:lnTo>
                <a:lnTo>
                  <a:pt x="1504" y="4987"/>
                </a:lnTo>
                <a:lnTo>
                  <a:pt x="1499" y="4993"/>
                </a:lnTo>
                <a:lnTo>
                  <a:pt x="1485" y="5006"/>
                </a:lnTo>
                <a:lnTo>
                  <a:pt x="1472" y="5016"/>
                </a:lnTo>
                <a:lnTo>
                  <a:pt x="1455" y="5026"/>
                </a:lnTo>
                <a:lnTo>
                  <a:pt x="1436" y="5033"/>
                </a:lnTo>
                <a:lnTo>
                  <a:pt x="1438" y="5021"/>
                </a:lnTo>
                <a:lnTo>
                  <a:pt x="1438" y="5009"/>
                </a:lnTo>
                <a:lnTo>
                  <a:pt x="1438" y="4998"/>
                </a:lnTo>
                <a:lnTo>
                  <a:pt x="1439" y="4986"/>
                </a:lnTo>
                <a:lnTo>
                  <a:pt x="1438" y="4986"/>
                </a:lnTo>
                <a:lnTo>
                  <a:pt x="1438" y="4986"/>
                </a:lnTo>
                <a:lnTo>
                  <a:pt x="1431" y="4986"/>
                </a:lnTo>
                <a:lnTo>
                  <a:pt x="1424" y="4984"/>
                </a:lnTo>
                <a:lnTo>
                  <a:pt x="1420" y="4983"/>
                </a:lnTo>
                <a:lnTo>
                  <a:pt x="1418" y="4981"/>
                </a:lnTo>
                <a:lnTo>
                  <a:pt x="1416" y="4978"/>
                </a:lnTo>
                <a:lnTo>
                  <a:pt x="1415" y="4976"/>
                </a:lnTo>
                <a:lnTo>
                  <a:pt x="1414" y="4969"/>
                </a:lnTo>
                <a:lnTo>
                  <a:pt x="1415" y="4966"/>
                </a:lnTo>
                <a:lnTo>
                  <a:pt x="1418" y="4962"/>
                </a:lnTo>
                <a:lnTo>
                  <a:pt x="1420" y="4960"/>
                </a:lnTo>
                <a:lnTo>
                  <a:pt x="1428" y="4957"/>
                </a:lnTo>
                <a:lnTo>
                  <a:pt x="1436" y="4954"/>
                </a:lnTo>
                <a:lnTo>
                  <a:pt x="1438" y="4940"/>
                </a:lnTo>
                <a:lnTo>
                  <a:pt x="1440" y="4927"/>
                </a:lnTo>
                <a:lnTo>
                  <a:pt x="1441" y="4920"/>
                </a:lnTo>
                <a:lnTo>
                  <a:pt x="1444" y="4915"/>
                </a:lnTo>
                <a:lnTo>
                  <a:pt x="1448" y="4913"/>
                </a:lnTo>
                <a:lnTo>
                  <a:pt x="1453" y="4909"/>
                </a:lnTo>
                <a:lnTo>
                  <a:pt x="1462" y="4890"/>
                </a:lnTo>
                <a:lnTo>
                  <a:pt x="1469" y="4871"/>
                </a:lnTo>
                <a:lnTo>
                  <a:pt x="1478" y="4851"/>
                </a:lnTo>
                <a:lnTo>
                  <a:pt x="1485" y="4832"/>
                </a:lnTo>
                <a:lnTo>
                  <a:pt x="1485" y="4832"/>
                </a:lnTo>
                <a:lnTo>
                  <a:pt x="1485" y="4817"/>
                </a:lnTo>
                <a:lnTo>
                  <a:pt x="1484" y="4801"/>
                </a:lnTo>
                <a:lnTo>
                  <a:pt x="1483" y="4794"/>
                </a:lnTo>
                <a:lnTo>
                  <a:pt x="1480" y="4785"/>
                </a:lnTo>
                <a:lnTo>
                  <a:pt x="1479" y="4781"/>
                </a:lnTo>
                <a:lnTo>
                  <a:pt x="1477" y="4777"/>
                </a:lnTo>
                <a:lnTo>
                  <a:pt x="1473" y="4775"/>
                </a:lnTo>
                <a:lnTo>
                  <a:pt x="1469" y="4772"/>
                </a:lnTo>
                <a:lnTo>
                  <a:pt x="1468" y="4782"/>
                </a:lnTo>
                <a:lnTo>
                  <a:pt x="1465" y="4790"/>
                </a:lnTo>
                <a:lnTo>
                  <a:pt x="1460" y="4795"/>
                </a:lnTo>
                <a:lnTo>
                  <a:pt x="1454" y="4799"/>
                </a:lnTo>
                <a:lnTo>
                  <a:pt x="1440" y="4802"/>
                </a:lnTo>
                <a:lnTo>
                  <a:pt x="1424" y="4805"/>
                </a:lnTo>
                <a:lnTo>
                  <a:pt x="1423" y="4814"/>
                </a:lnTo>
                <a:lnTo>
                  <a:pt x="1419" y="4821"/>
                </a:lnTo>
                <a:lnTo>
                  <a:pt x="1416" y="4824"/>
                </a:lnTo>
                <a:lnTo>
                  <a:pt x="1414" y="4827"/>
                </a:lnTo>
                <a:lnTo>
                  <a:pt x="1411" y="4830"/>
                </a:lnTo>
                <a:lnTo>
                  <a:pt x="1408" y="4832"/>
                </a:lnTo>
                <a:lnTo>
                  <a:pt x="1398" y="4848"/>
                </a:lnTo>
                <a:lnTo>
                  <a:pt x="1389" y="4864"/>
                </a:lnTo>
                <a:lnTo>
                  <a:pt x="1382" y="4871"/>
                </a:lnTo>
                <a:lnTo>
                  <a:pt x="1376" y="4879"/>
                </a:lnTo>
                <a:lnTo>
                  <a:pt x="1376" y="4879"/>
                </a:lnTo>
                <a:lnTo>
                  <a:pt x="1380" y="4886"/>
                </a:lnTo>
                <a:lnTo>
                  <a:pt x="1382" y="4895"/>
                </a:lnTo>
                <a:lnTo>
                  <a:pt x="1384" y="4903"/>
                </a:lnTo>
                <a:lnTo>
                  <a:pt x="1384" y="4910"/>
                </a:lnTo>
                <a:lnTo>
                  <a:pt x="1384" y="4918"/>
                </a:lnTo>
                <a:lnTo>
                  <a:pt x="1384" y="4924"/>
                </a:lnTo>
                <a:lnTo>
                  <a:pt x="1382" y="4932"/>
                </a:lnTo>
                <a:lnTo>
                  <a:pt x="1380" y="4938"/>
                </a:lnTo>
                <a:lnTo>
                  <a:pt x="1375" y="4950"/>
                </a:lnTo>
                <a:lnTo>
                  <a:pt x="1366" y="4963"/>
                </a:lnTo>
                <a:lnTo>
                  <a:pt x="1356" y="4974"/>
                </a:lnTo>
                <a:lnTo>
                  <a:pt x="1344" y="4984"/>
                </a:lnTo>
                <a:lnTo>
                  <a:pt x="1344" y="4986"/>
                </a:lnTo>
                <a:lnTo>
                  <a:pt x="1332" y="4999"/>
                </a:lnTo>
                <a:lnTo>
                  <a:pt x="1323" y="5008"/>
                </a:lnTo>
                <a:lnTo>
                  <a:pt x="1320" y="5012"/>
                </a:lnTo>
                <a:lnTo>
                  <a:pt x="1316" y="5014"/>
                </a:lnTo>
                <a:lnTo>
                  <a:pt x="1313" y="5016"/>
                </a:lnTo>
                <a:lnTo>
                  <a:pt x="1310" y="5016"/>
                </a:lnTo>
                <a:lnTo>
                  <a:pt x="1307" y="5016"/>
                </a:lnTo>
                <a:lnTo>
                  <a:pt x="1303" y="5014"/>
                </a:lnTo>
                <a:lnTo>
                  <a:pt x="1301" y="5012"/>
                </a:lnTo>
                <a:lnTo>
                  <a:pt x="1297" y="5009"/>
                </a:lnTo>
                <a:lnTo>
                  <a:pt x="1290" y="5001"/>
                </a:lnTo>
                <a:lnTo>
                  <a:pt x="1281" y="4988"/>
                </a:lnTo>
                <a:lnTo>
                  <a:pt x="1276" y="4988"/>
                </a:lnTo>
                <a:lnTo>
                  <a:pt x="1271" y="4988"/>
                </a:lnTo>
                <a:lnTo>
                  <a:pt x="1261" y="4998"/>
                </a:lnTo>
                <a:lnTo>
                  <a:pt x="1249" y="5007"/>
                </a:lnTo>
                <a:lnTo>
                  <a:pt x="1244" y="5012"/>
                </a:lnTo>
                <a:lnTo>
                  <a:pt x="1239" y="5017"/>
                </a:lnTo>
                <a:lnTo>
                  <a:pt x="1237" y="5025"/>
                </a:lnTo>
                <a:lnTo>
                  <a:pt x="1236" y="5032"/>
                </a:lnTo>
                <a:lnTo>
                  <a:pt x="1229" y="5033"/>
                </a:lnTo>
                <a:lnTo>
                  <a:pt x="1222" y="5036"/>
                </a:lnTo>
                <a:lnTo>
                  <a:pt x="1213" y="5050"/>
                </a:lnTo>
                <a:lnTo>
                  <a:pt x="1205" y="5063"/>
                </a:lnTo>
                <a:lnTo>
                  <a:pt x="1205" y="5062"/>
                </a:lnTo>
                <a:lnTo>
                  <a:pt x="1190" y="5071"/>
                </a:lnTo>
                <a:lnTo>
                  <a:pt x="1175" y="5079"/>
                </a:lnTo>
                <a:lnTo>
                  <a:pt x="1175" y="5079"/>
                </a:lnTo>
                <a:lnTo>
                  <a:pt x="1160" y="5063"/>
                </a:lnTo>
                <a:lnTo>
                  <a:pt x="1145" y="5047"/>
                </a:lnTo>
                <a:lnTo>
                  <a:pt x="1143" y="5043"/>
                </a:lnTo>
                <a:lnTo>
                  <a:pt x="1139" y="5040"/>
                </a:lnTo>
                <a:lnTo>
                  <a:pt x="1135" y="5037"/>
                </a:lnTo>
                <a:lnTo>
                  <a:pt x="1130" y="5036"/>
                </a:lnTo>
                <a:lnTo>
                  <a:pt x="1120" y="5032"/>
                </a:lnTo>
                <a:lnTo>
                  <a:pt x="1107" y="5027"/>
                </a:lnTo>
                <a:lnTo>
                  <a:pt x="1124" y="5018"/>
                </a:lnTo>
                <a:lnTo>
                  <a:pt x="1140" y="5009"/>
                </a:lnTo>
                <a:lnTo>
                  <a:pt x="1156" y="5003"/>
                </a:lnTo>
                <a:lnTo>
                  <a:pt x="1173" y="4996"/>
                </a:lnTo>
                <a:lnTo>
                  <a:pt x="1205" y="4984"/>
                </a:lnTo>
                <a:lnTo>
                  <a:pt x="1238" y="4973"/>
                </a:lnTo>
                <a:lnTo>
                  <a:pt x="1247" y="4964"/>
                </a:lnTo>
                <a:lnTo>
                  <a:pt x="1256" y="4955"/>
                </a:lnTo>
                <a:lnTo>
                  <a:pt x="1254" y="4955"/>
                </a:lnTo>
                <a:lnTo>
                  <a:pt x="1252" y="4952"/>
                </a:lnTo>
                <a:lnTo>
                  <a:pt x="1248" y="4949"/>
                </a:lnTo>
                <a:lnTo>
                  <a:pt x="1244" y="4947"/>
                </a:lnTo>
                <a:lnTo>
                  <a:pt x="1241" y="4945"/>
                </a:lnTo>
                <a:lnTo>
                  <a:pt x="1237" y="4944"/>
                </a:lnTo>
                <a:lnTo>
                  <a:pt x="1233" y="4945"/>
                </a:lnTo>
                <a:lnTo>
                  <a:pt x="1228" y="4945"/>
                </a:lnTo>
                <a:lnTo>
                  <a:pt x="1223" y="4948"/>
                </a:lnTo>
                <a:lnTo>
                  <a:pt x="1208" y="4954"/>
                </a:lnTo>
                <a:lnTo>
                  <a:pt x="1194" y="4962"/>
                </a:lnTo>
                <a:lnTo>
                  <a:pt x="1185" y="4964"/>
                </a:lnTo>
                <a:lnTo>
                  <a:pt x="1178" y="4967"/>
                </a:lnTo>
                <a:lnTo>
                  <a:pt x="1170" y="4968"/>
                </a:lnTo>
                <a:lnTo>
                  <a:pt x="1161" y="4969"/>
                </a:lnTo>
                <a:lnTo>
                  <a:pt x="1159" y="4966"/>
                </a:lnTo>
                <a:lnTo>
                  <a:pt x="1158" y="4962"/>
                </a:lnTo>
                <a:lnTo>
                  <a:pt x="1158" y="4958"/>
                </a:lnTo>
                <a:lnTo>
                  <a:pt x="1158" y="4955"/>
                </a:lnTo>
                <a:lnTo>
                  <a:pt x="1160" y="4949"/>
                </a:lnTo>
                <a:lnTo>
                  <a:pt x="1164" y="4944"/>
                </a:lnTo>
                <a:lnTo>
                  <a:pt x="1168" y="4940"/>
                </a:lnTo>
                <a:lnTo>
                  <a:pt x="1173" y="4935"/>
                </a:lnTo>
                <a:lnTo>
                  <a:pt x="1175" y="4930"/>
                </a:lnTo>
                <a:lnTo>
                  <a:pt x="1177" y="4925"/>
                </a:lnTo>
                <a:lnTo>
                  <a:pt x="1175" y="4925"/>
                </a:lnTo>
                <a:lnTo>
                  <a:pt x="1179" y="4924"/>
                </a:lnTo>
                <a:lnTo>
                  <a:pt x="1182" y="4922"/>
                </a:lnTo>
                <a:lnTo>
                  <a:pt x="1184" y="4918"/>
                </a:lnTo>
                <a:lnTo>
                  <a:pt x="1184" y="4914"/>
                </a:lnTo>
                <a:lnTo>
                  <a:pt x="1182" y="4912"/>
                </a:lnTo>
                <a:lnTo>
                  <a:pt x="1179" y="4910"/>
                </a:lnTo>
                <a:lnTo>
                  <a:pt x="1179" y="4914"/>
                </a:lnTo>
                <a:lnTo>
                  <a:pt x="1180" y="4917"/>
                </a:lnTo>
                <a:lnTo>
                  <a:pt x="1178" y="4920"/>
                </a:lnTo>
                <a:lnTo>
                  <a:pt x="1177" y="4925"/>
                </a:lnTo>
                <a:lnTo>
                  <a:pt x="1153" y="4924"/>
                </a:lnTo>
                <a:lnTo>
                  <a:pt x="1129" y="4925"/>
                </a:lnTo>
                <a:lnTo>
                  <a:pt x="1118" y="4928"/>
                </a:lnTo>
                <a:lnTo>
                  <a:pt x="1106" y="4930"/>
                </a:lnTo>
                <a:lnTo>
                  <a:pt x="1095" y="4935"/>
                </a:lnTo>
                <a:lnTo>
                  <a:pt x="1084" y="4940"/>
                </a:lnTo>
                <a:lnTo>
                  <a:pt x="1084" y="4942"/>
                </a:lnTo>
                <a:lnTo>
                  <a:pt x="1084" y="4949"/>
                </a:lnTo>
                <a:lnTo>
                  <a:pt x="1081" y="4955"/>
                </a:lnTo>
                <a:lnTo>
                  <a:pt x="1079" y="4959"/>
                </a:lnTo>
                <a:lnTo>
                  <a:pt x="1074" y="4962"/>
                </a:lnTo>
                <a:lnTo>
                  <a:pt x="1070" y="4962"/>
                </a:lnTo>
                <a:lnTo>
                  <a:pt x="1064" y="4960"/>
                </a:lnTo>
                <a:lnTo>
                  <a:pt x="1058" y="4958"/>
                </a:lnTo>
                <a:lnTo>
                  <a:pt x="1052" y="4955"/>
                </a:lnTo>
                <a:lnTo>
                  <a:pt x="1052" y="4955"/>
                </a:lnTo>
                <a:lnTo>
                  <a:pt x="1052" y="4955"/>
                </a:lnTo>
                <a:lnTo>
                  <a:pt x="1052" y="4955"/>
                </a:lnTo>
                <a:lnTo>
                  <a:pt x="1052" y="4955"/>
                </a:lnTo>
                <a:lnTo>
                  <a:pt x="1050" y="4963"/>
                </a:lnTo>
                <a:lnTo>
                  <a:pt x="1047" y="4969"/>
                </a:lnTo>
                <a:lnTo>
                  <a:pt x="1045" y="4974"/>
                </a:lnTo>
                <a:lnTo>
                  <a:pt x="1042" y="4979"/>
                </a:lnTo>
                <a:lnTo>
                  <a:pt x="1040" y="4982"/>
                </a:lnTo>
                <a:lnTo>
                  <a:pt x="1036" y="4984"/>
                </a:lnTo>
                <a:lnTo>
                  <a:pt x="1032" y="4987"/>
                </a:lnTo>
                <a:lnTo>
                  <a:pt x="1030" y="4987"/>
                </a:lnTo>
                <a:lnTo>
                  <a:pt x="1021" y="4987"/>
                </a:lnTo>
                <a:lnTo>
                  <a:pt x="1013" y="4984"/>
                </a:lnTo>
                <a:lnTo>
                  <a:pt x="1005" y="4981"/>
                </a:lnTo>
                <a:lnTo>
                  <a:pt x="994" y="4974"/>
                </a:lnTo>
                <a:lnTo>
                  <a:pt x="993" y="4973"/>
                </a:lnTo>
                <a:lnTo>
                  <a:pt x="991" y="4972"/>
                </a:lnTo>
                <a:lnTo>
                  <a:pt x="991" y="4972"/>
                </a:lnTo>
                <a:lnTo>
                  <a:pt x="983" y="4971"/>
                </a:lnTo>
                <a:lnTo>
                  <a:pt x="976" y="4971"/>
                </a:lnTo>
                <a:lnTo>
                  <a:pt x="959" y="4978"/>
                </a:lnTo>
                <a:lnTo>
                  <a:pt x="944" y="4987"/>
                </a:lnTo>
                <a:lnTo>
                  <a:pt x="944" y="4987"/>
                </a:lnTo>
                <a:lnTo>
                  <a:pt x="952" y="4998"/>
                </a:lnTo>
                <a:lnTo>
                  <a:pt x="959" y="5009"/>
                </a:lnTo>
                <a:lnTo>
                  <a:pt x="967" y="5022"/>
                </a:lnTo>
                <a:lnTo>
                  <a:pt x="976" y="5033"/>
                </a:lnTo>
                <a:lnTo>
                  <a:pt x="959" y="5033"/>
                </a:lnTo>
                <a:lnTo>
                  <a:pt x="944" y="5033"/>
                </a:lnTo>
                <a:lnTo>
                  <a:pt x="933" y="5028"/>
                </a:lnTo>
                <a:lnTo>
                  <a:pt x="920" y="5026"/>
                </a:lnTo>
                <a:lnTo>
                  <a:pt x="915" y="5025"/>
                </a:lnTo>
                <a:lnTo>
                  <a:pt x="909" y="5023"/>
                </a:lnTo>
                <a:lnTo>
                  <a:pt x="904" y="5021"/>
                </a:lnTo>
                <a:lnTo>
                  <a:pt x="898" y="5017"/>
                </a:lnTo>
                <a:lnTo>
                  <a:pt x="894" y="5012"/>
                </a:lnTo>
                <a:lnTo>
                  <a:pt x="890" y="5011"/>
                </a:lnTo>
                <a:lnTo>
                  <a:pt x="886" y="5009"/>
                </a:lnTo>
                <a:lnTo>
                  <a:pt x="883" y="5011"/>
                </a:lnTo>
                <a:lnTo>
                  <a:pt x="875" y="5016"/>
                </a:lnTo>
                <a:lnTo>
                  <a:pt x="868" y="5018"/>
                </a:lnTo>
                <a:lnTo>
                  <a:pt x="870" y="5025"/>
                </a:lnTo>
                <a:lnTo>
                  <a:pt x="873" y="5032"/>
                </a:lnTo>
                <a:lnTo>
                  <a:pt x="874" y="5035"/>
                </a:lnTo>
                <a:lnTo>
                  <a:pt x="874" y="5038"/>
                </a:lnTo>
                <a:lnTo>
                  <a:pt x="871" y="5041"/>
                </a:lnTo>
                <a:lnTo>
                  <a:pt x="869" y="5045"/>
                </a:lnTo>
                <a:lnTo>
                  <a:pt x="864" y="5046"/>
                </a:lnTo>
                <a:lnTo>
                  <a:pt x="859" y="5047"/>
                </a:lnTo>
                <a:lnTo>
                  <a:pt x="853" y="5046"/>
                </a:lnTo>
                <a:lnTo>
                  <a:pt x="849" y="5043"/>
                </a:lnTo>
                <a:lnTo>
                  <a:pt x="846" y="5041"/>
                </a:lnTo>
                <a:lnTo>
                  <a:pt x="845" y="5037"/>
                </a:lnTo>
                <a:lnTo>
                  <a:pt x="845" y="5035"/>
                </a:lnTo>
                <a:lnTo>
                  <a:pt x="846" y="5031"/>
                </a:lnTo>
                <a:lnTo>
                  <a:pt x="849" y="5025"/>
                </a:lnTo>
                <a:lnTo>
                  <a:pt x="853" y="5017"/>
                </a:lnTo>
                <a:lnTo>
                  <a:pt x="853" y="5017"/>
                </a:lnTo>
                <a:lnTo>
                  <a:pt x="844" y="5011"/>
                </a:lnTo>
                <a:lnTo>
                  <a:pt x="835" y="5006"/>
                </a:lnTo>
                <a:lnTo>
                  <a:pt x="825" y="5001"/>
                </a:lnTo>
                <a:lnTo>
                  <a:pt x="816" y="4997"/>
                </a:lnTo>
                <a:lnTo>
                  <a:pt x="796" y="4992"/>
                </a:lnTo>
                <a:lnTo>
                  <a:pt x="776" y="4986"/>
                </a:lnTo>
                <a:lnTo>
                  <a:pt x="753" y="4978"/>
                </a:lnTo>
                <a:lnTo>
                  <a:pt x="733" y="4969"/>
                </a:lnTo>
                <a:lnTo>
                  <a:pt x="723" y="4963"/>
                </a:lnTo>
                <a:lnTo>
                  <a:pt x="714" y="4957"/>
                </a:lnTo>
                <a:lnTo>
                  <a:pt x="706" y="4948"/>
                </a:lnTo>
                <a:lnTo>
                  <a:pt x="698" y="4939"/>
                </a:lnTo>
                <a:lnTo>
                  <a:pt x="704" y="4933"/>
                </a:lnTo>
                <a:lnTo>
                  <a:pt x="712" y="4928"/>
                </a:lnTo>
                <a:lnTo>
                  <a:pt x="719" y="4927"/>
                </a:lnTo>
                <a:lnTo>
                  <a:pt x="727" y="4925"/>
                </a:lnTo>
                <a:lnTo>
                  <a:pt x="743" y="4925"/>
                </a:lnTo>
                <a:lnTo>
                  <a:pt x="758" y="4925"/>
                </a:lnTo>
                <a:lnTo>
                  <a:pt x="782" y="4933"/>
                </a:lnTo>
                <a:lnTo>
                  <a:pt x="806" y="4939"/>
                </a:lnTo>
                <a:lnTo>
                  <a:pt x="830" y="4945"/>
                </a:lnTo>
                <a:lnTo>
                  <a:pt x="854" y="4950"/>
                </a:lnTo>
                <a:lnTo>
                  <a:pt x="845" y="4945"/>
                </a:lnTo>
                <a:lnTo>
                  <a:pt x="838" y="4938"/>
                </a:lnTo>
                <a:lnTo>
                  <a:pt x="830" y="4929"/>
                </a:lnTo>
                <a:lnTo>
                  <a:pt x="824" y="4918"/>
                </a:lnTo>
                <a:lnTo>
                  <a:pt x="817" y="4917"/>
                </a:lnTo>
                <a:lnTo>
                  <a:pt x="810" y="4913"/>
                </a:lnTo>
                <a:lnTo>
                  <a:pt x="805" y="4909"/>
                </a:lnTo>
                <a:lnTo>
                  <a:pt x="804" y="4907"/>
                </a:lnTo>
                <a:lnTo>
                  <a:pt x="802" y="4903"/>
                </a:lnTo>
                <a:lnTo>
                  <a:pt x="804" y="4899"/>
                </a:lnTo>
                <a:lnTo>
                  <a:pt x="805" y="4894"/>
                </a:lnTo>
                <a:lnTo>
                  <a:pt x="801" y="4888"/>
                </a:lnTo>
                <a:lnTo>
                  <a:pt x="796" y="4883"/>
                </a:lnTo>
                <a:lnTo>
                  <a:pt x="790" y="4880"/>
                </a:lnTo>
                <a:lnTo>
                  <a:pt x="782" y="4878"/>
                </a:lnTo>
                <a:lnTo>
                  <a:pt x="776" y="4876"/>
                </a:lnTo>
                <a:lnTo>
                  <a:pt x="768" y="4874"/>
                </a:lnTo>
                <a:lnTo>
                  <a:pt x="763" y="4869"/>
                </a:lnTo>
                <a:lnTo>
                  <a:pt x="760" y="4864"/>
                </a:lnTo>
                <a:lnTo>
                  <a:pt x="745" y="4859"/>
                </a:lnTo>
                <a:lnTo>
                  <a:pt x="730" y="4855"/>
                </a:lnTo>
                <a:lnTo>
                  <a:pt x="714" y="4850"/>
                </a:lnTo>
                <a:lnTo>
                  <a:pt x="699" y="4846"/>
                </a:lnTo>
                <a:lnTo>
                  <a:pt x="693" y="4845"/>
                </a:lnTo>
                <a:lnTo>
                  <a:pt x="688" y="4842"/>
                </a:lnTo>
                <a:lnTo>
                  <a:pt x="686" y="4837"/>
                </a:lnTo>
                <a:lnTo>
                  <a:pt x="683" y="4832"/>
                </a:lnTo>
                <a:lnTo>
                  <a:pt x="691" y="4834"/>
                </a:lnTo>
                <a:lnTo>
                  <a:pt x="699" y="4835"/>
                </a:lnTo>
                <a:lnTo>
                  <a:pt x="699" y="4835"/>
                </a:lnTo>
                <a:lnTo>
                  <a:pt x="706" y="4834"/>
                </a:lnTo>
                <a:lnTo>
                  <a:pt x="712" y="4831"/>
                </a:lnTo>
                <a:lnTo>
                  <a:pt x="712" y="4831"/>
                </a:lnTo>
                <a:lnTo>
                  <a:pt x="736" y="4821"/>
                </a:lnTo>
                <a:lnTo>
                  <a:pt x="760" y="4812"/>
                </a:lnTo>
                <a:lnTo>
                  <a:pt x="765" y="4812"/>
                </a:lnTo>
                <a:lnTo>
                  <a:pt x="771" y="4811"/>
                </a:lnTo>
                <a:lnTo>
                  <a:pt x="777" y="4812"/>
                </a:lnTo>
                <a:lnTo>
                  <a:pt x="782" y="4814"/>
                </a:lnTo>
                <a:lnTo>
                  <a:pt x="789" y="4816"/>
                </a:lnTo>
                <a:lnTo>
                  <a:pt x="795" y="4820"/>
                </a:lnTo>
                <a:lnTo>
                  <a:pt x="800" y="4825"/>
                </a:lnTo>
                <a:lnTo>
                  <a:pt x="806" y="4831"/>
                </a:lnTo>
                <a:lnTo>
                  <a:pt x="810" y="4835"/>
                </a:lnTo>
                <a:lnTo>
                  <a:pt x="815" y="4837"/>
                </a:lnTo>
                <a:lnTo>
                  <a:pt x="819" y="4839"/>
                </a:lnTo>
                <a:lnTo>
                  <a:pt x="822" y="4840"/>
                </a:lnTo>
                <a:lnTo>
                  <a:pt x="830" y="4840"/>
                </a:lnTo>
                <a:lnTo>
                  <a:pt x="838" y="4837"/>
                </a:lnTo>
                <a:lnTo>
                  <a:pt x="853" y="4830"/>
                </a:lnTo>
                <a:lnTo>
                  <a:pt x="866" y="4824"/>
                </a:lnTo>
                <a:lnTo>
                  <a:pt x="876" y="4821"/>
                </a:lnTo>
                <a:lnTo>
                  <a:pt x="886" y="4819"/>
                </a:lnTo>
                <a:lnTo>
                  <a:pt x="897" y="4817"/>
                </a:lnTo>
                <a:lnTo>
                  <a:pt x="907" y="4816"/>
                </a:lnTo>
                <a:lnTo>
                  <a:pt x="917" y="4817"/>
                </a:lnTo>
                <a:lnTo>
                  <a:pt x="927" y="4819"/>
                </a:lnTo>
                <a:lnTo>
                  <a:pt x="935" y="4824"/>
                </a:lnTo>
                <a:lnTo>
                  <a:pt x="945" y="4829"/>
                </a:lnTo>
                <a:lnTo>
                  <a:pt x="945" y="4831"/>
                </a:lnTo>
                <a:lnTo>
                  <a:pt x="947" y="4834"/>
                </a:lnTo>
                <a:lnTo>
                  <a:pt x="956" y="4832"/>
                </a:lnTo>
                <a:lnTo>
                  <a:pt x="963" y="4830"/>
                </a:lnTo>
                <a:lnTo>
                  <a:pt x="967" y="4827"/>
                </a:lnTo>
                <a:lnTo>
                  <a:pt x="971" y="4825"/>
                </a:lnTo>
                <a:lnTo>
                  <a:pt x="973" y="4821"/>
                </a:lnTo>
                <a:lnTo>
                  <a:pt x="976" y="4817"/>
                </a:lnTo>
                <a:lnTo>
                  <a:pt x="967" y="4812"/>
                </a:lnTo>
                <a:lnTo>
                  <a:pt x="959" y="4809"/>
                </a:lnTo>
                <a:lnTo>
                  <a:pt x="951" y="4806"/>
                </a:lnTo>
                <a:lnTo>
                  <a:pt x="940" y="4802"/>
                </a:lnTo>
                <a:lnTo>
                  <a:pt x="932" y="4800"/>
                </a:lnTo>
                <a:lnTo>
                  <a:pt x="923" y="4797"/>
                </a:lnTo>
                <a:lnTo>
                  <a:pt x="915" y="4794"/>
                </a:lnTo>
                <a:lnTo>
                  <a:pt x="907" y="4788"/>
                </a:lnTo>
                <a:lnTo>
                  <a:pt x="907" y="4788"/>
                </a:lnTo>
                <a:lnTo>
                  <a:pt x="902" y="4787"/>
                </a:lnTo>
                <a:lnTo>
                  <a:pt x="897" y="4787"/>
                </a:lnTo>
                <a:lnTo>
                  <a:pt x="889" y="4782"/>
                </a:lnTo>
                <a:lnTo>
                  <a:pt x="881" y="4778"/>
                </a:lnTo>
                <a:lnTo>
                  <a:pt x="873" y="4775"/>
                </a:lnTo>
                <a:lnTo>
                  <a:pt x="863" y="4772"/>
                </a:lnTo>
                <a:lnTo>
                  <a:pt x="853" y="4770"/>
                </a:lnTo>
                <a:lnTo>
                  <a:pt x="841" y="4767"/>
                </a:lnTo>
                <a:lnTo>
                  <a:pt x="831" y="4762"/>
                </a:lnTo>
                <a:lnTo>
                  <a:pt x="820" y="4756"/>
                </a:lnTo>
                <a:lnTo>
                  <a:pt x="844" y="4756"/>
                </a:lnTo>
                <a:lnTo>
                  <a:pt x="865" y="4756"/>
                </a:lnTo>
                <a:lnTo>
                  <a:pt x="885" y="4756"/>
                </a:lnTo>
                <a:lnTo>
                  <a:pt x="904" y="4755"/>
                </a:lnTo>
                <a:lnTo>
                  <a:pt x="913" y="4756"/>
                </a:lnTo>
                <a:lnTo>
                  <a:pt x="923" y="4755"/>
                </a:lnTo>
                <a:lnTo>
                  <a:pt x="927" y="4753"/>
                </a:lnTo>
                <a:lnTo>
                  <a:pt x="932" y="4752"/>
                </a:lnTo>
                <a:lnTo>
                  <a:pt x="934" y="4748"/>
                </a:lnTo>
                <a:lnTo>
                  <a:pt x="937" y="4743"/>
                </a:lnTo>
                <a:lnTo>
                  <a:pt x="937" y="4737"/>
                </a:lnTo>
                <a:lnTo>
                  <a:pt x="935" y="4732"/>
                </a:lnTo>
                <a:lnTo>
                  <a:pt x="933" y="4728"/>
                </a:lnTo>
                <a:lnTo>
                  <a:pt x="929" y="4724"/>
                </a:lnTo>
                <a:lnTo>
                  <a:pt x="919" y="4718"/>
                </a:lnTo>
                <a:lnTo>
                  <a:pt x="913" y="4711"/>
                </a:lnTo>
                <a:lnTo>
                  <a:pt x="898" y="4709"/>
                </a:lnTo>
                <a:lnTo>
                  <a:pt x="884" y="4708"/>
                </a:lnTo>
                <a:lnTo>
                  <a:pt x="883" y="4702"/>
                </a:lnTo>
                <a:lnTo>
                  <a:pt x="883" y="4697"/>
                </a:lnTo>
                <a:lnTo>
                  <a:pt x="883" y="4692"/>
                </a:lnTo>
                <a:lnTo>
                  <a:pt x="884" y="4687"/>
                </a:lnTo>
                <a:lnTo>
                  <a:pt x="888" y="4679"/>
                </a:lnTo>
                <a:lnTo>
                  <a:pt x="894" y="4673"/>
                </a:lnTo>
                <a:lnTo>
                  <a:pt x="902" y="4667"/>
                </a:lnTo>
                <a:lnTo>
                  <a:pt x="909" y="4660"/>
                </a:lnTo>
                <a:lnTo>
                  <a:pt x="917" y="4655"/>
                </a:lnTo>
                <a:lnTo>
                  <a:pt x="922" y="4648"/>
                </a:lnTo>
                <a:lnTo>
                  <a:pt x="904" y="4652"/>
                </a:lnTo>
                <a:lnTo>
                  <a:pt x="886" y="4654"/>
                </a:lnTo>
                <a:lnTo>
                  <a:pt x="869" y="4658"/>
                </a:lnTo>
                <a:lnTo>
                  <a:pt x="851" y="4660"/>
                </a:lnTo>
                <a:lnTo>
                  <a:pt x="836" y="4662"/>
                </a:lnTo>
                <a:lnTo>
                  <a:pt x="821" y="4662"/>
                </a:lnTo>
                <a:lnTo>
                  <a:pt x="814" y="4654"/>
                </a:lnTo>
                <a:lnTo>
                  <a:pt x="805" y="4647"/>
                </a:lnTo>
                <a:lnTo>
                  <a:pt x="799" y="4639"/>
                </a:lnTo>
                <a:lnTo>
                  <a:pt x="791" y="4633"/>
                </a:lnTo>
                <a:lnTo>
                  <a:pt x="799" y="4639"/>
                </a:lnTo>
                <a:lnTo>
                  <a:pt x="805" y="4647"/>
                </a:lnTo>
                <a:lnTo>
                  <a:pt x="799" y="4639"/>
                </a:lnTo>
                <a:lnTo>
                  <a:pt x="791" y="4633"/>
                </a:lnTo>
                <a:lnTo>
                  <a:pt x="791" y="4633"/>
                </a:lnTo>
                <a:lnTo>
                  <a:pt x="791" y="4633"/>
                </a:lnTo>
                <a:lnTo>
                  <a:pt x="790" y="4633"/>
                </a:lnTo>
                <a:lnTo>
                  <a:pt x="790" y="4633"/>
                </a:lnTo>
                <a:lnTo>
                  <a:pt x="790" y="4633"/>
                </a:lnTo>
                <a:lnTo>
                  <a:pt x="790" y="4633"/>
                </a:lnTo>
                <a:lnTo>
                  <a:pt x="790" y="4632"/>
                </a:lnTo>
                <a:lnTo>
                  <a:pt x="790" y="4633"/>
                </a:lnTo>
                <a:lnTo>
                  <a:pt x="776" y="4630"/>
                </a:lnTo>
                <a:lnTo>
                  <a:pt x="762" y="4627"/>
                </a:lnTo>
                <a:lnTo>
                  <a:pt x="750" y="4622"/>
                </a:lnTo>
                <a:lnTo>
                  <a:pt x="737" y="4616"/>
                </a:lnTo>
                <a:lnTo>
                  <a:pt x="725" y="4610"/>
                </a:lnTo>
                <a:lnTo>
                  <a:pt x="712" y="4605"/>
                </a:lnTo>
                <a:lnTo>
                  <a:pt x="698" y="4601"/>
                </a:lnTo>
                <a:lnTo>
                  <a:pt x="686" y="4599"/>
                </a:lnTo>
                <a:lnTo>
                  <a:pt x="697" y="4591"/>
                </a:lnTo>
                <a:lnTo>
                  <a:pt x="709" y="4585"/>
                </a:lnTo>
                <a:lnTo>
                  <a:pt x="721" y="4579"/>
                </a:lnTo>
                <a:lnTo>
                  <a:pt x="733" y="4575"/>
                </a:lnTo>
                <a:lnTo>
                  <a:pt x="740" y="4573"/>
                </a:lnTo>
                <a:lnTo>
                  <a:pt x="746" y="4573"/>
                </a:lnTo>
                <a:lnTo>
                  <a:pt x="753" y="4573"/>
                </a:lnTo>
                <a:lnTo>
                  <a:pt x="760" y="4574"/>
                </a:lnTo>
                <a:lnTo>
                  <a:pt x="766" y="4575"/>
                </a:lnTo>
                <a:lnTo>
                  <a:pt x="773" y="4578"/>
                </a:lnTo>
                <a:lnTo>
                  <a:pt x="781" y="4581"/>
                </a:lnTo>
                <a:lnTo>
                  <a:pt x="789" y="4588"/>
                </a:lnTo>
                <a:lnTo>
                  <a:pt x="792" y="4590"/>
                </a:lnTo>
                <a:lnTo>
                  <a:pt x="796" y="4591"/>
                </a:lnTo>
                <a:lnTo>
                  <a:pt x="801" y="4593"/>
                </a:lnTo>
                <a:lnTo>
                  <a:pt x="805" y="4593"/>
                </a:lnTo>
                <a:lnTo>
                  <a:pt x="812" y="4591"/>
                </a:lnTo>
                <a:lnTo>
                  <a:pt x="820" y="4588"/>
                </a:lnTo>
                <a:lnTo>
                  <a:pt x="835" y="4578"/>
                </a:lnTo>
                <a:lnTo>
                  <a:pt x="850" y="4569"/>
                </a:lnTo>
                <a:lnTo>
                  <a:pt x="850" y="4569"/>
                </a:lnTo>
                <a:lnTo>
                  <a:pt x="841" y="4557"/>
                </a:lnTo>
                <a:lnTo>
                  <a:pt x="834" y="4547"/>
                </a:lnTo>
                <a:lnTo>
                  <a:pt x="834" y="4545"/>
                </a:lnTo>
                <a:lnTo>
                  <a:pt x="834" y="4542"/>
                </a:lnTo>
                <a:lnTo>
                  <a:pt x="835" y="4540"/>
                </a:lnTo>
                <a:lnTo>
                  <a:pt x="836" y="4537"/>
                </a:lnTo>
                <a:lnTo>
                  <a:pt x="843" y="4534"/>
                </a:lnTo>
                <a:lnTo>
                  <a:pt x="854" y="4531"/>
                </a:lnTo>
                <a:lnTo>
                  <a:pt x="871" y="4529"/>
                </a:lnTo>
                <a:lnTo>
                  <a:pt x="888" y="4525"/>
                </a:lnTo>
                <a:lnTo>
                  <a:pt x="890" y="4522"/>
                </a:lnTo>
                <a:lnTo>
                  <a:pt x="894" y="4520"/>
                </a:lnTo>
                <a:lnTo>
                  <a:pt x="895" y="4517"/>
                </a:lnTo>
                <a:lnTo>
                  <a:pt x="898" y="4515"/>
                </a:lnTo>
                <a:lnTo>
                  <a:pt x="899" y="4510"/>
                </a:lnTo>
                <a:lnTo>
                  <a:pt x="899" y="4505"/>
                </a:lnTo>
                <a:lnTo>
                  <a:pt x="899" y="4500"/>
                </a:lnTo>
                <a:lnTo>
                  <a:pt x="898" y="4492"/>
                </a:lnTo>
                <a:lnTo>
                  <a:pt x="904" y="4483"/>
                </a:lnTo>
                <a:lnTo>
                  <a:pt x="910" y="4478"/>
                </a:lnTo>
                <a:lnTo>
                  <a:pt x="917" y="4475"/>
                </a:lnTo>
                <a:lnTo>
                  <a:pt x="924" y="4472"/>
                </a:lnTo>
                <a:lnTo>
                  <a:pt x="932" y="4472"/>
                </a:lnTo>
                <a:lnTo>
                  <a:pt x="939" y="4473"/>
                </a:lnTo>
                <a:lnTo>
                  <a:pt x="947" y="4476"/>
                </a:lnTo>
                <a:lnTo>
                  <a:pt x="954" y="4478"/>
                </a:lnTo>
                <a:lnTo>
                  <a:pt x="953" y="4472"/>
                </a:lnTo>
                <a:lnTo>
                  <a:pt x="952" y="4465"/>
                </a:lnTo>
                <a:lnTo>
                  <a:pt x="949" y="4458"/>
                </a:lnTo>
                <a:lnTo>
                  <a:pt x="945" y="4453"/>
                </a:lnTo>
                <a:lnTo>
                  <a:pt x="942" y="4448"/>
                </a:lnTo>
                <a:lnTo>
                  <a:pt x="935" y="4446"/>
                </a:lnTo>
                <a:lnTo>
                  <a:pt x="928" y="4446"/>
                </a:lnTo>
                <a:lnTo>
                  <a:pt x="918" y="4447"/>
                </a:lnTo>
                <a:lnTo>
                  <a:pt x="918" y="4451"/>
                </a:lnTo>
                <a:lnTo>
                  <a:pt x="918" y="4456"/>
                </a:lnTo>
                <a:lnTo>
                  <a:pt x="915" y="4461"/>
                </a:lnTo>
                <a:lnTo>
                  <a:pt x="913" y="4463"/>
                </a:lnTo>
                <a:lnTo>
                  <a:pt x="910" y="4466"/>
                </a:lnTo>
                <a:lnTo>
                  <a:pt x="908" y="4468"/>
                </a:lnTo>
                <a:lnTo>
                  <a:pt x="900" y="4470"/>
                </a:lnTo>
                <a:lnTo>
                  <a:pt x="893" y="4471"/>
                </a:lnTo>
                <a:lnTo>
                  <a:pt x="885" y="4471"/>
                </a:lnTo>
                <a:lnTo>
                  <a:pt x="879" y="4471"/>
                </a:lnTo>
                <a:lnTo>
                  <a:pt x="871" y="4472"/>
                </a:lnTo>
                <a:lnTo>
                  <a:pt x="865" y="4476"/>
                </a:lnTo>
                <a:lnTo>
                  <a:pt x="850" y="4476"/>
                </a:lnTo>
                <a:lnTo>
                  <a:pt x="835" y="4476"/>
                </a:lnTo>
                <a:lnTo>
                  <a:pt x="820" y="4477"/>
                </a:lnTo>
                <a:lnTo>
                  <a:pt x="805" y="4477"/>
                </a:lnTo>
                <a:lnTo>
                  <a:pt x="787" y="4480"/>
                </a:lnTo>
                <a:lnTo>
                  <a:pt x="770" y="4480"/>
                </a:lnTo>
                <a:lnTo>
                  <a:pt x="761" y="4478"/>
                </a:lnTo>
                <a:lnTo>
                  <a:pt x="753" y="4478"/>
                </a:lnTo>
                <a:lnTo>
                  <a:pt x="746" y="4476"/>
                </a:lnTo>
                <a:lnTo>
                  <a:pt x="738" y="4473"/>
                </a:lnTo>
                <a:lnTo>
                  <a:pt x="732" y="4471"/>
                </a:lnTo>
                <a:lnTo>
                  <a:pt x="725" y="4466"/>
                </a:lnTo>
                <a:lnTo>
                  <a:pt x="719" y="4461"/>
                </a:lnTo>
                <a:lnTo>
                  <a:pt x="713" y="4456"/>
                </a:lnTo>
                <a:lnTo>
                  <a:pt x="709" y="4448"/>
                </a:lnTo>
                <a:lnTo>
                  <a:pt x="704" y="4439"/>
                </a:lnTo>
                <a:lnTo>
                  <a:pt x="702" y="4431"/>
                </a:lnTo>
                <a:lnTo>
                  <a:pt x="698" y="4419"/>
                </a:lnTo>
                <a:lnTo>
                  <a:pt x="717" y="4417"/>
                </a:lnTo>
                <a:lnTo>
                  <a:pt x="736" y="4414"/>
                </a:lnTo>
                <a:lnTo>
                  <a:pt x="746" y="4413"/>
                </a:lnTo>
                <a:lnTo>
                  <a:pt x="756" y="4411"/>
                </a:lnTo>
                <a:lnTo>
                  <a:pt x="765" y="4407"/>
                </a:lnTo>
                <a:lnTo>
                  <a:pt x="775" y="4402"/>
                </a:lnTo>
                <a:lnTo>
                  <a:pt x="787" y="4403"/>
                </a:lnTo>
                <a:lnTo>
                  <a:pt x="799" y="4404"/>
                </a:lnTo>
                <a:lnTo>
                  <a:pt x="809" y="4402"/>
                </a:lnTo>
                <a:lnTo>
                  <a:pt x="819" y="4399"/>
                </a:lnTo>
                <a:lnTo>
                  <a:pt x="826" y="4394"/>
                </a:lnTo>
                <a:lnTo>
                  <a:pt x="834" y="4387"/>
                </a:lnTo>
                <a:lnTo>
                  <a:pt x="840" y="4378"/>
                </a:lnTo>
                <a:lnTo>
                  <a:pt x="846" y="4367"/>
                </a:lnTo>
                <a:lnTo>
                  <a:pt x="835" y="4355"/>
                </a:lnTo>
                <a:lnTo>
                  <a:pt x="835" y="4355"/>
                </a:lnTo>
                <a:lnTo>
                  <a:pt x="826" y="4354"/>
                </a:lnTo>
                <a:lnTo>
                  <a:pt x="819" y="4354"/>
                </a:lnTo>
                <a:lnTo>
                  <a:pt x="811" y="4355"/>
                </a:lnTo>
                <a:lnTo>
                  <a:pt x="802" y="4358"/>
                </a:lnTo>
                <a:lnTo>
                  <a:pt x="789" y="4364"/>
                </a:lnTo>
                <a:lnTo>
                  <a:pt x="773" y="4372"/>
                </a:lnTo>
                <a:lnTo>
                  <a:pt x="758" y="4364"/>
                </a:lnTo>
                <a:lnTo>
                  <a:pt x="743" y="4358"/>
                </a:lnTo>
                <a:lnTo>
                  <a:pt x="733" y="4359"/>
                </a:lnTo>
                <a:lnTo>
                  <a:pt x="725" y="4360"/>
                </a:lnTo>
                <a:lnTo>
                  <a:pt x="718" y="4359"/>
                </a:lnTo>
                <a:lnTo>
                  <a:pt x="713" y="4357"/>
                </a:lnTo>
                <a:lnTo>
                  <a:pt x="712" y="4355"/>
                </a:lnTo>
                <a:lnTo>
                  <a:pt x="711" y="4353"/>
                </a:lnTo>
                <a:lnTo>
                  <a:pt x="711" y="4350"/>
                </a:lnTo>
                <a:lnTo>
                  <a:pt x="711" y="4347"/>
                </a:lnTo>
                <a:lnTo>
                  <a:pt x="712" y="4338"/>
                </a:lnTo>
                <a:lnTo>
                  <a:pt x="717" y="4328"/>
                </a:lnTo>
                <a:lnTo>
                  <a:pt x="719" y="4324"/>
                </a:lnTo>
                <a:lnTo>
                  <a:pt x="722" y="4321"/>
                </a:lnTo>
                <a:lnTo>
                  <a:pt x="703" y="4315"/>
                </a:lnTo>
                <a:lnTo>
                  <a:pt x="684" y="4309"/>
                </a:lnTo>
                <a:lnTo>
                  <a:pt x="682" y="4314"/>
                </a:lnTo>
                <a:lnTo>
                  <a:pt x="677" y="4318"/>
                </a:lnTo>
                <a:lnTo>
                  <a:pt x="672" y="4320"/>
                </a:lnTo>
                <a:lnTo>
                  <a:pt x="665" y="4323"/>
                </a:lnTo>
                <a:lnTo>
                  <a:pt x="654" y="4318"/>
                </a:lnTo>
                <a:lnTo>
                  <a:pt x="643" y="4311"/>
                </a:lnTo>
                <a:lnTo>
                  <a:pt x="640" y="4311"/>
                </a:lnTo>
                <a:lnTo>
                  <a:pt x="638" y="4311"/>
                </a:lnTo>
                <a:lnTo>
                  <a:pt x="635" y="4313"/>
                </a:lnTo>
                <a:lnTo>
                  <a:pt x="633" y="4314"/>
                </a:lnTo>
                <a:lnTo>
                  <a:pt x="630" y="4316"/>
                </a:lnTo>
                <a:lnTo>
                  <a:pt x="628" y="4320"/>
                </a:lnTo>
                <a:lnTo>
                  <a:pt x="627" y="4325"/>
                </a:lnTo>
                <a:lnTo>
                  <a:pt x="625" y="4333"/>
                </a:lnTo>
                <a:lnTo>
                  <a:pt x="623" y="4335"/>
                </a:lnTo>
                <a:lnTo>
                  <a:pt x="620" y="4339"/>
                </a:lnTo>
                <a:lnTo>
                  <a:pt x="617" y="4342"/>
                </a:lnTo>
                <a:lnTo>
                  <a:pt x="612" y="4344"/>
                </a:lnTo>
                <a:lnTo>
                  <a:pt x="600" y="4349"/>
                </a:lnTo>
                <a:lnTo>
                  <a:pt x="590" y="4354"/>
                </a:lnTo>
                <a:lnTo>
                  <a:pt x="576" y="4354"/>
                </a:lnTo>
                <a:lnTo>
                  <a:pt x="564" y="4355"/>
                </a:lnTo>
                <a:lnTo>
                  <a:pt x="558" y="4357"/>
                </a:lnTo>
                <a:lnTo>
                  <a:pt x="552" y="4359"/>
                </a:lnTo>
                <a:lnTo>
                  <a:pt x="547" y="4363"/>
                </a:lnTo>
                <a:lnTo>
                  <a:pt x="542" y="4369"/>
                </a:lnTo>
                <a:lnTo>
                  <a:pt x="540" y="4374"/>
                </a:lnTo>
                <a:lnTo>
                  <a:pt x="537" y="4378"/>
                </a:lnTo>
                <a:lnTo>
                  <a:pt x="534" y="4382"/>
                </a:lnTo>
                <a:lnTo>
                  <a:pt x="529" y="4384"/>
                </a:lnTo>
                <a:lnTo>
                  <a:pt x="526" y="4389"/>
                </a:lnTo>
                <a:lnTo>
                  <a:pt x="522" y="4393"/>
                </a:lnTo>
                <a:lnTo>
                  <a:pt x="520" y="4396"/>
                </a:lnTo>
                <a:lnTo>
                  <a:pt x="516" y="4397"/>
                </a:lnTo>
                <a:lnTo>
                  <a:pt x="507" y="4399"/>
                </a:lnTo>
                <a:lnTo>
                  <a:pt x="497" y="4399"/>
                </a:lnTo>
                <a:lnTo>
                  <a:pt x="475" y="4401"/>
                </a:lnTo>
                <a:lnTo>
                  <a:pt x="451" y="4401"/>
                </a:lnTo>
                <a:lnTo>
                  <a:pt x="427" y="4401"/>
                </a:lnTo>
                <a:lnTo>
                  <a:pt x="404" y="4401"/>
                </a:lnTo>
                <a:lnTo>
                  <a:pt x="392" y="4397"/>
                </a:lnTo>
                <a:lnTo>
                  <a:pt x="378" y="4394"/>
                </a:lnTo>
                <a:lnTo>
                  <a:pt x="365" y="4392"/>
                </a:lnTo>
                <a:lnTo>
                  <a:pt x="353" y="4389"/>
                </a:lnTo>
                <a:lnTo>
                  <a:pt x="344" y="4388"/>
                </a:lnTo>
                <a:lnTo>
                  <a:pt x="338" y="4387"/>
                </a:lnTo>
                <a:lnTo>
                  <a:pt x="333" y="4384"/>
                </a:lnTo>
                <a:lnTo>
                  <a:pt x="329" y="4382"/>
                </a:lnTo>
                <a:lnTo>
                  <a:pt x="328" y="4377"/>
                </a:lnTo>
                <a:lnTo>
                  <a:pt x="326" y="4370"/>
                </a:lnTo>
                <a:lnTo>
                  <a:pt x="325" y="4362"/>
                </a:lnTo>
                <a:lnTo>
                  <a:pt x="325" y="4350"/>
                </a:lnTo>
                <a:lnTo>
                  <a:pt x="324" y="4344"/>
                </a:lnTo>
                <a:lnTo>
                  <a:pt x="323" y="4340"/>
                </a:lnTo>
                <a:lnTo>
                  <a:pt x="320" y="4339"/>
                </a:lnTo>
                <a:lnTo>
                  <a:pt x="315" y="4339"/>
                </a:lnTo>
                <a:lnTo>
                  <a:pt x="300" y="4340"/>
                </a:lnTo>
                <a:lnTo>
                  <a:pt x="286" y="4339"/>
                </a:lnTo>
                <a:lnTo>
                  <a:pt x="272" y="4337"/>
                </a:lnTo>
                <a:lnTo>
                  <a:pt x="259" y="4333"/>
                </a:lnTo>
                <a:lnTo>
                  <a:pt x="231" y="4326"/>
                </a:lnTo>
                <a:lnTo>
                  <a:pt x="203" y="4320"/>
                </a:lnTo>
                <a:lnTo>
                  <a:pt x="206" y="4315"/>
                </a:lnTo>
                <a:lnTo>
                  <a:pt x="208" y="4310"/>
                </a:lnTo>
                <a:lnTo>
                  <a:pt x="213" y="4308"/>
                </a:lnTo>
                <a:lnTo>
                  <a:pt x="219" y="4305"/>
                </a:lnTo>
                <a:lnTo>
                  <a:pt x="224" y="4304"/>
                </a:lnTo>
                <a:lnTo>
                  <a:pt x="229" y="4301"/>
                </a:lnTo>
                <a:lnTo>
                  <a:pt x="234" y="4299"/>
                </a:lnTo>
                <a:lnTo>
                  <a:pt x="236" y="4294"/>
                </a:lnTo>
                <a:lnTo>
                  <a:pt x="242" y="4294"/>
                </a:lnTo>
                <a:lnTo>
                  <a:pt x="249" y="4294"/>
                </a:lnTo>
                <a:lnTo>
                  <a:pt x="257" y="4300"/>
                </a:lnTo>
                <a:lnTo>
                  <a:pt x="266" y="4308"/>
                </a:lnTo>
                <a:lnTo>
                  <a:pt x="301" y="4308"/>
                </a:lnTo>
                <a:lnTo>
                  <a:pt x="338" y="4309"/>
                </a:lnTo>
                <a:lnTo>
                  <a:pt x="355" y="4308"/>
                </a:lnTo>
                <a:lnTo>
                  <a:pt x="373" y="4305"/>
                </a:lnTo>
                <a:lnTo>
                  <a:pt x="382" y="4303"/>
                </a:lnTo>
                <a:lnTo>
                  <a:pt x="391" y="4299"/>
                </a:lnTo>
                <a:lnTo>
                  <a:pt x="398" y="4295"/>
                </a:lnTo>
                <a:lnTo>
                  <a:pt x="407" y="4289"/>
                </a:lnTo>
                <a:lnTo>
                  <a:pt x="403" y="4284"/>
                </a:lnTo>
                <a:lnTo>
                  <a:pt x="399" y="4280"/>
                </a:lnTo>
                <a:lnTo>
                  <a:pt x="394" y="4276"/>
                </a:lnTo>
                <a:lnTo>
                  <a:pt x="388" y="4272"/>
                </a:lnTo>
                <a:lnTo>
                  <a:pt x="383" y="4270"/>
                </a:lnTo>
                <a:lnTo>
                  <a:pt x="378" y="4265"/>
                </a:lnTo>
                <a:lnTo>
                  <a:pt x="374" y="4261"/>
                </a:lnTo>
                <a:lnTo>
                  <a:pt x="373" y="4255"/>
                </a:lnTo>
                <a:lnTo>
                  <a:pt x="369" y="4257"/>
                </a:lnTo>
                <a:lnTo>
                  <a:pt x="367" y="4259"/>
                </a:lnTo>
                <a:lnTo>
                  <a:pt x="334" y="4269"/>
                </a:lnTo>
                <a:lnTo>
                  <a:pt x="309" y="4275"/>
                </a:lnTo>
                <a:lnTo>
                  <a:pt x="299" y="4278"/>
                </a:lnTo>
                <a:lnTo>
                  <a:pt x="289" y="4278"/>
                </a:lnTo>
                <a:lnTo>
                  <a:pt x="281" y="4278"/>
                </a:lnTo>
                <a:lnTo>
                  <a:pt x="272" y="4275"/>
                </a:lnTo>
                <a:lnTo>
                  <a:pt x="265" y="4272"/>
                </a:lnTo>
                <a:lnTo>
                  <a:pt x="259" y="4267"/>
                </a:lnTo>
                <a:lnTo>
                  <a:pt x="251" y="4261"/>
                </a:lnTo>
                <a:lnTo>
                  <a:pt x="242" y="4252"/>
                </a:lnTo>
                <a:lnTo>
                  <a:pt x="225" y="4231"/>
                </a:lnTo>
                <a:lnTo>
                  <a:pt x="203" y="4202"/>
                </a:lnTo>
                <a:lnTo>
                  <a:pt x="202" y="4201"/>
                </a:lnTo>
                <a:lnTo>
                  <a:pt x="201" y="4195"/>
                </a:lnTo>
                <a:lnTo>
                  <a:pt x="201" y="4190"/>
                </a:lnTo>
                <a:lnTo>
                  <a:pt x="198" y="4185"/>
                </a:lnTo>
                <a:lnTo>
                  <a:pt x="197" y="4181"/>
                </a:lnTo>
                <a:lnTo>
                  <a:pt x="193" y="4177"/>
                </a:lnTo>
                <a:lnTo>
                  <a:pt x="188" y="4175"/>
                </a:lnTo>
                <a:lnTo>
                  <a:pt x="183" y="4175"/>
                </a:lnTo>
                <a:lnTo>
                  <a:pt x="176" y="4175"/>
                </a:lnTo>
                <a:lnTo>
                  <a:pt x="165" y="4176"/>
                </a:lnTo>
                <a:lnTo>
                  <a:pt x="154" y="4175"/>
                </a:lnTo>
                <a:lnTo>
                  <a:pt x="144" y="4172"/>
                </a:lnTo>
                <a:lnTo>
                  <a:pt x="134" y="4170"/>
                </a:lnTo>
                <a:lnTo>
                  <a:pt x="116" y="4162"/>
                </a:lnTo>
                <a:lnTo>
                  <a:pt x="97" y="4153"/>
                </a:lnTo>
                <a:lnTo>
                  <a:pt x="93" y="4146"/>
                </a:lnTo>
                <a:lnTo>
                  <a:pt x="88" y="4139"/>
                </a:lnTo>
                <a:lnTo>
                  <a:pt x="82" y="4134"/>
                </a:lnTo>
                <a:lnTo>
                  <a:pt x="74" y="4131"/>
                </a:lnTo>
                <a:lnTo>
                  <a:pt x="60" y="4123"/>
                </a:lnTo>
                <a:lnTo>
                  <a:pt x="48" y="4114"/>
                </a:lnTo>
                <a:lnTo>
                  <a:pt x="55" y="4108"/>
                </a:lnTo>
                <a:lnTo>
                  <a:pt x="63" y="4103"/>
                </a:lnTo>
                <a:lnTo>
                  <a:pt x="69" y="4100"/>
                </a:lnTo>
                <a:lnTo>
                  <a:pt x="77" y="4099"/>
                </a:lnTo>
                <a:lnTo>
                  <a:pt x="83" y="4098"/>
                </a:lnTo>
                <a:lnTo>
                  <a:pt x="90" y="4099"/>
                </a:lnTo>
                <a:lnTo>
                  <a:pt x="97" y="4100"/>
                </a:lnTo>
                <a:lnTo>
                  <a:pt x="104" y="4102"/>
                </a:lnTo>
                <a:lnTo>
                  <a:pt x="131" y="4114"/>
                </a:lnTo>
                <a:lnTo>
                  <a:pt x="157" y="4123"/>
                </a:lnTo>
                <a:lnTo>
                  <a:pt x="167" y="4128"/>
                </a:lnTo>
                <a:lnTo>
                  <a:pt x="177" y="4131"/>
                </a:lnTo>
                <a:lnTo>
                  <a:pt x="187" y="4132"/>
                </a:lnTo>
                <a:lnTo>
                  <a:pt x="197" y="4132"/>
                </a:lnTo>
                <a:lnTo>
                  <a:pt x="207" y="4131"/>
                </a:lnTo>
                <a:lnTo>
                  <a:pt x="216" y="4129"/>
                </a:lnTo>
                <a:lnTo>
                  <a:pt x="226" y="4126"/>
                </a:lnTo>
                <a:lnTo>
                  <a:pt x="236" y="4122"/>
                </a:lnTo>
                <a:lnTo>
                  <a:pt x="249" y="4118"/>
                </a:lnTo>
                <a:lnTo>
                  <a:pt x="261" y="4117"/>
                </a:lnTo>
                <a:lnTo>
                  <a:pt x="272" y="4117"/>
                </a:lnTo>
                <a:lnTo>
                  <a:pt x="284" y="4118"/>
                </a:lnTo>
                <a:lnTo>
                  <a:pt x="294" y="4122"/>
                </a:lnTo>
                <a:lnTo>
                  <a:pt x="305" y="4127"/>
                </a:lnTo>
                <a:lnTo>
                  <a:pt x="315" y="4133"/>
                </a:lnTo>
                <a:lnTo>
                  <a:pt x="324" y="4142"/>
                </a:lnTo>
                <a:lnTo>
                  <a:pt x="328" y="4148"/>
                </a:lnTo>
                <a:lnTo>
                  <a:pt x="332" y="4152"/>
                </a:lnTo>
                <a:lnTo>
                  <a:pt x="335" y="4156"/>
                </a:lnTo>
                <a:lnTo>
                  <a:pt x="340" y="4159"/>
                </a:lnTo>
                <a:lnTo>
                  <a:pt x="350" y="4163"/>
                </a:lnTo>
                <a:lnTo>
                  <a:pt x="362" y="4166"/>
                </a:lnTo>
                <a:lnTo>
                  <a:pt x="373" y="4167"/>
                </a:lnTo>
                <a:lnTo>
                  <a:pt x="384" y="4170"/>
                </a:lnTo>
                <a:lnTo>
                  <a:pt x="389" y="4171"/>
                </a:lnTo>
                <a:lnTo>
                  <a:pt x="394" y="4173"/>
                </a:lnTo>
                <a:lnTo>
                  <a:pt x="399" y="4176"/>
                </a:lnTo>
                <a:lnTo>
                  <a:pt x="403" y="4180"/>
                </a:lnTo>
                <a:lnTo>
                  <a:pt x="404" y="4182"/>
                </a:lnTo>
                <a:lnTo>
                  <a:pt x="406" y="4186"/>
                </a:lnTo>
                <a:lnTo>
                  <a:pt x="432" y="4192"/>
                </a:lnTo>
                <a:lnTo>
                  <a:pt x="458" y="4197"/>
                </a:lnTo>
                <a:lnTo>
                  <a:pt x="471" y="4200"/>
                </a:lnTo>
                <a:lnTo>
                  <a:pt x="485" y="4201"/>
                </a:lnTo>
                <a:lnTo>
                  <a:pt x="499" y="4201"/>
                </a:lnTo>
                <a:lnTo>
                  <a:pt x="512" y="4200"/>
                </a:lnTo>
                <a:lnTo>
                  <a:pt x="514" y="4203"/>
                </a:lnTo>
                <a:lnTo>
                  <a:pt x="514" y="4202"/>
                </a:lnTo>
                <a:lnTo>
                  <a:pt x="514" y="4202"/>
                </a:lnTo>
                <a:lnTo>
                  <a:pt x="512" y="4200"/>
                </a:lnTo>
                <a:lnTo>
                  <a:pt x="512" y="4193"/>
                </a:lnTo>
                <a:lnTo>
                  <a:pt x="511" y="4187"/>
                </a:lnTo>
                <a:lnTo>
                  <a:pt x="510" y="4181"/>
                </a:lnTo>
                <a:lnTo>
                  <a:pt x="507" y="4176"/>
                </a:lnTo>
                <a:lnTo>
                  <a:pt x="502" y="4165"/>
                </a:lnTo>
                <a:lnTo>
                  <a:pt x="496" y="4154"/>
                </a:lnTo>
                <a:lnTo>
                  <a:pt x="491" y="4149"/>
                </a:lnTo>
                <a:lnTo>
                  <a:pt x="487" y="4144"/>
                </a:lnTo>
                <a:lnTo>
                  <a:pt x="485" y="4139"/>
                </a:lnTo>
                <a:lnTo>
                  <a:pt x="482" y="4133"/>
                </a:lnTo>
                <a:lnTo>
                  <a:pt x="482" y="4121"/>
                </a:lnTo>
                <a:lnTo>
                  <a:pt x="482" y="4108"/>
                </a:lnTo>
                <a:lnTo>
                  <a:pt x="486" y="4103"/>
                </a:lnTo>
                <a:lnTo>
                  <a:pt x="490" y="4100"/>
                </a:lnTo>
                <a:lnTo>
                  <a:pt x="493" y="4099"/>
                </a:lnTo>
                <a:lnTo>
                  <a:pt x="497" y="4100"/>
                </a:lnTo>
                <a:lnTo>
                  <a:pt x="505" y="4106"/>
                </a:lnTo>
                <a:lnTo>
                  <a:pt x="512" y="4108"/>
                </a:lnTo>
                <a:lnTo>
                  <a:pt x="520" y="4108"/>
                </a:lnTo>
                <a:lnTo>
                  <a:pt x="527" y="4108"/>
                </a:lnTo>
                <a:lnTo>
                  <a:pt x="530" y="4111"/>
                </a:lnTo>
                <a:lnTo>
                  <a:pt x="527" y="4108"/>
                </a:lnTo>
                <a:lnTo>
                  <a:pt x="530" y="4111"/>
                </a:lnTo>
                <a:lnTo>
                  <a:pt x="530" y="4111"/>
                </a:lnTo>
                <a:lnTo>
                  <a:pt x="530" y="4111"/>
                </a:lnTo>
                <a:lnTo>
                  <a:pt x="530" y="4111"/>
                </a:lnTo>
                <a:lnTo>
                  <a:pt x="530" y="4111"/>
                </a:lnTo>
                <a:lnTo>
                  <a:pt x="530" y="4111"/>
                </a:lnTo>
                <a:lnTo>
                  <a:pt x="530" y="4111"/>
                </a:lnTo>
                <a:lnTo>
                  <a:pt x="536" y="4117"/>
                </a:lnTo>
                <a:lnTo>
                  <a:pt x="542" y="4122"/>
                </a:lnTo>
                <a:lnTo>
                  <a:pt x="544" y="4123"/>
                </a:lnTo>
                <a:lnTo>
                  <a:pt x="542" y="4122"/>
                </a:lnTo>
                <a:lnTo>
                  <a:pt x="544" y="4123"/>
                </a:lnTo>
                <a:lnTo>
                  <a:pt x="565" y="4127"/>
                </a:lnTo>
                <a:lnTo>
                  <a:pt x="586" y="4128"/>
                </a:lnTo>
                <a:lnTo>
                  <a:pt x="596" y="4131"/>
                </a:lnTo>
                <a:lnTo>
                  <a:pt x="606" y="4134"/>
                </a:lnTo>
                <a:lnTo>
                  <a:pt x="610" y="4138"/>
                </a:lnTo>
                <a:lnTo>
                  <a:pt x="615" y="4142"/>
                </a:lnTo>
                <a:lnTo>
                  <a:pt x="619" y="4147"/>
                </a:lnTo>
                <a:lnTo>
                  <a:pt x="622" y="4153"/>
                </a:lnTo>
                <a:lnTo>
                  <a:pt x="638" y="4153"/>
                </a:lnTo>
                <a:lnTo>
                  <a:pt x="652" y="4151"/>
                </a:lnTo>
                <a:lnTo>
                  <a:pt x="665" y="4151"/>
                </a:lnTo>
                <a:lnTo>
                  <a:pt x="667" y="4143"/>
                </a:lnTo>
                <a:lnTo>
                  <a:pt x="671" y="4134"/>
                </a:lnTo>
                <a:lnTo>
                  <a:pt x="672" y="4132"/>
                </a:lnTo>
                <a:lnTo>
                  <a:pt x="674" y="4128"/>
                </a:lnTo>
                <a:lnTo>
                  <a:pt x="678" y="4126"/>
                </a:lnTo>
                <a:lnTo>
                  <a:pt x="682" y="4123"/>
                </a:lnTo>
                <a:lnTo>
                  <a:pt x="687" y="4118"/>
                </a:lnTo>
                <a:lnTo>
                  <a:pt x="691" y="4114"/>
                </a:lnTo>
                <a:lnTo>
                  <a:pt x="696" y="4111"/>
                </a:lnTo>
                <a:lnTo>
                  <a:pt x="702" y="4109"/>
                </a:lnTo>
                <a:lnTo>
                  <a:pt x="712" y="4108"/>
                </a:lnTo>
                <a:lnTo>
                  <a:pt x="723" y="4108"/>
                </a:lnTo>
                <a:lnTo>
                  <a:pt x="726" y="4104"/>
                </a:lnTo>
                <a:lnTo>
                  <a:pt x="731" y="4100"/>
                </a:lnTo>
                <a:lnTo>
                  <a:pt x="736" y="4097"/>
                </a:lnTo>
                <a:lnTo>
                  <a:pt x="728" y="4090"/>
                </a:lnTo>
                <a:lnTo>
                  <a:pt x="721" y="4083"/>
                </a:lnTo>
                <a:lnTo>
                  <a:pt x="717" y="4078"/>
                </a:lnTo>
                <a:lnTo>
                  <a:pt x="716" y="4074"/>
                </a:lnTo>
                <a:lnTo>
                  <a:pt x="714" y="4068"/>
                </a:lnTo>
                <a:lnTo>
                  <a:pt x="714" y="4062"/>
                </a:lnTo>
                <a:lnTo>
                  <a:pt x="722" y="4054"/>
                </a:lnTo>
                <a:lnTo>
                  <a:pt x="730" y="4046"/>
                </a:lnTo>
                <a:lnTo>
                  <a:pt x="730" y="4046"/>
                </a:lnTo>
                <a:lnTo>
                  <a:pt x="730" y="4046"/>
                </a:lnTo>
                <a:lnTo>
                  <a:pt x="730" y="4029"/>
                </a:lnTo>
                <a:lnTo>
                  <a:pt x="732" y="4011"/>
                </a:lnTo>
                <a:lnTo>
                  <a:pt x="733" y="4004"/>
                </a:lnTo>
                <a:lnTo>
                  <a:pt x="735" y="3999"/>
                </a:lnTo>
                <a:lnTo>
                  <a:pt x="733" y="3994"/>
                </a:lnTo>
                <a:lnTo>
                  <a:pt x="731" y="3990"/>
                </a:lnTo>
                <a:lnTo>
                  <a:pt x="726" y="3993"/>
                </a:lnTo>
                <a:lnTo>
                  <a:pt x="721" y="3994"/>
                </a:lnTo>
                <a:lnTo>
                  <a:pt x="709" y="3999"/>
                </a:lnTo>
                <a:lnTo>
                  <a:pt x="698" y="4003"/>
                </a:lnTo>
                <a:lnTo>
                  <a:pt x="692" y="4004"/>
                </a:lnTo>
                <a:lnTo>
                  <a:pt x="686" y="4004"/>
                </a:lnTo>
                <a:lnTo>
                  <a:pt x="679" y="4004"/>
                </a:lnTo>
                <a:lnTo>
                  <a:pt x="673" y="4003"/>
                </a:lnTo>
                <a:lnTo>
                  <a:pt x="673" y="4003"/>
                </a:lnTo>
                <a:lnTo>
                  <a:pt x="677" y="4011"/>
                </a:lnTo>
                <a:lnTo>
                  <a:pt x="678" y="4019"/>
                </a:lnTo>
                <a:lnTo>
                  <a:pt x="678" y="4026"/>
                </a:lnTo>
                <a:lnTo>
                  <a:pt x="677" y="4033"/>
                </a:lnTo>
                <a:lnTo>
                  <a:pt x="673" y="4040"/>
                </a:lnTo>
                <a:lnTo>
                  <a:pt x="669" y="4046"/>
                </a:lnTo>
                <a:lnTo>
                  <a:pt x="663" y="4052"/>
                </a:lnTo>
                <a:lnTo>
                  <a:pt x="657" y="4058"/>
                </a:lnTo>
                <a:lnTo>
                  <a:pt x="644" y="4067"/>
                </a:lnTo>
                <a:lnTo>
                  <a:pt x="630" y="4075"/>
                </a:lnTo>
                <a:lnTo>
                  <a:pt x="627" y="4078"/>
                </a:lnTo>
                <a:lnTo>
                  <a:pt x="622" y="4080"/>
                </a:lnTo>
                <a:lnTo>
                  <a:pt x="617" y="4082"/>
                </a:lnTo>
                <a:lnTo>
                  <a:pt x="612" y="4082"/>
                </a:lnTo>
                <a:lnTo>
                  <a:pt x="603" y="4078"/>
                </a:lnTo>
                <a:lnTo>
                  <a:pt x="594" y="4075"/>
                </a:lnTo>
                <a:lnTo>
                  <a:pt x="586" y="4073"/>
                </a:lnTo>
                <a:lnTo>
                  <a:pt x="578" y="4072"/>
                </a:lnTo>
                <a:lnTo>
                  <a:pt x="560" y="4070"/>
                </a:lnTo>
                <a:lnTo>
                  <a:pt x="544" y="4073"/>
                </a:lnTo>
                <a:lnTo>
                  <a:pt x="527" y="4075"/>
                </a:lnTo>
                <a:lnTo>
                  <a:pt x="510" y="4080"/>
                </a:lnTo>
                <a:lnTo>
                  <a:pt x="493" y="4085"/>
                </a:lnTo>
                <a:lnTo>
                  <a:pt x="477" y="4090"/>
                </a:lnTo>
                <a:lnTo>
                  <a:pt x="467" y="4092"/>
                </a:lnTo>
                <a:lnTo>
                  <a:pt x="457" y="4092"/>
                </a:lnTo>
                <a:lnTo>
                  <a:pt x="448" y="4090"/>
                </a:lnTo>
                <a:lnTo>
                  <a:pt x="438" y="4088"/>
                </a:lnTo>
                <a:lnTo>
                  <a:pt x="433" y="4088"/>
                </a:lnTo>
                <a:lnTo>
                  <a:pt x="429" y="4088"/>
                </a:lnTo>
                <a:lnTo>
                  <a:pt x="424" y="4089"/>
                </a:lnTo>
                <a:lnTo>
                  <a:pt x="419" y="4092"/>
                </a:lnTo>
                <a:lnTo>
                  <a:pt x="411" y="4087"/>
                </a:lnTo>
                <a:lnTo>
                  <a:pt x="402" y="4083"/>
                </a:lnTo>
                <a:lnTo>
                  <a:pt x="392" y="4080"/>
                </a:lnTo>
                <a:lnTo>
                  <a:pt x="383" y="4078"/>
                </a:lnTo>
                <a:lnTo>
                  <a:pt x="363" y="4077"/>
                </a:lnTo>
                <a:lnTo>
                  <a:pt x="343" y="4077"/>
                </a:lnTo>
                <a:lnTo>
                  <a:pt x="335" y="4069"/>
                </a:lnTo>
                <a:lnTo>
                  <a:pt x="326" y="4062"/>
                </a:lnTo>
                <a:lnTo>
                  <a:pt x="315" y="4059"/>
                </a:lnTo>
                <a:lnTo>
                  <a:pt x="304" y="4055"/>
                </a:lnTo>
                <a:lnTo>
                  <a:pt x="293" y="4052"/>
                </a:lnTo>
                <a:lnTo>
                  <a:pt x="281" y="4048"/>
                </a:lnTo>
                <a:lnTo>
                  <a:pt x="267" y="4043"/>
                </a:lnTo>
                <a:lnTo>
                  <a:pt x="252" y="4040"/>
                </a:lnTo>
                <a:lnTo>
                  <a:pt x="250" y="4038"/>
                </a:lnTo>
                <a:lnTo>
                  <a:pt x="247" y="4036"/>
                </a:lnTo>
                <a:lnTo>
                  <a:pt x="246" y="4034"/>
                </a:lnTo>
                <a:lnTo>
                  <a:pt x="245" y="4030"/>
                </a:lnTo>
                <a:lnTo>
                  <a:pt x="246" y="4026"/>
                </a:lnTo>
                <a:lnTo>
                  <a:pt x="247" y="4021"/>
                </a:lnTo>
                <a:lnTo>
                  <a:pt x="250" y="4016"/>
                </a:lnTo>
                <a:lnTo>
                  <a:pt x="255" y="4009"/>
                </a:lnTo>
                <a:lnTo>
                  <a:pt x="256" y="4005"/>
                </a:lnTo>
                <a:lnTo>
                  <a:pt x="256" y="4001"/>
                </a:lnTo>
                <a:lnTo>
                  <a:pt x="255" y="3998"/>
                </a:lnTo>
                <a:lnTo>
                  <a:pt x="252" y="3994"/>
                </a:lnTo>
                <a:lnTo>
                  <a:pt x="244" y="3989"/>
                </a:lnTo>
                <a:lnTo>
                  <a:pt x="236" y="3984"/>
                </a:lnTo>
                <a:lnTo>
                  <a:pt x="244" y="3976"/>
                </a:lnTo>
                <a:lnTo>
                  <a:pt x="251" y="3971"/>
                </a:lnTo>
                <a:lnTo>
                  <a:pt x="259" y="3969"/>
                </a:lnTo>
                <a:lnTo>
                  <a:pt x="266" y="3967"/>
                </a:lnTo>
                <a:lnTo>
                  <a:pt x="274" y="3969"/>
                </a:lnTo>
                <a:lnTo>
                  <a:pt x="283" y="3971"/>
                </a:lnTo>
                <a:lnTo>
                  <a:pt x="290" y="3976"/>
                </a:lnTo>
                <a:lnTo>
                  <a:pt x="298" y="3982"/>
                </a:lnTo>
                <a:lnTo>
                  <a:pt x="308" y="3982"/>
                </a:lnTo>
                <a:lnTo>
                  <a:pt x="316" y="3984"/>
                </a:lnTo>
                <a:lnTo>
                  <a:pt x="320" y="3982"/>
                </a:lnTo>
                <a:lnTo>
                  <a:pt x="325" y="3981"/>
                </a:lnTo>
                <a:lnTo>
                  <a:pt x="329" y="3977"/>
                </a:lnTo>
                <a:lnTo>
                  <a:pt x="333" y="3974"/>
                </a:lnTo>
                <a:lnTo>
                  <a:pt x="329" y="3967"/>
                </a:lnTo>
                <a:lnTo>
                  <a:pt x="326" y="3964"/>
                </a:lnTo>
                <a:lnTo>
                  <a:pt x="323" y="3960"/>
                </a:lnTo>
                <a:lnTo>
                  <a:pt x="318" y="3957"/>
                </a:lnTo>
                <a:lnTo>
                  <a:pt x="309" y="3954"/>
                </a:lnTo>
                <a:lnTo>
                  <a:pt x="298" y="3952"/>
                </a:lnTo>
                <a:lnTo>
                  <a:pt x="286" y="3951"/>
                </a:lnTo>
                <a:lnTo>
                  <a:pt x="275" y="3950"/>
                </a:lnTo>
                <a:lnTo>
                  <a:pt x="270" y="3949"/>
                </a:lnTo>
                <a:lnTo>
                  <a:pt x="264" y="3946"/>
                </a:lnTo>
                <a:lnTo>
                  <a:pt x="259" y="3944"/>
                </a:lnTo>
                <a:lnTo>
                  <a:pt x="254" y="3940"/>
                </a:lnTo>
                <a:lnTo>
                  <a:pt x="275" y="3932"/>
                </a:lnTo>
                <a:lnTo>
                  <a:pt x="296" y="3926"/>
                </a:lnTo>
                <a:lnTo>
                  <a:pt x="316" y="3921"/>
                </a:lnTo>
                <a:lnTo>
                  <a:pt x="338" y="3918"/>
                </a:lnTo>
                <a:lnTo>
                  <a:pt x="358" y="3917"/>
                </a:lnTo>
                <a:lnTo>
                  <a:pt x="378" y="3917"/>
                </a:lnTo>
                <a:lnTo>
                  <a:pt x="398" y="3918"/>
                </a:lnTo>
                <a:lnTo>
                  <a:pt x="419" y="3921"/>
                </a:lnTo>
                <a:lnTo>
                  <a:pt x="419" y="3921"/>
                </a:lnTo>
                <a:lnTo>
                  <a:pt x="419" y="3921"/>
                </a:lnTo>
                <a:lnTo>
                  <a:pt x="416" y="3916"/>
                </a:lnTo>
                <a:lnTo>
                  <a:pt x="414" y="3910"/>
                </a:lnTo>
                <a:lnTo>
                  <a:pt x="413" y="3905"/>
                </a:lnTo>
                <a:lnTo>
                  <a:pt x="413" y="3898"/>
                </a:lnTo>
                <a:lnTo>
                  <a:pt x="414" y="3887"/>
                </a:lnTo>
                <a:lnTo>
                  <a:pt x="419" y="3877"/>
                </a:lnTo>
                <a:lnTo>
                  <a:pt x="408" y="3876"/>
                </a:lnTo>
                <a:lnTo>
                  <a:pt x="396" y="3876"/>
                </a:lnTo>
                <a:lnTo>
                  <a:pt x="384" y="3877"/>
                </a:lnTo>
                <a:lnTo>
                  <a:pt x="373" y="3880"/>
                </a:lnTo>
                <a:lnTo>
                  <a:pt x="350" y="3887"/>
                </a:lnTo>
                <a:lnTo>
                  <a:pt x="326" y="3893"/>
                </a:lnTo>
                <a:lnTo>
                  <a:pt x="313" y="3892"/>
                </a:lnTo>
                <a:lnTo>
                  <a:pt x="298" y="3891"/>
                </a:lnTo>
                <a:lnTo>
                  <a:pt x="296" y="3882"/>
                </a:lnTo>
                <a:lnTo>
                  <a:pt x="298" y="3876"/>
                </a:lnTo>
                <a:lnTo>
                  <a:pt x="299" y="3869"/>
                </a:lnTo>
                <a:lnTo>
                  <a:pt x="301" y="3866"/>
                </a:lnTo>
                <a:lnTo>
                  <a:pt x="305" y="3862"/>
                </a:lnTo>
                <a:lnTo>
                  <a:pt x="310" y="3861"/>
                </a:lnTo>
                <a:lnTo>
                  <a:pt x="315" y="3859"/>
                </a:lnTo>
                <a:lnTo>
                  <a:pt x="320" y="3858"/>
                </a:lnTo>
                <a:lnTo>
                  <a:pt x="332" y="3857"/>
                </a:lnTo>
                <a:lnTo>
                  <a:pt x="342" y="3856"/>
                </a:lnTo>
                <a:lnTo>
                  <a:pt x="347" y="3854"/>
                </a:lnTo>
                <a:lnTo>
                  <a:pt x="352" y="3852"/>
                </a:lnTo>
                <a:lnTo>
                  <a:pt x="355" y="3849"/>
                </a:lnTo>
                <a:lnTo>
                  <a:pt x="358" y="3846"/>
                </a:lnTo>
                <a:lnTo>
                  <a:pt x="365" y="3846"/>
                </a:lnTo>
                <a:lnTo>
                  <a:pt x="373" y="3844"/>
                </a:lnTo>
                <a:lnTo>
                  <a:pt x="386" y="3841"/>
                </a:lnTo>
                <a:lnTo>
                  <a:pt x="397" y="3837"/>
                </a:lnTo>
                <a:lnTo>
                  <a:pt x="408" y="3833"/>
                </a:lnTo>
                <a:lnTo>
                  <a:pt x="421" y="3829"/>
                </a:lnTo>
                <a:lnTo>
                  <a:pt x="426" y="3836"/>
                </a:lnTo>
                <a:lnTo>
                  <a:pt x="429" y="3843"/>
                </a:lnTo>
                <a:lnTo>
                  <a:pt x="431" y="3851"/>
                </a:lnTo>
                <a:lnTo>
                  <a:pt x="431" y="3858"/>
                </a:lnTo>
                <a:lnTo>
                  <a:pt x="431" y="3861"/>
                </a:lnTo>
                <a:lnTo>
                  <a:pt x="447" y="3859"/>
                </a:lnTo>
                <a:lnTo>
                  <a:pt x="465" y="3859"/>
                </a:lnTo>
                <a:lnTo>
                  <a:pt x="471" y="3851"/>
                </a:lnTo>
                <a:lnTo>
                  <a:pt x="478" y="3842"/>
                </a:lnTo>
                <a:lnTo>
                  <a:pt x="487" y="3836"/>
                </a:lnTo>
                <a:lnTo>
                  <a:pt x="497" y="3831"/>
                </a:lnTo>
                <a:lnTo>
                  <a:pt x="501" y="3826"/>
                </a:lnTo>
                <a:lnTo>
                  <a:pt x="505" y="3824"/>
                </a:lnTo>
                <a:lnTo>
                  <a:pt x="509" y="3826"/>
                </a:lnTo>
                <a:lnTo>
                  <a:pt x="512" y="3829"/>
                </a:lnTo>
                <a:lnTo>
                  <a:pt x="514" y="3846"/>
                </a:lnTo>
                <a:lnTo>
                  <a:pt x="514" y="3861"/>
                </a:lnTo>
                <a:lnTo>
                  <a:pt x="512" y="3877"/>
                </a:lnTo>
                <a:lnTo>
                  <a:pt x="511" y="3893"/>
                </a:lnTo>
                <a:lnTo>
                  <a:pt x="511" y="3908"/>
                </a:lnTo>
                <a:lnTo>
                  <a:pt x="514" y="3923"/>
                </a:lnTo>
                <a:lnTo>
                  <a:pt x="516" y="3931"/>
                </a:lnTo>
                <a:lnTo>
                  <a:pt x="519" y="3939"/>
                </a:lnTo>
                <a:lnTo>
                  <a:pt x="522" y="3946"/>
                </a:lnTo>
                <a:lnTo>
                  <a:pt x="527" y="3954"/>
                </a:lnTo>
                <a:lnTo>
                  <a:pt x="527" y="3954"/>
                </a:lnTo>
                <a:lnTo>
                  <a:pt x="527" y="3954"/>
                </a:lnTo>
                <a:lnTo>
                  <a:pt x="529" y="3954"/>
                </a:lnTo>
                <a:lnTo>
                  <a:pt x="544" y="3939"/>
                </a:lnTo>
                <a:lnTo>
                  <a:pt x="559" y="3922"/>
                </a:lnTo>
                <a:lnTo>
                  <a:pt x="565" y="3920"/>
                </a:lnTo>
                <a:lnTo>
                  <a:pt x="570" y="3917"/>
                </a:lnTo>
                <a:lnTo>
                  <a:pt x="574" y="3915"/>
                </a:lnTo>
                <a:lnTo>
                  <a:pt x="576" y="3911"/>
                </a:lnTo>
                <a:lnTo>
                  <a:pt x="578" y="3908"/>
                </a:lnTo>
                <a:lnTo>
                  <a:pt x="579" y="3906"/>
                </a:lnTo>
                <a:lnTo>
                  <a:pt x="579" y="3902"/>
                </a:lnTo>
                <a:lnTo>
                  <a:pt x="578" y="3900"/>
                </a:lnTo>
                <a:lnTo>
                  <a:pt x="575" y="3895"/>
                </a:lnTo>
                <a:lnTo>
                  <a:pt x="570" y="3888"/>
                </a:lnTo>
                <a:lnTo>
                  <a:pt x="565" y="3882"/>
                </a:lnTo>
                <a:lnTo>
                  <a:pt x="559" y="3877"/>
                </a:lnTo>
                <a:lnTo>
                  <a:pt x="563" y="3868"/>
                </a:lnTo>
                <a:lnTo>
                  <a:pt x="565" y="3861"/>
                </a:lnTo>
                <a:lnTo>
                  <a:pt x="569" y="3854"/>
                </a:lnTo>
                <a:lnTo>
                  <a:pt x="574" y="3849"/>
                </a:lnTo>
                <a:lnTo>
                  <a:pt x="580" y="3846"/>
                </a:lnTo>
                <a:lnTo>
                  <a:pt x="586" y="3843"/>
                </a:lnTo>
                <a:lnTo>
                  <a:pt x="595" y="3843"/>
                </a:lnTo>
                <a:lnTo>
                  <a:pt x="604" y="3844"/>
                </a:lnTo>
                <a:lnTo>
                  <a:pt x="615" y="3828"/>
                </a:lnTo>
                <a:lnTo>
                  <a:pt x="627" y="3814"/>
                </a:lnTo>
                <a:lnTo>
                  <a:pt x="639" y="3800"/>
                </a:lnTo>
                <a:lnTo>
                  <a:pt x="653" y="3788"/>
                </a:lnTo>
                <a:lnTo>
                  <a:pt x="665" y="3774"/>
                </a:lnTo>
                <a:lnTo>
                  <a:pt x="677" y="3760"/>
                </a:lnTo>
                <a:lnTo>
                  <a:pt x="682" y="3753"/>
                </a:lnTo>
                <a:lnTo>
                  <a:pt x="687" y="3744"/>
                </a:lnTo>
                <a:lnTo>
                  <a:pt x="691" y="3736"/>
                </a:lnTo>
                <a:lnTo>
                  <a:pt x="693" y="3726"/>
                </a:lnTo>
                <a:lnTo>
                  <a:pt x="701" y="3731"/>
                </a:lnTo>
                <a:lnTo>
                  <a:pt x="706" y="3736"/>
                </a:lnTo>
                <a:lnTo>
                  <a:pt x="709" y="3741"/>
                </a:lnTo>
                <a:lnTo>
                  <a:pt x="711" y="3746"/>
                </a:lnTo>
                <a:lnTo>
                  <a:pt x="712" y="3758"/>
                </a:lnTo>
                <a:lnTo>
                  <a:pt x="713" y="3768"/>
                </a:lnTo>
                <a:lnTo>
                  <a:pt x="713" y="3785"/>
                </a:lnTo>
                <a:lnTo>
                  <a:pt x="712" y="3802"/>
                </a:lnTo>
                <a:lnTo>
                  <a:pt x="711" y="3810"/>
                </a:lnTo>
                <a:lnTo>
                  <a:pt x="709" y="3819"/>
                </a:lnTo>
                <a:lnTo>
                  <a:pt x="707" y="3827"/>
                </a:lnTo>
                <a:lnTo>
                  <a:pt x="703" y="3836"/>
                </a:lnTo>
                <a:lnTo>
                  <a:pt x="701" y="3841"/>
                </a:lnTo>
                <a:lnTo>
                  <a:pt x="699" y="3847"/>
                </a:lnTo>
                <a:lnTo>
                  <a:pt x="699" y="3852"/>
                </a:lnTo>
                <a:lnTo>
                  <a:pt x="699" y="3857"/>
                </a:lnTo>
                <a:lnTo>
                  <a:pt x="702" y="3862"/>
                </a:lnTo>
                <a:lnTo>
                  <a:pt x="704" y="3867"/>
                </a:lnTo>
                <a:lnTo>
                  <a:pt x="708" y="3872"/>
                </a:lnTo>
                <a:lnTo>
                  <a:pt x="712" y="3876"/>
                </a:lnTo>
                <a:lnTo>
                  <a:pt x="712" y="3876"/>
                </a:lnTo>
                <a:lnTo>
                  <a:pt x="713" y="3876"/>
                </a:lnTo>
                <a:lnTo>
                  <a:pt x="713" y="3876"/>
                </a:lnTo>
                <a:lnTo>
                  <a:pt x="713" y="3876"/>
                </a:lnTo>
                <a:lnTo>
                  <a:pt x="719" y="3869"/>
                </a:lnTo>
                <a:lnTo>
                  <a:pt x="726" y="3863"/>
                </a:lnTo>
                <a:lnTo>
                  <a:pt x="727" y="3862"/>
                </a:lnTo>
                <a:lnTo>
                  <a:pt x="728" y="3861"/>
                </a:lnTo>
                <a:lnTo>
                  <a:pt x="743" y="3842"/>
                </a:lnTo>
                <a:lnTo>
                  <a:pt x="758" y="3822"/>
                </a:lnTo>
                <a:lnTo>
                  <a:pt x="773" y="3802"/>
                </a:lnTo>
                <a:lnTo>
                  <a:pt x="789" y="3783"/>
                </a:lnTo>
                <a:lnTo>
                  <a:pt x="789" y="3783"/>
                </a:lnTo>
                <a:lnTo>
                  <a:pt x="790" y="3763"/>
                </a:lnTo>
                <a:lnTo>
                  <a:pt x="790" y="3743"/>
                </a:lnTo>
                <a:lnTo>
                  <a:pt x="791" y="3734"/>
                </a:lnTo>
                <a:lnTo>
                  <a:pt x="794" y="3724"/>
                </a:lnTo>
                <a:lnTo>
                  <a:pt x="797" y="3715"/>
                </a:lnTo>
                <a:lnTo>
                  <a:pt x="805" y="3706"/>
                </a:lnTo>
                <a:lnTo>
                  <a:pt x="797" y="3701"/>
                </a:lnTo>
                <a:lnTo>
                  <a:pt x="792" y="3694"/>
                </a:lnTo>
                <a:lnTo>
                  <a:pt x="789" y="3686"/>
                </a:lnTo>
                <a:lnTo>
                  <a:pt x="786" y="3679"/>
                </a:lnTo>
                <a:lnTo>
                  <a:pt x="784" y="3662"/>
                </a:lnTo>
                <a:lnTo>
                  <a:pt x="782" y="3645"/>
                </a:lnTo>
                <a:lnTo>
                  <a:pt x="781" y="3627"/>
                </a:lnTo>
                <a:lnTo>
                  <a:pt x="777" y="3611"/>
                </a:lnTo>
                <a:lnTo>
                  <a:pt x="775" y="3603"/>
                </a:lnTo>
                <a:lnTo>
                  <a:pt x="770" y="3596"/>
                </a:lnTo>
                <a:lnTo>
                  <a:pt x="765" y="3589"/>
                </a:lnTo>
                <a:lnTo>
                  <a:pt x="757" y="3583"/>
                </a:lnTo>
                <a:lnTo>
                  <a:pt x="748" y="3572"/>
                </a:lnTo>
                <a:lnTo>
                  <a:pt x="740" y="3559"/>
                </a:lnTo>
                <a:lnTo>
                  <a:pt x="736" y="3549"/>
                </a:lnTo>
                <a:lnTo>
                  <a:pt x="735" y="3539"/>
                </a:lnTo>
                <a:lnTo>
                  <a:pt x="736" y="3534"/>
                </a:lnTo>
                <a:lnTo>
                  <a:pt x="737" y="3530"/>
                </a:lnTo>
                <a:lnTo>
                  <a:pt x="740" y="3525"/>
                </a:lnTo>
                <a:lnTo>
                  <a:pt x="743" y="3522"/>
                </a:lnTo>
                <a:lnTo>
                  <a:pt x="741" y="3505"/>
                </a:lnTo>
                <a:lnTo>
                  <a:pt x="740" y="3490"/>
                </a:lnTo>
                <a:lnTo>
                  <a:pt x="741" y="3487"/>
                </a:lnTo>
                <a:lnTo>
                  <a:pt x="741" y="3483"/>
                </a:lnTo>
                <a:lnTo>
                  <a:pt x="743" y="3480"/>
                </a:lnTo>
                <a:lnTo>
                  <a:pt x="745" y="3476"/>
                </a:lnTo>
                <a:lnTo>
                  <a:pt x="748" y="3474"/>
                </a:lnTo>
                <a:lnTo>
                  <a:pt x="752" y="3471"/>
                </a:lnTo>
                <a:lnTo>
                  <a:pt x="758" y="3470"/>
                </a:lnTo>
                <a:lnTo>
                  <a:pt x="765" y="3468"/>
                </a:lnTo>
                <a:lnTo>
                  <a:pt x="767" y="3466"/>
                </a:lnTo>
                <a:lnTo>
                  <a:pt x="770" y="3464"/>
                </a:lnTo>
                <a:lnTo>
                  <a:pt x="770" y="3461"/>
                </a:lnTo>
                <a:lnTo>
                  <a:pt x="770" y="3458"/>
                </a:lnTo>
                <a:lnTo>
                  <a:pt x="768" y="3454"/>
                </a:lnTo>
                <a:lnTo>
                  <a:pt x="766" y="3450"/>
                </a:lnTo>
                <a:lnTo>
                  <a:pt x="763" y="3446"/>
                </a:lnTo>
                <a:lnTo>
                  <a:pt x="760" y="3444"/>
                </a:lnTo>
                <a:lnTo>
                  <a:pt x="760" y="3436"/>
                </a:lnTo>
                <a:lnTo>
                  <a:pt x="760" y="3430"/>
                </a:lnTo>
                <a:lnTo>
                  <a:pt x="767" y="3421"/>
                </a:lnTo>
                <a:lnTo>
                  <a:pt x="773" y="3412"/>
                </a:lnTo>
                <a:lnTo>
                  <a:pt x="775" y="3395"/>
                </a:lnTo>
                <a:lnTo>
                  <a:pt x="776" y="3379"/>
                </a:lnTo>
                <a:lnTo>
                  <a:pt x="776" y="3361"/>
                </a:lnTo>
                <a:lnTo>
                  <a:pt x="775" y="3343"/>
                </a:lnTo>
                <a:lnTo>
                  <a:pt x="772" y="3310"/>
                </a:lnTo>
                <a:lnTo>
                  <a:pt x="768" y="3274"/>
                </a:lnTo>
                <a:lnTo>
                  <a:pt x="763" y="3240"/>
                </a:lnTo>
                <a:lnTo>
                  <a:pt x="760" y="3205"/>
                </a:lnTo>
                <a:lnTo>
                  <a:pt x="758" y="3171"/>
                </a:lnTo>
                <a:lnTo>
                  <a:pt x="758" y="3136"/>
                </a:lnTo>
                <a:lnTo>
                  <a:pt x="752" y="3130"/>
                </a:lnTo>
                <a:lnTo>
                  <a:pt x="747" y="3122"/>
                </a:lnTo>
                <a:lnTo>
                  <a:pt x="743" y="3115"/>
                </a:lnTo>
                <a:lnTo>
                  <a:pt x="740" y="3107"/>
                </a:lnTo>
                <a:lnTo>
                  <a:pt x="735" y="3100"/>
                </a:lnTo>
                <a:lnTo>
                  <a:pt x="730" y="3092"/>
                </a:lnTo>
                <a:lnTo>
                  <a:pt x="726" y="3090"/>
                </a:lnTo>
                <a:lnTo>
                  <a:pt x="721" y="3087"/>
                </a:lnTo>
                <a:lnTo>
                  <a:pt x="717" y="3086"/>
                </a:lnTo>
                <a:lnTo>
                  <a:pt x="711" y="3084"/>
                </a:lnTo>
                <a:lnTo>
                  <a:pt x="706" y="3082"/>
                </a:lnTo>
                <a:lnTo>
                  <a:pt x="702" y="3079"/>
                </a:lnTo>
                <a:lnTo>
                  <a:pt x="699" y="3075"/>
                </a:lnTo>
                <a:lnTo>
                  <a:pt x="698" y="3068"/>
                </a:lnTo>
                <a:lnTo>
                  <a:pt x="697" y="3057"/>
                </a:lnTo>
                <a:lnTo>
                  <a:pt x="697" y="3045"/>
                </a:lnTo>
                <a:lnTo>
                  <a:pt x="692" y="3037"/>
                </a:lnTo>
                <a:lnTo>
                  <a:pt x="688" y="3028"/>
                </a:lnTo>
                <a:lnTo>
                  <a:pt x="686" y="3019"/>
                </a:lnTo>
                <a:lnTo>
                  <a:pt x="683" y="3011"/>
                </a:lnTo>
                <a:lnTo>
                  <a:pt x="681" y="2993"/>
                </a:lnTo>
                <a:lnTo>
                  <a:pt x="681" y="2976"/>
                </a:lnTo>
                <a:lnTo>
                  <a:pt x="683" y="2940"/>
                </a:lnTo>
                <a:lnTo>
                  <a:pt x="683" y="2905"/>
                </a:lnTo>
                <a:lnTo>
                  <a:pt x="683" y="2905"/>
                </a:lnTo>
                <a:lnTo>
                  <a:pt x="681" y="2885"/>
                </a:lnTo>
                <a:lnTo>
                  <a:pt x="681" y="2866"/>
                </a:lnTo>
                <a:lnTo>
                  <a:pt x="681" y="2846"/>
                </a:lnTo>
                <a:lnTo>
                  <a:pt x="682" y="2827"/>
                </a:lnTo>
                <a:lnTo>
                  <a:pt x="682" y="2807"/>
                </a:lnTo>
                <a:lnTo>
                  <a:pt x="679" y="2788"/>
                </a:lnTo>
                <a:lnTo>
                  <a:pt x="677" y="2778"/>
                </a:lnTo>
                <a:lnTo>
                  <a:pt x="674" y="2770"/>
                </a:lnTo>
                <a:lnTo>
                  <a:pt x="672" y="2760"/>
                </a:lnTo>
                <a:lnTo>
                  <a:pt x="667" y="2751"/>
                </a:lnTo>
                <a:lnTo>
                  <a:pt x="673" y="2747"/>
                </a:lnTo>
                <a:lnTo>
                  <a:pt x="678" y="2743"/>
                </a:lnTo>
                <a:lnTo>
                  <a:pt x="682" y="2740"/>
                </a:lnTo>
                <a:lnTo>
                  <a:pt x="684" y="2734"/>
                </a:lnTo>
                <a:lnTo>
                  <a:pt x="686" y="2729"/>
                </a:lnTo>
                <a:lnTo>
                  <a:pt x="687" y="2723"/>
                </a:lnTo>
                <a:lnTo>
                  <a:pt x="687" y="2716"/>
                </a:lnTo>
                <a:lnTo>
                  <a:pt x="687" y="2708"/>
                </a:lnTo>
                <a:lnTo>
                  <a:pt x="683" y="2664"/>
                </a:lnTo>
                <a:lnTo>
                  <a:pt x="679" y="2620"/>
                </a:lnTo>
                <a:lnTo>
                  <a:pt x="679" y="2599"/>
                </a:lnTo>
                <a:lnTo>
                  <a:pt x="682" y="2578"/>
                </a:lnTo>
                <a:lnTo>
                  <a:pt x="684" y="2566"/>
                </a:lnTo>
                <a:lnTo>
                  <a:pt x="688" y="2555"/>
                </a:lnTo>
                <a:lnTo>
                  <a:pt x="692" y="2545"/>
                </a:lnTo>
                <a:lnTo>
                  <a:pt x="697" y="2534"/>
                </a:lnTo>
                <a:lnTo>
                  <a:pt x="697" y="2488"/>
                </a:lnTo>
                <a:lnTo>
                  <a:pt x="697" y="2488"/>
                </a:lnTo>
                <a:lnTo>
                  <a:pt x="667" y="2488"/>
                </a:lnTo>
                <a:lnTo>
                  <a:pt x="668" y="2476"/>
                </a:lnTo>
                <a:lnTo>
                  <a:pt x="667" y="2463"/>
                </a:lnTo>
                <a:lnTo>
                  <a:pt x="664" y="2452"/>
                </a:lnTo>
                <a:lnTo>
                  <a:pt x="662" y="2439"/>
                </a:lnTo>
                <a:lnTo>
                  <a:pt x="658" y="2428"/>
                </a:lnTo>
                <a:lnTo>
                  <a:pt x="655" y="2416"/>
                </a:lnTo>
                <a:lnTo>
                  <a:pt x="653" y="2404"/>
                </a:lnTo>
                <a:lnTo>
                  <a:pt x="652" y="2392"/>
                </a:lnTo>
                <a:lnTo>
                  <a:pt x="653" y="2383"/>
                </a:lnTo>
                <a:lnTo>
                  <a:pt x="653" y="2373"/>
                </a:lnTo>
                <a:lnTo>
                  <a:pt x="654" y="2369"/>
                </a:lnTo>
                <a:lnTo>
                  <a:pt x="655" y="2367"/>
                </a:lnTo>
                <a:lnTo>
                  <a:pt x="658" y="2365"/>
                </a:lnTo>
                <a:lnTo>
                  <a:pt x="660" y="2368"/>
                </a:lnTo>
                <a:lnTo>
                  <a:pt x="665" y="2374"/>
                </a:lnTo>
                <a:lnTo>
                  <a:pt x="671" y="2378"/>
                </a:lnTo>
                <a:lnTo>
                  <a:pt x="673" y="2380"/>
                </a:lnTo>
                <a:lnTo>
                  <a:pt x="677" y="2380"/>
                </a:lnTo>
                <a:lnTo>
                  <a:pt x="679" y="2379"/>
                </a:lnTo>
                <a:lnTo>
                  <a:pt x="682" y="2375"/>
                </a:lnTo>
                <a:lnTo>
                  <a:pt x="684" y="2373"/>
                </a:lnTo>
                <a:lnTo>
                  <a:pt x="687" y="2369"/>
                </a:lnTo>
                <a:lnTo>
                  <a:pt x="691" y="2362"/>
                </a:lnTo>
                <a:lnTo>
                  <a:pt x="694" y="2355"/>
                </a:lnTo>
                <a:lnTo>
                  <a:pt x="697" y="2354"/>
                </a:lnTo>
                <a:lnTo>
                  <a:pt x="699" y="2354"/>
                </a:lnTo>
                <a:lnTo>
                  <a:pt x="702" y="2355"/>
                </a:lnTo>
                <a:lnTo>
                  <a:pt x="706" y="2359"/>
                </a:lnTo>
                <a:lnTo>
                  <a:pt x="708" y="2364"/>
                </a:lnTo>
                <a:lnTo>
                  <a:pt x="711" y="2368"/>
                </a:lnTo>
                <a:lnTo>
                  <a:pt x="712" y="2373"/>
                </a:lnTo>
                <a:lnTo>
                  <a:pt x="712" y="2377"/>
                </a:lnTo>
                <a:lnTo>
                  <a:pt x="712" y="2387"/>
                </a:lnTo>
                <a:lnTo>
                  <a:pt x="713" y="2396"/>
                </a:lnTo>
                <a:lnTo>
                  <a:pt x="717" y="2403"/>
                </a:lnTo>
                <a:lnTo>
                  <a:pt x="721" y="2409"/>
                </a:lnTo>
                <a:lnTo>
                  <a:pt x="726" y="2413"/>
                </a:lnTo>
                <a:lnTo>
                  <a:pt x="732" y="2416"/>
                </a:lnTo>
                <a:lnTo>
                  <a:pt x="737" y="2417"/>
                </a:lnTo>
                <a:lnTo>
                  <a:pt x="743" y="2417"/>
                </a:lnTo>
                <a:lnTo>
                  <a:pt x="750" y="2417"/>
                </a:lnTo>
                <a:lnTo>
                  <a:pt x="757" y="2416"/>
                </a:lnTo>
                <a:lnTo>
                  <a:pt x="770" y="2413"/>
                </a:lnTo>
                <a:lnTo>
                  <a:pt x="782" y="2413"/>
                </a:lnTo>
                <a:lnTo>
                  <a:pt x="789" y="2414"/>
                </a:lnTo>
                <a:lnTo>
                  <a:pt x="794" y="2416"/>
                </a:lnTo>
                <a:lnTo>
                  <a:pt x="800" y="2419"/>
                </a:lnTo>
                <a:lnTo>
                  <a:pt x="804" y="2424"/>
                </a:lnTo>
                <a:lnTo>
                  <a:pt x="806" y="2424"/>
                </a:lnTo>
                <a:lnTo>
                  <a:pt x="806" y="2424"/>
                </a:lnTo>
                <a:lnTo>
                  <a:pt x="807" y="2426"/>
                </a:lnTo>
                <a:lnTo>
                  <a:pt x="807" y="2428"/>
                </a:lnTo>
                <a:lnTo>
                  <a:pt x="806" y="2432"/>
                </a:lnTo>
                <a:lnTo>
                  <a:pt x="805" y="2436"/>
                </a:lnTo>
                <a:lnTo>
                  <a:pt x="805" y="2439"/>
                </a:lnTo>
                <a:lnTo>
                  <a:pt x="806" y="2442"/>
                </a:lnTo>
                <a:lnTo>
                  <a:pt x="810" y="2442"/>
                </a:lnTo>
                <a:lnTo>
                  <a:pt x="817" y="2438"/>
                </a:lnTo>
                <a:lnTo>
                  <a:pt x="822" y="2439"/>
                </a:lnTo>
                <a:lnTo>
                  <a:pt x="827" y="2442"/>
                </a:lnTo>
                <a:lnTo>
                  <a:pt x="831" y="2444"/>
                </a:lnTo>
                <a:lnTo>
                  <a:pt x="835" y="2447"/>
                </a:lnTo>
                <a:lnTo>
                  <a:pt x="843" y="2455"/>
                </a:lnTo>
                <a:lnTo>
                  <a:pt x="848" y="2462"/>
                </a:lnTo>
                <a:lnTo>
                  <a:pt x="850" y="2434"/>
                </a:lnTo>
                <a:lnTo>
                  <a:pt x="853" y="2407"/>
                </a:lnTo>
                <a:lnTo>
                  <a:pt x="853" y="2394"/>
                </a:lnTo>
                <a:lnTo>
                  <a:pt x="853" y="2380"/>
                </a:lnTo>
                <a:lnTo>
                  <a:pt x="850" y="2367"/>
                </a:lnTo>
                <a:lnTo>
                  <a:pt x="846" y="2353"/>
                </a:lnTo>
                <a:lnTo>
                  <a:pt x="845" y="2342"/>
                </a:lnTo>
                <a:lnTo>
                  <a:pt x="848" y="2331"/>
                </a:lnTo>
                <a:lnTo>
                  <a:pt x="849" y="2331"/>
                </a:lnTo>
                <a:lnTo>
                  <a:pt x="836" y="2318"/>
                </a:lnTo>
                <a:lnTo>
                  <a:pt x="849" y="2331"/>
                </a:lnTo>
                <a:lnTo>
                  <a:pt x="864" y="2323"/>
                </a:lnTo>
                <a:lnTo>
                  <a:pt x="876" y="2314"/>
                </a:lnTo>
                <a:lnTo>
                  <a:pt x="890" y="2303"/>
                </a:lnTo>
                <a:lnTo>
                  <a:pt x="903" y="2291"/>
                </a:lnTo>
                <a:lnTo>
                  <a:pt x="915" y="2280"/>
                </a:lnTo>
                <a:lnTo>
                  <a:pt x="929" y="2271"/>
                </a:lnTo>
                <a:lnTo>
                  <a:pt x="935" y="2266"/>
                </a:lnTo>
                <a:lnTo>
                  <a:pt x="943" y="2262"/>
                </a:lnTo>
                <a:lnTo>
                  <a:pt x="952" y="2260"/>
                </a:lnTo>
                <a:lnTo>
                  <a:pt x="959" y="2257"/>
                </a:lnTo>
                <a:lnTo>
                  <a:pt x="967" y="2264"/>
                </a:lnTo>
                <a:lnTo>
                  <a:pt x="972" y="2271"/>
                </a:lnTo>
                <a:lnTo>
                  <a:pt x="976" y="2280"/>
                </a:lnTo>
                <a:lnTo>
                  <a:pt x="977" y="2290"/>
                </a:lnTo>
                <a:lnTo>
                  <a:pt x="984" y="2279"/>
                </a:lnTo>
                <a:lnTo>
                  <a:pt x="988" y="2270"/>
                </a:lnTo>
                <a:lnTo>
                  <a:pt x="989" y="2264"/>
                </a:lnTo>
                <a:lnTo>
                  <a:pt x="989" y="2260"/>
                </a:lnTo>
                <a:lnTo>
                  <a:pt x="986" y="2256"/>
                </a:lnTo>
                <a:lnTo>
                  <a:pt x="978" y="2255"/>
                </a:lnTo>
                <a:lnTo>
                  <a:pt x="968" y="2254"/>
                </a:lnTo>
                <a:lnTo>
                  <a:pt x="954" y="2252"/>
                </a:lnTo>
                <a:lnTo>
                  <a:pt x="952" y="2242"/>
                </a:lnTo>
                <a:lnTo>
                  <a:pt x="952" y="2231"/>
                </a:lnTo>
                <a:lnTo>
                  <a:pt x="953" y="2226"/>
                </a:lnTo>
                <a:lnTo>
                  <a:pt x="954" y="2221"/>
                </a:lnTo>
                <a:lnTo>
                  <a:pt x="957" y="2216"/>
                </a:lnTo>
                <a:lnTo>
                  <a:pt x="959" y="2211"/>
                </a:lnTo>
                <a:lnTo>
                  <a:pt x="961" y="2203"/>
                </a:lnTo>
                <a:lnTo>
                  <a:pt x="961" y="2196"/>
                </a:lnTo>
                <a:lnTo>
                  <a:pt x="967" y="2190"/>
                </a:lnTo>
                <a:lnTo>
                  <a:pt x="974" y="2182"/>
                </a:lnTo>
                <a:lnTo>
                  <a:pt x="982" y="2177"/>
                </a:lnTo>
                <a:lnTo>
                  <a:pt x="991" y="2172"/>
                </a:lnTo>
                <a:lnTo>
                  <a:pt x="1007" y="2162"/>
                </a:lnTo>
                <a:lnTo>
                  <a:pt x="1025" y="2154"/>
                </a:lnTo>
                <a:lnTo>
                  <a:pt x="1042" y="2147"/>
                </a:lnTo>
                <a:lnTo>
                  <a:pt x="1060" y="2138"/>
                </a:lnTo>
                <a:lnTo>
                  <a:pt x="1067" y="2133"/>
                </a:lnTo>
                <a:lnTo>
                  <a:pt x="1076" y="2128"/>
                </a:lnTo>
                <a:lnTo>
                  <a:pt x="1084" y="2122"/>
                </a:lnTo>
                <a:lnTo>
                  <a:pt x="1091" y="2116"/>
                </a:lnTo>
                <a:lnTo>
                  <a:pt x="1094" y="2116"/>
                </a:lnTo>
                <a:lnTo>
                  <a:pt x="1097" y="2114"/>
                </a:lnTo>
                <a:lnTo>
                  <a:pt x="1095" y="2108"/>
                </a:lnTo>
                <a:lnTo>
                  <a:pt x="1094" y="2102"/>
                </a:lnTo>
                <a:lnTo>
                  <a:pt x="1092" y="2095"/>
                </a:lnTo>
                <a:lnTo>
                  <a:pt x="1092" y="2090"/>
                </a:lnTo>
                <a:lnTo>
                  <a:pt x="1094" y="2085"/>
                </a:lnTo>
                <a:lnTo>
                  <a:pt x="1096" y="2082"/>
                </a:lnTo>
                <a:lnTo>
                  <a:pt x="1097" y="2077"/>
                </a:lnTo>
                <a:lnTo>
                  <a:pt x="1101" y="2074"/>
                </a:lnTo>
                <a:lnTo>
                  <a:pt x="1109" y="2068"/>
                </a:lnTo>
                <a:lnTo>
                  <a:pt x="1118" y="2063"/>
                </a:lnTo>
                <a:lnTo>
                  <a:pt x="1128" y="2058"/>
                </a:lnTo>
                <a:lnTo>
                  <a:pt x="1139" y="2054"/>
                </a:lnTo>
                <a:lnTo>
                  <a:pt x="1144" y="2053"/>
                </a:lnTo>
                <a:lnTo>
                  <a:pt x="1148" y="2052"/>
                </a:lnTo>
                <a:lnTo>
                  <a:pt x="1149" y="2050"/>
                </a:lnTo>
                <a:lnTo>
                  <a:pt x="1149" y="2049"/>
                </a:lnTo>
                <a:lnTo>
                  <a:pt x="1148" y="2046"/>
                </a:lnTo>
                <a:lnTo>
                  <a:pt x="1145" y="2044"/>
                </a:lnTo>
                <a:lnTo>
                  <a:pt x="1144" y="2041"/>
                </a:lnTo>
                <a:lnTo>
                  <a:pt x="1141" y="2040"/>
                </a:lnTo>
                <a:lnTo>
                  <a:pt x="1136" y="2040"/>
                </a:lnTo>
                <a:lnTo>
                  <a:pt x="1130" y="2040"/>
                </a:lnTo>
                <a:lnTo>
                  <a:pt x="1130" y="2040"/>
                </a:lnTo>
                <a:lnTo>
                  <a:pt x="1126" y="2044"/>
                </a:lnTo>
                <a:lnTo>
                  <a:pt x="1124" y="2045"/>
                </a:lnTo>
                <a:lnTo>
                  <a:pt x="1121" y="2046"/>
                </a:lnTo>
                <a:lnTo>
                  <a:pt x="1118" y="2048"/>
                </a:lnTo>
                <a:lnTo>
                  <a:pt x="1112" y="2048"/>
                </a:lnTo>
                <a:lnTo>
                  <a:pt x="1106" y="2045"/>
                </a:lnTo>
                <a:lnTo>
                  <a:pt x="1101" y="2044"/>
                </a:lnTo>
                <a:lnTo>
                  <a:pt x="1095" y="2041"/>
                </a:lnTo>
                <a:lnTo>
                  <a:pt x="1090" y="2040"/>
                </a:lnTo>
                <a:lnTo>
                  <a:pt x="1084" y="2040"/>
                </a:lnTo>
                <a:lnTo>
                  <a:pt x="1084" y="2016"/>
                </a:lnTo>
                <a:lnTo>
                  <a:pt x="1081" y="2014"/>
                </a:lnTo>
                <a:lnTo>
                  <a:pt x="1080" y="2013"/>
                </a:lnTo>
                <a:lnTo>
                  <a:pt x="1077" y="2000"/>
                </a:lnTo>
                <a:lnTo>
                  <a:pt x="1076" y="1989"/>
                </a:lnTo>
                <a:lnTo>
                  <a:pt x="1076" y="1976"/>
                </a:lnTo>
                <a:lnTo>
                  <a:pt x="1077" y="1965"/>
                </a:lnTo>
                <a:lnTo>
                  <a:pt x="1081" y="1941"/>
                </a:lnTo>
                <a:lnTo>
                  <a:pt x="1085" y="1918"/>
                </a:lnTo>
                <a:lnTo>
                  <a:pt x="1096" y="1917"/>
                </a:lnTo>
                <a:lnTo>
                  <a:pt x="1106" y="1916"/>
                </a:lnTo>
                <a:lnTo>
                  <a:pt x="1116" y="1913"/>
                </a:lnTo>
                <a:lnTo>
                  <a:pt x="1126" y="1911"/>
                </a:lnTo>
                <a:lnTo>
                  <a:pt x="1135" y="1907"/>
                </a:lnTo>
                <a:lnTo>
                  <a:pt x="1144" y="1901"/>
                </a:lnTo>
                <a:lnTo>
                  <a:pt x="1153" y="1895"/>
                </a:lnTo>
                <a:lnTo>
                  <a:pt x="1160" y="1887"/>
                </a:lnTo>
                <a:lnTo>
                  <a:pt x="1164" y="1881"/>
                </a:lnTo>
                <a:lnTo>
                  <a:pt x="1168" y="1877"/>
                </a:lnTo>
                <a:lnTo>
                  <a:pt x="1171" y="1876"/>
                </a:lnTo>
                <a:lnTo>
                  <a:pt x="1175" y="1874"/>
                </a:lnTo>
                <a:lnTo>
                  <a:pt x="1179" y="1876"/>
                </a:lnTo>
                <a:lnTo>
                  <a:pt x="1183" y="1878"/>
                </a:lnTo>
                <a:lnTo>
                  <a:pt x="1188" y="1882"/>
                </a:lnTo>
                <a:lnTo>
                  <a:pt x="1192" y="1887"/>
                </a:lnTo>
                <a:lnTo>
                  <a:pt x="1192" y="1887"/>
                </a:lnTo>
                <a:lnTo>
                  <a:pt x="1192" y="1887"/>
                </a:lnTo>
                <a:lnTo>
                  <a:pt x="1198" y="1887"/>
                </a:lnTo>
                <a:lnTo>
                  <a:pt x="1204" y="1888"/>
                </a:lnTo>
                <a:lnTo>
                  <a:pt x="1210" y="1891"/>
                </a:lnTo>
                <a:lnTo>
                  <a:pt x="1214" y="1895"/>
                </a:lnTo>
                <a:lnTo>
                  <a:pt x="1218" y="1898"/>
                </a:lnTo>
                <a:lnTo>
                  <a:pt x="1220" y="1905"/>
                </a:lnTo>
                <a:lnTo>
                  <a:pt x="1222" y="1911"/>
                </a:lnTo>
                <a:lnTo>
                  <a:pt x="1222" y="1917"/>
                </a:lnTo>
                <a:lnTo>
                  <a:pt x="1222" y="1917"/>
                </a:lnTo>
                <a:lnTo>
                  <a:pt x="1222" y="1917"/>
                </a:lnTo>
                <a:lnTo>
                  <a:pt x="1222" y="1917"/>
                </a:lnTo>
                <a:lnTo>
                  <a:pt x="1222" y="1917"/>
                </a:lnTo>
                <a:lnTo>
                  <a:pt x="1233" y="1922"/>
                </a:lnTo>
                <a:lnTo>
                  <a:pt x="1244" y="1928"/>
                </a:lnTo>
                <a:lnTo>
                  <a:pt x="1249" y="1930"/>
                </a:lnTo>
                <a:lnTo>
                  <a:pt x="1256" y="1932"/>
                </a:lnTo>
                <a:lnTo>
                  <a:pt x="1262" y="1933"/>
                </a:lnTo>
                <a:lnTo>
                  <a:pt x="1268" y="1933"/>
                </a:lnTo>
                <a:lnTo>
                  <a:pt x="1277" y="1939"/>
                </a:lnTo>
                <a:lnTo>
                  <a:pt x="1286" y="1944"/>
                </a:lnTo>
                <a:lnTo>
                  <a:pt x="1292" y="1951"/>
                </a:lnTo>
                <a:lnTo>
                  <a:pt x="1297" y="1959"/>
                </a:lnTo>
                <a:lnTo>
                  <a:pt x="1301" y="1966"/>
                </a:lnTo>
                <a:lnTo>
                  <a:pt x="1302" y="1975"/>
                </a:lnTo>
                <a:lnTo>
                  <a:pt x="1302" y="1984"/>
                </a:lnTo>
                <a:lnTo>
                  <a:pt x="1298" y="1994"/>
                </a:lnTo>
                <a:lnTo>
                  <a:pt x="1296" y="2001"/>
                </a:lnTo>
                <a:lnTo>
                  <a:pt x="1295" y="2008"/>
                </a:lnTo>
                <a:lnTo>
                  <a:pt x="1293" y="2013"/>
                </a:lnTo>
                <a:lnTo>
                  <a:pt x="1293" y="2016"/>
                </a:lnTo>
                <a:lnTo>
                  <a:pt x="1295" y="2019"/>
                </a:lnTo>
                <a:lnTo>
                  <a:pt x="1296" y="2021"/>
                </a:lnTo>
                <a:lnTo>
                  <a:pt x="1298" y="2023"/>
                </a:lnTo>
                <a:lnTo>
                  <a:pt x="1301" y="2024"/>
                </a:lnTo>
                <a:lnTo>
                  <a:pt x="1316" y="2025"/>
                </a:lnTo>
                <a:lnTo>
                  <a:pt x="1330" y="2025"/>
                </a:lnTo>
                <a:lnTo>
                  <a:pt x="1330" y="2025"/>
                </a:lnTo>
                <a:lnTo>
                  <a:pt x="1330" y="2025"/>
                </a:lnTo>
                <a:lnTo>
                  <a:pt x="1344" y="2014"/>
                </a:lnTo>
                <a:lnTo>
                  <a:pt x="1355" y="2006"/>
                </a:lnTo>
                <a:lnTo>
                  <a:pt x="1360" y="2004"/>
                </a:lnTo>
                <a:lnTo>
                  <a:pt x="1365" y="2003"/>
                </a:lnTo>
                <a:lnTo>
                  <a:pt x="1370" y="2001"/>
                </a:lnTo>
                <a:lnTo>
                  <a:pt x="1375" y="2001"/>
                </a:lnTo>
                <a:lnTo>
                  <a:pt x="1380" y="2003"/>
                </a:lnTo>
                <a:lnTo>
                  <a:pt x="1385" y="2004"/>
                </a:lnTo>
                <a:lnTo>
                  <a:pt x="1391" y="2006"/>
                </a:lnTo>
                <a:lnTo>
                  <a:pt x="1399" y="2010"/>
                </a:lnTo>
                <a:lnTo>
                  <a:pt x="1416" y="2021"/>
                </a:lnTo>
                <a:lnTo>
                  <a:pt x="1438" y="2035"/>
                </a:lnTo>
                <a:lnTo>
                  <a:pt x="1438" y="2015"/>
                </a:lnTo>
                <a:lnTo>
                  <a:pt x="1438" y="1995"/>
                </a:lnTo>
                <a:lnTo>
                  <a:pt x="1438" y="1975"/>
                </a:lnTo>
                <a:lnTo>
                  <a:pt x="1438" y="1955"/>
                </a:lnTo>
                <a:lnTo>
                  <a:pt x="1438" y="1949"/>
                </a:lnTo>
                <a:lnTo>
                  <a:pt x="1439" y="1941"/>
                </a:lnTo>
                <a:lnTo>
                  <a:pt x="1441" y="1935"/>
                </a:lnTo>
                <a:lnTo>
                  <a:pt x="1444" y="1928"/>
                </a:lnTo>
                <a:lnTo>
                  <a:pt x="1446" y="1923"/>
                </a:lnTo>
                <a:lnTo>
                  <a:pt x="1451" y="1920"/>
                </a:lnTo>
                <a:lnTo>
                  <a:pt x="1458" y="1917"/>
                </a:lnTo>
                <a:lnTo>
                  <a:pt x="1464" y="1915"/>
                </a:lnTo>
                <a:lnTo>
                  <a:pt x="1473" y="1915"/>
                </a:lnTo>
                <a:lnTo>
                  <a:pt x="1480" y="1917"/>
                </a:lnTo>
                <a:lnTo>
                  <a:pt x="1485" y="1921"/>
                </a:lnTo>
                <a:lnTo>
                  <a:pt x="1490" y="1926"/>
                </a:lnTo>
                <a:lnTo>
                  <a:pt x="1498" y="1939"/>
                </a:lnTo>
                <a:lnTo>
                  <a:pt x="1504" y="1952"/>
                </a:lnTo>
                <a:lnTo>
                  <a:pt x="1503" y="1961"/>
                </a:lnTo>
                <a:lnTo>
                  <a:pt x="1500" y="1971"/>
                </a:lnTo>
                <a:lnTo>
                  <a:pt x="1499" y="1976"/>
                </a:lnTo>
                <a:lnTo>
                  <a:pt x="1502" y="1979"/>
                </a:lnTo>
                <a:lnTo>
                  <a:pt x="1507" y="1980"/>
                </a:lnTo>
                <a:lnTo>
                  <a:pt x="1516" y="1979"/>
                </a:lnTo>
                <a:lnTo>
                  <a:pt x="1526" y="1977"/>
                </a:lnTo>
                <a:lnTo>
                  <a:pt x="1534" y="1976"/>
                </a:lnTo>
                <a:lnTo>
                  <a:pt x="1542" y="1977"/>
                </a:lnTo>
                <a:lnTo>
                  <a:pt x="1548" y="1979"/>
                </a:lnTo>
                <a:lnTo>
                  <a:pt x="1554" y="1981"/>
                </a:lnTo>
                <a:lnTo>
                  <a:pt x="1559" y="1985"/>
                </a:lnTo>
                <a:lnTo>
                  <a:pt x="1564" y="1989"/>
                </a:lnTo>
                <a:lnTo>
                  <a:pt x="1568" y="1994"/>
                </a:lnTo>
                <a:lnTo>
                  <a:pt x="1581" y="2016"/>
                </a:lnTo>
                <a:lnTo>
                  <a:pt x="1592" y="2041"/>
                </a:lnTo>
                <a:lnTo>
                  <a:pt x="1591" y="2058"/>
                </a:lnTo>
                <a:lnTo>
                  <a:pt x="1591" y="2074"/>
                </a:lnTo>
                <a:lnTo>
                  <a:pt x="1593" y="2089"/>
                </a:lnTo>
                <a:lnTo>
                  <a:pt x="1597" y="2105"/>
                </a:lnTo>
                <a:lnTo>
                  <a:pt x="1602" y="2121"/>
                </a:lnTo>
                <a:lnTo>
                  <a:pt x="1608" y="2136"/>
                </a:lnTo>
                <a:lnTo>
                  <a:pt x="1615" y="2149"/>
                </a:lnTo>
                <a:lnTo>
                  <a:pt x="1624" y="2164"/>
                </a:lnTo>
                <a:lnTo>
                  <a:pt x="1637" y="2173"/>
                </a:lnTo>
                <a:lnTo>
                  <a:pt x="1649" y="2183"/>
                </a:lnTo>
                <a:lnTo>
                  <a:pt x="1659" y="2195"/>
                </a:lnTo>
                <a:lnTo>
                  <a:pt x="1666" y="2207"/>
                </a:lnTo>
                <a:lnTo>
                  <a:pt x="1672" y="2221"/>
                </a:lnTo>
                <a:lnTo>
                  <a:pt x="1675" y="2236"/>
                </a:lnTo>
                <a:lnTo>
                  <a:pt x="1676" y="2251"/>
                </a:lnTo>
                <a:lnTo>
                  <a:pt x="1675" y="2269"/>
                </a:lnTo>
                <a:lnTo>
                  <a:pt x="1674" y="2270"/>
                </a:lnTo>
                <a:lnTo>
                  <a:pt x="1672" y="2271"/>
                </a:lnTo>
                <a:lnTo>
                  <a:pt x="1676" y="2271"/>
                </a:lnTo>
                <a:lnTo>
                  <a:pt x="1680" y="2271"/>
                </a:lnTo>
                <a:lnTo>
                  <a:pt x="1683" y="2271"/>
                </a:lnTo>
                <a:lnTo>
                  <a:pt x="1685" y="2272"/>
                </a:lnTo>
                <a:lnTo>
                  <a:pt x="1689" y="2277"/>
                </a:lnTo>
                <a:lnTo>
                  <a:pt x="1691" y="2283"/>
                </a:lnTo>
                <a:lnTo>
                  <a:pt x="1693" y="2289"/>
                </a:lnTo>
                <a:lnTo>
                  <a:pt x="1694" y="2294"/>
                </a:lnTo>
                <a:lnTo>
                  <a:pt x="1696" y="2299"/>
                </a:lnTo>
                <a:lnTo>
                  <a:pt x="1700" y="2303"/>
                </a:lnTo>
                <a:lnTo>
                  <a:pt x="1700" y="2304"/>
                </a:lnTo>
                <a:lnTo>
                  <a:pt x="1704" y="2303"/>
                </a:lnTo>
                <a:lnTo>
                  <a:pt x="1706" y="2301"/>
                </a:lnTo>
                <a:lnTo>
                  <a:pt x="1710" y="2301"/>
                </a:lnTo>
                <a:lnTo>
                  <a:pt x="1713" y="2301"/>
                </a:lnTo>
                <a:lnTo>
                  <a:pt x="1716" y="2303"/>
                </a:lnTo>
                <a:lnTo>
                  <a:pt x="1719" y="2305"/>
                </a:lnTo>
                <a:lnTo>
                  <a:pt x="1723" y="2308"/>
                </a:lnTo>
                <a:lnTo>
                  <a:pt x="1725" y="2311"/>
                </a:lnTo>
                <a:lnTo>
                  <a:pt x="1726" y="2314"/>
                </a:lnTo>
                <a:lnTo>
                  <a:pt x="1729" y="2316"/>
                </a:lnTo>
                <a:lnTo>
                  <a:pt x="1728" y="2313"/>
                </a:lnTo>
                <a:lnTo>
                  <a:pt x="1725" y="2309"/>
                </a:lnTo>
                <a:lnTo>
                  <a:pt x="1726" y="2301"/>
                </a:lnTo>
                <a:lnTo>
                  <a:pt x="1730" y="2295"/>
                </a:lnTo>
                <a:lnTo>
                  <a:pt x="1724" y="2266"/>
                </a:lnTo>
                <a:lnTo>
                  <a:pt x="1719" y="2236"/>
                </a:lnTo>
                <a:lnTo>
                  <a:pt x="1714" y="2207"/>
                </a:lnTo>
                <a:lnTo>
                  <a:pt x="1706" y="2178"/>
                </a:lnTo>
                <a:lnTo>
                  <a:pt x="1703" y="2164"/>
                </a:lnTo>
                <a:lnTo>
                  <a:pt x="1703" y="2154"/>
                </a:lnTo>
                <a:lnTo>
                  <a:pt x="1704" y="2149"/>
                </a:lnTo>
                <a:lnTo>
                  <a:pt x="1704" y="2147"/>
                </a:lnTo>
                <a:lnTo>
                  <a:pt x="1706" y="2144"/>
                </a:lnTo>
                <a:lnTo>
                  <a:pt x="1709" y="2142"/>
                </a:lnTo>
                <a:lnTo>
                  <a:pt x="1715" y="2139"/>
                </a:lnTo>
                <a:lnTo>
                  <a:pt x="1723" y="2139"/>
                </a:lnTo>
                <a:lnTo>
                  <a:pt x="1733" y="2142"/>
                </a:lnTo>
                <a:lnTo>
                  <a:pt x="1744" y="2144"/>
                </a:lnTo>
                <a:lnTo>
                  <a:pt x="1748" y="2143"/>
                </a:lnTo>
                <a:lnTo>
                  <a:pt x="1752" y="2141"/>
                </a:lnTo>
                <a:lnTo>
                  <a:pt x="1757" y="2137"/>
                </a:lnTo>
                <a:lnTo>
                  <a:pt x="1762" y="2133"/>
                </a:lnTo>
                <a:lnTo>
                  <a:pt x="1769" y="2138"/>
                </a:lnTo>
                <a:lnTo>
                  <a:pt x="1774" y="2142"/>
                </a:lnTo>
                <a:lnTo>
                  <a:pt x="1777" y="2147"/>
                </a:lnTo>
                <a:lnTo>
                  <a:pt x="1779" y="2153"/>
                </a:lnTo>
                <a:lnTo>
                  <a:pt x="1780" y="2162"/>
                </a:lnTo>
                <a:lnTo>
                  <a:pt x="1779" y="2173"/>
                </a:lnTo>
                <a:lnTo>
                  <a:pt x="1779" y="2190"/>
                </a:lnTo>
                <a:lnTo>
                  <a:pt x="1777" y="2211"/>
                </a:lnTo>
                <a:lnTo>
                  <a:pt x="1777" y="2226"/>
                </a:lnTo>
                <a:lnTo>
                  <a:pt x="1777" y="2241"/>
                </a:lnTo>
                <a:lnTo>
                  <a:pt x="1775" y="2249"/>
                </a:lnTo>
                <a:lnTo>
                  <a:pt x="1777" y="2257"/>
                </a:lnTo>
                <a:lnTo>
                  <a:pt x="1778" y="2265"/>
                </a:lnTo>
                <a:lnTo>
                  <a:pt x="1779" y="2272"/>
                </a:lnTo>
                <a:lnTo>
                  <a:pt x="1782" y="2275"/>
                </a:lnTo>
                <a:lnTo>
                  <a:pt x="1783" y="2277"/>
                </a:lnTo>
                <a:lnTo>
                  <a:pt x="1783" y="2279"/>
                </a:lnTo>
                <a:lnTo>
                  <a:pt x="1783" y="2281"/>
                </a:lnTo>
                <a:lnTo>
                  <a:pt x="1793" y="2288"/>
                </a:lnTo>
                <a:lnTo>
                  <a:pt x="1801" y="2295"/>
                </a:lnTo>
                <a:lnTo>
                  <a:pt x="1807" y="2303"/>
                </a:lnTo>
                <a:lnTo>
                  <a:pt x="1812" y="2311"/>
                </a:lnTo>
                <a:lnTo>
                  <a:pt x="1818" y="2331"/>
                </a:lnTo>
                <a:lnTo>
                  <a:pt x="1826" y="2352"/>
                </a:lnTo>
                <a:lnTo>
                  <a:pt x="1828" y="2364"/>
                </a:lnTo>
                <a:lnTo>
                  <a:pt x="1831" y="2375"/>
                </a:lnTo>
                <a:lnTo>
                  <a:pt x="1834" y="2379"/>
                </a:lnTo>
                <a:lnTo>
                  <a:pt x="1838" y="2383"/>
                </a:lnTo>
                <a:lnTo>
                  <a:pt x="1842" y="2383"/>
                </a:lnTo>
                <a:lnTo>
                  <a:pt x="1846" y="2383"/>
                </a:lnTo>
                <a:lnTo>
                  <a:pt x="1850" y="2383"/>
                </a:lnTo>
                <a:lnTo>
                  <a:pt x="1855" y="2380"/>
                </a:lnTo>
                <a:lnTo>
                  <a:pt x="1855" y="2380"/>
                </a:lnTo>
                <a:lnTo>
                  <a:pt x="1858" y="2378"/>
                </a:lnTo>
                <a:lnTo>
                  <a:pt x="1862" y="2377"/>
                </a:lnTo>
                <a:lnTo>
                  <a:pt x="1866" y="2377"/>
                </a:lnTo>
                <a:lnTo>
                  <a:pt x="1870" y="2379"/>
                </a:lnTo>
                <a:lnTo>
                  <a:pt x="1885" y="2380"/>
                </a:lnTo>
                <a:lnTo>
                  <a:pt x="1900" y="2382"/>
                </a:lnTo>
                <a:lnTo>
                  <a:pt x="1924" y="2389"/>
                </a:lnTo>
                <a:lnTo>
                  <a:pt x="1947" y="2397"/>
                </a:lnTo>
                <a:lnTo>
                  <a:pt x="1952" y="2399"/>
                </a:lnTo>
                <a:lnTo>
                  <a:pt x="1957" y="2403"/>
                </a:lnTo>
                <a:lnTo>
                  <a:pt x="1961" y="2408"/>
                </a:lnTo>
                <a:lnTo>
                  <a:pt x="1964" y="2413"/>
                </a:lnTo>
                <a:lnTo>
                  <a:pt x="1965" y="2419"/>
                </a:lnTo>
                <a:lnTo>
                  <a:pt x="1966" y="2427"/>
                </a:lnTo>
                <a:lnTo>
                  <a:pt x="1965" y="2436"/>
                </a:lnTo>
                <a:lnTo>
                  <a:pt x="1964" y="2446"/>
                </a:lnTo>
                <a:lnTo>
                  <a:pt x="1961" y="2447"/>
                </a:lnTo>
                <a:lnTo>
                  <a:pt x="1963" y="2472"/>
                </a:lnTo>
                <a:lnTo>
                  <a:pt x="1976" y="2458"/>
                </a:lnTo>
                <a:lnTo>
                  <a:pt x="1989" y="2446"/>
                </a:lnTo>
                <a:lnTo>
                  <a:pt x="1991" y="2443"/>
                </a:lnTo>
                <a:lnTo>
                  <a:pt x="1993" y="2442"/>
                </a:lnTo>
                <a:lnTo>
                  <a:pt x="1993" y="2442"/>
                </a:lnTo>
                <a:lnTo>
                  <a:pt x="1993" y="2442"/>
                </a:lnTo>
                <a:lnTo>
                  <a:pt x="1993" y="2428"/>
                </a:lnTo>
                <a:lnTo>
                  <a:pt x="1995" y="2416"/>
                </a:lnTo>
                <a:lnTo>
                  <a:pt x="1999" y="2404"/>
                </a:lnTo>
                <a:lnTo>
                  <a:pt x="2004" y="2393"/>
                </a:lnTo>
                <a:lnTo>
                  <a:pt x="2019" y="2373"/>
                </a:lnTo>
                <a:lnTo>
                  <a:pt x="2034" y="2354"/>
                </a:lnTo>
                <a:lnTo>
                  <a:pt x="2033" y="2352"/>
                </a:lnTo>
                <a:lnTo>
                  <a:pt x="2033" y="2349"/>
                </a:lnTo>
                <a:lnTo>
                  <a:pt x="2033" y="2344"/>
                </a:lnTo>
                <a:lnTo>
                  <a:pt x="2033" y="2339"/>
                </a:lnTo>
                <a:lnTo>
                  <a:pt x="2034" y="2334"/>
                </a:lnTo>
                <a:lnTo>
                  <a:pt x="2037" y="2330"/>
                </a:lnTo>
                <a:lnTo>
                  <a:pt x="2053" y="2313"/>
                </a:lnTo>
                <a:lnTo>
                  <a:pt x="2069" y="2295"/>
                </a:lnTo>
                <a:lnTo>
                  <a:pt x="2078" y="2286"/>
                </a:lnTo>
                <a:lnTo>
                  <a:pt x="2087" y="2280"/>
                </a:lnTo>
                <a:lnTo>
                  <a:pt x="2092" y="2277"/>
                </a:lnTo>
                <a:lnTo>
                  <a:pt x="2098" y="2275"/>
                </a:lnTo>
                <a:lnTo>
                  <a:pt x="2104" y="2274"/>
                </a:lnTo>
                <a:lnTo>
                  <a:pt x="2111" y="2272"/>
                </a:lnTo>
                <a:lnTo>
                  <a:pt x="2104" y="2266"/>
                </a:lnTo>
                <a:lnTo>
                  <a:pt x="2099" y="2260"/>
                </a:lnTo>
                <a:lnTo>
                  <a:pt x="2098" y="2256"/>
                </a:lnTo>
                <a:lnTo>
                  <a:pt x="2098" y="2251"/>
                </a:lnTo>
                <a:lnTo>
                  <a:pt x="2099" y="2247"/>
                </a:lnTo>
                <a:lnTo>
                  <a:pt x="2102" y="2241"/>
                </a:lnTo>
                <a:lnTo>
                  <a:pt x="2102" y="2242"/>
                </a:lnTo>
                <a:lnTo>
                  <a:pt x="2103" y="2239"/>
                </a:lnTo>
                <a:lnTo>
                  <a:pt x="2104" y="2236"/>
                </a:lnTo>
                <a:lnTo>
                  <a:pt x="2106" y="2234"/>
                </a:lnTo>
                <a:lnTo>
                  <a:pt x="2104" y="2231"/>
                </a:lnTo>
                <a:lnTo>
                  <a:pt x="2103" y="2227"/>
                </a:lnTo>
                <a:lnTo>
                  <a:pt x="2101" y="2226"/>
                </a:lnTo>
                <a:lnTo>
                  <a:pt x="2102" y="2226"/>
                </a:lnTo>
                <a:lnTo>
                  <a:pt x="2097" y="2220"/>
                </a:lnTo>
                <a:lnTo>
                  <a:pt x="2094" y="2215"/>
                </a:lnTo>
                <a:lnTo>
                  <a:pt x="2092" y="2208"/>
                </a:lnTo>
                <a:lnTo>
                  <a:pt x="2092" y="2203"/>
                </a:lnTo>
                <a:lnTo>
                  <a:pt x="2093" y="2197"/>
                </a:lnTo>
                <a:lnTo>
                  <a:pt x="2094" y="2191"/>
                </a:lnTo>
                <a:lnTo>
                  <a:pt x="2097" y="2186"/>
                </a:lnTo>
                <a:lnTo>
                  <a:pt x="2101" y="2180"/>
                </a:lnTo>
                <a:lnTo>
                  <a:pt x="2101" y="2180"/>
                </a:lnTo>
                <a:lnTo>
                  <a:pt x="2103" y="2170"/>
                </a:lnTo>
                <a:lnTo>
                  <a:pt x="2104" y="2158"/>
                </a:lnTo>
                <a:lnTo>
                  <a:pt x="2108" y="2148"/>
                </a:lnTo>
                <a:lnTo>
                  <a:pt x="2112" y="2138"/>
                </a:lnTo>
                <a:lnTo>
                  <a:pt x="2122" y="2119"/>
                </a:lnTo>
                <a:lnTo>
                  <a:pt x="2132" y="2100"/>
                </a:lnTo>
                <a:lnTo>
                  <a:pt x="2143" y="2082"/>
                </a:lnTo>
                <a:lnTo>
                  <a:pt x="2153" y="2063"/>
                </a:lnTo>
                <a:lnTo>
                  <a:pt x="2157" y="2053"/>
                </a:lnTo>
                <a:lnTo>
                  <a:pt x="2161" y="2043"/>
                </a:lnTo>
                <a:lnTo>
                  <a:pt x="2163" y="2033"/>
                </a:lnTo>
                <a:lnTo>
                  <a:pt x="2166" y="2021"/>
                </a:lnTo>
                <a:lnTo>
                  <a:pt x="2173" y="2014"/>
                </a:lnTo>
                <a:lnTo>
                  <a:pt x="2178" y="2008"/>
                </a:lnTo>
                <a:lnTo>
                  <a:pt x="2182" y="2003"/>
                </a:lnTo>
                <a:lnTo>
                  <a:pt x="2183" y="1999"/>
                </a:lnTo>
                <a:lnTo>
                  <a:pt x="2183" y="1995"/>
                </a:lnTo>
                <a:lnTo>
                  <a:pt x="2182" y="1991"/>
                </a:lnTo>
                <a:lnTo>
                  <a:pt x="2180" y="1989"/>
                </a:lnTo>
                <a:lnTo>
                  <a:pt x="2176" y="1987"/>
                </a:lnTo>
                <a:lnTo>
                  <a:pt x="2158" y="1981"/>
                </a:lnTo>
                <a:lnTo>
                  <a:pt x="2143" y="1975"/>
                </a:lnTo>
                <a:lnTo>
                  <a:pt x="2137" y="1970"/>
                </a:lnTo>
                <a:lnTo>
                  <a:pt x="2132" y="1964"/>
                </a:lnTo>
                <a:lnTo>
                  <a:pt x="2131" y="1961"/>
                </a:lnTo>
                <a:lnTo>
                  <a:pt x="2130" y="1957"/>
                </a:lnTo>
                <a:lnTo>
                  <a:pt x="2131" y="1954"/>
                </a:lnTo>
                <a:lnTo>
                  <a:pt x="2132" y="1949"/>
                </a:lnTo>
                <a:lnTo>
                  <a:pt x="2132" y="1949"/>
                </a:lnTo>
                <a:lnTo>
                  <a:pt x="2141" y="1927"/>
                </a:lnTo>
                <a:lnTo>
                  <a:pt x="2150" y="1907"/>
                </a:lnTo>
                <a:lnTo>
                  <a:pt x="2156" y="1897"/>
                </a:lnTo>
                <a:lnTo>
                  <a:pt x="2163" y="1890"/>
                </a:lnTo>
                <a:lnTo>
                  <a:pt x="2171" y="1882"/>
                </a:lnTo>
                <a:lnTo>
                  <a:pt x="2182" y="1876"/>
                </a:lnTo>
                <a:lnTo>
                  <a:pt x="2191" y="1871"/>
                </a:lnTo>
                <a:lnTo>
                  <a:pt x="2201" y="1867"/>
                </a:lnTo>
                <a:lnTo>
                  <a:pt x="2202" y="1866"/>
                </a:lnTo>
                <a:lnTo>
                  <a:pt x="2205" y="1866"/>
                </a:lnTo>
                <a:lnTo>
                  <a:pt x="2187" y="1843"/>
                </a:lnTo>
                <a:lnTo>
                  <a:pt x="2171" y="1820"/>
                </a:lnTo>
                <a:lnTo>
                  <a:pt x="2162" y="1808"/>
                </a:lnTo>
                <a:lnTo>
                  <a:pt x="2156" y="1795"/>
                </a:lnTo>
                <a:lnTo>
                  <a:pt x="2153" y="1788"/>
                </a:lnTo>
                <a:lnTo>
                  <a:pt x="2152" y="1782"/>
                </a:lnTo>
                <a:lnTo>
                  <a:pt x="2150" y="1774"/>
                </a:lnTo>
                <a:lnTo>
                  <a:pt x="2150" y="1765"/>
                </a:lnTo>
                <a:lnTo>
                  <a:pt x="2148" y="1755"/>
                </a:lnTo>
                <a:lnTo>
                  <a:pt x="2148" y="1745"/>
                </a:lnTo>
                <a:lnTo>
                  <a:pt x="2150" y="1736"/>
                </a:lnTo>
                <a:lnTo>
                  <a:pt x="2152" y="1728"/>
                </a:lnTo>
                <a:lnTo>
                  <a:pt x="2156" y="1720"/>
                </a:lnTo>
                <a:lnTo>
                  <a:pt x="2161" y="1714"/>
                </a:lnTo>
                <a:lnTo>
                  <a:pt x="2168" y="1707"/>
                </a:lnTo>
                <a:lnTo>
                  <a:pt x="2177" y="1702"/>
                </a:lnTo>
                <a:lnTo>
                  <a:pt x="2186" y="1710"/>
                </a:lnTo>
                <a:lnTo>
                  <a:pt x="2194" y="1716"/>
                </a:lnTo>
                <a:lnTo>
                  <a:pt x="2199" y="1719"/>
                </a:lnTo>
                <a:lnTo>
                  <a:pt x="2202" y="1721"/>
                </a:lnTo>
                <a:lnTo>
                  <a:pt x="2206" y="1725"/>
                </a:lnTo>
                <a:lnTo>
                  <a:pt x="2210" y="1729"/>
                </a:lnTo>
                <a:lnTo>
                  <a:pt x="2211" y="1733"/>
                </a:lnTo>
                <a:lnTo>
                  <a:pt x="2212" y="1736"/>
                </a:lnTo>
                <a:lnTo>
                  <a:pt x="2211" y="1741"/>
                </a:lnTo>
                <a:lnTo>
                  <a:pt x="2209" y="1748"/>
                </a:lnTo>
                <a:lnTo>
                  <a:pt x="2209" y="1761"/>
                </a:lnTo>
                <a:lnTo>
                  <a:pt x="2210" y="1774"/>
                </a:lnTo>
                <a:lnTo>
                  <a:pt x="2211" y="1779"/>
                </a:lnTo>
                <a:lnTo>
                  <a:pt x="2214" y="1785"/>
                </a:lnTo>
                <a:lnTo>
                  <a:pt x="2219" y="1790"/>
                </a:lnTo>
                <a:lnTo>
                  <a:pt x="2224" y="1794"/>
                </a:lnTo>
                <a:lnTo>
                  <a:pt x="2230" y="1804"/>
                </a:lnTo>
                <a:lnTo>
                  <a:pt x="2234" y="1813"/>
                </a:lnTo>
                <a:lnTo>
                  <a:pt x="2237" y="1822"/>
                </a:lnTo>
                <a:lnTo>
                  <a:pt x="2239" y="1832"/>
                </a:lnTo>
                <a:lnTo>
                  <a:pt x="2239" y="1841"/>
                </a:lnTo>
                <a:lnTo>
                  <a:pt x="2237" y="1851"/>
                </a:lnTo>
                <a:lnTo>
                  <a:pt x="2234" y="1859"/>
                </a:lnTo>
                <a:lnTo>
                  <a:pt x="2227" y="1868"/>
                </a:lnTo>
                <a:lnTo>
                  <a:pt x="2230" y="1871"/>
                </a:lnTo>
                <a:lnTo>
                  <a:pt x="2240" y="1878"/>
                </a:lnTo>
                <a:lnTo>
                  <a:pt x="2249" y="1887"/>
                </a:lnTo>
                <a:lnTo>
                  <a:pt x="2254" y="1891"/>
                </a:lnTo>
                <a:lnTo>
                  <a:pt x="2259" y="1893"/>
                </a:lnTo>
                <a:lnTo>
                  <a:pt x="2265" y="1896"/>
                </a:lnTo>
                <a:lnTo>
                  <a:pt x="2271" y="1897"/>
                </a:lnTo>
                <a:lnTo>
                  <a:pt x="2276" y="1892"/>
                </a:lnTo>
                <a:lnTo>
                  <a:pt x="2281" y="1887"/>
                </a:lnTo>
                <a:lnTo>
                  <a:pt x="2284" y="1882"/>
                </a:lnTo>
                <a:lnTo>
                  <a:pt x="2286" y="1877"/>
                </a:lnTo>
                <a:lnTo>
                  <a:pt x="2289" y="1864"/>
                </a:lnTo>
                <a:lnTo>
                  <a:pt x="2290" y="1852"/>
                </a:lnTo>
                <a:lnTo>
                  <a:pt x="2293" y="1838"/>
                </a:lnTo>
                <a:lnTo>
                  <a:pt x="2297" y="1827"/>
                </a:lnTo>
                <a:lnTo>
                  <a:pt x="2300" y="1822"/>
                </a:lnTo>
                <a:lnTo>
                  <a:pt x="2304" y="1817"/>
                </a:lnTo>
                <a:lnTo>
                  <a:pt x="2309" y="1813"/>
                </a:lnTo>
                <a:lnTo>
                  <a:pt x="2315" y="1809"/>
                </a:lnTo>
                <a:lnTo>
                  <a:pt x="2314" y="1792"/>
                </a:lnTo>
                <a:lnTo>
                  <a:pt x="2313" y="1774"/>
                </a:lnTo>
                <a:lnTo>
                  <a:pt x="2308" y="1761"/>
                </a:lnTo>
                <a:lnTo>
                  <a:pt x="2302" y="1748"/>
                </a:lnTo>
                <a:lnTo>
                  <a:pt x="2302" y="1734"/>
                </a:lnTo>
                <a:lnTo>
                  <a:pt x="2303" y="1721"/>
                </a:lnTo>
                <a:lnTo>
                  <a:pt x="2304" y="1719"/>
                </a:lnTo>
                <a:lnTo>
                  <a:pt x="2305" y="1716"/>
                </a:lnTo>
                <a:lnTo>
                  <a:pt x="2307" y="1714"/>
                </a:lnTo>
                <a:lnTo>
                  <a:pt x="2309" y="1713"/>
                </a:lnTo>
                <a:lnTo>
                  <a:pt x="2312" y="1713"/>
                </a:lnTo>
                <a:lnTo>
                  <a:pt x="2315" y="1711"/>
                </a:lnTo>
                <a:lnTo>
                  <a:pt x="2319" y="1713"/>
                </a:lnTo>
                <a:lnTo>
                  <a:pt x="2324" y="1714"/>
                </a:lnTo>
                <a:lnTo>
                  <a:pt x="2325" y="1713"/>
                </a:lnTo>
                <a:lnTo>
                  <a:pt x="2327" y="1711"/>
                </a:lnTo>
                <a:lnTo>
                  <a:pt x="2320" y="1705"/>
                </a:lnTo>
                <a:lnTo>
                  <a:pt x="2313" y="1699"/>
                </a:lnTo>
                <a:lnTo>
                  <a:pt x="2309" y="1696"/>
                </a:lnTo>
                <a:lnTo>
                  <a:pt x="2305" y="1695"/>
                </a:lnTo>
                <a:lnTo>
                  <a:pt x="2300" y="1694"/>
                </a:lnTo>
                <a:lnTo>
                  <a:pt x="2295" y="1694"/>
                </a:lnTo>
                <a:lnTo>
                  <a:pt x="2288" y="1694"/>
                </a:lnTo>
                <a:lnTo>
                  <a:pt x="2280" y="1692"/>
                </a:lnTo>
                <a:lnTo>
                  <a:pt x="2278" y="1690"/>
                </a:lnTo>
                <a:lnTo>
                  <a:pt x="2274" y="1687"/>
                </a:lnTo>
                <a:lnTo>
                  <a:pt x="2273" y="1685"/>
                </a:lnTo>
                <a:lnTo>
                  <a:pt x="2270" y="1680"/>
                </a:lnTo>
                <a:lnTo>
                  <a:pt x="2270" y="1676"/>
                </a:lnTo>
                <a:lnTo>
                  <a:pt x="2271" y="1669"/>
                </a:lnTo>
                <a:lnTo>
                  <a:pt x="2274" y="1661"/>
                </a:lnTo>
                <a:lnTo>
                  <a:pt x="2279" y="1651"/>
                </a:lnTo>
                <a:lnTo>
                  <a:pt x="2290" y="1631"/>
                </a:lnTo>
                <a:lnTo>
                  <a:pt x="2304" y="1608"/>
                </a:lnTo>
                <a:lnTo>
                  <a:pt x="2320" y="1587"/>
                </a:lnTo>
                <a:lnTo>
                  <a:pt x="2337" y="1568"/>
                </a:lnTo>
                <a:lnTo>
                  <a:pt x="2344" y="1561"/>
                </a:lnTo>
                <a:lnTo>
                  <a:pt x="2352" y="1554"/>
                </a:lnTo>
                <a:lnTo>
                  <a:pt x="2358" y="1551"/>
                </a:lnTo>
                <a:lnTo>
                  <a:pt x="2363" y="1548"/>
                </a:lnTo>
                <a:lnTo>
                  <a:pt x="2371" y="1556"/>
                </a:lnTo>
                <a:lnTo>
                  <a:pt x="2379" y="1563"/>
                </a:lnTo>
                <a:lnTo>
                  <a:pt x="2388" y="1568"/>
                </a:lnTo>
                <a:lnTo>
                  <a:pt x="2398" y="1572"/>
                </a:lnTo>
                <a:lnTo>
                  <a:pt x="2407" y="1576"/>
                </a:lnTo>
                <a:lnTo>
                  <a:pt x="2418" y="1577"/>
                </a:lnTo>
                <a:lnTo>
                  <a:pt x="2428" y="1578"/>
                </a:lnTo>
                <a:lnTo>
                  <a:pt x="2440" y="1577"/>
                </a:lnTo>
                <a:lnTo>
                  <a:pt x="2447" y="1569"/>
                </a:lnTo>
                <a:lnTo>
                  <a:pt x="2455" y="1562"/>
                </a:lnTo>
                <a:lnTo>
                  <a:pt x="2460" y="1549"/>
                </a:lnTo>
                <a:lnTo>
                  <a:pt x="2463" y="1535"/>
                </a:lnTo>
                <a:lnTo>
                  <a:pt x="2469" y="1523"/>
                </a:lnTo>
                <a:lnTo>
                  <a:pt x="2475" y="1510"/>
                </a:lnTo>
                <a:lnTo>
                  <a:pt x="2479" y="1505"/>
                </a:lnTo>
                <a:lnTo>
                  <a:pt x="2482" y="1502"/>
                </a:lnTo>
                <a:lnTo>
                  <a:pt x="2487" y="1498"/>
                </a:lnTo>
                <a:lnTo>
                  <a:pt x="2494" y="1495"/>
                </a:lnTo>
                <a:lnTo>
                  <a:pt x="2500" y="1493"/>
                </a:lnTo>
                <a:lnTo>
                  <a:pt x="2509" y="1493"/>
                </a:lnTo>
                <a:lnTo>
                  <a:pt x="2517" y="1493"/>
                </a:lnTo>
                <a:lnTo>
                  <a:pt x="2528" y="1495"/>
                </a:lnTo>
                <a:lnTo>
                  <a:pt x="2526" y="1499"/>
                </a:lnTo>
                <a:lnTo>
                  <a:pt x="2526" y="1504"/>
                </a:lnTo>
                <a:lnTo>
                  <a:pt x="2529" y="1502"/>
                </a:lnTo>
                <a:lnTo>
                  <a:pt x="2531" y="1499"/>
                </a:lnTo>
                <a:lnTo>
                  <a:pt x="2533" y="1492"/>
                </a:lnTo>
                <a:lnTo>
                  <a:pt x="2533" y="1484"/>
                </a:lnTo>
                <a:lnTo>
                  <a:pt x="2531" y="1476"/>
                </a:lnTo>
                <a:lnTo>
                  <a:pt x="2530" y="1469"/>
                </a:lnTo>
                <a:lnTo>
                  <a:pt x="2525" y="1454"/>
                </a:lnTo>
                <a:lnTo>
                  <a:pt x="2520" y="1440"/>
                </a:lnTo>
                <a:lnTo>
                  <a:pt x="2524" y="1436"/>
                </a:lnTo>
                <a:lnTo>
                  <a:pt x="2529" y="1434"/>
                </a:lnTo>
                <a:lnTo>
                  <a:pt x="2534" y="1433"/>
                </a:lnTo>
                <a:lnTo>
                  <a:pt x="2538" y="1433"/>
                </a:lnTo>
                <a:lnTo>
                  <a:pt x="2545" y="1434"/>
                </a:lnTo>
                <a:lnTo>
                  <a:pt x="2554" y="1438"/>
                </a:lnTo>
                <a:lnTo>
                  <a:pt x="2561" y="1441"/>
                </a:lnTo>
                <a:lnTo>
                  <a:pt x="2569" y="1446"/>
                </a:lnTo>
                <a:lnTo>
                  <a:pt x="2576" y="1450"/>
                </a:lnTo>
                <a:lnTo>
                  <a:pt x="2584" y="1451"/>
                </a:lnTo>
                <a:lnTo>
                  <a:pt x="2592" y="1455"/>
                </a:lnTo>
                <a:lnTo>
                  <a:pt x="2598" y="1459"/>
                </a:lnTo>
                <a:lnTo>
                  <a:pt x="2604" y="1463"/>
                </a:lnTo>
                <a:lnTo>
                  <a:pt x="2609" y="1469"/>
                </a:lnTo>
                <a:lnTo>
                  <a:pt x="2629" y="1469"/>
                </a:lnTo>
                <a:lnTo>
                  <a:pt x="2648" y="1469"/>
                </a:lnTo>
                <a:lnTo>
                  <a:pt x="2668" y="1470"/>
                </a:lnTo>
                <a:lnTo>
                  <a:pt x="2687" y="1470"/>
                </a:lnTo>
                <a:lnTo>
                  <a:pt x="2693" y="1475"/>
                </a:lnTo>
                <a:lnTo>
                  <a:pt x="2700" y="1476"/>
                </a:lnTo>
                <a:lnTo>
                  <a:pt x="2703" y="1476"/>
                </a:lnTo>
                <a:lnTo>
                  <a:pt x="2707" y="1474"/>
                </a:lnTo>
                <a:lnTo>
                  <a:pt x="2712" y="1465"/>
                </a:lnTo>
                <a:lnTo>
                  <a:pt x="2717" y="1456"/>
                </a:lnTo>
                <a:lnTo>
                  <a:pt x="2713" y="1453"/>
                </a:lnTo>
                <a:lnTo>
                  <a:pt x="2710" y="1450"/>
                </a:lnTo>
                <a:lnTo>
                  <a:pt x="2707" y="1446"/>
                </a:lnTo>
                <a:lnTo>
                  <a:pt x="2706" y="1441"/>
                </a:lnTo>
                <a:lnTo>
                  <a:pt x="2703" y="1434"/>
                </a:lnTo>
                <a:lnTo>
                  <a:pt x="2702" y="1424"/>
                </a:lnTo>
                <a:lnTo>
                  <a:pt x="2701" y="1409"/>
                </a:lnTo>
                <a:lnTo>
                  <a:pt x="2702" y="1392"/>
                </a:lnTo>
                <a:lnTo>
                  <a:pt x="2703" y="1377"/>
                </a:lnTo>
                <a:lnTo>
                  <a:pt x="2705" y="1361"/>
                </a:lnTo>
                <a:lnTo>
                  <a:pt x="2705" y="1346"/>
                </a:lnTo>
                <a:lnTo>
                  <a:pt x="2702" y="1331"/>
                </a:lnTo>
                <a:lnTo>
                  <a:pt x="2700" y="1323"/>
                </a:lnTo>
                <a:lnTo>
                  <a:pt x="2697" y="1316"/>
                </a:lnTo>
                <a:lnTo>
                  <a:pt x="2692" y="1308"/>
                </a:lnTo>
                <a:lnTo>
                  <a:pt x="2687" y="1301"/>
                </a:lnTo>
                <a:lnTo>
                  <a:pt x="2687" y="1282"/>
                </a:lnTo>
                <a:lnTo>
                  <a:pt x="2688" y="1263"/>
                </a:lnTo>
                <a:lnTo>
                  <a:pt x="2690" y="1244"/>
                </a:lnTo>
                <a:lnTo>
                  <a:pt x="2693" y="1227"/>
                </a:lnTo>
                <a:lnTo>
                  <a:pt x="2697" y="1209"/>
                </a:lnTo>
                <a:lnTo>
                  <a:pt x="2703" y="1191"/>
                </a:lnTo>
                <a:lnTo>
                  <a:pt x="2712" y="1174"/>
                </a:lnTo>
                <a:lnTo>
                  <a:pt x="2722" y="1158"/>
                </a:lnTo>
                <a:lnTo>
                  <a:pt x="2727" y="1148"/>
                </a:lnTo>
                <a:lnTo>
                  <a:pt x="2731" y="1136"/>
                </a:lnTo>
                <a:lnTo>
                  <a:pt x="2733" y="1125"/>
                </a:lnTo>
                <a:lnTo>
                  <a:pt x="2733" y="1114"/>
                </a:lnTo>
                <a:lnTo>
                  <a:pt x="2733" y="1092"/>
                </a:lnTo>
                <a:lnTo>
                  <a:pt x="2733" y="1070"/>
                </a:lnTo>
                <a:lnTo>
                  <a:pt x="2741" y="1033"/>
                </a:lnTo>
                <a:lnTo>
                  <a:pt x="2750" y="998"/>
                </a:lnTo>
                <a:lnTo>
                  <a:pt x="2756" y="981"/>
                </a:lnTo>
                <a:lnTo>
                  <a:pt x="2762" y="963"/>
                </a:lnTo>
                <a:lnTo>
                  <a:pt x="2770" y="947"/>
                </a:lnTo>
                <a:lnTo>
                  <a:pt x="2780" y="930"/>
                </a:lnTo>
                <a:lnTo>
                  <a:pt x="2782" y="928"/>
                </a:lnTo>
                <a:lnTo>
                  <a:pt x="2785" y="925"/>
                </a:lnTo>
                <a:lnTo>
                  <a:pt x="2786" y="923"/>
                </a:lnTo>
                <a:lnTo>
                  <a:pt x="2786" y="919"/>
                </a:lnTo>
                <a:lnTo>
                  <a:pt x="2786" y="914"/>
                </a:lnTo>
                <a:lnTo>
                  <a:pt x="2785" y="908"/>
                </a:lnTo>
                <a:lnTo>
                  <a:pt x="2782" y="901"/>
                </a:lnTo>
                <a:lnTo>
                  <a:pt x="2780" y="896"/>
                </a:lnTo>
                <a:lnTo>
                  <a:pt x="2780" y="890"/>
                </a:lnTo>
                <a:lnTo>
                  <a:pt x="2780" y="885"/>
                </a:lnTo>
                <a:lnTo>
                  <a:pt x="2785" y="881"/>
                </a:lnTo>
                <a:lnTo>
                  <a:pt x="2787" y="879"/>
                </a:lnTo>
                <a:lnTo>
                  <a:pt x="2790" y="875"/>
                </a:lnTo>
                <a:lnTo>
                  <a:pt x="2792" y="871"/>
                </a:lnTo>
                <a:lnTo>
                  <a:pt x="2795" y="863"/>
                </a:lnTo>
                <a:lnTo>
                  <a:pt x="2795" y="854"/>
                </a:lnTo>
                <a:lnTo>
                  <a:pt x="2791" y="846"/>
                </a:lnTo>
                <a:lnTo>
                  <a:pt x="2789" y="840"/>
                </a:lnTo>
                <a:lnTo>
                  <a:pt x="2787" y="835"/>
                </a:lnTo>
                <a:lnTo>
                  <a:pt x="2789" y="830"/>
                </a:lnTo>
                <a:lnTo>
                  <a:pt x="2791" y="826"/>
                </a:lnTo>
                <a:lnTo>
                  <a:pt x="2795" y="824"/>
                </a:lnTo>
                <a:lnTo>
                  <a:pt x="2803" y="822"/>
                </a:lnTo>
                <a:lnTo>
                  <a:pt x="2811" y="824"/>
                </a:lnTo>
                <a:lnTo>
                  <a:pt x="2823" y="827"/>
                </a:lnTo>
                <a:lnTo>
                  <a:pt x="2834" y="831"/>
                </a:lnTo>
                <a:lnTo>
                  <a:pt x="2840" y="832"/>
                </a:lnTo>
                <a:lnTo>
                  <a:pt x="2846" y="834"/>
                </a:lnTo>
                <a:lnTo>
                  <a:pt x="2853" y="834"/>
                </a:lnTo>
                <a:lnTo>
                  <a:pt x="2859" y="832"/>
                </a:lnTo>
                <a:lnTo>
                  <a:pt x="2864" y="834"/>
                </a:lnTo>
                <a:lnTo>
                  <a:pt x="2869" y="836"/>
                </a:lnTo>
                <a:lnTo>
                  <a:pt x="2874" y="839"/>
                </a:lnTo>
                <a:lnTo>
                  <a:pt x="2878" y="842"/>
                </a:lnTo>
                <a:lnTo>
                  <a:pt x="2879" y="844"/>
                </a:lnTo>
                <a:lnTo>
                  <a:pt x="2883" y="837"/>
                </a:lnTo>
                <a:lnTo>
                  <a:pt x="2889" y="831"/>
                </a:lnTo>
                <a:lnTo>
                  <a:pt x="2897" y="826"/>
                </a:lnTo>
                <a:lnTo>
                  <a:pt x="2907" y="822"/>
                </a:lnTo>
                <a:lnTo>
                  <a:pt x="2910" y="821"/>
                </a:lnTo>
                <a:lnTo>
                  <a:pt x="2913" y="814"/>
                </a:lnTo>
                <a:lnTo>
                  <a:pt x="2913" y="807"/>
                </a:lnTo>
                <a:lnTo>
                  <a:pt x="2912" y="804"/>
                </a:lnTo>
                <a:lnTo>
                  <a:pt x="2910" y="800"/>
                </a:lnTo>
                <a:lnTo>
                  <a:pt x="2908" y="796"/>
                </a:lnTo>
                <a:lnTo>
                  <a:pt x="2904" y="792"/>
                </a:lnTo>
                <a:lnTo>
                  <a:pt x="2898" y="787"/>
                </a:lnTo>
                <a:lnTo>
                  <a:pt x="2893" y="781"/>
                </a:lnTo>
                <a:lnTo>
                  <a:pt x="2890" y="775"/>
                </a:lnTo>
                <a:lnTo>
                  <a:pt x="2889" y="770"/>
                </a:lnTo>
                <a:lnTo>
                  <a:pt x="2889" y="763"/>
                </a:lnTo>
                <a:lnTo>
                  <a:pt x="2892" y="757"/>
                </a:lnTo>
                <a:lnTo>
                  <a:pt x="2895" y="751"/>
                </a:lnTo>
                <a:lnTo>
                  <a:pt x="2902" y="745"/>
                </a:lnTo>
                <a:lnTo>
                  <a:pt x="2902" y="745"/>
                </a:lnTo>
                <a:lnTo>
                  <a:pt x="2902" y="732"/>
                </a:lnTo>
                <a:lnTo>
                  <a:pt x="2894" y="731"/>
                </a:lnTo>
                <a:lnTo>
                  <a:pt x="2887" y="731"/>
                </a:lnTo>
                <a:lnTo>
                  <a:pt x="2887" y="727"/>
                </a:lnTo>
                <a:lnTo>
                  <a:pt x="2887" y="723"/>
                </a:lnTo>
                <a:lnTo>
                  <a:pt x="2887" y="723"/>
                </a:lnTo>
                <a:lnTo>
                  <a:pt x="2878" y="724"/>
                </a:lnTo>
                <a:lnTo>
                  <a:pt x="2870" y="723"/>
                </a:lnTo>
                <a:lnTo>
                  <a:pt x="2863" y="719"/>
                </a:lnTo>
                <a:lnTo>
                  <a:pt x="2856" y="714"/>
                </a:lnTo>
                <a:lnTo>
                  <a:pt x="2855" y="709"/>
                </a:lnTo>
                <a:lnTo>
                  <a:pt x="2853" y="703"/>
                </a:lnTo>
                <a:lnTo>
                  <a:pt x="2853" y="698"/>
                </a:lnTo>
                <a:lnTo>
                  <a:pt x="2853" y="693"/>
                </a:lnTo>
                <a:lnTo>
                  <a:pt x="2854" y="689"/>
                </a:lnTo>
                <a:lnTo>
                  <a:pt x="2858" y="687"/>
                </a:lnTo>
                <a:lnTo>
                  <a:pt x="2864" y="684"/>
                </a:lnTo>
                <a:lnTo>
                  <a:pt x="2872" y="684"/>
                </a:lnTo>
                <a:lnTo>
                  <a:pt x="2883" y="684"/>
                </a:lnTo>
                <a:lnTo>
                  <a:pt x="2895" y="684"/>
                </a:lnTo>
                <a:lnTo>
                  <a:pt x="2907" y="683"/>
                </a:lnTo>
                <a:lnTo>
                  <a:pt x="2918" y="683"/>
                </a:lnTo>
                <a:lnTo>
                  <a:pt x="2918" y="683"/>
                </a:lnTo>
                <a:lnTo>
                  <a:pt x="2933" y="668"/>
                </a:lnTo>
                <a:lnTo>
                  <a:pt x="2933" y="654"/>
                </a:lnTo>
                <a:lnTo>
                  <a:pt x="2933" y="639"/>
                </a:lnTo>
                <a:lnTo>
                  <a:pt x="2928" y="635"/>
                </a:lnTo>
                <a:lnTo>
                  <a:pt x="2924" y="630"/>
                </a:lnTo>
                <a:lnTo>
                  <a:pt x="2926" y="629"/>
                </a:lnTo>
                <a:lnTo>
                  <a:pt x="2927" y="627"/>
                </a:lnTo>
                <a:lnTo>
                  <a:pt x="2929" y="624"/>
                </a:lnTo>
                <a:lnTo>
                  <a:pt x="2933" y="621"/>
                </a:lnTo>
                <a:lnTo>
                  <a:pt x="2933" y="621"/>
                </a:lnTo>
                <a:lnTo>
                  <a:pt x="2941" y="614"/>
                </a:lnTo>
                <a:lnTo>
                  <a:pt x="2948" y="606"/>
                </a:lnTo>
                <a:lnTo>
                  <a:pt x="2949" y="576"/>
                </a:lnTo>
                <a:lnTo>
                  <a:pt x="2949" y="546"/>
                </a:lnTo>
                <a:lnTo>
                  <a:pt x="2949" y="531"/>
                </a:lnTo>
                <a:lnTo>
                  <a:pt x="2948" y="516"/>
                </a:lnTo>
                <a:lnTo>
                  <a:pt x="2947" y="501"/>
                </a:lnTo>
                <a:lnTo>
                  <a:pt x="2944" y="487"/>
                </a:lnTo>
                <a:lnTo>
                  <a:pt x="2943" y="480"/>
                </a:lnTo>
                <a:lnTo>
                  <a:pt x="2942" y="473"/>
                </a:lnTo>
                <a:lnTo>
                  <a:pt x="2943" y="466"/>
                </a:lnTo>
                <a:lnTo>
                  <a:pt x="2944" y="461"/>
                </a:lnTo>
                <a:lnTo>
                  <a:pt x="2947" y="455"/>
                </a:lnTo>
                <a:lnTo>
                  <a:pt x="2951" y="451"/>
                </a:lnTo>
                <a:lnTo>
                  <a:pt x="2956" y="447"/>
                </a:lnTo>
                <a:lnTo>
                  <a:pt x="2963" y="446"/>
                </a:lnTo>
                <a:lnTo>
                  <a:pt x="2969" y="447"/>
                </a:lnTo>
                <a:lnTo>
                  <a:pt x="2973" y="449"/>
                </a:lnTo>
                <a:lnTo>
                  <a:pt x="2977" y="453"/>
                </a:lnTo>
                <a:lnTo>
                  <a:pt x="2978" y="458"/>
                </a:lnTo>
                <a:lnTo>
                  <a:pt x="2980" y="470"/>
                </a:lnTo>
                <a:lnTo>
                  <a:pt x="2981" y="481"/>
                </a:lnTo>
                <a:lnTo>
                  <a:pt x="2982" y="488"/>
                </a:lnTo>
                <a:lnTo>
                  <a:pt x="2982" y="496"/>
                </a:lnTo>
                <a:lnTo>
                  <a:pt x="2990" y="497"/>
                </a:lnTo>
                <a:lnTo>
                  <a:pt x="2996" y="497"/>
                </a:lnTo>
                <a:lnTo>
                  <a:pt x="2997" y="505"/>
                </a:lnTo>
                <a:lnTo>
                  <a:pt x="2998" y="512"/>
                </a:lnTo>
                <a:lnTo>
                  <a:pt x="3012" y="506"/>
                </a:lnTo>
                <a:lnTo>
                  <a:pt x="3026" y="498"/>
                </a:lnTo>
                <a:lnTo>
                  <a:pt x="3031" y="496"/>
                </a:lnTo>
                <a:lnTo>
                  <a:pt x="3036" y="493"/>
                </a:lnTo>
                <a:lnTo>
                  <a:pt x="3040" y="491"/>
                </a:lnTo>
                <a:lnTo>
                  <a:pt x="3042" y="487"/>
                </a:lnTo>
                <a:lnTo>
                  <a:pt x="3046" y="480"/>
                </a:lnTo>
                <a:lnTo>
                  <a:pt x="3049" y="471"/>
                </a:lnTo>
                <a:lnTo>
                  <a:pt x="3050" y="462"/>
                </a:lnTo>
                <a:lnTo>
                  <a:pt x="3051" y="453"/>
                </a:lnTo>
                <a:lnTo>
                  <a:pt x="3054" y="444"/>
                </a:lnTo>
                <a:lnTo>
                  <a:pt x="3057" y="437"/>
                </a:lnTo>
                <a:lnTo>
                  <a:pt x="3057" y="437"/>
                </a:lnTo>
                <a:lnTo>
                  <a:pt x="3065" y="422"/>
                </a:lnTo>
                <a:lnTo>
                  <a:pt x="3074" y="407"/>
                </a:lnTo>
                <a:lnTo>
                  <a:pt x="3072" y="407"/>
                </a:lnTo>
                <a:lnTo>
                  <a:pt x="3080" y="390"/>
                </a:lnTo>
                <a:lnTo>
                  <a:pt x="3089" y="375"/>
                </a:lnTo>
                <a:lnTo>
                  <a:pt x="3089" y="375"/>
                </a:lnTo>
                <a:lnTo>
                  <a:pt x="3094" y="369"/>
                </a:lnTo>
                <a:lnTo>
                  <a:pt x="3099" y="362"/>
                </a:lnTo>
                <a:lnTo>
                  <a:pt x="3103" y="354"/>
                </a:lnTo>
                <a:lnTo>
                  <a:pt x="3106" y="345"/>
                </a:lnTo>
                <a:lnTo>
                  <a:pt x="3113" y="330"/>
                </a:lnTo>
                <a:lnTo>
                  <a:pt x="3119" y="314"/>
                </a:lnTo>
                <a:lnTo>
                  <a:pt x="3119" y="314"/>
                </a:lnTo>
                <a:lnTo>
                  <a:pt x="3126" y="299"/>
                </a:lnTo>
                <a:lnTo>
                  <a:pt x="3134" y="283"/>
                </a:lnTo>
                <a:lnTo>
                  <a:pt x="3135" y="277"/>
                </a:lnTo>
                <a:lnTo>
                  <a:pt x="3135" y="270"/>
                </a:lnTo>
                <a:lnTo>
                  <a:pt x="3136" y="267"/>
                </a:lnTo>
                <a:lnTo>
                  <a:pt x="3139" y="265"/>
                </a:lnTo>
                <a:lnTo>
                  <a:pt x="3143" y="265"/>
                </a:lnTo>
                <a:lnTo>
                  <a:pt x="3149" y="266"/>
                </a:lnTo>
                <a:lnTo>
                  <a:pt x="3159" y="270"/>
                </a:lnTo>
                <a:lnTo>
                  <a:pt x="3168" y="276"/>
                </a:lnTo>
                <a:lnTo>
                  <a:pt x="3174" y="283"/>
                </a:lnTo>
                <a:lnTo>
                  <a:pt x="3180" y="291"/>
                </a:lnTo>
                <a:lnTo>
                  <a:pt x="3192" y="309"/>
                </a:lnTo>
                <a:lnTo>
                  <a:pt x="3204" y="326"/>
                </a:lnTo>
                <a:lnTo>
                  <a:pt x="3194" y="333"/>
                </a:lnTo>
                <a:lnTo>
                  <a:pt x="3184" y="339"/>
                </a:lnTo>
                <a:lnTo>
                  <a:pt x="3175" y="345"/>
                </a:lnTo>
                <a:lnTo>
                  <a:pt x="3167" y="353"/>
                </a:lnTo>
                <a:lnTo>
                  <a:pt x="3159" y="360"/>
                </a:lnTo>
                <a:lnTo>
                  <a:pt x="3153" y="368"/>
                </a:lnTo>
                <a:lnTo>
                  <a:pt x="3147" y="375"/>
                </a:lnTo>
                <a:lnTo>
                  <a:pt x="3143" y="384"/>
                </a:lnTo>
                <a:lnTo>
                  <a:pt x="3139" y="393"/>
                </a:lnTo>
                <a:lnTo>
                  <a:pt x="3135" y="403"/>
                </a:lnTo>
                <a:lnTo>
                  <a:pt x="3134" y="413"/>
                </a:lnTo>
                <a:lnTo>
                  <a:pt x="3133" y="423"/>
                </a:lnTo>
                <a:lnTo>
                  <a:pt x="3134" y="434"/>
                </a:lnTo>
                <a:lnTo>
                  <a:pt x="3135" y="446"/>
                </a:lnTo>
                <a:lnTo>
                  <a:pt x="3136" y="457"/>
                </a:lnTo>
                <a:lnTo>
                  <a:pt x="3140" y="470"/>
                </a:lnTo>
                <a:lnTo>
                  <a:pt x="3142" y="475"/>
                </a:lnTo>
                <a:lnTo>
                  <a:pt x="3142" y="480"/>
                </a:lnTo>
                <a:lnTo>
                  <a:pt x="3142" y="486"/>
                </a:lnTo>
                <a:lnTo>
                  <a:pt x="3140" y="491"/>
                </a:lnTo>
                <a:lnTo>
                  <a:pt x="3136" y="502"/>
                </a:lnTo>
                <a:lnTo>
                  <a:pt x="3135" y="515"/>
                </a:lnTo>
                <a:lnTo>
                  <a:pt x="3152" y="526"/>
                </a:lnTo>
                <a:lnTo>
                  <a:pt x="3164" y="535"/>
                </a:lnTo>
                <a:lnTo>
                  <a:pt x="3169" y="537"/>
                </a:lnTo>
                <a:lnTo>
                  <a:pt x="3173" y="540"/>
                </a:lnTo>
                <a:lnTo>
                  <a:pt x="3177" y="540"/>
                </a:lnTo>
                <a:lnTo>
                  <a:pt x="3180" y="540"/>
                </a:lnTo>
                <a:lnTo>
                  <a:pt x="3183" y="539"/>
                </a:lnTo>
                <a:lnTo>
                  <a:pt x="3185" y="537"/>
                </a:lnTo>
                <a:lnTo>
                  <a:pt x="3188" y="534"/>
                </a:lnTo>
                <a:lnTo>
                  <a:pt x="3189" y="529"/>
                </a:lnTo>
                <a:lnTo>
                  <a:pt x="3193" y="516"/>
                </a:lnTo>
                <a:lnTo>
                  <a:pt x="3197" y="500"/>
                </a:lnTo>
                <a:lnTo>
                  <a:pt x="3198" y="500"/>
                </a:lnTo>
                <a:lnTo>
                  <a:pt x="3197" y="500"/>
                </a:lnTo>
                <a:lnTo>
                  <a:pt x="3192" y="491"/>
                </a:lnTo>
                <a:lnTo>
                  <a:pt x="3189" y="483"/>
                </a:lnTo>
                <a:lnTo>
                  <a:pt x="3189" y="476"/>
                </a:lnTo>
                <a:lnTo>
                  <a:pt x="3190" y="468"/>
                </a:lnTo>
                <a:lnTo>
                  <a:pt x="3194" y="453"/>
                </a:lnTo>
                <a:lnTo>
                  <a:pt x="3196" y="437"/>
                </a:lnTo>
                <a:lnTo>
                  <a:pt x="3207" y="439"/>
                </a:lnTo>
                <a:lnTo>
                  <a:pt x="3216" y="443"/>
                </a:lnTo>
                <a:lnTo>
                  <a:pt x="3221" y="448"/>
                </a:lnTo>
                <a:lnTo>
                  <a:pt x="3224" y="455"/>
                </a:lnTo>
                <a:lnTo>
                  <a:pt x="3226" y="461"/>
                </a:lnTo>
                <a:lnTo>
                  <a:pt x="3227" y="468"/>
                </a:lnTo>
                <a:lnTo>
                  <a:pt x="3227" y="477"/>
                </a:lnTo>
                <a:lnTo>
                  <a:pt x="3227" y="485"/>
                </a:lnTo>
                <a:lnTo>
                  <a:pt x="3227" y="485"/>
                </a:lnTo>
                <a:lnTo>
                  <a:pt x="3234" y="490"/>
                </a:lnTo>
                <a:lnTo>
                  <a:pt x="3242" y="492"/>
                </a:lnTo>
                <a:lnTo>
                  <a:pt x="3247" y="493"/>
                </a:lnTo>
                <a:lnTo>
                  <a:pt x="3252" y="492"/>
                </a:lnTo>
                <a:lnTo>
                  <a:pt x="3256" y="490"/>
                </a:lnTo>
                <a:lnTo>
                  <a:pt x="3258" y="486"/>
                </a:lnTo>
                <a:lnTo>
                  <a:pt x="3261" y="482"/>
                </a:lnTo>
                <a:lnTo>
                  <a:pt x="3263" y="477"/>
                </a:lnTo>
                <a:lnTo>
                  <a:pt x="3267" y="466"/>
                </a:lnTo>
                <a:lnTo>
                  <a:pt x="3271" y="457"/>
                </a:lnTo>
                <a:lnTo>
                  <a:pt x="3273" y="453"/>
                </a:lnTo>
                <a:lnTo>
                  <a:pt x="3277" y="449"/>
                </a:lnTo>
                <a:lnTo>
                  <a:pt x="3281" y="448"/>
                </a:lnTo>
                <a:lnTo>
                  <a:pt x="3287" y="449"/>
                </a:lnTo>
                <a:lnTo>
                  <a:pt x="3287" y="449"/>
                </a:lnTo>
                <a:lnTo>
                  <a:pt x="3287" y="444"/>
                </a:lnTo>
                <a:lnTo>
                  <a:pt x="3287" y="439"/>
                </a:lnTo>
                <a:lnTo>
                  <a:pt x="3283" y="441"/>
                </a:lnTo>
                <a:lnTo>
                  <a:pt x="3280" y="441"/>
                </a:lnTo>
                <a:lnTo>
                  <a:pt x="3271" y="434"/>
                </a:lnTo>
                <a:lnTo>
                  <a:pt x="3265" y="428"/>
                </a:lnTo>
                <a:lnTo>
                  <a:pt x="3260" y="421"/>
                </a:lnTo>
                <a:lnTo>
                  <a:pt x="3256" y="413"/>
                </a:lnTo>
                <a:lnTo>
                  <a:pt x="3253" y="404"/>
                </a:lnTo>
                <a:lnTo>
                  <a:pt x="3253" y="395"/>
                </a:lnTo>
                <a:lnTo>
                  <a:pt x="3255" y="385"/>
                </a:lnTo>
                <a:lnTo>
                  <a:pt x="3258" y="375"/>
                </a:lnTo>
                <a:lnTo>
                  <a:pt x="3263" y="373"/>
                </a:lnTo>
                <a:lnTo>
                  <a:pt x="3268" y="369"/>
                </a:lnTo>
                <a:lnTo>
                  <a:pt x="3273" y="367"/>
                </a:lnTo>
                <a:lnTo>
                  <a:pt x="3277" y="362"/>
                </a:lnTo>
                <a:lnTo>
                  <a:pt x="3283" y="353"/>
                </a:lnTo>
                <a:lnTo>
                  <a:pt x="3288" y="344"/>
                </a:lnTo>
                <a:lnTo>
                  <a:pt x="3295" y="323"/>
                </a:lnTo>
                <a:lnTo>
                  <a:pt x="3301" y="303"/>
                </a:lnTo>
                <a:lnTo>
                  <a:pt x="3306" y="294"/>
                </a:lnTo>
                <a:lnTo>
                  <a:pt x="3311" y="288"/>
                </a:lnTo>
                <a:lnTo>
                  <a:pt x="3316" y="284"/>
                </a:lnTo>
                <a:lnTo>
                  <a:pt x="3322" y="283"/>
                </a:lnTo>
                <a:lnTo>
                  <a:pt x="3336" y="281"/>
                </a:lnTo>
                <a:lnTo>
                  <a:pt x="3350" y="283"/>
                </a:lnTo>
                <a:lnTo>
                  <a:pt x="3355" y="279"/>
                </a:lnTo>
                <a:lnTo>
                  <a:pt x="3361" y="275"/>
                </a:lnTo>
                <a:lnTo>
                  <a:pt x="3368" y="274"/>
                </a:lnTo>
                <a:lnTo>
                  <a:pt x="3374" y="274"/>
                </a:lnTo>
                <a:lnTo>
                  <a:pt x="3379" y="274"/>
                </a:lnTo>
                <a:lnTo>
                  <a:pt x="3385" y="275"/>
                </a:lnTo>
                <a:lnTo>
                  <a:pt x="3390" y="279"/>
                </a:lnTo>
                <a:lnTo>
                  <a:pt x="3396" y="283"/>
                </a:lnTo>
                <a:lnTo>
                  <a:pt x="3398" y="290"/>
                </a:lnTo>
                <a:lnTo>
                  <a:pt x="3400" y="298"/>
                </a:lnTo>
                <a:lnTo>
                  <a:pt x="3403" y="304"/>
                </a:lnTo>
                <a:lnTo>
                  <a:pt x="3406" y="308"/>
                </a:lnTo>
                <a:lnTo>
                  <a:pt x="3411" y="310"/>
                </a:lnTo>
                <a:lnTo>
                  <a:pt x="3416" y="310"/>
                </a:lnTo>
                <a:lnTo>
                  <a:pt x="3423" y="308"/>
                </a:lnTo>
                <a:lnTo>
                  <a:pt x="3429" y="301"/>
                </a:lnTo>
                <a:lnTo>
                  <a:pt x="3438" y="294"/>
                </a:lnTo>
                <a:lnTo>
                  <a:pt x="3445" y="286"/>
                </a:lnTo>
                <a:lnTo>
                  <a:pt x="3454" y="280"/>
                </a:lnTo>
                <a:lnTo>
                  <a:pt x="3463" y="274"/>
                </a:lnTo>
                <a:lnTo>
                  <a:pt x="3472" y="269"/>
                </a:lnTo>
                <a:lnTo>
                  <a:pt x="3481" y="265"/>
                </a:lnTo>
                <a:lnTo>
                  <a:pt x="3489" y="261"/>
                </a:lnTo>
                <a:lnTo>
                  <a:pt x="3499" y="257"/>
                </a:lnTo>
                <a:lnTo>
                  <a:pt x="3518" y="254"/>
                </a:lnTo>
                <a:lnTo>
                  <a:pt x="3538" y="251"/>
                </a:lnTo>
                <a:lnTo>
                  <a:pt x="3560" y="251"/>
                </a:lnTo>
                <a:lnTo>
                  <a:pt x="3581" y="252"/>
                </a:lnTo>
                <a:lnTo>
                  <a:pt x="3585" y="255"/>
                </a:lnTo>
                <a:lnTo>
                  <a:pt x="3588" y="256"/>
                </a:lnTo>
                <a:lnTo>
                  <a:pt x="3594" y="255"/>
                </a:lnTo>
                <a:lnTo>
                  <a:pt x="3597" y="252"/>
                </a:lnTo>
                <a:lnTo>
                  <a:pt x="3597" y="252"/>
                </a:lnTo>
                <a:lnTo>
                  <a:pt x="3611" y="255"/>
                </a:lnTo>
                <a:lnTo>
                  <a:pt x="3624" y="259"/>
                </a:lnTo>
                <a:lnTo>
                  <a:pt x="3635" y="264"/>
                </a:lnTo>
                <a:lnTo>
                  <a:pt x="3648" y="269"/>
                </a:lnTo>
                <a:lnTo>
                  <a:pt x="3659" y="275"/>
                </a:lnTo>
                <a:lnTo>
                  <a:pt x="3670" y="281"/>
                </a:lnTo>
                <a:lnTo>
                  <a:pt x="3680" y="289"/>
                </a:lnTo>
                <a:lnTo>
                  <a:pt x="3690" y="298"/>
                </a:lnTo>
                <a:lnTo>
                  <a:pt x="3690" y="298"/>
                </a:lnTo>
                <a:lnTo>
                  <a:pt x="3700" y="299"/>
                </a:lnTo>
                <a:lnTo>
                  <a:pt x="3709" y="301"/>
                </a:lnTo>
                <a:lnTo>
                  <a:pt x="3713" y="303"/>
                </a:lnTo>
                <a:lnTo>
                  <a:pt x="3717" y="305"/>
                </a:lnTo>
                <a:lnTo>
                  <a:pt x="3719" y="309"/>
                </a:lnTo>
                <a:lnTo>
                  <a:pt x="3723" y="313"/>
                </a:lnTo>
                <a:lnTo>
                  <a:pt x="3723" y="313"/>
                </a:lnTo>
                <a:lnTo>
                  <a:pt x="3723" y="313"/>
                </a:lnTo>
                <a:lnTo>
                  <a:pt x="3747" y="330"/>
                </a:lnTo>
                <a:lnTo>
                  <a:pt x="3772" y="348"/>
                </a:lnTo>
                <a:lnTo>
                  <a:pt x="3783" y="357"/>
                </a:lnTo>
                <a:lnTo>
                  <a:pt x="3794" y="365"/>
                </a:lnTo>
                <a:lnTo>
                  <a:pt x="3806" y="377"/>
                </a:lnTo>
                <a:lnTo>
                  <a:pt x="3816" y="388"/>
                </a:lnTo>
                <a:lnTo>
                  <a:pt x="3812" y="392"/>
                </a:lnTo>
                <a:lnTo>
                  <a:pt x="3812" y="393"/>
                </a:lnTo>
                <a:lnTo>
                  <a:pt x="3816" y="388"/>
                </a:lnTo>
                <a:lnTo>
                  <a:pt x="3833" y="387"/>
                </a:lnTo>
                <a:lnTo>
                  <a:pt x="3851" y="384"/>
                </a:lnTo>
                <a:lnTo>
                  <a:pt x="3855" y="384"/>
                </a:lnTo>
                <a:lnTo>
                  <a:pt x="3860" y="384"/>
                </a:lnTo>
                <a:lnTo>
                  <a:pt x="3863" y="385"/>
                </a:lnTo>
                <a:lnTo>
                  <a:pt x="3867" y="388"/>
                </a:lnTo>
                <a:lnTo>
                  <a:pt x="3871" y="392"/>
                </a:lnTo>
                <a:lnTo>
                  <a:pt x="3875" y="395"/>
                </a:lnTo>
                <a:lnTo>
                  <a:pt x="3879" y="402"/>
                </a:lnTo>
                <a:lnTo>
                  <a:pt x="3881" y="408"/>
                </a:lnTo>
                <a:lnTo>
                  <a:pt x="3882" y="412"/>
                </a:lnTo>
                <a:lnTo>
                  <a:pt x="3885" y="416"/>
                </a:lnTo>
                <a:lnTo>
                  <a:pt x="3887" y="418"/>
                </a:lnTo>
                <a:lnTo>
                  <a:pt x="3891" y="421"/>
                </a:lnTo>
                <a:lnTo>
                  <a:pt x="3897" y="423"/>
                </a:lnTo>
                <a:lnTo>
                  <a:pt x="3905" y="423"/>
                </a:lnTo>
                <a:lnTo>
                  <a:pt x="3914" y="422"/>
                </a:lnTo>
                <a:lnTo>
                  <a:pt x="3921" y="418"/>
                </a:lnTo>
                <a:lnTo>
                  <a:pt x="3929" y="413"/>
                </a:lnTo>
                <a:lnTo>
                  <a:pt x="3936" y="406"/>
                </a:lnTo>
                <a:lnTo>
                  <a:pt x="3930" y="398"/>
                </a:lnTo>
                <a:lnTo>
                  <a:pt x="3925" y="390"/>
                </a:lnTo>
                <a:lnTo>
                  <a:pt x="3929" y="389"/>
                </a:lnTo>
                <a:lnTo>
                  <a:pt x="3933" y="387"/>
                </a:lnTo>
                <a:lnTo>
                  <a:pt x="3934" y="397"/>
                </a:lnTo>
                <a:lnTo>
                  <a:pt x="3936" y="407"/>
                </a:lnTo>
                <a:lnTo>
                  <a:pt x="3936" y="406"/>
                </a:lnTo>
                <a:lnTo>
                  <a:pt x="3936" y="407"/>
                </a:lnTo>
                <a:lnTo>
                  <a:pt x="3951" y="407"/>
                </a:lnTo>
                <a:lnTo>
                  <a:pt x="3966" y="406"/>
                </a:lnTo>
                <a:lnTo>
                  <a:pt x="3971" y="388"/>
                </a:lnTo>
                <a:lnTo>
                  <a:pt x="3973" y="372"/>
                </a:lnTo>
                <a:lnTo>
                  <a:pt x="3971" y="363"/>
                </a:lnTo>
                <a:lnTo>
                  <a:pt x="3969" y="355"/>
                </a:lnTo>
                <a:lnTo>
                  <a:pt x="3965" y="352"/>
                </a:lnTo>
                <a:lnTo>
                  <a:pt x="3963" y="349"/>
                </a:lnTo>
                <a:lnTo>
                  <a:pt x="3958" y="345"/>
                </a:lnTo>
                <a:lnTo>
                  <a:pt x="3953" y="343"/>
                </a:lnTo>
                <a:lnTo>
                  <a:pt x="3953" y="343"/>
                </a:lnTo>
                <a:lnTo>
                  <a:pt x="3953" y="343"/>
                </a:lnTo>
                <a:lnTo>
                  <a:pt x="3948" y="340"/>
                </a:lnTo>
                <a:lnTo>
                  <a:pt x="3943" y="338"/>
                </a:lnTo>
                <a:lnTo>
                  <a:pt x="3938" y="335"/>
                </a:lnTo>
                <a:lnTo>
                  <a:pt x="3934" y="331"/>
                </a:lnTo>
                <a:lnTo>
                  <a:pt x="3928" y="323"/>
                </a:lnTo>
                <a:lnTo>
                  <a:pt x="3921" y="314"/>
                </a:lnTo>
                <a:lnTo>
                  <a:pt x="3921" y="314"/>
                </a:lnTo>
                <a:lnTo>
                  <a:pt x="3912" y="306"/>
                </a:lnTo>
                <a:lnTo>
                  <a:pt x="3905" y="300"/>
                </a:lnTo>
                <a:lnTo>
                  <a:pt x="3896" y="298"/>
                </a:lnTo>
                <a:lnTo>
                  <a:pt x="3890" y="294"/>
                </a:lnTo>
                <a:lnTo>
                  <a:pt x="3884" y="289"/>
                </a:lnTo>
                <a:lnTo>
                  <a:pt x="3877" y="284"/>
                </a:lnTo>
                <a:lnTo>
                  <a:pt x="3867" y="272"/>
                </a:lnTo>
                <a:lnTo>
                  <a:pt x="3857" y="260"/>
                </a:lnTo>
                <a:lnTo>
                  <a:pt x="3847" y="249"/>
                </a:lnTo>
                <a:lnTo>
                  <a:pt x="3836" y="239"/>
                </a:lnTo>
                <a:lnTo>
                  <a:pt x="3830" y="235"/>
                </a:lnTo>
                <a:lnTo>
                  <a:pt x="3823" y="232"/>
                </a:lnTo>
                <a:lnTo>
                  <a:pt x="3815" y="230"/>
                </a:lnTo>
                <a:lnTo>
                  <a:pt x="3806" y="230"/>
                </a:lnTo>
                <a:lnTo>
                  <a:pt x="3809" y="220"/>
                </a:lnTo>
                <a:lnTo>
                  <a:pt x="3813" y="213"/>
                </a:lnTo>
                <a:lnTo>
                  <a:pt x="3818" y="208"/>
                </a:lnTo>
                <a:lnTo>
                  <a:pt x="3823" y="207"/>
                </a:lnTo>
                <a:lnTo>
                  <a:pt x="3835" y="205"/>
                </a:lnTo>
                <a:lnTo>
                  <a:pt x="3843" y="202"/>
                </a:lnTo>
                <a:lnTo>
                  <a:pt x="3860" y="213"/>
                </a:lnTo>
                <a:lnTo>
                  <a:pt x="3877" y="223"/>
                </a:lnTo>
                <a:lnTo>
                  <a:pt x="3886" y="229"/>
                </a:lnTo>
                <a:lnTo>
                  <a:pt x="3894" y="235"/>
                </a:lnTo>
                <a:lnTo>
                  <a:pt x="3900" y="244"/>
                </a:lnTo>
                <a:lnTo>
                  <a:pt x="3905" y="254"/>
                </a:lnTo>
                <a:lnTo>
                  <a:pt x="3911" y="254"/>
                </a:lnTo>
                <a:lnTo>
                  <a:pt x="3919" y="254"/>
                </a:lnTo>
                <a:lnTo>
                  <a:pt x="3919" y="254"/>
                </a:lnTo>
                <a:lnTo>
                  <a:pt x="3935" y="269"/>
                </a:lnTo>
                <a:lnTo>
                  <a:pt x="3950" y="284"/>
                </a:lnTo>
                <a:lnTo>
                  <a:pt x="3966" y="300"/>
                </a:lnTo>
                <a:lnTo>
                  <a:pt x="3981" y="315"/>
                </a:lnTo>
                <a:lnTo>
                  <a:pt x="3990" y="314"/>
                </a:lnTo>
                <a:lnTo>
                  <a:pt x="3995" y="311"/>
                </a:lnTo>
                <a:lnTo>
                  <a:pt x="4002" y="303"/>
                </a:lnTo>
                <a:lnTo>
                  <a:pt x="4007" y="295"/>
                </a:lnTo>
                <a:lnTo>
                  <a:pt x="4013" y="289"/>
                </a:lnTo>
                <a:lnTo>
                  <a:pt x="4019" y="284"/>
                </a:lnTo>
                <a:lnTo>
                  <a:pt x="4023" y="283"/>
                </a:lnTo>
                <a:lnTo>
                  <a:pt x="4027" y="281"/>
                </a:lnTo>
                <a:lnTo>
                  <a:pt x="4030" y="281"/>
                </a:lnTo>
                <a:lnTo>
                  <a:pt x="4034" y="281"/>
                </a:lnTo>
                <a:lnTo>
                  <a:pt x="4038" y="284"/>
                </a:lnTo>
                <a:lnTo>
                  <a:pt x="4042" y="285"/>
                </a:lnTo>
                <a:lnTo>
                  <a:pt x="4047" y="289"/>
                </a:lnTo>
                <a:lnTo>
                  <a:pt x="4051" y="293"/>
                </a:lnTo>
                <a:lnTo>
                  <a:pt x="4054" y="298"/>
                </a:lnTo>
                <a:lnTo>
                  <a:pt x="4057" y="301"/>
                </a:lnTo>
                <a:lnTo>
                  <a:pt x="4058" y="305"/>
                </a:lnTo>
                <a:lnTo>
                  <a:pt x="4058" y="309"/>
                </a:lnTo>
                <a:lnTo>
                  <a:pt x="4058" y="313"/>
                </a:lnTo>
                <a:lnTo>
                  <a:pt x="4057" y="316"/>
                </a:lnTo>
                <a:lnTo>
                  <a:pt x="4054" y="319"/>
                </a:lnTo>
                <a:lnTo>
                  <a:pt x="4052" y="321"/>
                </a:lnTo>
                <a:lnTo>
                  <a:pt x="4038" y="333"/>
                </a:lnTo>
                <a:lnTo>
                  <a:pt x="4028" y="345"/>
                </a:lnTo>
                <a:lnTo>
                  <a:pt x="4030" y="350"/>
                </a:lnTo>
                <a:lnTo>
                  <a:pt x="4033" y="355"/>
                </a:lnTo>
                <a:lnTo>
                  <a:pt x="4037" y="359"/>
                </a:lnTo>
                <a:lnTo>
                  <a:pt x="4042" y="363"/>
                </a:lnTo>
                <a:lnTo>
                  <a:pt x="4051" y="369"/>
                </a:lnTo>
                <a:lnTo>
                  <a:pt x="4059" y="375"/>
                </a:lnTo>
                <a:lnTo>
                  <a:pt x="4074" y="368"/>
                </a:lnTo>
                <a:lnTo>
                  <a:pt x="4089" y="363"/>
                </a:lnTo>
                <a:lnTo>
                  <a:pt x="4097" y="360"/>
                </a:lnTo>
                <a:lnTo>
                  <a:pt x="4105" y="359"/>
                </a:lnTo>
                <a:lnTo>
                  <a:pt x="4113" y="359"/>
                </a:lnTo>
                <a:lnTo>
                  <a:pt x="4122" y="359"/>
                </a:lnTo>
                <a:lnTo>
                  <a:pt x="4128" y="360"/>
                </a:lnTo>
                <a:lnTo>
                  <a:pt x="4133" y="362"/>
                </a:lnTo>
                <a:lnTo>
                  <a:pt x="4140" y="364"/>
                </a:lnTo>
                <a:lnTo>
                  <a:pt x="4145" y="367"/>
                </a:lnTo>
                <a:lnTo>
                  <a:pt x="4148" y="370"/>
                </a:lnTo>
                <a:lnTo>
                  <a:pt x="4152" y="375"/>
                </a:lnTo>
                <a:lnTo>
                  <a:pt x="4155" y="380"/>
                </a:lnTo>
                <a:lnTo>
                  <a:pt x="4156" y="387"/>
                </a:lnTo>
                <a:lnTo>
                  <a:pt x="4156" y="387"/>
                </a:lnTo>
                <a:lnTo>
                  <a:pt x="4171" y="395"/>
                </a:lnTo>
                <a:lnTo>
                  <a:pt x="4185" y="404"/>
                </a:lnTo>
                <a:lnTo>
                  <a:pt x="4194" y="403"/>
                </a:lnTo>
                <a:lnTo>
                  <a:pt x="4199" y="401"/>
                </a:lnTo>
                <a:lnTo>
                  <a:pt x="4204" y="398"/>
                </a:lnTo>
                <a:lnTo>
                  <a:pt x="4206" y="394"/>
                </a:lnTo>
                <a:lnTo>
                  <a:pt x="4208" y="392"/>
                </a:lnTo>
                <a:lnTo>
                  <a:pt x="4209" y="388"/>
                </a:lnTo>
                <a:lnTo>
                  <a:pt x="4208" y="383"/>
                </a:lnTo>
                <a:lnTo>
                  <a:pt x="4208" y="379"/>
                </a:lnTo>
                <a:lnTo>
                  <a:pt x="4205" y="370"/>
                </a:lnTo>
                <a:lnTo>
                  <a:pt x="4202" y="360"/>
                </a:lnTo>
                <a:lnTo>
                  <a:pt x="4201" y="357"/>
                </a:lnTo>
                <a:lnTo>
                  <a:pt x="4202" y="352"/>
                </a:lnTo>
                <a:lnTo>
                  <a:pt x="4204" y="348"/>
                </a:lnTo>
                <a:lnTo>
                  <a:pt x="4206" y="343"/>
                </a:lnTo>
                <a:lnTo>
                  <a:pt x="4210" y="344"/>
                </a:lnTo>
                <a:lnTo>
                  <a:pt x="4215" y="347"/>
                </a:lnTo>
                <a:lnTo>
                  <a:pt x="4219" y="350"/>
                </a:lnTo>
                <a:lnTo>
                  <a:pt x="4224" y="353"/>
                </a:lnTo>
                <a:lnTo>
                  <a:pt x="4228" y="357"/>
                </a:lnTo>
                <a:lnTo>
                  <a:pt x="4233" y="359"/>
                </a:lnTo>
                <a:lnTo>
                  <a:pt x="4239" y="360"/>
                </a:lnTo>
                <a:lnTo>
                  <a:pt x="4244" y="359"/>
                </a:lnTo>
                <a:lnTo>
                  <a:pt x="4250" y="357"/>
                </a:lnTo>
                <a:lnTo>
                  <a:pt x="4255" y="354"/>
                </a:lnTo>
                <a:lnTo>
                  <a:pt x="4260" y="354"/>
                </a:lnTo>
                <a:lnTo>
                  <a:pt x="4265" y="354"/>
                </a:lnTo>
                <a:lnTo>
                  <a:pt x="4270" y="355"/>
                </a:lnTo>
                <a:lnTo>
                  <a:pt x="4274" y="359"/>
                </a:lnTo>
                <a:lnTo>
                  <a:pt x="4277" y="363"/>
                </a:lnTo>
                <a:lnTo>
                  <a:pt x="4280" y="369"/>
                </a:lnTo>
                <a:lnTo>
                  <a:pt x="4282" y="374"/>
                </a:lnTo>
                <a:lnTo>
                  <a:pt x="4282" y="379"/>
                </a:lnTo>
                <a:lnTo>
                  <a:pt x="4280" y="383"/>
                </a:lnTo>
                <a:lnTo>
                  <a:pt x="4279" y="387"/>
                </a:lnTo>
                <a:lnTo>
                  <a:pt x="4275" y="393"/>
                </a:lnTo>
                <a:lnTo>
                  <a:pt x="4269" y="398"/>
                </a:lnTo>
                <a:lnTo>
                  <a:pt x="4261" y="403"/>
                </a:lnTo>
                <a:lnTo>
                  <a:pt x="4255" y="408"/>
                </a:lnTo>
                <a:lnTo>
                  <a:pt x="4253" y="412"/>
                </a:lnTo>
                <a:lnTo>
                  <a:pt x="4250" y="414"/>
                </a:lnTo>
                <a:lnTo>
                  <a:pt x="4248" y="418"/>
                </a:lnTo>
                <a:lnTo>
                  <a:pt x="4246" y="422"/>
                </a:lnTo>
                <a:lnTo>
                  <a:pt x="4246" y="436"/>
                </a:lnTo>
                <a:lnTo>
                  <a:pt x="4248" y="449"/>
                </a:lnTo>
                <a:lnTo>
                  <a:pt x="4248" y="449"/>
                </a:lnTo>
                <a:lnTo>
                  <a:pt x="4254" y="458"/>
                </a:lnTo>
                <a:lnTo>
                  <a:pt x="4259" y="468"/>
                </a:lnTo>
                <a:lnTo>
                  <a:pt x="4263" y="477"/>
                </a:lnTo>
                <a:lnTo>
                  <a:pt x="4267" y="487"/>
                </a:lnTo>
                <a:lnTo>
                  <a:pt x="4270" y="508"/>
                </a:lnTo>
                <a:lnTo>
                  <a:pt x="4277" y="529"/>
                </a:lnTo>
                <a:lnTo>
                  <a:pt x="4277" y="529"/>
                </a:lnTo>
                <a:lnTo>
                  <a:pt x="4277" y="529"/>
                </a:lnTo>
                <a:lnTo>
                  <a:pt x="4277" y="529"/>
                </a:lnTo>
                <a:lnTo>
                  <a:pt x="4285" y="530"/>
                </a:lnTo>
                <a:lnTo>
                  <a:pt x="4294" y="532"/>
                </a:lnTo>
                <a:lnTo>
                  <a:pt x="4298" y="535"/>
                </a:lnTo>
                <a:lnTo>
                  <a:pt x="4302" y="537"/>
                </a:lnTo>
                <a:lnTo>
                  <a:pt x="4304" y="541"/>
                </a:lnTo>
                <a:lnTo>
                  <a:pt x="4308" y="545"/>
                </a:lnTo>
                <a:lnTo>
                  <a:pt x="4313" y="561"/>
                </a:lnTo>
                <a:lnTo>
                  <a:pt x="4319" y="575"/>
                </a:lnTo>
                <a:lnTo>
                  <a:pt x="4328" y="589"/>
                </a:lnTo>
                <a:lnTo>
                  <a:pt x="4337" y="603"/>
                </a:lnTo>
                <a:lnTo>
                  <a:pt x="4358" y="628"/>
                </a:lnTo>
                <a:lnTo>
                  <a:pt x="4380" y="652"/>
                </a:lnTo>
                <a:lnTo>
                  <a:pt x="4382" y="657"/>
                </a:lnTo>
                <a:lnTo>
                  <a:pt x="4385" y="660"/>
                </a:lnTo>
                <a:lnTo>
                  <a:pt x="4386" y="663"/>
                </a:lnTo>
                <a:lnTo>
                  <a:pt x="4386" y="667"/>
                </a:lnTo>
                <a:lnTo>
                  <a:pt x="4386" y="673"/>
                </a:lnTo>
                <a:lnTo>
                  <a:pt x="4385" y="679"/>
                </a:lnTo>
                <a:lnTo>
                  <a:pt x="4385" y="678"/>
                </a:lnTo>
                <a:lnTo>
                  <a:pt x="4393" y="675"/>
                </a:lnTo>
                <a:lnTo>
                  <a:pt x="4401" y="675"/>
                </a:lnTo>
                <a:lnTo>
                  <a:pt x="4408" y="678"/>
                </a:lnTo>
                <a:lnTo>
                  <a:pt x="4415" y="683"/>
                </a:lnTo>
                <a:lnTo>
                  <a:pt x="4420" y="717"/>
                </a:lnTo>
                <a:lnTo>
                  <a:pt x="4426" y="751"/>
                </a:lnTo>
                <a:lnTo>
                  <a:pt x="4432" y="785"/>
                </a:lnTo>
                <a:lnTo>
                  <a:pt x="4441" y="819"/>
                </a:lnTo>
                <a:lnTo>
                  <a:pt x="4450" y="851"/>
                </a:lnTo>
                <a:lnTo>
                  <a:pt x="4462" y="883"/>
                </a:lnTo>
                <a:lnTo>
                  <a:pt x="4469" y="899"/>
                </a:lnTo>
                <a:lnTo>
                  <a:pt x="4476" y="914"/>
                </a:lnTo>
                <a:lnTo>
                  <a:pt x="4484" y="930"/>
                </a:lnTo>
                <a:lnTo>
                  <a:pt x="4493" y="945"/>
                </a:lnTo>
                <a:lnTo>
                  <a:pt x="4499" y="950"/>
                </a:lnTo>
                <a:lnTo>
                  <a:pt x="4504" y="957"/>
                </a:lnTo>
                <a:lnTo>
                  <a:pt x="4508" y="963"/>
                </a:lnTo>
                <a:lnTo>
                  <a:pt x="4511" y="969"/>
                </a:lnTo>
                <a:lnTo>
                  <a:pt x="4518" y="982"/>
                </a:lnTo>
                <a:lnTo>
                  <a:pt x="4521" y="996"/>
                </a:lnTo>
                <a:lnTo>
                  <a:pt x="4523" y="1011"/>
                </a:lnTo>
                <a:lnTo>
                  <a:pt x="4524" y="1025"/>
                </a:lnTo>
                <a:lnTo>
                  <a:pt x="4523" y="1040"/>
                </a:lnTo>
                <a:lnTo>
                  <a:pt x="4523" y="1053"/>
                </a:lnTo>
                <a:lnTo>
                  <a:pt x="4526" y="1065"/>
                </a:lnTo>
                <a:lnTo>
                  <a:pt x="4530" y="1076"/>
                </a:lnTo>
                <a:lnTo>
                  <a:pt x="4535" y="1087"/>
                </a:lnTo>
                <a:lnTo>
                  <a:pt x="4539" y="1099"/>
                </a:lnTo>
                <a:lnTo>
                  <a:pt x="4539" y="1099"/>
                </a:lnTo>
                <a:lnTo>
                  <a:pt x="4545" y="1102"/>
                </a:lnTo>
                <a:lnTo>
                  <a:pt x="4550" y="1106"/>
                </a:lnTo>
                <a:lnTo>
                  <a:pt x="4554" y="1110"/>
                </a:lnTo>
                <a:lnTo>
                  <a:pt x="4558" y="1115"/>
                </a:lnTo>
                <a:lnTo>
                  <a:pt x="4564" y="1126"/>
                </a:lnTo>
                <a:lnTo>
                  <a:pt x="4568" y="1139"/>
                </a:lnTo>
                <a:lnTo>
                  <a:pt x="4572" y="1149"/>
                </a:lnTo>
                <a:lnTo>
                  <a:pt x="4577" y="1158"/>
                </a:lnTo>
                <a:lnTo>
                  <a:pt x="4584" y="1165"/>
                </a:lnTo>
                <a:lnTo>
                  <a:pt x="4590" y="1170"/>
                </a:lnTo>
                <a:lnTo>
                  <a:pt x="4599" y="1174"/>
                </a:lnTo>
                <a:lnTo>
                  <a:pt x="4609" y="1176"/>
                </a:lnTo>
                <a:lnTo>
                  <a:pt x="4619" y="1178"/>
                </a:lnTo>
                <a:lnTo>
                  <a:pt x="4629" y="1178"/>
                </a:lnTo>
                <a:lnTo>
                  <a:pt x="4641" y="1183"/>
                </a:lnTo>
                <a:lnTo>
                  <a:pt x="4651" y="1184"/>
                </a:lnTo>
                <a:lnTo>
                  <a:pt x="4654" y="1184"/>
                </a:lnTo>
                <a:lnTo>
                  <a:pt x="4658" y="1183"/>
                </a:lnTo>
                <a:lnTo>
                  <a:pt x="4662" y="1181"/>
                </a:lnTo>
                <a:lnTo>
                  <a:pt x="4665" y="1180"/>
                </a:lnTo>
                <a:lnTo>
                  <a:pt x="4670" y="1174"/>
                </a:lnTo>
                <a:lnTo>
                  <a:pt x="4673" y="1166"/>
                </a:lnTo>
                <a:lnTo>
                  <a:pt x="4676" y="1158"/>
                </a:lnTo>
                <a:lnTo>
                  <a:pt x="4677" y="1146"/>
                </a:lnTo>
                <a:lnTo>
                  <a:pt x="4677" y="1137"/>
                </a:lnTo>
                <a:lnTo>
                  <a:pt x="4678" y="1127"/>
                </a:lnTo>
                <a:lnTo>
                  <a:pt x="4678" y="1117"/>
                </a:lnTo>
                <a:lnTo>
                  <a:pt x="4681" y="1109"/>
                </a:lnTo>
                <a:lnTo>
                  <a:pt x="4683" y="1101"/>
                </a:lnTo>
                <a:lnTo>
                  <a:pt x="4688" y="1095"/>
                </a:lnTo>
                <a:lnTo>
                  <a:pt x="4692" y="1094"/>
                </a:lnTo>
                <a:lnTo>
                  <a:pt x="4696" y="1091"/>
                </a:lnTo>
                <a:lnTo>
                  <a:pt x="4698" y="1090"/>
                </a:lnTo>
                <a:lnTo>
                  <a:pt x="4702" y="1090"/>
                </a:lnTo>
                <a:lnTo>
                  <a:pt x="4708" y="1092"/>
                </a:lnTo>
                <a:lnTo>
                  <a:pt x="4712" y="1095"/>
                </a:lnTo>
                <a:lnTo>
                  <a:pt x="4714" y="1099"/>
                </a:lnTo>
                <a:lnTo>
                  <a:pt x="4712" y="1102"/>
                </a:lnTo>
                <a:lnTo>
                  <a:pt x="4712" y="1107"/>
                </a:lnTo>
                <a:lnTo>
                  <a:pt x="4711" y="1112"/>
                </a:lnTo>
                <a:lnTo>
                  <a:pt x="4711" y="1116"/>
                </a:lnTo>
                <a:lnTo>
                  <a:pt x="4712" y="1120"/>
                </a:lnTo>
                <a:lnTo>
                  <a:pt x="4717" y="1126"/>
                </a:lnTo>
                <a:lnTo>
                  <a:pt x="4724" y="1131"/>
                </a:lnTo>
                <a:lnTo>
                  <a:pt x="4720" y="1140"/>
                </a:lnTo>
                <a:lnTo>
                  <a:pt x="4715" y="1149"/>
                </a:lnTo>
                <a:lnTo>
                  <a:pt x="4712" y="1154"/>
                </a:lnTo>
                <a:lnTo>
                  <a:pt x="4712" y="1158"/>
                </a:lnTo>
                <a:lnTo>
                  <a:pt x="4712" y="1161"/>
                </a:lnTo>
                <a:lnTo>
                  <a:pt x="4715" y="1165"/>
                </a:lnTo>
                <a:lnTo>
                  <a:pt x="4724" y="1176"/>
                </a:lnTo>
                <a:lnTo>
                  <a:pt x="4730" y="1185"/>
                </a:lnTo>
                <a:lnTo>
                  <a:pt x="4734" y="1195"/>
                </a:lnTo>
                <a:lnTo>
                  <a:pt x="4735" y="1205"/>
                </a:lnTo>
                <a:lnTo>
                  <a:pt x="4735" y="1214"/>
                </a:lnTo>
                <a:lnTo>
                  <a:pt x="4732" y="1224"/>
                </a:lnTo>
                <a:lnTo>
                  <a:pt x="4730" y="1233"/>
                </a:lnTo>
                <a:lnTo>
                  <a:pt x="4725" y="1242"/>
                </a:lnTo>
                <a:lnTo>
                  <a:pt x="4727" y="1254"/>
                </a:lnTo>
                <a:lnTo>
                  <a:pt x="4729" y="1268"/>
                </a:lnTo>
                <a:lnTo>
                  <a:pt x="4727" y="1296"/>
                </a:lnTo>
                <a:lnTo>
                  <a:pt x="4727" y="1323"/>
                </a:lnTo>
                <a:lnTo>
                  <a:pt x="4730" y="1351"/>
                </a:lnTo>
                <a:lnTo>
                  <a:pt x="4731" y="1379"/>
                </a:lnTo>
                <a:lnTo>
                  <a:pt x="4731" y="1406"/>
                </a:lnTo>
                <a:lnTo>
                  <a:pt x="4731" y="1434"/>
                </a:lnTo>
                <a:lnTo>
                  <a:pt x="4729" y="1448"/>
                </a:lnTo>
                <a:lnTo>
                  <a:pt x="4727" y="1461"/>
                </a:lnTo>
                <a:lnTo>
                  <a:pt x="4724" y="1475"/>
                </a:lnTo>
                <a:lnTo>
                  <a:pt x="4720" y="1489"/>
                </a:lnTo>
                <a:lnTo>
                  <a:pt x="4710" y="1494"/>
                </a:lnTo>
                <a:lnTo>
                  <a:pt x="4702" y="1497"/>
                </a:lnTo>
                <a:lnTo>
                  <a:pt x="4705" y="1499"/>
                </a:lnTo>
                <a:lnTo>
                  <a:pt x="4707" y="1502"/>
                </a:lnTo>
                <a:lnTo>
                  <a:pt x="4707" y="1502"/>
                </a:lnTo>
                <a:lnTo>
                  <a:pt x="4707" y="1502"/>
                </a:lnTo>
                <a:lnTo>
                  <a:pt x="4707" y="1502"/>
                </a:lnTo>
                <a:lnTo>
                  <a:pt x="4714" y="1497"/>
                </a:lnTo>
                <a:lnTo>
                  <a:pt x="4719" y="1493"/>
                </a:lnTo>
                <a:lnTo>
                  <a:pt x="4722" y="1488"/>
                </a:lnTo>
                <a:lnTo>
                  <a:pt x="4726" y="1482"/>
                </a:lnTo>
                <a:lnTo>
                  <a:pt x="4732" y="1470"/>
                </a:lnTo>
                <a:lnTo>
                  <a:pt x="4736" y="1458"/>
                </a:lnTo>
                <a:lnTo>
                  <a:pt x="4740" y="1445"/>
                </a:lnTo>
                <a:lnTo>
                  <a:pt x="4744" y="1433"/>
                </a:lnTo>
                <a:lnTo>
                  <a:pt x="4749" y="1420"/>
                </a:lnTo>
                <a:lnTo>
                  <a:pt x="4755" y="1409"/>
                </a:lnTo>
                <a:lnTo>
                  <a:pt x="4755" y="1400"/>
                </a:lnTo>
                <a:lnTo>
                  <a:pt x="4757" y="1391"/>
                </a:lnTo>
                <a:lnTo>
                  <a:pt x="4759" y="1387"/>
                </a:lnTo>
                <a:lnTo>
                  <a:pt x="4761" y="1382"/>
                </a:lnTo>
                <a:lnTo>
                  <a:pt x="4764" y="1380"/>
                </a:lnTo>
                <a:lnTo>
                  <a:pt x="4769" y="1376"/>
                </a:lnTo>
                <a:lnTo>
                  <a:pt x="4767" y="1370"/>
                </a:lnTo>
                <a:lnTo>
                  <a:pt x="4767" y="1362"/>
                </a:lnTo>
                <a:lnTo>
                  <a:pt x="4767" y="1362"/>
                </a:lnTo>
                <a:lnTo>
                  <a:pt x="4767" y="1362"/>
                </a:lnTo>
                <a:lnTo>
                  <a:pt x="4762" y="1357"/>
                </a:lnTo>
                <a:lnTo>
                  <a:pt x="4759" y="1352"/>
                </a:lnTo>
                <a:lnTo>
                  <a:pt x="4757" y="1346"/>
                </a:lnTo>
                <a:lnTo>
                  <a:pt x="4756" y="1341"/>
                </a:lnTo>
                <a:lnTo>
                  <a:pt x="4756" y="1328"/>
                </a:lnTo>
                <a:lnTo>
                  <a:pt x="4756" y="1316"/>
                </a:lnTo>
                <a:lnTo>
                  <a:pt x="4756" y="1311"/>
                </a:lnTo>
                <a:lnTo>
                  <a:pt x="4752" y="1296"/>
                </a:lnTo>
                <a:lnTo>
                  <a:pt x="4749" y="1281"/>
                </a:lnTo>
                <a:lnTo>
                  <a:pt x="4745" y="1266"/>
                </a:lnTo>
                <a:lnTo>
                  <a:pt x="4742" y="1250"/>
                </a:lnTo>
                <a:lnTo>
                  <a:pt x="4744" y="1240"/>
                </a:lnTo>
                <a:lnTo>
                  <a:pt x="4746" y="1232"/>
                </a:lnTo>
                <a:lnTo>
                  <a:pt x="4749" y="1224"/>
                </a:lnTo>
                <a:lnTo>
                  <a:pt x="4752" y="1217"/>
                </a:lnTo>
                <a:lnTo>
                  <a:pt x="4757" y="1212"/>
                </a:lnTo>
                <a:lnTo>
                  <a:pt x="4765" y="1208"/>
                </a:lnTo>
                <a:lnTo>
                  <a:pt x="4774" y="1207"/>
                </a:lnTo>
                <a:lnTo>
                  <a:pt x="4785" y="1207"/>
                </a:lnTo>
                <a:lnTo>
                  <a:pt x="4789" y="1215"/>
                </a:lnTo>
                <a:lnTo>
                  <a:pt x="4791" y="1223"/>
                </a:lnTo>
                <a:lnTo>
                  <a:pt x="4791" y="1230"/>
                </a:lnTo>
                <a:lnTo>
                  <a:pt x="4791" y="1239"/>
                </a:lnTo>
                <a:lnTo>
                  <a:pt x="4788" y="1256"/>
                </a:lnTo>
                <a:lnTo>
                  <a:pt x="4788" y="1272"/>
                </a:lnTo>
                <a:lnTo>
                  <a:pt x="4796" y="1272"/>
                </a:lnTo>
                <a:lnTo>
                  <a:pt x="4803" y="1271"/>
                </a:lnTo>
                <a:lnTo>
                  <a:pt x="4806" y="1267"/>
                </a:lnTo>
                <a:lnTo>
                  <a:pt x="4809" y="1263"/>
                </a:lnTo>
                <a:lnTo>
                  <a:pt x="4813" y="1253"/>
                </a:lnTo>
                <a:lnTo>
                  <a:pt x="4815" y="1243"/>
                </a:lnTo>
                <a:lnTo>
                  <a:pt x="4821" y="1229"/>
                </a:lnTo>
                <a:lnTo>
                  <a:pt x="4828" y="1215"/>
                </a:lnTo>
                <a:lnTo>
                  <a:pt x="4834" y="1202"/>
                </a:lnTo>
                <a:lnTo>
                  <a:pt x="4843" y="1189"/>
                </a:lnTo>
                <a:lnTo>
                  <a:pt x="4858" y="1170"/>
                </a:lnTo>
                <a:lnTo>
                  <a:pt x="4870" y="1154"/>
                </a:lnTo>
                <a:lnTo>
                  <a:pt x="4879" y="1141"/>
                </a:lnTo>
                <a:lnTo>
                  <a:pt x="4886" y="1129"/>
                </a:lnTo>
                <a:lnTo>
                  <a:pt x="4891" y="1116"/>
                </a:lnTo>
                <a:lnTo>
                  <a:pt x="4893" y="1101"/>
                </a:lnTo>
                <a:lnTo>
                  <a:pt x="4894" y="1084"/>
                </a:lnTo>
                <a:lnTo>
                  <a:pt x="4896" y="1061"/>
                </a:lnTo>
                <a:lnTo>
                  <a:pt x="4896" y="1048"/>
                </a:lnTo>
                <a:lnTo>
                  <a:pt x="4898" y="1038"/>
                </a:lnTo>
                <a:lnTo>
                  <a:pt x="4899" y="1035"/>
                </a:lnTo>
                <a:lnTo>
                  <a:pt x="4903" y="1031"/>
                </a:lnTo>
                <a:lnTo>
                  <a:pt x="4908" y="1028"/>
                </a:lnTo>
                <a:lnTo>
                  <a:pt x="4914" y="1027"/>
                </a:lnTo>
                <a:lnTo>
                  <a:pt x="4922" y="1027"/>
                </a:lnTo>
                <a:lnTo>
                  <a:pt x="4927" y="1028"/>
                </a:lnTo>
                <a:lnTo>
                  <a:pt x="4931" y="1031"/>
                </a:lnTo>
                <a:lnTo>
                  <a:pt x="4934" y="1035"/>
                </a:lnTo>
                <a:lnTo>
                  <a:pt x="4937" y="1046"/>
                </a:lnTo>
                <a:lnTo>
                  <a:pt x="4940" y="1057"/>
                </a:lnTo>
                <a:lnTo>
                  <a:pt x="4943" y="1075"/>
                </a:lnTo>
                <a:lnTo>
                  <a:pt x="4950" y="1094"/>
                </a:lnTo>
                <a:lnTo>
                  <a:pt x="4952" y="1102"/>
                </a:lnTo>
                <a:lnTo>
                  <a:pt x="4953" y="1111"/>
                </a:lnTo>
                <a:lnTo>
                  <a:pt x="4955" y="1121"/>
                </a:lnTo>
                <a:lnTo>
                  <a:pt x="4953" y="1131"/>
                </a:lnTo>
                <a:lnTo>
                  <a:pt x="4943" y="1136"/>
                </a:lnTo>
                <a:lnTo>
                  <a:pt x="4936" y="1144"/>
                </a:lnTo>
                <a:lnTo>
                  <a:pt x="4932" y="1148"/>
                </a:lnTo>
                <a:lnTo>
                  <a:pt x="4928" y="1153"/>
                </a:lnTo>
                <a:lnTo>
                  <a:pt x="4927" y="1158"/>
                </a:lnTo>
                <a:lnTo>
                  <a:pt x="4924" y="1164"/>
                </a:lnTo>
                <a:lnTo>
                  <a:pt x="4928" y="1173"/>
                </a:lnTo>
                <a:lnTo>
                  <a:pt x="4931" y="1183"/>
                </a:lnTo>
                <a:lnTo>
                  <a:pt x="4931" y="1191"/>
                </a:lnTo>
                <a:lnTo>
                  <a:pt x="4931" y="1200"/>
                </a:lnTo>
                <a:lnTo>
                  <a:pt x="4928" y="1209"/>
                </a:lnTo>
                <a:lnTo>
                  <a:pt x="4926" y="1218"/>
                </a:lnTo>
                <a:lnTo>
                  <a:pt x="4922" y="1227"/>
                </a:lnTo>
                <a:lnTo>
                  <a:pt x="4917" y="1235"/>
                </a:lnTo>
                <a:lnTo>
                  <a:pt x="4912" y="1239"/>
                </a:lnTo>
                <a:lnTo>
                  <a:pt x="4907" y="1242"/>
                </a:lnTo>
                <a:lnTo>
                  <a:pt x="4908" y="1263"/>
                </a:lnTo>
                <a:lnTo>
                  <a:pt x="4908" y="1286"/>
                </a:lnTo>
                <a:lnTo>
                  <a:pt x="4909" y="1296"/>
                </a:lnTo>
                <a:lnTo>
                  <a:pt x="4912" y="1306"/>
                </a:lnTo>
                <a:lnTo>
                  <a:pt x="4914" y="1311"/>
                </a:lnTo>
                <a:lnTo>
                  <a:pt x="4918" y="1315"/>
                </a:lnTo>
                <a:lnTo>
                  <a:pt x="4922" y="1318"/>
                </a:lnTo>
                <a:lnTo>
                  <a:pt x="4926" y="1323"/>
                </a:lnTo>
                <a:lnTo>
                  <a:pt x="4927" y="1320"/>
                </a:lnTo>
                <a:lnTo>
                  <a:pt x="4928" y="1316"/>
                </a:lnTo>
                <a:lnTo>
                  <a:pt x="4929" y="1307"/>
                </a:lnTo>
                <a:lnTo>
                  <a:pt x="4931" y="1297"/>
                </a:lnTo>
                <a:lnTo>
                  <a:pt x="4931" y="1287"/>
                </a:lnTo>
                <a:lnTo>
                  <a:pt x="4929" y="1278"/>
                </a:lnTo>
                <a:lnTo>
                  <a:pt x="4926" y="1259"/>
                </a:lnTo>
                <a:lnTo>
                  <a:pt x="4924" y="1242"/>
                </a:lnTo>
                <a:lnTo>
                  <a:pt x="4926" y="1233"/>
                </a:lnTo>
                <a:lnTo>
                  <a:pt x="4928" y="1224"/>
                </a:lnTo>
                <a:lnTo>
                  <a:pt x="4932" y="1217"/>
                </a:lnTo>
                <a:lnTo>
                  <a:pt x="4940" y="1209"/>
                </a:lnTo>
                <a:lnTo>
                  <a:pt x="4951" y="1207"/>
                </a:lnTo>
                <a:lnTo>
                  <a:pt x="4962" y="1203"/>
                </a:lnTo>
                <a:lnTo>
                  <a:pt x="4973" y="1198"/>
                </a:lnTo>
                <a:lnTo>
                  <a:pt x="4985" y="1193"/>
                </a:lnTo>
                <a:lnTo>
                  <a:pt x="4996" y="1189"/>
                </a:lnTo>
                <a:lnTo>
                  <a:pt x="5006" y="1188"/>
                </a:lnTo>
                <a:lnTo>
                  <a:pt x="5015" y="1186"/>
                </a:lnTo>
                <a:lnTo>
                  <a:pt x="5022" y="1186"/>
                </a:lnTo>
                <a:lnTo>
                  <a:pt x="5030" y="1189"/>
                </a:lnTo>
                <a:lnTo>
                  <a:pt x="5037" y="1191"/>
                </a:lnTo>
                <a:lnTo>
                  <a:pt x="5044" y="1195"/>
                </a:lnTo>
                <a:lnTo>
                  <a:pt x="5049" y="1202"/>
                </a:lnTo>
                <a:lnTo>
                  <a:pt x="5054" y="1208"/>
                </a:lnTo>
                <a:lnTo>
                  <a:pt x="5058" y="1217"/>
                </a:lnTo>
                <a:lnTo>
                  <a:pt x="5060" y="1225"/>
                </a:lnTo>
                <a:lnTo>
                  <a:pt x="5063" y="1237"/>
                </a:lnTo>
                <a:lnTo>
                  <a:pt x="5064" y="1248"/>
                </a:lnTo>
                <a:lnTo>
                  <a:pt x="5065" y="1262"/>
                </a:lnTo>
                <a:lnTo>
                  <a:pt x="5064" y="1281"/>
                </a:lnTo>
                <a:lnTo>
                  <a:pt x="5063" y="1299"/>
                </a:lnTo>
                <a:lnTo>
                  <a:pt x="5064" y="1308"/>
                </a:lnTo>
                <a:lnTo>
                  <a:pt x="5066" y="1317"/>
                </a:lnTo>
                <a:lnTo>
                  <a:pt x="5069" y="1321"/>
                </a:lnTo>
                <a:lnTo>
                  <a:pt x="5071" y="1326"/>
                </a:lnTo>
                <a:lnTo>
                  <a:pt x="5074" y="1330"/>
                </a:lnTo>
                <a:lnTo>
                  <a:pt x="5079" y="1333"/>
                </a:lnTo>
                <a:lnTo>
                  <a:pt x="5079" y="1333"/>
                </a:lnTo>
                <a:lnTo>
                  <a:pt x="5079" y="1333"/>
                </a:lnTo>
                <a:lnTo>
                  <a:pt x="5086" y="1333"/>
                </a:lnTo>
                <a:lnTo>
                  <a:pt x="5094" y="1333"/>
                </a:lnTo>
                <a:lnTo>
                  <a:pt x="5094" y="1333"/>
                </a:lnTo>
                <a:lnTo>
                  <a:pt x="5094" y="1333"/>
                </a:lnTo>
                <a:lnTo>
                  <a:pt x="5099" y="1328"/>
                </a:lnTo>
                <a:lnTo>
                  <a:pt x="5101" y="1323"/>
                </a:lnTo>
                <a:lnTo>
                  <a:pt x="5104" y="1317"/>
                </a:lnTo>
                <a:lnTo>
                  <a:pt x="5107" y="1312"/>
                </a:lnTo>
                <a:lnTo>
                  <a:pt x="5108" y="1299"/>
                </a:lnTo>
                <a:lnTo>
                  <a:pt x="5108" y="1288"/>
                </a:lnTo>
                <a:lnTo>
                  <a:pt x="5108" y="1276"/>
                </a:lnTo>
                <a:lnTo>
                  <a:pt x="5108" y="1263"/>
                </a:lnTo>
                <a:lnTo>
                  <a:pt x="5109" y="1250"/>
                </a:lnTo>
                <a:lnTo>
                  <a:pt x="5113" y="1239"/>
                </a:lnTo>
                <a:lnTo>
                  <a:pt x="5118" y="1240"/>
                </a:lnTo>
                <a:lnTo>
                  <a:pt x="5123" y="1243"/>
                </a:lnTo>
                <a:lnTo>
                  <a:pt x="5128" y="1245"/>
                </a:lnTo>
                <a:lnTo>
                  <a:pt x="5133" y="1248"/>
                </a:lnTo>
                <a:lnTo>
                  <a:pt x="5138" y="1252"/>
                </a:lnTo>
                <a:lnTo>
                  <a:pt x="5143" y="1253"/>
                </a:lnTo>
                <a:lnTo>
                  <a:pt x="5148" y="1254"/>
                </a:lnTo>
                <a:lnTo>
                  <a:pt x="5154" y="1254"/>
                </a:lnTo>
                <a:lnTo>
                  <a:pt x="5154" y="1245"/>
                </a:lnTo>
                <a:lnTo>
                  <a:pt x="5157" y="1239"/>
                </a:lnTo>
                <a:lnTo>
                  <a:pt x="5159" y="1232"/>
                </a:lnTo>
                <a:lnTo>
                  <a:pt x="5163" y="1227"/>
                </a:lnTo>
                <a:lnTo>
                  <a:pt x="5167" y="1220"/>
                </a:lnTo>
                <a:lnTo>
                  <a:pt x="5173" y="1215"/>
                </a:lnTo>
                <a:lnTo>
                  <a:pt x="5179" y="1212"/>
                </a:lnTo>
                <a:lnTo>
                  <a:pt x="5186" y="1208"/>
                </a:lnTo>
                <a:lnTo>
                  <a:pt x="5186" y="1209"/>
                </a:lnTo>
                <a:lnTo>
                  <a:pt x="5184" y="1193"/>
                </a:lnTo>
                <a:lnTo>
                  <a:pt x="5184" y="1176"/>
                </a:lnTo>
                <a:lnTo>
                  <a:pt x="5182" y="1174"/>
                </a:lnTo>
                <a:lnTo>
                  <a:pt x="5181" y="1171"/>
                </a:lnTo>
                <a:lnTo>
                  <a:pt x="5181" y="1169"/>
                </a:lnTo>
                <a:lnTo>
                  <a:pt x="5182" y="1168"/>
                </a:lnTo>
                <a:lnTo>
                  <a:pt x="5183" y="1164"/>
                </a:lnTo>
                <a:lnTo>
                  <a:pt x="5184" y="1163"/>
                </a:lnTo>
                <a:lnTo>
                  <a:pt x="5184" y="1146"/>
                </a:lnTo>
                <a:lnTo>
                  <a:pt x="5186" y="1131"/>
                </a:lnTo>
                <a:lnTo>
                  <a:pt x="5188" y="1127"/>
                </a:lnTo>
                <a:lnTo>
                  <a:pt x="5192" y="1126"/>
                </a:lnTo>
                <a:lnTo>
                  <a:pt x="5196" y="1125"/>
                </a:lnTo>
                <a:lnTo>
                  <a:pt x="5198" y="1125"/>
                </a:lnTo>
                <a:lnTo>
                  <a:pt x="5204" y="1125"/>
                </a:lnTo>
                <a:lnTo>
                  <a:pt x="5211" y="1127"/>
                </a:lnTo>
                <a:lnTo>
                  <a:pt x="5217" y="1131"/>
                </a:lnTo>
                <a:lnTo>
                  <a:pt x="5223" y="1134"/>
                </a:lnTo>
                <a:lnTo>
                  <a:pt x="5230" y="1135"/>
                </a:lnTo>
                <a:lnTo>
                  <a:pt x="5237" y="1135"/>
                </a:lnTo>
                <a:lnTo>
                  <a:pt x="5242" y="1132"/>
                </a:lnTo>
                <a:lnTo>
                  <a:pt x="5245" y="1127"/>
                </a:lnTo>
                <a:lnTo>
                  <a:pt x="5246" y="1122"/>
                </a:lnTo>
                <a:lnTo>
                  <a:pt x="5246" y="1117"/>
                </a:lnTo>
                <a:lnTo>
                  <a:pt x="5246" y="1111"/>
                </a:lnTo>
                <a:lnTo>
                  <a:pt x="5246" y="1106"/>
                </a:lnTo>
                <a:lnTo>
                  <a:pt x="5247" y="1101"/>
                </a:lnTo>
                <a:lnTo>
                  <a:pt x="5250" y="1099"/>
                </a:lnTo>
                <a:lnTo>
                  <a:pt x="5262" y="1081"/>
                </a:lnTo>
                <a:lnTo>
                  <a:pt x="5273" y="1062"/>
                </a:lnTo>
                <a:lnTo>
                  <a:pt x="5280" y="1053"/>
                </a:lnTo>
                <a:lnTo>
                  <a:pt x="5289" y="1046"/>
                </a:lnTo>
                <a:lnTo>
                  <a:pt x="5292" y="1043"/>
                </a:lnTo>
                <a:lnTo>
                  <a:pt x="5297" y="1042"/>
                </a:lnTo>
                <a:lnTo>
                  <a:pt x="5302" y="1041"/>
                </a:lnTo>
                <a:lnTo>
                  <a:pt x="5309" y="1041"/>
                </a:lnTo>
                <a:lnTo>
                  <a:pt x="5322" y="1042"/>
                </a:lnTo>
                <a:lnTo>
                  <a:pt x="5335" y="1045"/>
                </a:lnTo>
                <a:lnTo>
                  <a:pt x="5348" y="1047"/>
                </a:lnTo>
                <a:lnTo>
                  <a:pt x="5360" y="1051"/>
                </a:lnTo>
                <a:lnTo>
                  <a:pt x="5373" y="1056"/>
                </a:lnTo>
                <a:lnTo>
                  <a:pt x="5384" y="1062"/>
                </a:lnTo>
                <a:lnTo>
                  <a:pt x="5395" y="1071"/>
                </a:lnTo>
                <a:lnTo>
                  <a:pt x="5405" y="1081"/>
                </a:lnTo>
                <a:lnTo>
                  <a:pt x="5408" y="1086"/>
                </a:lnTo>
                <a:lnTo>
                  <a:pt x="5410" y="1090"/>
                </a:lnTo>
                <a:lnTo>
                  <a:pt x="5412" y="1095"/>
                </a:lnTo>
                <a:lnTo>
                  <a:pt x="5412" y="1097"/>
                </a:lnTo>
                <a:lnTo>
                  <a:pt x="5410" y="1105"/>
                </a:lnTo>
                <a:lnTo>
                  <a:pt x="5405" y="1110"/>
                </a:lnTo>
                <a:lnTo>
                  <a:pt x="5395" y="1120"/>
                </a:lnTo>
                <a:lnTo>
                  <a:pt x="5385" y="1131"/>
                </a:lnTo>
                <a:lnTo>
                  <a:pt x="5378" y="1143"/>
                </a:lnTo>
                <a:lnTo>
                  <a:pt x="5371" y="1155"/>
                </a:lnTo>
                <a:lnTo>
                  <a:pt x="5369" y="1161"/>
                </a:lnTo>
                <a:lnTo>
                  <a:pt x="5365" y="1166"/>
                </a:lnTo>
                <a:lnTo>
                  <a:pt x="5360" y="1173"/>
                </a:lnTo>
                <a:lnTo>
                  <a:pt x="5355" y="1176"/>
                </a:lnTo>
                <a:lnTo>
                  <a:pt x="5355" y="1176"/>
                </a:lnTo>
                <a:lnTo>
                  <a:pt x="5350" y="1179"/>
                </a:lnTo>
                <a:lnTo>
                  <a:pt x="5346" y="1179"/>
                </a:lnTo>
                <a:lnTo>
                  <a:pt x="5341" y="1178"/>
                </a:lnTo>
                <a:lnTo>
                  <a:pt x="5336" y="1176"/>
                </a:lnTo>
                <a:lnTo>
                  <a:pt x="5327" y="1173"/>
                </a:lnTo>
                <a:lnTo>
                  <a:pt x="5317" y="1168"/>
                </a:lnTo>
                <a:lnTo>
                  <a:pt x="5312" y="1165"/>
                </a:lnTo>
                <a:lnTo>
                  <a:pt x="5309" y="1164"/>
                </a:lnTo>
                <a:lnTo>
                  <a:pt x="5304" y="1164"/>
                </a:lnTo>
                <a:lnTo>
                  <a:pt x="5299" y="1164"/>
                </a:lnTo>
                <a:lnTo>
                  <a:pt x="5295" y="1165"/>
                </a:lnTo>
                <a:lnTo>
                  <a:pt x="5290" y="1168"/>
                </a:lnTo>
                <a:lnTo>
                  <a:pt x="5285" y="1173"/>
                </a:lnTo>
                <a:lnTo>
                  <a:pt x="5281" y="1179"/>
                </a:lnTo>
                <a:lnTo>
                  <a:pt x="5280" y="1180"/>
                </a:lnTo>
                <a:lnTo>
                  <a:pt x="5277" y="1181"/>
                </a:lnTo>
                <a:lnTo>
                  <a:pt x="5279" y="1194"/>
                </a:lnTo>
                <a:lnTo>
                  <a:pt x="5281" y="1207"/>
                </a:lnTo>
                <a:lnTo>
                  <a:pt x="5284" y="1213"/>
                </a:lnTo>
                <a:lnTo>
                  <a:pt x="5287" y="1218"/>
                </a:lnTo>
                <a:lnTo>
                  <a:pt x="5294" y="1222"/>
                </a:lnTo>
                <a:lnTo>
                  <a:pt x="5302" y="1224"/>
                </a:lnTo>
                <a:lnTo>
                  <a:pt x="5307" y="1225"/>
                </a:lnTo>
                <a:lnTo>
                  <a:pt x="5311" y="1228"/>
                </a:lnTo>
                <a:lnTo>
                  <a:pt x="5314" y="1230"/>
                </a:lnTo>
                <a:lnTo>
                  <a:pt x="5314" y="1234"/>
                </a:lnTo>
                <a:lnTo>
                  <a:pt x="5311" y="1242"/>
                </a:lnTo>
                <a:lnTo>
                  <a:pt x="5309" y="1249"/>
                </a:lnTo>
                <a:lnTo>
                  <a:pt x="5311" y="1254"/>
                </a:lnTo>
                <a:lnTo>
                  <a:pt x="5314" y="1264"/>
                </a:lnTo>
                <a:lnTo>
                  <a:pt x="5314" y="1267"/>
                </a:lnTo>
                <a:lnTo>
                  <a:pt x="5315" y="1268"/>
                </a:lnTo>
                <a:lnTo>
                  <a:pt x="5316" y="1268"/>
                </a:lnTo>
                <a:lnTo>
                  <a:pt x="5317" y="1268"/>
                </a:lnTo>
                <a:lnTo>
                  <a:pt x="5320" y="1264"/>
                </a:lnTo>
                <a:lnTo>
                  <a:pt x="5325" y="1254"/>
                </a:lnTo>
                <a:lnTo>
                  <a:pt x="5327" y="1250"/>
                </a:lnTo>
                <a:lnTo>
                  <a:pt x="5330" y="1248"/>
                </a:lnTo>
                <a:lnTo>
                  <a:pt x="5334" y="1247"/>
                </a:lnTo>
                <a:lnTo>
                  <a:pt x="5339" y="1247"/>
                </a:lnTo>
                <a:lnTo>
                  <a:pt x="5343" y="1247"/>
                </a:lnTo>
                <a:lnTo>
                  <a:pt x="5348" y="1249"/>
                </a:lnTo>
                <a:lnTo>
                  <a:pt x="5351" y="1252"/>
                </a:lnTo>
                <a:lnTo>
                  <a:pt x="5355" y="1254"/>
                </a:lnTo>
                <a:lnTo>
                  <a:pt x="5360" y="1264"/>
                </a:lnTo>
                <a:lnTo>
                  <a:pt x="5363" y="1274"/>
                </a:lnTo>
                <a:lnTo>
                  <a:pt x="5366" y="1283"/>
                </a:lnTo>
                <a:lnTo>
                  <a:pt x="5368" y="1293"/>
                </a:lnTo>
                <a:lnTo>
                  <a:pt x="5371" y="1313"/>
                </a:lnTo>
                <a:lnTo>
                  <a:pt x="5373" y="1335"/>
                </a:lnTo>
                <a:lnTo>
                  <a:pt x="5373" y="1375"/>
                </a:lnTo>
                <a:lnTo>
                  <a:pt x="5373" y="1416"/>
                </a:lnTo>
                <a:lnTo>
                  <a:pt x="5374" y="1425"/>
                </a:lnTo>
                <a:lnTo>
                  <a:pt x="5375" y="1434"/>
                </a:lnTo>
                <a:lnTo>
                  <a:pt x="5376" y="1441"/>
                </a:lnTo>
                <a:lnTo>
                  <a:pt x="5379" y="1449"/>
                </a:lnTo>
                <a:lnTo>
                  <a:pt x="5383" y="1455"/>
                </a:lnTo>
                <a:lnTo>
                  <a:pt x="5388" y="1461"/>
                </a:lnTo>
                <a:lnTo>
                  <a:pt x="5393" y="1466"/>
                </a:lnTo>
                <a:lnTo>
                  <a:pt x="5402" y="1471"/>
                </a:lnTo>
                <a:lnTo>
                  <a:pt x="5397" y="1480"/>
                </a:lnTo>
                <a:lnTo>
                  <a:pt x="5394" y="1489"/>
                </a:lnTo>
                <a:lnTo>
                  <a:pt x="5390" y="1499"/>
                </a:lnTo>
                <a:lnTo>
                  <a:pt x="5389" y="1508"/>
                </a:lnTo>
                <a:lnTo>
                  <a:pt x="5386" y="1528"/>
                </a:lnTo>
                <a:lnTo>
                  <a:pt x="5386" y="1547"/>
                </a:lnTo>
                <a:lnTo>
                  <a:pt x="5388" y="1586"/>
                </a:lnTo>
                <a:lnTo>
                  <a:pt x="5386" y="1625"/>
                </a:lnTo>
                <a:lnTo>
                  <a:pt x="5385" y="1633"/>
                </a:lnTo>
                <a:lnTo>
                  <a:pt x="5384" y="1642"/>
                </a:lnTo>
                <a:lnTo>
                  <a:pt x="5381" y="1646"/>
                </a:lnTo>
                <a:lnTo>
                  <a:pt x="5380" y="1650"/>
                </a:lnTo>
                <a:lnTo>
                  <a:pt x="5376" y="1654"/>
                </a:lnTo>
                <a:lnTo>
                  <a:pt x="5373" y="1656"/>
                </a:lnTo>
                <a:lnTo>
                  <a:pt x="5370" y="1664"/>
                </a:lnTo>
                <a:lnTo>
                  <a:pt x="5370" y="1671"/>
                </a:lnTo>
                <a:lnTo>
                  <a:pt x="5379" y="1689"/>
                </a:lnTo>
                <a:lnTo>
                  <a:pt x="5386" y="1707"/>
                </a:lnTo>
                <a:lnTo>
                  <a:pt x="5394" y="1726"/>
                </a:lnTo>
                <a:lnTo>
                  <a:pt x="5400" y="1746"/>
                </a:lnTo>
                <a:lnTo>
                  <a:pt x="5405" y="1765"/>
                </a:lnTo>
                <a:lnTo>
                  <a:pt x="5409" y="1785"/>
                </a:lnTo>
                <a:lnTo>
                  <a:pt x="5413" y="1805"/>
                </a:lnTo>
                <a:lnTo>
                  <a:pt x="5417" y="1826"/>
                </a:lnTo>
                <a:lnTo>
                  <a:pt x="5417" y="1844"/>
                </a:lnTo>
                <a:lnTo>
                  <a:pt x="5417" y="1863"/>
                </a:lnTo>
                <a:lnTo>
                  <a:pt x="5418" y="1882"/>
                </a:lnTo>
                <a:lnTo>
                  <a:pt x="5418" y="1901"/>
                </a:lnTo>
                <a:lnTo>
                  <a:pt x="5418" y="1901"/>
                </a:lnTo>
                <a:lnTo>
                  <a:pt x="5425" y="1910"/>
                </a:lnTo>
                <a:lnTo>
                  <a:pt x="5433" y="1917"/>
                </a:lnTo>
                <a:lnTo>
                  <a:pt x="5433" y="1917"/>
                </a:lnTo>
                <a:lnTo>
                  <a:pt x="5444" y="1922"/>
                </a:lnTo>
                <a:lnTo>
                  <a:pt x="5453" y="1927"/>
                </a:lnTo>
                <a:lnTo>
                  <a:pt x="5462" y="1933"/>
                </a:lnTo>
                <a:lnTo>
                  <a:pt x="5469" y="1941"/>
                </a:lnTo>
                <a:lnTo>
                  <a:pt x="5476" y="1950"/>
                </a:lnTo>
                <a:lnTo>
                  <a:pt x="5478" y="1960"/>
                </a:lnTo>
                <a:lnTo>
                  <a:pt x="5481" y="1971"/>
                </a:lnTo>
                <a:lnTo>
                  <a:pt x="5479" y="1985"/>
                </a:lnTo>
                <a:lnTo>
                  <a:pt x="5479" y="1989"/>
                </a:lnTo>
                <a:lnTo>
                  <a:pt x="5479" y="1992"/>
                </a:lnTo>
                <a:lnTo>
                  <a:pt x="5481" y="1996"/>
                </a:lnTo>
                <a:lnTo>
                  <a:pt x="5483" y="1999"/>
                </a:lnTo>
                <a:lnTo>
                  <a:pt x="5487" y="2005"/>
                </a:lnTo>
                <a:lnTo>
                  <a:pt x="5493" y="2011"/>
                </a:lnTo>
                <a:lnTo>
                  <a:pt x="5486" y="2026"/>
                </a:lnTo>
                <a:lnTo>
                  <a:pt x="5478" y="2041"/>
                </a:lnTo>
                <a:lnTo>
                  <a:pt x="5468" y="2043"/>
                </a:lnTo>
                <a:lnTo>
                  <a:pt x="5461" y="2048"/>
                </a:lnTo>
                <a:lnTo>
                  <a:pt x="5454" y="2053"/>
                </a:lnTo>
                <a:lnTo>
                  <a:pt x="5451" y="2059"/>
                </a:lnTo>
                <a:lnTo>
                  <a:pt x="5449" y="2067"/>
                </a:lnTo>
                <a:lnTo>
                  <a:pt x="5448" y="2075"/>
                </a:lnTo>
                <a:lnTo>
                  <a:pt x="5448" y="2084"/>
                </a:lnTo>
                <a:lnTo>
                  <a:pt x="5448" y="2093"/>
                </a:lnTo>
                <a:lnTo>
                  <a:pt x="5448" y="2133"/>
                </a:lnTo>
                <a:lnTo>
                  <a:pt x="5448" y="2175"/>
                </a:lnTo>
                <a:lnTo>
                  <a:pt x="5448" y="2218"/>
                </a:lnTo>
                <a:lnTo>
                  <a:pt x="5448" y="2264"/>
                </a:lnTo>
                <a:lnTo>
                  <a:pt x="5443" y="2259"/>
                </a:lnTo>
                <a:lnTo>
                  <a:pt x="5439" y="2252"/>
                </a:lnTo>
                <a:lnTo>
                  <a:pt x="5437" y="2246"/>
                </a:lnTo>
                <a:lnTo>
                  <a:pt x="5435" y="2241"/>
                </a:lnTo>
                <a:lnTo>
                  <a:pt x="5433" y="2229"/>
                </a:lnTo>
                <a:lnTo>
                  <a:pt x="5433" y="2217"/>
                </a:lnTo>
                <a:lnTo>
                  <a:pt x="5432" y="2207"/>
                </a:lnTo>
                <a:lnTo>
                  <a:pt x="5429" y="2197"/>
                </a:lnTo>
                <a:lnTo>
                  <a:pt x="5428" y="2192"/>
                </a:lnTo>
                <a:lnTo>
                  <a:pt x="5425" y="2187"/>
                </a:lnTo>
                <a:lnTo>
                  <a:pt x="5422" y="2183"/>
                </a:lnTo>
                <a:lnTo>
                  <a:pt x="5417" y="2180"/>
                </a:lnTo>
                <a:lnTo>
                  <a:pt x="5418" y="2201"/>
                </a:lnTo>
                <a:lnTo>
                  <a:pt x="5418" y="2222"/>
                </a:lnTo>
                <a:lnTo>
                  <a:pt x="5417" y="2245"/>
                </a:lnTo>
                <a:lnTo>
                  <a:pt x="5415" y="2266"/>
                </a:lnTo>
                <a:lnTo>
                  <a:pt x="5415" y="2288"/>
                </a:lnTo>
                <a:lnTo>
                  <a:pt x="5417" y="2309"/>
                </a:lnTo>
                <a:lnTo>
                  <a:pt x="5419" y="2319"/>
                </a:lnTo>
                <a:lnTo>
                  <a:pt x="5422" y="2330"/>
                </a:lnTo>
                <a:lnTo>
                  <a:pt x="5425" y="2340"/>
                </a:lnTo>
                <a:lnTo>
                  <a:pt x="5430" y="2350"/>
                </a:lnTo>
                <a:lnTo>
                  <a:pt x="5430" y="2364"/>
                </a:lnTo>
                <a:lnTo>
                  <a:pt x="5430" y="2379"/>
                </a:lnTo>
                <a:lnTo>
                  <a:pt x="5430" y="2393"/>
                </a:lnTo>
                <a:lnTo>
                  <a:pt x="5432" y="2407"/>
                </a:lnTo>
                <a:lnTo>
                  <a:pt x="5434" y="2412"/>
                </a:lnTo>
                <a:lnTo>
                  <a:pt x="5437" y="2417"/>
                </a:lnTo>
                <a:lnTo>
                  <a:pt x="5438" y="2422"/>
                </a:lnTo>
                <a:lnTo>
                  <a:pt x="5439" y="2427"/>
                </a:lnTo>
                <a:lnTo>
                  <a:pt x="5440" y="2437"/>
                </a:lnTo>
                <a:lnTo>
                  <a:pt x="5439" y="2447"/>
                </a:lnTo>
                <a:lnTo>
                  <a:pt x="5435" y="2468"/>
                </a:lnTo>
                <a:lnTo>
                  <a:pt x="5433" y="2488"/>
                </a:lnTo>
                <a:lnTo>
                  <a:pt x="5430" y="2497"/>
                </a:lnTo>
                <a:lnTo>
                  <a:pt x="5428" y="2506"/>
                </a:lnTo>
                <a:lnTo>
                  <a:pt x="5427" y="2515"/>
                </a:lnTo>
                <a:lnTo>
                  <a:pt x="5428" y="2525"/>
                </a:lnTo>
                <a:lnTo>
                  <a:pt x="5432" y="2539"/>
                </a:lnTo>
                <a:lnTo>
                  <a:pt x="5435" y="2552"/>
                </a:lnTo>
                <a:lnTo>
                  <a:pt x="5438" y="2568"/>
                </a:lnTo>
                <a:lnTo>
                  <a:pt x="5439" y="2581"/>
                </a:lnTo>
                <a:lnTo>
                  <a:pt x="5440" y="2610"/>
                </a:lnTo>
                <a:lnTo>
                  <a:pt x="5439" y="2638"/>
                </a:lnTo>
                <a:lnTo>
                  <a:pt x="5437" y="2667"/>
                </a:lnTo>
                <a:lnTo>
                  <a:pt x="5432" y="2694"/>
                </a:lnTo>
                <a:lnTo>
                  <a:pt x="5425" y="2722"/>
                </a:lnTo>
                <a:lnTo>
                  <a:pt x="5417" y="2750"/>
                </a:lnTo>
                <a:lnTo>
                  <a:pt x="5413" y="2752"/>
                </a:lnTo>
                <a:lnTo>
                  <a:pt x="5409" y="2753"/>
                </a:lnTo>
                <a:lnTo>
                  <a:pt x="5405" y="2753"/>
                </a:lnTo>
                <a:lnTo>
                  <a:pt x="5403" y="2753"/>
                </a:lnTo>
                <a:lnTo>
                  <a:pt x="5402" y="2766"/>
                </a:lnTo>
                <a:lnTo>
                  <a:pt x="5402" y="2777"/>
                </a:lnTo>
                <a:lnTo>
                  <a:pt x="5403" y="2783"/>
                </a:lnTo>
                <a:lnTo>
                  <a:pt x="5405" y="2788"/>
                </a:lnTo>
                <a:lnTo>
                  <a:pt x="5409" y="2794"/>
                </a:lnTo>
                <a:lnTo>
                  <a:pt x="5414" y="2799"/>
                </a:lnTo>
                <a:lnTo>
                  <a:pt x="5412" y="2814"/>
                </a:lnTo>
                <a:lnTo>
                  <a:pt x="5410" y="2829"/>
                </a:lnTo>
                <a:lnTo>
                  <a:pt x="5412" y="2844"/>
                </a:lnTo>
                <a:lnTo>
                  <a:pt x="5414" y="2859"/>
                </a:lnTo>
                <a:lnTo>
                  <a:pt x="5415" y="2874"/>
                </a:lnTo>
                <a:lnTo>
                  <a:pt x="5418" y="2889"/>
                </a:lnTo>
                <a:lnTo>
                  <a:pt x="5419" y="2904"/>
                </a:lnTo>
                <a:lnTo>
                  <a:pt x="5418" y="2919"/>
                </a:lnTo>
                <a:lnTo>
                  <a:pt x="5418" y="2919"/>
                </a:lnTo>
                <a:lnTo>
                  <a:pt x="5418" y="2919"/>
                </a:lnTo>
                <a:lnTo>
                  <a:pt x="5423" y="2924"/>
                </a:lnTo>
                <a:lnTo>
                  <a:pt x="5427" y="2929"/>
                </a:lnTo>
                <a:lnTo>
                  <a:pt x="5429" y="2934"/>
                </a:lnTo>
                <a:lnTo>
                  <a:pt x="5430" y="2939"/>
                </a:lnTo>
                <a:lnTo>
                  <a:pt x="5432" y="2950"/>
                </a:lnTo>
                <a:lnTo>
                  <a:pt x="5430" y="2962"/>
                </a:lnTo>
                <a:lnTo>
                  <a:pt x="5428" y="2977"/>
                </a:lnTo>
                <a:lnTo>
                  <a:pt x="5427" y="2993"/>
                </a:lnTo>
                <a:lnTo>
                  <a:pt x="5427" y="3008"/>
                </a:lnTo>
                <a:lnTo>
                  <a:pt x="5427" y="3025"/>
                </a:lnTo>
                <a:lnTo>
                  <a:pt x="5432" y="3056"/>
                </a:lnTo>
                <a:lnTo>
                  <a:pt x="5438" y="3087"/>
                </a:lnTo>
                <a:lnTo>
                  <a:pt x="5442" y="3097"/>
                </a:lnTo>
                <a:lnTo>
                  <a:pt x="5446" y="3109"/>
                </a:lnTo>
                <a:lnTo>
                  <a:pt x="5448" y="3121"/>
                </a:lnTo>
                <a:lnTo>
                  <a:pt x="5448" y="3132"/>
                </a:lnTo>
                <a:lnTo>
                  <a:pt x="5448" y="3138"/>
                </a:lnTo>
                <a:lnTo>
                  <a:pt x="5447" y="3143"/>
                </a:lnTo>
                <a:lnTo>
                  <a:pt x="5444" y="3148"/>
                </a:lnTo>
                <a:lnTo>
                  <a:pt x="5442" y="3153"/>
                </a:lnTo>
                <a:lnTo>
                  <a:pt x="5437" y="3156"/>
                </a:lnTo>
                <a:lnTo>
                  <a:pt x="5432" y="3160"/>
                </a:lnTo>
                <a:lnTo>
                  <a:pt x="5424" y="3164"/>
                </a:lnTo>
                <a:lnTo>
                  <a:pt x="5415" y="3166"/>
                </a:lnTo>
                <a:lnTo>
                  <a:pt x="5417" y="3185"/>
                </a:lnTo>
                <a:lnTo>
                  <a:pt x="5418" y="3205"/>
                </a:lnTo>
                <a:lnTo>
                  <a:pt x="5418" y="3224"/>
                </a:lnTo>
                <a:lnTo>
                  <a:pt x="5419" y="3243"/>
                </a:lnTo>
                <a:lnTo>
                  <a:pt x="5422" y="3248"/>
                </a:lnTo>
                <a:lnTo>
                  <a:pt x="5423" y="3254"/>
                </a:lnTo>
                <a:lnTo>
                  <a:pt x="5433" y="3279"/>
                </a:lnTo>
                <a:lnTo>
                  <a:pt x="5444" y="3304"/>
                </a:lnTo>
                <a:lnTo>
                  <a:pt x="5452" y="3316"/>
                </a:lnTo>
                <a:lnTo>
                  <a:pt x="5458" y="3328"/>
                </a:lnTo>
                <a:lnTo>
                  <a:pt x="5467" y="3340"/>
                </a:lnTo>
                <a:lnTo>
                  <a:pt x="5476" y="3350"/>
                </a:lnTo>
                <a:lnTo>
                  <a:pt x="5482" y="3357"/>
                </a:lnTo>
                <a:lnTo>
                  <a:pt x="5487" y="3365"/>
                </a:lnTo>
                <a:lnTo>
                  <a:pt x="5491" y="3372"/>
                </a:lnTo>
                <a:lnTo>
                  <a:pt x="5494" y="3380"/>
                </a:lnTo>
                <a:lnTo>
                  <a:pt x="5497" y="3387"/>
                </a:lnTo>
                <a:lnTo>
                  <a:pt x="5498" y="3395"/>
                </a:lnTo>
                <a:lnTo>
                  <a:pt x="5500" y="3402"/>
                </a:lnTo>
                <a:lnTo>
                  <a:pt x="5500" y="3411"/>
                </a:lnTo>
                <a:lnTo>
                  <a:pt x="5498" y="3426"/>
                </a:lnTo>
                <a:lnTo>
                  <a:pt x="5496" y="3443"/>
                </a:lnTo>
                <a:lnTo>
                  <a:pt x="5493" y="3458"/>
                </a:lnTo>
                <a:lnTo>
                  <a:pt x="5488" y="3471"/>
                </a:lnTo>
                <a:lnTo>
                  <a:pt x="5486" y="3478"/>
                </a:lnTo>
                <a:lnTo>
                  <a:pt x="5484" y="3482"/>
                </a:lnTo>
                <a:lnTo>
                  <a:pt x="5482" y="3484"/>
                </a:lnTo>
                <a:lnTo>
                  <a:pt x="5479" y="3485"/>
                </a:lnTo>
                <a:lnTo>
                  <a:pt x="5478" y="3485"/>
                </a:lnTo>
                <a:lnTo>
                  <a:pt x="5476" y="3484"/>
                </a:lnTo>
                <a:lnTo>
                  <a:pt x="5474" y="3483"/>
                </a:lnTo>
                <a:lnTo>
                  <a:pt x="5472" y="3480"/>
                </a:lnTo>
                <a:lnTo>
                  <a:pt x="5468" y="3474"/>
                </a:lnTo>
                <a:lnTo>
                  <a:pt x="5464" y="3466"/>
                </a:lnTo>
                <a:lnTo>
                  <a:pt x="5462" y="3464"/>
                </a:lnTo>
                <a:lnTo>
                  <a:pt x="5459" y="3461"/>
                </a:lnTo>
                <a:lnTo>
                  <a:pt x="5457" y="3460"/>
                </a:lnTo>
                <a:lnTo>
                  <a:pt x="5454" y="3460"/>
                </a:lnTo>
                <a:lnTo>
                  <a:pt x="5451" y="3465"/>
                </a:lnTo>
                <a:lnTo>
                  <a:pt x="5448" y="3471"/>
                </a:lnTo>
                <a:lnTo>
                  <a:pt x="5448" y="3476"/>
                </a:lnTo>
                <a:lnTo>
                  <a:pt x="5447" y="3483"/>
                </a:lnTo>
                <a:lnTo>
                  <a:pt x="5448" y="3495"/>
                </a:lnTo>
                <a:lnTo>
                  <a:pt x="5447" y="3508"/>
                </a:lnTo>
                <a:lnTo>
                  <a:pt x="5446" y="3508"/>
                </a:lnTo>
                <a:lnTo>
                  <a:pt x="5447" y="3528"/>
                </a:lnTo>
                <a:lnTo>
                  <a:pt x="5447" y="3549"/>
                </a:lnTo>
                <a:lnTo>
                  <a:pt x="5447" y="3558"/>
                </a:lnTo>
                <a:lnTo>
                  <a:pt x="5449" y="3568"/>
                </a:lnTo>
                <a:lnTo>
                  <a:pt x="5454" y="3577"/>
                </a:lnTo>
                <a:lnTo>
                  <a:pt x="5462" y="3586"/>
                </a:lnTo>
                <a:lnTo>
                  <a:pt x="5461" y="3593"/>
                </a:lnTo>
                <a:lnTo>
                  <a:pt x="5462" y="3600"/>
                </a:lnTo>
                <a:lnTo>
                  <a:pt x="5464" y="3603"/>
                </a:lnTo>
                <a:lnTo>
                  <a:pt x="5466" y="3607"/>
                </a:lnTo>
                <a:lnTo>
                  <a:pt x="5466" y="3610"/>
                </a:lnTo>
                <a:lnTo>
                  <a:pt x="5464" y="3613"/>
                </a:lnTo>
                <a:lnTo>
                  <a:pt x="5462" y="3620"/>
                </a:lnTo>
                <a:lnTo>
                  <a:pt x="5457" y="3626"/>
                </a:lnTo>
                <a:lnTo>
                  <a:pt x="5453" y="3631"/>
                </a:lnTo>
                <a:lnTo>
                  <a:pt x="5451" y="3637"/>
                </a:lnTo>
                <a:lnTo>
                  <a:pt x="5448" y="3645"/>
                </a:lnTo>
                <a:lnTo>
                  <a:pt x="5447" y="3651"/>
                </a:lnTo>
                <a:lnTo>
                  <a:pt x="5448" y="3662"/>
                </a:lnTo>
                <a:lnTo>
                  <a:pt x="5451" y="3672"/>
                </a:lnTo>
                <a:lnTo>
                  <a:pt x="5452" y="3677"/>
                </a:lnTo>
                <a:lnTo>
                  <a:pt x="5454" y="3682"/>
                </a:lnTo>
                <a:lnTo>
                  <a:pt x="5458" y="3687"/>
                </a:lnTo>
                <a:lnTo>
                  <a:pt x="5462" y="3692"/>
                </a:lnTo>
                <a:lnTo>
                  <a:pt x="5462" y="3700"/>
                </a:lnTo>
                <a:lnTo>
                  <a:pt x="5463" y="3708"/>
                </a:lnTo>
                <a:lnTo>
                  <a:pt x="5466" y="3714"/>
                </a:lnTo>
                <a:lnTo>
                  <a:pt x="5469" y="3720"/>
                </a:lnTo>
                <a:lnTo>
                  <a:pt x="5474" y="3725"/>
                </a:lnTo>
                <a:lnTo>
                  <a:pt x="5479" y="3730"/>
                </a:lnTo>
                <a:lnTo>
                  <a:pt x="5484" y="3735"/>
                </a:lnTo>
                <a:lnTo>
                  <a:pt x="5492" y="3739"/>
                </a:lnTo>
                <a:lnTo>
                  <a:pt x="5483" y="3763"/>
                </a:lnTo>
                <a:lnTo>
                  <a:pt x="5478" y="3788"/>
                </a:lnTo>
                <a:lnTo>
                  <a:pt x="5473" y="3812"/>
                </a:lnTo>
                <a:lnTo>
                  <a:pt x="5469" y="3837"/>
                </a:lnTo>
                <a:lnTo>
                  <a:pt x="5467" y="3862"/>
                </a:lnTo>
                <a:lnTo>
                  <a:pt x="5464" y="3887"/>
                </a:lnTo>
                <a:lnTo>
                  <a:pt x="5463" y="3912"/>
                </a:lnTo>
                <a:lnTo>
                  <a:pt x="5461" y="3937"/>
                </a:lnTo>
                <a:lnTo>
                  <a:pt x="5461" y="3937"/>
                </a:lnTo>
                <a:lnTo>
                  <a:pt x="5461" y="3937"/>
                </a:lnTo>
                <a:lnTo>
                  <a:pt x="5461" y="3957"/>
                </a:lnTo>
                <a:lnTo>
                  <a:pt x="5463" y="3979"/>
                </a:lnTo>
                <a:lnTo>
                  <a:pt x="5466" y="3999"/>
                </a:lnTo>
                <a:lnTo>
                  <a:pt x="5471" y="4020"/>
                </a:lnTo>
                <a:lnTo>
                  <a:pt x="5473" y="4040"/>
                </a:lnTo>
                <a:lnTo>
                  <a:pt x="5476" y="4060"/>
                </a:lnTo>
                <a:lnTo>
                  <a:pt x="5477" y="4072"/>
                </a:lnTo>
                <a:lnTo>
                  <a:pt x="5476" y="4082"/>
                </a:lnTo>
                <a:lnTo>
                  <a:pt x="5476" y="4092"/>
                </a:lnTo>
                <a:lnTo>
                  <a:pt x="5473" y="4103"/>
                </a:lnTo>
                <a:lnTo>
                  <a:pt x="5468" y="4121"/>
                </a:lnTo>
                <a:lnTo>
                  <a:pt x="5463" y="4138"/>
                </a:lnTo>
                <a:lnTo>
                  <a:pt x="5463" y="4146"/>
                </a:lnTo>
                <a:lnTo>
                  <a:pt x="5463" y="4153"/>
                </a:lnTo>
                <a:lnTo>
                  <a:pt x="5463" y="4153"/>
                </a:lnTo>
                <a:lnTo>
                  <a:pt x="5463" y="4153"/>
                </a:lnTo>
                <a:lnTo>
                  <a:pt x="5468" y="4159"/>
                </a:lnTo>
                <a:lnTo>
                  <a:pt x="5472" y="4166"/>
                </a:lnTo>
                <a:lnTo>
                  <a:pt x="5474" y="4173"/>
                </a:lnTo>
                <a:lnTo>
                  <a:pt x="5477" y="4180"/>
                </a:lnTo>
                <a:lnTo>
                  <a:pt x="5478" y="4193"/>
                </a:lnTo>
                <a:lnTo>
                  <a:pt x="5479" y="4207"/>
                </a:lnTo>
                <a:lnTo>
                  <a:pt x="5479" y="4221"/>
                </a:lnTo>
                <a:lnTo>
                  <a:pt x="5478" y="4235"/>
                </a:lnTo>
                <a:lnTo>
                  <a:pt x="5478" y="4249"/>
                </a:lnTo>
                <a:lnTo>
                  <a:pt x="5481" y="4262"/>
                </a:lnTo>
                <a:lnTo>
                  <a:pt x="5478" y="4271"/>
                </a:lnTo>
                <a:lnTo>
                  <a:pt x="5476" y="4279"/>
                </a:lnTo>
                <a:lnTo>
                  <a:pt x="5474" y="4284"/>
                </a:lnTo>
                <a:lnTo>
                  <a:pt x="5472" y="4286"/>
                </a:lnTo>
                <a:lnTo>
                  <a:pt x="5469" y="4290"/>
                </a:lnTo>
                <a:lnTo>
                  <a:pt x="5466" y="4293"/>
                </a:lnTo>
                <a:lnTo>
                  <a:pt x="5466" y="4293"/>
                </a:lnTo>
                <a:lnTo>
                  <a:pt x="5466" y="4339"/>
                </a:lnTo>
                <a:lnTo>
                  <a:pt x="5466" y="4384"/>
                </a:lnTo>
                <a:lnTo>
                  <a:pt x="5466" y="4431"/>
                </a:lnTo>
                <a:lnTo>
                  <a:pt x="5466" y="4478"/>
                </a:lnTo>
                <a:lnTo>
                  <a:pt x="5462" y="4476"/>
                </a:lnTo>
                <a:lnTo>
                  <a:pt x="5458" y="4473"/>
                </a:lnTo>
                <a:lnTo>
                  <a:pt x="5454" y="4471"/>
                </a:lnTo>
                <a:lnTo>
                  <a:pt x="5453" y="4467"/>
                </a:lnTo>
                <a:lnTo>
                  <a:pt x="5449" y="4461"/>
                </a:lnTo>
                <a:lnTo>
                  <a:pt x="5448" y="4453"/>
                </a:lnTo>
                <a:lnTo>
                  <a:pt x="5446" y="4446"/>
                </a:lnTo>
                <a:lnTo>
                  <a:pt x="5443" y="4437"/>
                </a:lnTo>
                <a:lnTo>
                  <a:pt x="5438" y="4429"/>
                </a:lnTo>
                <a:lnTo>
                  <a:pt x="5430" y="4422"/>
                </a:lnTo>
                <a:lnTo>
                  <a:pt x="5433" y="4452"/>
                </a:lnTo>
                <a:lnTo>
                  <a:pt x="5434" y="4481"/>
                </a:lnTo>
                <a:lnTo>
                  <a:pt x="5434" y="4510"/>
                </a:lnTo>
                <a:lnTo>
                  <a:pt x="5433" y="4537"/>
                </a:lnTo>
                <a:lnTo>
                  <a:pt x="5433" y="4565"/>
                </a:lnTo>
                <a:lnTo>
                  <a:pt x="5434" y="4593"/>
                </a:lnTo>
                <a:lnTo>
                  <a:pt x="5435" y="4605"/>
                </a:lnTo>
                <a:lnTo>
                  <a:pt x="5437" y="4619"/>
                </a:lnTo>
                <a:lnTo>
                  <a:pt x="5439" y="4633"/>
                </a:lnTo>
                <a:lnTo>
                  <a:pt x="5442" y="4647"/>
                </a:lnTo>
                <a:lnTo>
                  <a:pt x="5447" y="4665"/>
                </a:lnTo>
                <a:lnTo>
                  <a:pt x="5448" y="4686"/>
                </a:lnTo>
                <a:lnTo>
                  <a:pt x="5449" y="4706"/>
                </a:lnTo>
                <a:lnTo>
                  <a:pt x="5448" y="4724"/>
                </a:lnTo>
                <a:lnTo>
                  <a:pt x="5444" y="4745"/>
                </a:lnTo>
                <a:lnTo>
                  <a:pt x="5438" y="4763"/>
                </a:lnTo>
                <a:lnTo>
                  <a:pt x="5434" y="4772"/>
                </a:lnTo>
                <a:lnTo>
                  <a:pt x="5429" y="4782"/>
                </a:lnTo>
                <a:lnTo>
                  <a:pt x="5423" y="4791"/>
                </a:lnTo>
                <a:lnTo>
                  <a:pt x="5417" y="4800"/>
                </a:lnTo>
                <a:lnTo>
                  <a:pt x="5433" y="4800"/>
                </a:lnTo>
                <a:lnTo>
                  <a:pt x="5448" y="4801"/>
                </a:lnTo>
                <a:lnTo>
                  <a:pt x="5448" y="4801"/>
                </a:lnTo>
                <a:lnTo>
                  <a:pt x="5448" y="4801"/>
                </a:lnTo>
                <a:lnTo>
                  <a:pt x="5457" y="4802"/>
                </a:lnTo>
                <a:lnTo>
                  <a:pt x="5464" y="4804"/>
                </a:lnTo>
                <a:lnTo>
                  <a:pt x="5471" y="4804"/>
                </a:lnTo>
                <a:lnTo>
                  <a:pt x="5477" y="4804"/>
                </a:lnTo>
                <a:lnTo>
                  <a:pt x="5477" y="4804"/>
                </a:lnTo>
                <a:lnTo>
                  <a:pt x="5487" y="4800"/>
                </a:lnTo>
                <a:lnTo>
                  <a:pt x="5494" y="4795"/>
                </a:lnTo>
                <a:lnTo>
                  <a:pt x="5501" y="4790"/>
                </a:lnTo>
                <a:lnTo>
                  <a:pt x="5507" y="4783"/>
                </a:lnTo>
                <a:lnTo>
                  <a:pt x="5512" y="4777"/>
                </a:lnTo>
                <a:lnTo>
                  <a:pt x="5517" y="4770"/>
                </a:lnTo>
                <a:lnTo>
                  <a:pt x="5521" y="4762"/>
                </a:lnTo>
                <a:lnTo>
                  <a:pt x="5525" y="4755"/>
                </a:lnTo>
                <a:lnTo>
                  <a:pt x="5531" y="4738"/>
                </a:lnTo>
                <a:lnTo>
                  <a:pt x="5537" y="4723"/>
                </a:lnTo>
                <a:lnTo>
                  <a:pt x="5541" y="4716"/>
                </a:lnTo>
                <a:lnTo>
                  <a:pt x="5545" y="4708"/>
                </a:lnTo>
                <a:lnTo>
                  <a:pt x="5550" y="4701"/>
                </a:lnTo>
                <a:lnTo>
                  <a:pt x="5555" y="4694"/>
                </a:lnTo>
                <a:lnTo>
                  <a:pt x="5557" y="4707"/>
                </a:lnTo>
                <a:lnTo>
                  <a:pt x="5557" y="4719"/>
                </a:lnTo>
                <a:lnTo>
                  <a:pt x="5557" y="4731"/>
                </a:lnTo>
                <a:lnTo>
                  <a:pt x="5556" y="4742"/>
                </a:lnTo>
                <a:lnTo>
                  <a:pt x="5553" y="4753"/>
                </a:lnTo>
                <a:lnTo>
                  <a:pt x="5550" y="4765"/>
                </a:lnTo>
                <a:lnTo>
                  <a:pt x="5546" y="4775"/>
                </a:lnTo>
                <a:lnTo>
                  <a:pt x="5542" y="4785"/>
                </a:lnTo>
                <a:lnTo>
                  <a:pt x="5531" y="4805"/>
                </a:lnTo>
                <a:lnTo>
                  <a:pt x="5520" y="4825"/>
                </a:lnTo>
                <a:lnTo>
                  <a:pt x="5507" y="4844"/>
                </a:lnTo>
                <a:lnTo>
                  <a:pt x="5494" y="4864"/>
                </a:lnTo>
                <a:lnTo>
                  <a:pt x="5492" y="4869"/>
                </a:lnTo>
                <a:lnTo>
                  <a:pt x="5489" y="4874"/>
                </a:lnTo>
                <a:lnTo>
                  <a:pt x="5486" y="4878"/>
                </a:lnTo>
                <a:lnTo>
                  <a:pt x="5482" y="4881"/>
                </a:lnTo>
                <a:lnTo>
                  <a:pt x="5472" y="4888"/>
                </a:lnTo>
                <a:lnTo>
                  <a:pt x="5463" y="4894"/>
                </a:lnTo>
                <a:lnTo>
                  <a:pt x="5453" y="4900"/>
                </a:lnTo>
                <a:lnTo>
                  <a:pt x="5444" y="4907"/>
                </a:lnTo>
                <a:lnTo>
                  <a:pt x="5440" y="4910"/>
                </a:lnTo>
                <a:lnTo>
                  <a:pt x="5437" y="4914"/>
                </a:lnTo>
                <a:lnTo>
                  <a:pt x="5434" y="4919"/>
                </a:lnTo>
                <a:lnTo>
                  <a:pt x="5432" y="4924"/>
                </a:lnTo>
                <a:lnTo>
                  <a:pt x="5432" y="4924"/>
                </a:lnTo>
                <a:lnTo>
                  <a:pt x="5424" y="4940"/>
                </a:lnTo>
                <a:lnTo>
                  <a:pt x="5417" y="4955"/>
                </a:lnTo>
                <a:lnTo>
                  <a:pt x="5417" y="4955"/>
                </a:lnTo>
                <a:lnTo>
                  <a:pt x="5409" y="4963"/>
                </a:lnTo>
                <a:lnTo>
                  <a:pt x="5402" y="4971"/>
                </a:lnTo>
                <a:lnTo>
                  <a:pt x="5400" y="4971"/>
                </a:lnTo>
                <a:lnTo>
                  <a:pt x="5398" y="4973"/>
                </a:lnTo>
                <a:lnTo>
                  <a:pt x="5395" y="4976"/>
                </a:lnTo>
                <a:lnTo>
                  <a:pt x="5393" y="4977"/>
                </a:lnTo>
                <a:lnTo>
                  <a:pt x="5389" y="4978"/>
                </a:lnTo>
                <a:lnTo>
                  <a:pt x="5383" y="4978"/>
                </a:lnTo>
                <a:lnTo>
                  <a:pt x="5375" y="4978"/>
                </a:lnTo>
                <a:lnTo>
                  <a:pt x="5383" y="4979"/>
                </a:lnTo>
                <a:lnTo>
                  <a:pt x="5389" y="4979"/>
                </a:lnTo>
                <a:lnTo>
                  <a:pt x="5393" y="4981"/>
                </a:lnTo>
                <a:lnTo>
                  <a:pt x="5395" y="4982"/>
                </a:lnTo>
                <a:lnTo>
                  <a:pt x="5398" y="4984"/>
                </a:lnTo>
                <a:lnTo>
                  <a:pt x="5400" y="4988"/>
                </a:lnTo>
                <a:lnTo>
                  <a:pt x="5400" y="4987"/>
                </a:lnTo>
                <a:lnTo>
                  <a:pt x="5404" y="4992"/>
                </a:lnTo>
                <a:lnTo>
                  <a:pt x="5407" y="4997"/>
                </a:lnTo>
                <a:lnTo>
                  <a:pt x="5405" y="5002"/>
                </a:lnTo>
                <a:lnTo>
                  <a:pt x="5404" y="5008"/>
                </a:lnTo>
                <a:lnTo>
                  <a:pt x="5399" y="5013"/>
                </a:lnTo>
                <a:lnTo>
                  <a:pt x="5394" y="5018"/>
                </a:lnTo>
                <a:lnTo>
                  <a:pt x="5388" y="5022"/>
                </a:lnTo>
                <a:lnTo>
                  <a:pt x="5383" y="5025"/>
                </a:lnTo>
                <a:lnTo>
                  <a:pt x="5376" y="5026"/>
                </a:lnTo>
                <a:lnTo>
                  <a:pt x="5370" y="5026"/>
                </a:lnTo>
                <a:lnTo>
                  <a:pt x="5364" y="5025"/>
                </a:lnTo>
                <a:lnTo>
                  <a:pt x="5356" y="5022"/>
                </a:lnTo>
                <a:lnTo>
                  <a:pt x="5356" y="5031"/>
                </a:lnTo>
                <a:lnTo>
                  <a:pt x="5358" y="5030"/>
                </a:lnTo>
                <a:lnTo>
                  <a:pt x="5360" y="5030"/>
                </a:lnTo>
                <a:lnTo>
                  <a:pt x="5368" y="5036"/>
                </a:lnTo>
                <a:lnTo>
                  <a:pt x="5375" y="5042"/>
                </a:lnTo>
                <a:lnTo>
                  <a:pt x="5383" y="5048"/>
                </a:lnTo>
                <a:lnTo>
                  <a:pt x="5388" y="5055"/>
                </a:lnTo>
                <a:lnTo>
                  <a:pt x="5392" y="5062"/>
                </a:lnTo>
                <a:lnTo>
                  <a:pt x="5395" y="5070"/>
                </a:lnTo>
                <a:lnTo>
                  <a:pt x="5398" y="5076"/>
                </a:lnTo>
                <a:lnTo>
                  <a:pt x="5400" y="5085"/>
                </a:lnTo>
                <a:lnTo>
                  <a:pt x="5400" y="5092"/>
                </a:lnTo>
                <a:lnTo>
                  <a:pt x="5402" y="5100"/>
                </a:lnTo>
                <a:lnTo>
                  <a:pt x="5400" y="5109"/>
                </a:lnTo>
                <a:lnTo>
                  <a:pt x="5400" y="5117"/>
                </a:lnTo>
                <a:lnTo>
                  <a:pt x="5397" y="5134"/>
                </a:lnTo>
                <a:lnTo>
                  <a:pt x="5390" y="5151"/>
                </a:lnTo>
                <a:lnTo>
                  <a:pt x="5389" y="5155"/>
                </a:lnTo>
                <a:lnTo>
                  <a:pt x="5388" y="5159"/>
                </a:lnTo>
                <a:lnTo>
                  <a:pt x="5395" y="5161"/>
                </a:lnTo>
                <a:lnTo>
                  <a:pt x="5403" y="5164"/>
                </a:lnTo>
                <a:lnTo>
                  <a:pt x="5409" y="5166"/>
                </a:lnTo>
                <a:lnTo>
                  <a:pt x="5414" y="5169"/>
                </a:lnTo>
                <a:lnTo>
                  <a:pt x="5419" y="5173"/>
                </a:lnTo>
                <a:lnTo>
                  <a:pt x="5422" y="5176"/>
                </a:lnTo>
                <a:lnTo>
                  <a:pt x="5424" y="5180"/>
                </a:lnTo>
                <a:lnTo>
                  <a:pt x="5425" y="5185"/>
                </a:lnTo>
                <a:lnTo>
                  <a:pt x="5427" y="5190"/>
                </a:lnTo>
                <a:lnTo>
                  <a:pt x="5425" y="5197"/>
                </a:lnTo>
                <a:lnTo>
                  <a:pt x="5424" y="5203"/>
                </a:lnTo>
                <a:lnTo>
                  <a:pt x="5422" y="5210"/>
                </a:lnTo>
                <a:lnTo>
                  <a:pt x="5415" y="5225"/>
                </a:lnTo>
                <a:lnTo>
                  <a:pt x="5404" y="5245"/>
                </a:lnTo>
                <a:lnTo>
                  <a:pt x="5407" y="5244"/>
                </a:lnTo>
                <a:lnTo>
                  <a:pt x="5410" y="5243"/>
                </a:lnTo>
                <a:lnTo>
                  <a:pt x="5432" y="5247"/>
                </a:lnTo>
                <a:lnTo>
                  <a:pt x="5453" y="5253"/>
                </a:lnTo>
                <a:lnTo>
                  <a:pt x="5463" y="5258"/>
                </a:lnTo>
                <a:lnTo>
                  <a:pt x="5473" y="5263"/>
                </a:lnTo>
                <a:lnTo>
                  <a:pt x="5482" y="5269"/>
                </a:lnTo>
                <a:lnTo>
                  <a:pt x="5491" y="5276"/>
                </a:lnTo>
                <a:lnTo>
                  <a:pt x="5489" y="5272"/>
                </a:lnTo>
                <a:lnTo>
                  <a:pt x="5488" y="5267"/>
                </a:lnTo>
                <a:lnTo>
                  <a:pt x="5491" y="5261"/>
                </a:lnTo>
                <a:lnTo>
                  <a:pt x="5492" y="5253"/>
                </a:lnTo>
                <a:lnTo>
                  <a:pt x="5493" y="5247"/>
                </a:lnTo>
                <a:lnTo>
                  <a:pt x="5494" y="5239"/>
                </a:lnTo>
                <a:lnTo>
                  <a:pt x="5493" y="5225"/>
                </a:lnTo>
                <a:lnTo>
                  <a:pt x="5492" y="5212"/>
                </a:lnTo>
                <a:lnTo>
                  <a:pt x="5491" y="5198"/>
                </a:lnTo>
                <a:lnTo>
                  <a:pt x="5489" y="5184"/>
                </a:lnTo>
                <a:lnTo>
                  <a:pt x="5489" y="5176"/>
                </a:lnTo>
                <a:lnTo>
                  <a:pt x="5491" y="5170"/>
                </a:lnTo>
                <a:lnTo>
                  <a:pt x="5492" y="5163"/>
                </a:lnTo>
                <a:lnTo>
                  <a:pt x="5493" y="5156"/>
                </a:lnTo>
                <a:lnTo>
                  <a:pt x="5487" y="5155"/>
                </a:lnTo>
                <a:lnTo>
                  <a:pt x="5481" y="5153"/>
                </a:lnTo>
                <a:lnTo>
                  <a:pt x="5474" y="5149"/>
                </a:lnTo>
                <a:lnTo>
                  <a:pt x="5471" y="5145"/>
                </a:lnTo>
                <a:lnTo>
                  <a:pt x="5463" y="5135"/>
                </a:lnTo>
                <a:lnTo>
                  <a:pt x="5457" y="5124"/>
                </a:lnTo>
                <a:lnTo>
                  <a:pt x="5452" y="5111"/>
                </a:lnTo>
                <a:lnTo>
                  <a:pt x="5446" y="5100"/>
                </a:lnTo>
                <a:lnTo>
                  <a:pt x="5442" y="5095"/>
                </a:lnTo>
                <a:lnTo>
                  <a:pt x="5438" y="5091"/>
                </a:lnTo>
                <a:lnTo>
                  <a:pt x="5433" y="5087"/>
                </a:lnTo>
                <a:lnTo>
                  <a:pt x="5427" y="5084"/>
                </a:lnTo>
                <a:lnTo>
                  <a:pt x="5425" y="5082"/>
                </a:lnTo>
                <a:lnTo>
                  <a:pt x="5424" y="5081"/>
                </a:lnTo>
                <a:lnTo>
                  <a:pt x="5425" y="5077"/>
                </a:lnTo>
                <a:lnTo>
                  <a:pt x="5427" y="5075"/>
                </a:lnTo>
                <a:lnTo>
                  <a:pt x="5429" y="5071"/>
                </a:lnTo>
                <a:lnTo>
                  <a:pt x="5433" y="5068"/>
                </a:lnTo>
                <a:lnTo>
                  <a:pt x="5437" y="5066"/>
                </a:lnTo>
                <a:lnTo>
                  <a:pt x="5440" y="5065"/>
                </a:lnTo>
                <a:lnTo>
                  <a:pt x="5452" y="5065"/>
                </a:lnTo>
                <a:lnTo>
                  <a:pt x="5463" y="5066"/>
                </a:lnTo>
                <a:lnTo>
                  <a:pt x="5467" y="5067"/>
                </a:lnTo>
                <a:lnTo>
                  <a:pt x="5472" y="5071"/>
                </a:lnTo>
                <a:lnTo>
                  <a:pt x="5476" y="5075"/>
                </a:lnTo>
                <a:lnTo>
                  <a:pt x="5479" y="5080"/>
                </a:lnTo>
                <a:lnTo>
                  <a:pt x="5479" y="5094"/>
                </a:lnTo>
                <a:lnTo>
                  <a:pt x="5481" y="5106"/>
                </a:lnTo>
                <a:lnTo>
                  <a:pt x="5482" y="5111"/>
                </a:lnTo>
                <a:lnTo>
                  <a:pt x="5483" y="5116"/>
                </a:lnTo>
                <a:lnTo>
                  <a:pt x="5486" y="5121"/>
                </a:lnTo>
                <a:lnTo>
                  <a:pt x="5488" y="5126"/>
                </a:lnTo>
                <a:lnTo>
                  <a:pt x="5491" y="5130"/>
                </a:lnTo>
                <a:lnTo>
                  <a:pt x="5494" y="5132"/>
                </a:lnTo>
                <a:lnTo>
                  <a:pt x="5500" y="5135"/>
                </a:lnTo>
                <a:lnTo>
                  <a:pt x="5505" y="5138"/>
                </a:lnTo>
                <a:lnTo>
                  <a:pt x="5511" y="5138"/>
                </a:lnTo>
                <a:lnTo>
                  <a:pt x="5517" y="5139"/>
                </a:lnTo>
                <a:lnTo>
                  <a:pt x="5525" y="5138"/>
                </a:lnTo>
                <a:lnTo>
                  <a:pt x="5533" y="5136"/>
                </a:lnTo>
                <a:lnTo>
                  <a:pt x="5538" y="5135"/>
                </a:lnTo>
                <a:lnTo>
                  <a:pt x="5542" y="5135"/>
                </a:lnTo>
                <a:lnTo>
                  <a:pt x="5545" y="5136"/>
                </a:lnTo>
                <a:lnTo>
                  <a:pt x="5547" y="5138"/>
                </a:lnTo>
                <a:lnTo>
                  <a:pt x="5560" y="5135"/>
                </a:lnTo>
                <a:lnTo>
                  <a:pt x="5570" y="5131"/>
                </a:lnTo>
                <a:lnTo>
                  <a:pt x="5580" y="5126"/>
                </a:lnTo>
                <a:lnTo>
                  <a:pt x="5589" y="5119"/>
                </a:lnTo>
                <a:lnTo>
                  <a:pt x="5596" y="5114"/>
                </a:lnTo>
                <a:lnTo>
                  <a:pt x="5602" y="5107"/>
                </a:lnTo>
                <a:lnTo>
                  <a:pt x="5602" y="5095"/>
                </a:lnTo>
                <a:lnTo>
                  <a:pt x="5610" y="5095"/>
                </a:lnTo>
                <a:lnTo>
                  <a:pt x="5616" y="5094"/>
                </a:lnTo>
                <a:lnTo>
                  <a:pt x="5610" y="5075"/>
                </a:lnTo>
                <a:lnTo>
                  <a:pt x="5606" y="5058"/>
                </a:lnTo>
                <a:lnTo>
                  <a:pt x="5604" y="5045"/>
                </a:lnTo>
                <a:lnTo>
                  <a:pt x="5604" y="5031"/>
                </a:lnTo>
                <a:lnTo>
                  <a:pt x="5606" y="5016"/>
                </a:lnTo>
                <a:lnTo>
                  <a:pt x="5610" y="4997"/>
                </a:lnTo>
                <a:lnTo>
                  <a:pt x="5618" y="4972"/>
                </a:lnTo>
                <a:lnTo>
                  <a:pt x="5628" y="4942"/>
                </a:lnTo>
                <a:lnTo>
                  <a:pt x="5626" y="4952"/>
                </a:lnTo>
                <a:lnTo>
                  <a:pt x="5626" y="4960"/>
                </a:lnTo>
                <a:lnTo>
                  <a:pt x="5628" y="4971"/>
                </a:lnTo>
                <a:lnTo>
                  <a:pt x="5630" y="4981"/>
                </a:lnTo>
                <a:lnTo>
                  <a:pt x="5634" y="4999"/>
                </a:lnTo>
                <a:lnTo>
                  <a:pt x="5640" y="5017"/>
                </a:lnTo>
                <a:lnTo>
                  <a:pt x="5645" y="5036"/>
                </a:lnTo>
                <a:lnTo>
                  <a:pt x="5650" y="5055"/>
                </a:lnTo>
                <a:lnTo>
                  <a:pt x="5650" y="5065"/>
                </a:lnTo>
                <a:lnTo>
                  <a:pt x="5650" y="5075"/>
                </a:lnTo>
                <a:lnTo>
                  <a:pt x="5650" y="5085"/>
                </a:lnTo>
                <a:lnTo>
                  <a:pt x="5648" y="5095"/>
                </a:lnTo>
                <a:lnTo>
                  <a:pt x="5648" y="5102"/>
                </a:lnTo>
                <a:lnTo>
                  <a:pt x="5648" y="5110"/>
                </a:lnTo>
                <a:lnTo>
                  <a:pt x="5646" y="5110"/>
                </a:lnTo>
                <a:lnTo>
                  <a:pt x="5648" y="5110"/>
                </a:lnTo>
                <a:lnTo>
                  <a:pt x="5648" y="5126"/>
                </a:lnTo>
                <a:lnTo>
                  <a:pt x="5649" y="5143"/>
                </a:lnTo>
                <a:lnTo>
                  <a:pt x="5648" y="5150"/>
                </a:lnTo>
                <a:lnTo>
                  <a:pt x="5645" y="5158"/>
                </a:lnTo>
                <a:lnTo>
                  <a:pt x="5640" y="5164"/>
                </a:lnTo>
                <a:lnTo>
                  <a:pt x="5633" y="5170"/>
                </a:lnTo>
                <a:lnTo>
                  <a:pt x="5633" y="5170"/>
                </a:lnTo>
                <a:lnTo>
                  <a:pt x="5629" y="5173"/>
                </a:lnTo>
                <a:lnTo>
                  <a:pt x="5625" y="5176"/>
                </a:lnTo>
                <a:lnTo>
                  <a:pt x="5623" y="5180"/>
                </a:lnTo>
                <a:lnTo>
                  <a:pt x="5621" y="5184"/>
                </a:lnTo>
                <a:lnTo>
                  <a:pt x="5619" y="5193"/>
                </a:lnTo>
                <a:lnTo>
                  <a:pt x="5618" y="5203"/>
                </a:lnTo>
                <a:lnTo>
                  <a:pt x="5623" y="5212"/>
                </a:lnTo>
                <a:lnTo>
                  <a:pt x="5624" y="5219"/>
                </a:lnTo>
                <a:lnTo>
                  <a:pt x="5624" y="5225"/>
                </a:lnTo>
                <a:lnTo>
                  <a:pt x="5621" y="5230"/>
                </a:lnTo>
                <a:lnTo>
                  <a:pt x="5618" y="5234"/>
                </a:lnTo>
                <a:lnTo>
                  <a:pt x="5613" y="5237"/>
                </a:lnTo>
                <a:lnTo>
                  <a:pt x="5605" y="5239"/>
                </a:lnTo>
                <a:lnTo>
                  <a:pt x="5596" y="5239"/>
                </a:lnTo>
                <a:lnTo>
                  <a:pt x="5584" y="5238"/>
                </a:lnTo>
                <a:lnTo>
                  <a:pt x="5571" y="5237"/>
                </a:lnTo>
                <a:lnTo>
                  <a:pt x="5566" y="5238"/>
                </a:lnTo>
                <a:lnTo>
                  <a:pt x="5560" y="5239"/>
                </a:lnTo>
                <a:lnTo>
                  <a:pt x="5555" y="5242"/>
                </a:lnTo>
                <a:lnTo>
                  <a:pt x="5550" y="5247"/>
                </a:lnTo>
                <a:lnTo>
                  <a:pt x="5537" y="5256"/>
                </a:lnTo>
                <a:lnTo>
                  <a:pt x="5526" y="5264"/>
                </a:lnTo>
                <a:lnTo>
                  <a:pt x="5525" y="5272"/>
                </a:lnTo>
                <a:lnTo>
                  <a:pt x="5523" y="5278"/>
                </a:lnTo>
                <a:lnTo>
                  <a:pt x="5521" y="5282"/>
                </a:lnTo>
                <a:lnTo>
                  <a:pt x="5518" y="5284"/>
                </a:lnTo>
                <a:lnTo>
                  <a:pt x="5515" y="5286"/>
                </a:lnTo>
                <a:lnTo>
                  <a:pt x="5512" y="5287"/>
                </a:lnTo>
                <a:lnTo>
                  <a:pt x="5505" y="5287"/>
                </a:lnTo>
                <a:lnTo>
                  <a:pt x="5497" y="5284"/>
                </a:lnTo>
                <a:lnTo>
                  <a:pt x="5496" y="5284"/>
                </a:lnTo>
                <a:lnTo>
                  <a:pt x="5494" y="5283"/>
                </a:lnTo>
                <a:lnTo>
                  <a:pt x="5496" y="5287"/>
                </a:lnTo>
                <a:lnTo>
                  <a:pt x="5496" y="5291"/>
                </a:lnTo>
                <a:lnTo>
                  <a:pt x="5494" y="5294"/>
                </a:lnTo>
                <a:lnTo>
                  <a:pt x="5493" y="5296"/>
                </a:lnTo>
                <a:lnTo>
                  <a:pt x="5489" y="5299"/>
                </a:lnTo>
                <a:lnTo>
                  <a:pt x="5483" y="5302"/>
                </a:lnTo>
                <a:lnTo>
                  <a:pt x="5478" y="5303"/>
                </a:lnTo>
                <a:lnTo>
                  <a:pt x="5472" y="5305"/>
                </a:lnTo>
                <a:lnTo>
                  <a:pt x="5467" y="5306"/>
                </a:lnTo>
                <a:lnTo>
                  <a:pt x="5463" y="5310"/>
                </a:lnTo>
                <a:lnTo>
                  <a:pt x="5443" y="5318"/>
                </a:lnTo>
                <a:lnTo>
                  <a:pt x="5424" y="5326"/>
                </a:lnTo>
                <a:lnTo>
                  <a:pt x="5405" y="5333"/>
                </a:lnTo>
                <a:lnTo>
                  <a:pt x="5386" y="5342"/>
                </a:lnTo>
                <a:lnTo>
                  <a:pt x="5383" y="5345"/>
                </a:lnTo>
                <a:lnTo>
                  <a:pt x="5379" y="5346"/>
                </a:lnTo>
                <a:lnTo>
                  <a:pt x="5375" y="5345"/>
                </a:lnTo>
                <a:lnTo>
                  <a:pt x="5370" y="5342"/>
                </a:lnTo>
                <a:lnTo>
                  <a:pt x="5370" y="5348"/>
                </a:lnTo>
                <a:lnTo>
                  <a:pt x="5369" y="5355"/>
                </a:lnTo>
                <a:lnTo>
                  <a:pt x="5365" y="5352"/>
                </a:lnTo>
                <a:lnTo>
                  <a:pt x="5364" y="5350"/>
                </a:lnTo>
                <a:lnTo>
                  <a:pt x="5364" y="5347"/>
                </a:lnTo>
                <a:lnTo>
                  <a:pt x="5365" y="5345"/>
                </a:lnTo>
                <a:lnTo>
                  <a:pt x="5368" y="5342"/>
                </a:lnTo>
                <a:lnTo>
                  <a:pt x="5370" y="5341"/>
                </a:lnTo>
                <a:lnTo>
                  <a:pt x="5370" y="5294"/>
                </a:lnTo>
                <a:lnTo>
                  <a:pt x="5376" y="5291"/>
                </a:lnTo>
                <a:lnTo>
                  <a:pt x="5381" y="5288"/>
                </a:lnTo>
                <a:lnTo>
                  <a:pt x="5386" y="5283"/>
                </a:lnTo>
                <a:lnTo>
                  <a:pt x="5390" y="5279"/>
                </a:lnTo>
                <a:lnTo>
                  <a:pt x="5393" y="5273"/>
                </a:lnTo>
                <a:lnTo>
                  <a:pt x="5394" y="5268"/>
                </a:lnTo>
                <a:lnTo>
                  <a:pt x="5395" y="5262"/>
                </a:lnTo>
                <a:lnTo>
                  <a:pt x="5395" y="5254"/>
                </a:lnTo>
                <a:lnTo>
                  <a:pt x="5395" y="5254"/>
                </a:lnTo>
                <a:lnTo>
                  <a:pt x="5393" y="5254"/>
                </a:lnTo>
                <a:lnTo>
                  <a:pt x="5390" y="5254"/>
                </a:lnTo>
                <a:lnTo>
                  <a:pt x="5388" y="5252"/>
                </a:lnTo>
                <a:lnTo>
                  <a:pt x="5385" y="5251"/>
                </a:lnTo>
                <a:lnTo>
                  <a:pt x="5370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5" y="5249"/>
                </a:lnTo>
                <a:lnTo>
                  <a:pt x="5354" y="5249"/>
                </a:lnTo>
                <a:lnTo>
                  <a:pt x="5348" y="5257"/>
                </a:lnTo>
                <a:lnTo>
                  <a:pt x="5340" y="5263"/>
                </a:lnTo>
                <a:lnTo>
                  <a:pt x="5322" y="5273"/>
                </a:lnTo>
                <a:lnTo>
                  <a:pt x="5305" y="5281"/>
                </a:lnTo>
                <a:lnTo>
                  <a:pt x="5286" y="5287"/>
                </a:lnTo>
                <a:lnTo>
                  <a:pt x="5268" y="5291"/>
                </a:lnTo>
                <a:lnTo>
                  <a:pt x="5250" y="5292"/>
                </a:lnTo>
                <a:lnTo>
                  <a:pt x="5231" y="5291"/>
                </a:lnTo>
                <a:lnTo>
                  <a:pt x="5212" y="5288"/>
                </a:lnTo>
                <a:lnTo>
                  <a:pt x="5192" y="5282"/>
                </a:lnTo>
                <a:lnTo>
                  <a:pt x="5179" y="5277"/>
                </a:lnTo>
                <a:lnTo>
                  <a:pt x="5168" y="5274"/>
                </a:lnTo>
                <a:lnTo>
                  <a:pt x="5163" y="5276"/>
                </a:lnTo>
                <a:lnTo>
                  <a:pt x="5159" y="5279"/>
                </a:lnTo>
                <a:lnTo>
                  <a:pt x="5157" y="5284"/>
                </a:lnTo>
                <a:lnTo>
                  <a:pt x="5154" y="5294"/>
                </a:lnTo>
                <a:lnTo>
                  <a:pt x="5139" y="5294"/>
                </a:lnTo>
                <a:lnTo>
                  <a:pt x="5124" y="5296"/>
                </a:lnTo>
                <a:lnTo>
                  <a:pt x="5124" y="5296"/>
                </a:lnTo>
                <a:lnTo>
                  <a:pt x="5110" y="5320"/>
                </a:lnTo>
                <a:lnTo>
                  <a:pt x="5096" y="5343"/>
                </a:lnTo>
                <a:lnTo>
                  <a:pt x="5093" y="5350"/>
                </a:lnTo>
                <a:lnTo>
                  <a:pt x="5088" y="5355"/>
                </a:lnTo>
                <a:lnTo>
                  <a:pt x="5083" y="5360"/>
                </a:lnTo>
                <a:lnTo>
                  <a:pt x="5076" y="5364"/>
                </a:lnTo>
                <a:lnTo>
                  <a:pt x="5071" y="5366"/>
                </a:lnTo>
                <a:lnTo>
                  <a:pt x="5064" y="5370"/>
                </a:lnTo>
                <a:lnTo>
                  <a:pt x="5056" y="5371"/>
                </a:lnTo>
                <a:lnTo>
                  <a:pt x="5047" y="5372"/>
                </a:lnTo>
                <a:lnTo>
                  <a:pt x="5045" y="5375"/>
                </a:lnTo>
                <a:lnTo>
                  <a:pt x="5042" y="5377"/>
                </a:lnTo>
                <a:lnTo>
                  <a:pt x="5047" y="5372"/>
                </a:lnTo>
                <a:lnTo>
                  <a:pt x="5045" y="5397"/>
                </a:lnTo>
                <a:lnTo>
                  <a:pt x="5042" y="5415"/>
                </a:lnTo>
                <a:lnTo>
                  <a:pt x="5040" y="5421"/>
                </a:lnTo>
                <a:lnTo>
                  <a:pt x="5037" y="5426"/>
                </a:lnTo>
                <a:lnTo>
                  <a:pt x="5035" y="5430"/>
                </a:lnTo>
                <a:lnTo>
                  <a:pt x="5031" y="5433"/>
                </a:lnTo>
                <a:lnTo>
                  <a:pt x="5027" y="5434"/>
                </a:lnTo>
                <a:lnTo>
                  <a:pt x="5022" y="5433"/>
                </a:lnTo>
                <a:lnTo>
                  <a:pt x="5016" y="5431"/>
                </a:lnTo>
                <a:lnTo>
                  <a:pt x="5010" y="5428"/>
                </a:lnTo>
                <a:lnTo>
                  <a:pt x="4992" y="5417"/>
                </a:lnTo>
                <a:lnTo>
                  <a:pt x="4968" y="5404"/>
                </a:lnTo>
                <a:lnTo>
                  <a:pt x="4968" y="5396"/>
                </a:lnTo>
                <a:lnTo>
                  <a:pt x="4970" y="5387"/>
                </a:lnTo>
                <a:lnTo>
                  <a:pt x="4973" y="5384"/>
                </a:lnTo>
                <a:lnTo>
                  <a:pt x="4977" y="5382"/>
                </a:lnTo>
                <a:lnTo>
                  <a:pt x="4982" y="5380"/>
                </a:lnTo>
                <a:lnTo>
                  <a:pt x="4987" y="5380"/>
                </a:lnTo>
                <a:lnTo>
                  <a:pt x="4992" y="5380"/>
                </a:lnTo>
                <a:lnTo>
                  <a:pt x="4997" y="5382"/>
                </a:lnTo>
                <a:lnTo>
                  <a:pt x="5001" y="5385"/>
                </a:lnTo>
                <a:lnTo>
                  <a:pt x="5005" y="5389"/>
                </a:lnTo>
                <a:lnTo>
                  <a:pt x="5002" y="5382"/>
                </a:lnTo>
                <a:lnTo>
                  <a:pt x="5001" y="5377"/>
                </a:lnTo>
                <a:lnTo>
                  <a:pt x="5001" y="5371"/>
                </a:lnTo>
                <a:lnTo>
                  <a:pt x="5001" y="5365"/>
                </a:lnTo>
                <a:lnTo>
                  <a:pt x="5004" y="5353"/>
                </a:lnTo>
                <a:lnTo>
                  <a:pt x="5009" y="5342"/>
                </a:lnTo>
                <a:lnTo>
                  <a:pt x="5011" y="5340"/>
                </a:lnTo>
                <a:lnTo>
                  <a:pt x="5012" y="5338"/>
                </a:lnTo>
                <a:lnTo>
                  <a:pt x="5009" y="5332"/>
                </a:lnTo>
                <a:lnTo>
                  <a:pt x="5005" y="5327"/>
                </a:lnTo>
                <a:lnTo>
                  <a:pt x="5002" y="5321"/>
                </a:lnTo>
                <a:lnTo>
                  <a:pt x="5001" y="5315"/>
                </a:lnTo>
                <a:lnTo>
                  <a:pt x="4999" y="5302"/>
                </a:lnTo>
                <a:lnTo>
                  <a:pt x="4999" y="5288"/>
                </a:lnTo>
                <a:lnTo>
                  <a:pt x="4999" y="5283"/>
                </a:lnTo>
                <a:lnTo>
                  <a:pt x="4999" y="5279"/>
                </a:lnTo>
                <a:lnTo>
                  <a:pt x="4992" y="5279"/>
                </a:lnTo>
                <a:lnTo>
                  <a:pt x="4985" y="5281"/>
                </a:lnTo>
                <a:lnTo>
                  <a:pt x="4978" y="5268"/>
                </a:lnTo>
                <a:lnTo>
                  <a:pt x="4972" y="5258"/>
                </a:lnTo>
                <a:lnTo>
                  <a:pt x="4965" y="5249"/>
                </a:lnTo>
                <a:lnTo>
                  <a:pt x="4956" y="5244"/>
                </a:lnTo>
                <a:lnTo>
                  <a:pt x="4951" y="5242"/>
                </a:lnTo>
                <a:lnTo>
                  <a:pt x="4946" y="5240"/>
                </a:lnTo>
                <a:lnTo>
                  <a:pt x="4941" y="5240"/>
                </a:lnTo>
                <a:lnTo>
                  <a:pt x="4936" y="5240"/>
                </a:lnTo>
                <a:lnTo>
                  <a:pt x="4929" y="5242"/>
                </a:lnTo>
                <a:lnTo>
                  <a:pt x="4923" y="5244"/>
                </a:lnTo>
                <a:lnTo>
                  <a:pt x="4917" y="5247"/>
                </a:lnTo>
                <a:lnTo>
                  <a:pt x="4909" y="5251"/>
                </a:lnTo>
                <a:lnTo>
                  <a:pt x="4909" y="5251"/>
                </a:lnTo>
                <a:lnTo>
                  <a:pt x="4913" y="5258"/>
                </a:lnTo>
                <a:lnTo>
                  <a:pt x="4917" y="5266"/>
                </a:lnTo>
                <a:lnTo>
                  <a:pt x="4919" y="5273"/>
                </a:lnTo>
                <a:lnTo>
                  <a:pt x="4922" y="5281"/>
                </a:lnTo>
                <a:lnTo>
                  <a:pt x="4923" y="5297"/>
                </a:lnTo>
                <a:lnTo>
                  <a:pt x="4923" y="5313"/>
                </a:lnTo>
                <a:lnTo>
                  <a:pt x="4933" y="5321"/>
                </a:lnTo>
                <a:lnTo>
                  <a:pt x="4942" y="5330"/>
                </a:lnTo>
                <a:lnTo>
                  <a:pt x="4951" y="5340"/>
                </a:lnTo>
                <a:lnTo>
                  <a:pt x="4958" y="5350"/>
                </a:lnTo>
                <a:lnTo>
                  <a:pt x="4962" y="5360"/>
                </a:lnTo>
                <a:lnTo>
                  <a:pt x="4963" y="5370"/>
                </a:lnTo>
                <a:lnTo>
                  <a:pt x="4962" y="5375"/>
                </a:lnTo>
                <a:lnTo>
                  <a:pt x="4961" y="5380"/>
                </a:lnTo>
                <a:lnTo>
                  <a:pt x="4957" y="5384"/>
                </a:lnTo>
                <a:lnTo>
                  <a:pt x="4953" y="5387"/>
                </a:lnTo>
                <a:lnTo>
                  <a:pt x="4946" y="5387"/>
                </a:lnTo>
                <a:lnTo>
                  <a:pt x="4938" y="5390"/>
                </a:lnTo>
                <a:lnTo>
                  <a:pt x="4933" y="5394"/>
                </a:lnTo>
                <a:lnTo>
                  <a:pt x="4928" y="5399"/>
                </a:lnTo>
                <a:lnTo>
                  <a:pt x="4918" y="5410"/>
                </a:lnTo>
                <a:lnTo>
                  <a:pt x="4908" y="5419"/>
                </a:lnTo>
                <a:lnTo>
                  <a:pt x="4904" y="5404"/>
                </a:lnTo>
                <a:lnTo>
                  <a:pt x="4899" y="5390"/>
                </a:lnTo>
                <a:lnTo>
                  <a:pt x="4893" y="5376"/>
                </a:lnTo>
                <a:lnTo>
                  <a:pt x="4886" y="5365"/>
                </a:lnTo>
                <a:lnTo>
                  <a:pt x="4880" y="5360"/>
                </a:lnTo>
                <a:lnTo>
                  <a:pt x="4875" y="5355"/>
                </a:lnTo>
                <a:lnTo>
                  <a:pt x="4869" y="5351"/>
                </a:lnTo>
                <a:lnTo>
                  <a:pt x="4863" y="5348"/>
                </a:lnTo>
                <a:lnTo>
                  <a:pt x="4857" y="5346"/>
                </a:lnTo>
                <a:lnTo>
                  <a:pt x="4849" y="5343"/>
                </a:lnTo>
                <a:lnTo>
                  <a:pt x="4840" y="5342"/>
                </a:lnTo>
                <a:lnTo>
                  <a:pt x="4832" y="5341"/>
                </a:lnTo>
                <a:lnTo>
                  <a:pt x="4832" y="5341"/>
                </a:lnTo>
                <a:lnTo>
                  <a:pt x="4827" y="5347"/>
                </a:lnTo>
                <a:lnTo>
                  <a:pt x="4821" y="5352"/>
                </a:lnTo>
                <a:lnTo>
                  <a:pt x="4815" y="5356"/>
                </a:lnTo>
                <a:lnTo>
                  <a:pt x="4809" y="5360"/>
                </a:lnTo>
                <a:lnTo>
                  <a:pt x="4796" y="5366"/>
                </a:lnTo>
                <a:lnTo>
                  <a:pt x="4784" y="5371"/>
                </a:lnTo>
                <a:lnTo>
                  <a:pt x="4784" y="5371"/>
                </a:lnTo>
                <a:lnTo>
                  <a:pt x="4784" y="5371"/>
                </a:lnTo>
                <a:lnTo>
                  <a:pt x="4770" y="5374"/>
                </a:lnTo>
                <a:lnTo>
                  <a:pt x="4757" y="5374"/>
                </a:lnTo>
                <a:lnTo>
                  <a:pt x="4752" y="5371"/>
                </a:lnTo>
                <a:lnTo>
                  <a:pt x="4746" y="5369"/>
                </a:lnTo>
                <a:lnTo>
                  <a:pt x="4742" y="5365"/>
                </a:lnTo>
                <a:lnTo>
                  <a:pt x="4737" y="5357"/>
                </a:lnTo>
                <a:lnTo>
                  <a:pt x="4724" y="5351"/>
                </a:lnTo>
                <a:lnTo>
                  <a:pt x="4710" y="5345"/>
                </a:lnTo>
                <a:lnTo>
                  <a:pt x="4710" y="5345"/>
                </a:lnTo>
                <a:lnTo>
                  <a:pt x="4707" y="5356"/>
                </a:lnTo>
                <a:lnTo>
                  <a:pt x="4705" y="5367"/>
                </a:lnTo>
                <a:lnTo>
                  <a:pt x="4703" y="5374"/>
                </a:lnTo>
                <a:lnTo>
                  <a:pt x="4702" y="5379"/>
                </a:lnTo>
                <a:lnTo>
                  <a:pt x="4700" y="5385"/>
                </a:lnTo>
                <a:lnTo>
                  <a:pt x="4696" y="5390"/>
                </a:lnTo>
                <a:lnTo>
                  <a:pt x="4695" y="5402"/>
                </a:lnTo>
                <a:lnTo>
                  <a:pt x="4695" y="5415"/>
                </a:lnTo>
                <a:lnTo>
                  <a:pt x="4695" y="5415"/>
                </a:lnTo>
                <a:lnTo>
                  <a:pt x="4714" y="5426"/>
                </a:lnTo>
                <a:lnTo>
                  <a:pt x="4731" y="5436"/>
                </a:lnTo>
                <a:lnTo>
                  <a:pt x="4734" y="5440"/>
                </a:lnTo>
                <a:lnTo>
                  <a:pt x="4736" y="5444"/>
                </a:lnTo>
                <a:lnTo>
                  <a:pt x="4737" y="5448"/>
                </a:lnTo>
                <a:lnTo>
                  <a:pt x="4739" y="5453"/>
                </a:lnTo>
                <a:lnTo>
                  <a:pt x="4737" y="5458"/>
                </a:lnTo>
                <a:lnTo>
                  <a:pt x="4734" y="5464"/>
                </a:lnTo>
                <a:lnTo>
                  <a:pt x="4730" y="5470"/>
                </a:lnTo>
                <a:lnTo>
                  <a:pt x="4724" y="5479"/>
                </a:lnTo>
                <a:lnTo>
                  <a:pt x="4719" y="5485"/>
                </a:lnTo>
                <a:lnTo>
                  <a:pt x="4716" y="5494"/>
                </a:lnTo>
                <a:lnTo>
                  <a:pt x="4715" y="5504"/>
                </a:lnTo>
                <a:lnTo>
                  <a:pt x="4715" y="5514"/>
                </a:lnTo>
                <a:lnTo>
                  <a:pt x="4717" y="5529"/>
                </a:lnTo>
                <a:lnTo>
                  <a:pt x="4716" y="5546"/>
                </a:lnTo>
                <a:lnTo>
                  <a:pt x="4715" y="5561"/>
                </a:lnTo>
                <a:lnTo>
                  <a:pt x="4711" y="5574"/>
                </a:lnTo>
                <a:lnTo>
                  <a:pt x="4701" y="5605"/>
                </a:lnTo>
                <a:lnTo>
                  <a:pt x="4688" y="5632"/>
                </a:lnTo>
                <a:lnTo>
                  <a:pt x="4675" y="5633"/>
                </a:lnTo>
                <a:lnTo>
                  <a:pt x="4660" y="5633"/>
                </a:lnTo>
                <a:lnTo>
                  <a:pt x="4653" y="5635"/>
                </a:lnTo>
                <a:lnTo>
                  <a:pt x="4646" y="5636"/>
                </a:lnTo>
                <a:lnTo>
                  <a:pt x="4639" y="5638"/>
                </a:lnTo>
                <a:lnTo>
                  <a:pt x="4633" y="5643"/>
                </a:lnTo>
                <a:lnTo>
                  <a:pt x="4643" y="5645"/>
                </a:lnTo>
                <a:lnTo>
                  <a:pt x="4652" y="5647"/>
                </a:lnTo>
                <a:lnTo>
                  <a:pt x="4660" y="5650"/>
                </a:lnTo>
                <a:lnTo>
                  <a:pt x="4667" y="5654"/>
                </a:lnTo>
                <a:lnTo>
                  <a:pt x="4675" y="5660"/>
                </a:lnTo>
                <a:lnTo>
                  <a:pt x="4681" y="5666"/>
                </a:lnTo>
                <a:lnTo>
                  <a:pt x="4686" y="5672"/>
                </a:lnTo>
                <a:lnTo>
                  <a:pt x="4691" y="5682"/>
                </a:lnTo>
                <a:lnTo>
                  <a:pt x="4680" y="5692"/>
                </a:lnTo>
                <a:lnTo>
                  <a:pt x="4668" y="5704"/>
                </a:lnTo>
                <a:lnTo>
                  <a:pt x="4660" y="5715"/>
                </a:lnTo>
                <a:lnTo>
                  <a:pt x="4652" y="5728"/>
                </a:lnTo>
                <a:lnTo>
                  <a:pt x="4648" y="5734"/>
                </a:lnTo>
                <a:lnTo>
                  <a:pt x="4646" y="5740"/>
                </a:lnTo>
                <a:lnTo>
                  <a:pt x="4643" y="5748"/>
                </a:lnTo>
                <a:lnTo>
                  <a:pt x="4642" y="5755"/>
                </a:lnTo>
                <a:lnTo>
                  <a:pt x="4642" y="5763"/>
                </a:lnTo>
                <a:lnTo>
                  <a:pt x="4642" y="5770"/>
                </a:lnTo>
                <a:lnTo>
                  <a:pt x="4643" y="5779"/>
                </a:lnTo>
                <a:lnTo>
                  <a:pt x="4644" y="5788"/>
                </a:lnTo>
                <a:lnTo>
                  <a:pt x="4641" y="5792"/>
                </a:lnTo>
                <a:lnTo>
                  <a:pt x="4639" y="5798"/>
                </a:lnTo>
                <a:lnTo>
                  <a:pt x="4638" y="5804"/>
                </a:lnTo>
                <a:lnTo>
                  <a:pt x="4637" y="5810"/>
                </a:lnTo>
                <a:lnTo>
                  <a:pt x="4634" y="5815"/>
                </a:lnTo>
                <a:lnTo>
                  <a:pt x="4631" y="5819"/>
                </a:lnTo>
                <a:lnTo>
                  <a:pt x="4628" y="5821"/>
                </a:lnTo>
                <a:lnTo>
                  <a:pt x="4624" y="5822"/>
                </a:lnTo>
                <a:lnTo>
                  <a:pt x="4619" y="5822"/>
                </a:lnTo>
                <a:lnTo>
                  <a:pt x="4614" y="5821"/>
                </a:lnTo>
                <a:lnTo>
                  <a:pt x="4609" y="5818"/>
                </a:lnTo>
                <a:lnTo>
                  <a:pt x="4603" y="5818"/>
                </a:lnTo>
                <a:lnTo>
                  <a:pt x="4593" y="5808"/>
                </a:lnTo>
                <a:lnTo>
                  <a:pt x="4585" y="5798"/>
                </a:lnTo>
                <a:lnTo>
                  <a:pt x="4579" y="5787"/>
                </a:lnTo>
                <a:lnTo>
                  <a:pt x="4573" y="5774"/>
                </a:lnTo>
                <a:lnTo>
                  <a:pt x="4568" y="5763"/>
                </a:lnTo>
                <a:lnTo>
                  <a:pt x="4563" y="5754"/>
                </a:lnTo>
                <a:lnTo>
                  <a:pt x="4562" y="5754"/>
                </a:lnTo>
                <a:lnTo>
                  <a:pt x="4560" y="5753"/>
                </a:lnTo>
                <a:lnTo>
                  <a:pt x="4558" y="5753"/>
                </a:lnTo>
                <a:lnTo>
                  <a:pt x="4555" y="5754"/>
                </a:lnTo>
                <a:lnTo>
                  <a:pt x="4550" y="5759"/>
                </a:lnTo>
                <a:lnTo>
                  <a:pt x="4543" y="5768"/>
                </a:lnTo>
                <a:lnTo>
                  <a:pt x="4539" y="5773"/>
                </a:lnTo>
                <a:lnTo>
                  <a:pt x="4534" y="5778"/>
                </a:lnTo>
                <a:lnTo>
                  <a:pt x="4530" y="5780"/>
                </a:lnTo>
                <a:lnTo>
                  <a:pt x="4525" y="5783"/>
                </a:lnTo>
                <a:lnTo>
                  <a:pt x="4521" y="5784"/>
                </a:lnTo>
                <a:lnTo>
                  <a:pt x="4516" y="5785"/>
                </a:lnTo>
                <a:lnTo>
                  <a:pt x="4513" y="5785"/>
                </a:lnTo>
                <a:lnTo>
                  <a:pt x="4508" y="5784"/>
                </a:lnTo>
                <a:lnTo>
                  <a:pt x="4500" y="5782"/>
                </a:lnTo>
                <a:lnTo>
                  <a:pt x="4491" y="5775"/>
                </a:lnTo>
                <a:lnTo>
                  <a:pt x="4484" y="5768"/>
                </a:lnTo>
                <a:lnTo>
                  <a:pt x="4476" y="5758"/>
                </a:lnTo>
                <a:lnTo>
                  <a:pt x="4476" y="5758"/>
                </a:lnTo>
                <a:lnTo>
                  <a:pt x="4474" y="5755"/>
                </a:lnTo>
                <a:lnTo>
                  <a:pt x="4472" y="5753"/>
                </a:lnTo>
                <a:lnTo>
                  <a:pt x="4472" y="5750"/>
                </a:lnTo>
                <a:lnTo>
                  <a:pt x="4472" y="5748"/>
                </a:lnTo>
                <a:lnTo>
                  <a:pt x="4474" y="5744"/>
                </a:lnTo>
                <a:lnTo>
                  <a:pt x="4475" y="5743"/>
                </a:lnTo>
                <a:lnTo>
                  <a:pt x="4474" y="5734"/>
                </a:lnTo>
                <a:lnTo>
                  <a:pt x="4472" y="5725"/>
                </a:lnTo>
                <a:lnTo>
                  <a:pt x="4477" y="5723"/>
                </a:lnTo>
                <a:lnTo>
                  <a:pt x="4477" y="5719"/>
                </a:lnTo>
                <a:lnTo>
                  <a:pt x="4472" y="5718"/>
                </a:lnTo>
                <a:lnTo>
                  <a:pt x="4469" y="5716"/>
                </a:lnTo>
                <a:lnTo>
                  <a:pt x="4465" y="5714"/>
                </a:lnTo>
                <a:lnTo>
                  <a:pt x="4461" y="5710"/>
                </a:lnTo>
                <a:lnTo>
                  <a:pt x="4441" y="5686"/>
                </a:lnTo>
                <a:lnTo>
                  <a:pt x="4421" y="5662"/>
                </a:lnTo>
                <a:lnTo>
                  <a:pt x="4416" y="5657"/>
                </a:lnTo>
                <a:lnTo>
                  <a:pt x="4410" y="5652"/>
                </a:lnTo>
                <a:lnTo>
                  <a:pt x="4403" y="5649"/>
                </a:lnTo>
                <a:lnTo>
                  <a:pt x="4397" y="5645"/>
                </a:lnTo>
                <a:lnTo>
                  <a:pt x="4390" y="5642"/>
                </a:lnTo>
                <a:lnTo>
                  <a:pt x="4381" y="5640"/>
                </a:lnTo>
                <a:lnTo>
                  <a:pt x="4372" y="5638"/>
                </a:lnTo>
                <a:lnTo>
                  <a:pt x="4363" y="5638"/>
                </a:lnTo>
                <a:lnTo>
                  <a:pt x="4356" y="5638"/>
                </a:lnTo>
                <a:lnTo>
                  <a:pt x="4349" y="5636"/>
                </a:lnTo>
                <a:lnTo>
                  <a:pt x="4346" y="5631"/>
                </a:lnTo>
                <a:lnTo>
                  <a:pt x="4343" y="5626"/>
                </a:lnTo>
                <a:lnTo>
                  <a:pt x="4339" y="5613"/>
                </a:lnTo>
                <a:lnTo>
                  <a:pt x="4336" y="5601"/>
                </a:lnTo>
                <a:lnTo>
                  <a:pt x="4333" y="5593"/>
                </a:lnTo>
                <a:lnTo>
                  <a:pt x="4331" y="5586"/>
                </a:lnTo>
                <a:lnTo>
                  <a:pt x="4329" y="5577"/>
                </a:lnTo>
                <a:lnTo>
                  <a:pt x="4329" y="5569"/>
                </a:lnTo>
                <a:lnTo>
                  <a:pt x="4328" y="5554"/>
                </a:lnTo>
                <a:lnTo>
                  <a:pt x="4328" y="5538"/>
                </a:lnTo>
                <a:lnTo>
                  <a:pt x="4327" y="5522"/>
                </a:lnTo>
                <a:lnTo>
                  <a:pt x="4323" y="5507"/>
                </a:lnTo>
                <a:lnTo>
                  <a:pt x="4321" y="5500"/>
                </a:lnTo>
                <a:lnTo>
                  <a:pt x="4317" y="5493"/>
                </a:lnTo>
                <a:lnTo>
                  <a:pt x="4312" y="5487"/>
                </a:lnTo>
                <a:lnTo>
                  <a:pt x="4307" y="5479"/>
                </a:lnTo>
                <a:lnTo>
                  <a:pt x="4299" y="5493"/>
                </a:lnTo>
                <a:lnTo>
                  <a:pt x="4293" y="5502"/>
                </a:lnTo>
                <a:lnTo>
                  <a:pt x="4288" y="5508"/>
                </a:lnTo>
                <a:lnTo>
                  <a:pt x="4283" y="5510"/>
                </a:lnTo>
                <a:lnTo>
                  <a:pt x="4279" y="5510"/>
                </a:lnTo>
                <a:lnTo>
                  <a:pt x="4277" y="5509"/>
                </a:lnTo>
                <a:lnTo>
                  <a:pt x="4274" y="5508"/>
                </a:lnTo>
                <a:lnTo>
                  <a:pt x="4270" y="5505"/>
                </a:lnTo>
                <a:lnTo>
                  <a:pt x="4261" y="5498"/>
                </a:lnTo>
                <a:lnTo>
                  <a:pt x="4251" y="5488"/>
                </a:lnTo>
                <a:lnTo>
                  <a:pt x="4241" y="5484"/>
                </a:lnTo>
                <a:lnTo>
                  <a:pt x="4230" y="5480"/>
                </a:lnTo>
                <a:lnTo>
                  <a:pt x="4229" y="5495"/>
                </a:lnTo>
                <a:lnTo>
                  <a:pt x="4228" y="5512"/>
                </a:lnTo>
                <a:lnTo>
                  <a:pt x="4228" y="5512"/>
                </a:lnTo>
                <a:lnTo>
                  <a:pt x="4228" y="5512"/>
                </a:lnTo>
                <a:lnTo>
                  <a:pt x="4233" y="5515"/>
                </a:lnTo>
                <a:lnTo>
                  <a:pt x="4235" y="5519"/>
                </a:lnTo>
                <a:lnTo>
                  <a:pt x="4236" y="5523"/>
                </a:lnTo>
                <a:lnTo>
                  <a:pt x="4235" y="5527"/>
                </a:lnTo>
                <a:lnTo>
                  <a:pt x="4231" y="5534"/>
                </a:lnTo>
                <a:lnTo>
                  <a:pt x="4229" y="5542"/>
                </a:lnTo>
                <a:lnTo>
                  <a:pt x="4231" y="5548"/>
                </a:lnTo>
                <a:lnTo>
                  <a:pt x="4234" y="5552"/>
                </a:lnTo>
                <a:lnTo>
                  <a:pt x="4229" y="5554"/>
                </a:lnTo>
                <a:lnTo>
                  <a:pt x="4226" y="5554"/>
                </a:lnTo>
                <a:lnTo>
                  <a:pt x="4223" y="5554"/>
                </a:lnTo>
                <a:lnTo>
                  <a:pt x="4220" y="5553"/>
                </a:lnTo>
                <a:lnTo>
                  <a:pt x="4216" y="5549"/>
                </a:lnTo>
                <a:lnTo>
                  <a:pt x="4214" y="5543"/>
                </a:lnTo>
                <a:lnTo>
                  <a:pt x="4206" y="5549"/>
                </a:lnTo>
                <a:lnTo>
                  <a:pt x="4200" y="5556"/>
                </a:lnTo>
                <a:lnTo>
                  <a:pt x="4195" y="5562"/>
                </a:lnTo>
                <a:lnTo>
                  <a:pt x="4191" y="5569"/>
                </a:lnTo>
                <a:lnTo>
                  <a:pt x="4187" y="5577"/>
                </a:lnTo>
                <a:lnTo>
                  <a:pt x="4185" y="5586"/>
                </a:lnTo>
                <a:lnTo>
                  <a:pt x="4184" y="5595"/>
                </a:lnTo>
                <a:lnTo>
                  <a:pt x="4182" y="5603"/>
                </a:lnTo>
                <a:lnTo>
                  <a:pt x="4172" y="5598"/>
                </a:lnTo>
                <a:lnTo>
                  <a:pt x="4161" y="5595"/>
                </a:lnTo>
                <a:lnTo>
                  <a:pt x="4150" y="5591"/>
                </a:lnTo>
                <a:lnTo>
                  <a:pt x="4138" y="5590"/>
                </a:lnTo>
                <a:lnTo>
                  <a:pt x="4116" y="5587"/>
                </a:lnTo>
                <a:lnTo>
                  <a:pt x="4092" y="5584"/>
                </a:lnTo>
                <a:lnTo>
                  <a:pt x="4088" y="5578"/>
                </a:lnTo>
                <a:lnTo>
                  <a:pt x="4083" y="5573"/>
                </a:lnTo>
                <a:lnTo>
                  <a:pt x="4078" y="5568"/>
                </a:lnTo>
                <a:lnTo>
                  <a:pt x="4073" y="5564"/>
                </a:lnTo>
                <a:lnTo>
                  <a:pt x="4067" y="5562"/>
                </a:lnTo>
                <a:lnTo>
                  <a:pt x="4061" y="5559"/>
                </a:lnTo>
                <a:lnTo>
                  <a:pt x="4053" y="5557"/>
                </a:lnTo>
                <a:lnTo>
                  <a:pt x="4046" y="5557"/>
                </a:lnTo>
                <a:lnTo>
                  <a:pt x="4042" y="5543"/>
                </a:lnTo>
                <a:lnTo>
                  <a:pt x="4037" y="5529"/>
                </a:lnTo>
                <a:lnTo>
                  <a:pt x="4033" y="5515"/>
                </a:lnTo>
                <a:lnTo>
                  <a:pt x="4032" y="5502"/>
                </a:lnTo>
                <a:lnTo>
                  <a:pt x="4032" y="5495"/>
                </a:lnTo>
                <a:lnTo>
                  <a:pt x="4033" y="5489"/>
                </a:lnTo>
                <a:lnTo>
                  <a:pt x="4034" y="5483"/>
                </a:lnTo>
                <a:lnTo>
                  <a:pt x="4038" y="5477"/>
                </a:lnTo>
                <a:lnTo>
                  <a:pt x="4043" y="5471"/>
                </a:lnTo>
                <a:lnTo>
                  <a:pt x="4048" y="5466"/>
                </a:lnTo>
                <a:lnTo>
                  <a:pt x="4056" y="5461"/>
                </a:lnTo>
                <a:lnTo>
                  <a:pt x="4066" y="5456"/>
                </a:lnTo>
                <a:lnTo>
                  <a:pt x="4069" y="5456"/>
                </a:lnTo>
                <a:lnTo>
                  <a:pt x="4074" y="5458"/>
                </a:lnTo>
                <a:lnTo>
                  <a:pt x="4076" y="5453"/>
                </a:lnTo>
                <a:lnTo>
                  <a:pt x="4077" y="5449"/>
                </a:lnTo>
                <a:lnTo>
                  <a:pt x="4076" y="5441"/>
                </a:lnTo>
                <a:lnTo>
                  <a:pt x="4074" y="5434"/>
                </a:lnTo>
                <a:lnTo>
                  <a:pt x="4068" y="5434"/>
                </a:lnTo>
                <a:lnTo>
                  <a:pt x="4061" y="5434"/>
                </a:lnTo>
                <a:lnTo>
                  <a:pt x="4056" y="5441"/>
                </a:lnTo>
                <a:lnTo>
                  <a:pt x="4048" y="5445"/>
                </a:lnTo>
                <a:lnTo>
                  <a:pt x="4041" y="5446"/>
                </a:lnTo>
                <a:lnTo>
                  <a:pt x="4033" y="5446"/>
                </a:lnTo>
                <a:lnTo>
                  <a:pt x="4032" y="5450"/>
                </a:lnTo>
                <a:lnTo>
                  <a:pt x="4030" y="5454"/>
                </a:lnTo>
                <a:lnTo>
                  <a:pt x="4023" y="5459"/>
                </a:lnTo>
                <a:lnTo>
                  <a:pt x="4015" y="5463"/>
                </a:lnTo>
                <a:lnTo>
                  <a:pt x="4008" y="5466"/>
                </a:lnTo>
                <a:lnTo>
                  <a:pt x="3999" y="5469"/>
                </a:lnTo>
                <a:lnTo>
                  <a:pt x="3983" y="5474"/>
                </a:lnTo>
                <a:lnTo>
                  <a:pt x="3968" y="5480"/>
                </a:lnTo>
                <a:lnTo>
                  <a:pt x="3959" y="5489"/>
                </a:lnTo>
                <a:lnTo>
                  <a:pt x="3950" y="5498"/>
                </a:lnTo>
                <a:lnTo>
                  <a:pt x="3940" y="5503"/>
                </a:lnTo>
                <a:lnTo>
                  <a:pt x="3931" y="5508"/>
                </a:lnTo>
                <a:lnTo>
                  <a:pt x="3922" y="5512"/>
                </a:lnTo>
                <a:lnTo>
                  <a:pt x="3912" y="5514"/>
                </a:lnTo>
                <a:lnTo>
                  <a:pt x="3904" y="5515"/>
                </a:lnTo>
                <a:lnTo>
                  <a:pt x="3894" y="5515"/>
                </a:lnTo>
                <a:lnTo>
                  <a:pt x="3874" y="5513"/>
                </a:lnTo>
                <a:lnTo>
                  <a:pt x="3855" y="5508"/>
                </a:lnTo>
                <a:lnTo>
                  <a:pt x="3835" y="5502"/>
                </a:lnTo>
                <a:lnTo>
                  <a:pt x="3815" y="5495"/>
                </a:lnTo>
                <a:lnTo>
                  <a:pt x="3811" y="5480"/>
                </a:lnTo>
                <a:lnTo>
                  <a:pt x="3806" y="5466"/>
                </a:lnTo>
                <a:lnTo>
                  <a:pt x="3799" y="5451"/>
                </a:lnTo>
                <a:lnTo>
                  <a:pt x="3793" y="5436"/>
                </a:lnTo>
                <a:lnTo>
                  <a:pt x="3791" y="5429"/>
                </a:lnTo>
                <a:lnTo>
                  <a:pt x="3789" y="5423"/>
                </a:lnTo>
                <a:lnTo>
                  <a:pt x="3788" y="5415"/>
                </a:lnTo>
                <a:lnTo>
                  <a:pt x="3789" y="5407"/>
                </a:lnTo>
                <a:lnTo>
                  <a:pt x="3791" y="5400"/>
                </a:lnTo>
                <a:lnTo>
                  <a:pt x="3794" y="5391"/>
                </a:lnTo>
                <a:lnTo>
                  <a:pt x="3798" y="5384"/>
                </a:lnTo>
                <a:lnTo>
                  <a:pt x="3806" y="5376"/>
                </a:lnTo>
                <a:lnTo>
                  <a:pt x="3782" y="5387"/>
                </a:lnTo>
                <a:lnTo>
                  <a:pt x="3783" y="5389"/>
                </a:lnTo>
                <a:lnTo>
                  <a:pt x="3783" y="5389"/>
                </a:lnTo>
                <a:lnTo>
                  <a:pt x="3782" y="5404"/>
                </a:lnTo>
                <a:lnTo>
                  <a:pt x="3779" y="5419"/>
                </a:lnTo>
                <a:lnTo>
                  <a:pt x="3777" y="5424"/>
                </a:lnTo>
                <a:lnTo>
                  <a:pt x="3772" y="5429"/>
                </a:lnTo>
                <a:lnTo>
                  <a:pt x="3769" y="5430"/>
                </a:lnTo>
                <a:lnTo>
                  <a:pt x="3766" y="5430"/>
                </a:lnTo>
                <a:lnTo>
                  <a:pt x="3761" y="5430"/>
                </a:lnTo>
                <a:lnTo>
                  <a:pt x="3755" y="5430"/>
                </a:lnTo>
                <a:lnTo>
                  <a:pt x="3750" y="5429"/>
                </a:lnTo>
                <a:lnTo>
                  <a:pt x="3747" y="5426"/>
                </a:lnTo>
                <a:lnTo>
                  <a:pt x="3743" y="5424"/>
                </a:lnTo>
                <a:lnTo>
                  <a:pt x="3740" y="5421"/>
                </a:lnTo>
                <a:lnTo>
                  <a:pt x="3737" y="5415"/>
                </a:lnTo>
                <a:lnTo>
                  <a:pt x="3735" y="5406"/>
                </a:lnTo>
                <a:lnTo>
                  <a:pt x="3737" y="5389"/>
                </a:lnTo>
                <a:lnTo>
                  <a:pt x="3735" y="5372"/>
                </a:lnTo>
                <a:lnTo>
                  <a:pt x="3733" y="5374"/>
                </a:lnTo>
                <a:lnTo>
                  <a:pt x="3734" y="5357"/>
                </a:lnTo>
                <a:lnTo>
                  <a:pt x="3734" y="5341"/>
                </a:lnTo>
                <a:lnTo>
                  <a:pt x="3739" y="5335"/>
                </a:lnTo>
                <a:lnTo>
                  <a:pt x="3745" y="5330"/>
                </a:lnTo>
                <a:lnTo>
                  <a:pt x="3752" y="5325"/>
                </a:lnTo>
                <a:lnTo>
                  <a:pt x="3759" y="5320"/>
                </a:lnTo>
                <a:lnTo>
                  <a:pt x="3766" y="5315"/>
                </a:lnTo>
                <a:lnTo>
                  <a:pt x="3772" y="5310"/>
                </a:lnTo>
                <a:lnTo>
                  <a:pt x="3777" y="5303"/>
                </a:lnTo>
                <a:lnTo>
                  <a:pt x="3781" y="5296"/>
                </a:lnTo>
                <a:lnTo>
                  <a:pt x="3781" y="5296"/>
                </a:lnTo>
                <a:lnTo>
                  <a:pt x="3781" y="5284"/>
                </a:lnTo>
                <a:lnTo>
                  <a:pt x="3779" y="5273"/>
                </a:lnTo>
                <a:lnTo>
                  <a:pt x="3777" y="5262"/>
                </a:lnTo>
                <a:lnTo>
                  <a:pt x="3774" y="5251"/>
                </a:lnTo>
                <a:lnTo>
                  <a:pt x="3772" y="5239"/>
                </a:lnTo>
                <a:lnTo>
                  <a:pt x="3772" y="5228"/>
                </a:lnTo>
                <a:lnTo>
                  <a:pt x="3772" y="5222"/>
                </a:lnTo>
                <a:lnTo>
                  <a:pt x="3773" y="5217"/>
                </a:lnTo>
                <a:lnTo>
                  <a:pt x="3776" y="5210"/>
                </a:lnTo>
                <a:lnTo>
                  <a:pt x="3779" y="5204"/>
                </a:lnTo>
                <a:lnTo>
                  <a:pt x="3779" y="5204"/>
                </a:lnTo>
                <a:lnTo>
                  <a:pt x="3779" y="5204"/>
                </a:lnTo>
                <a:lnTo>
                  <a:pt x="3779" y="5204"/>
                </a:lnTo>
                <a:lnTo>
                  <a:pt x="3761" y="5203"/>
                </a:lnTo>
                <a:lnTo>
                  <a:pt x="3743" y="5203"/>
                </a:lnTo>
                <a:lnTo>
                  <a:pt x="3724" y="5204"/>
                </a:lnTo>
                <a:lnTo>
                  <a:pt x="3705" y="5207"/>
                </a:lnTo>
                <a:lnTo>
                  <a:pt x="3694" y="5208"/>
                </a:lnTo>
                <a:lnTo>
                  <a:pt x="3685" y="5208"/>
                </a:lnTo>
                <a:lnTo>
                  <a:pt x="3680" y="5207"/>
                </a:lnTo>
                <a:lnTo>
                  <a:pt x="3678" y="5205"/>
                </a:lnTo>
                <a:lnTo>
                  <a:pt x="3674" y="5203"/>
                </a:lnTo>
                <a:lnTo>
                  <a:pt x="3673" y="5200"/>
                </a:lnTo>
                <a:lnTo>
                  <a:pt x="3670" y="5197"/>
                </a:lnTo>
                <a:lnTo>
                  <a:pt x="3670" y="5194"/>
                </a:lnTo>
                <a:lnTo>
                  <a:pt x="3669" y="5190"/>
                </a:lnTo>
                <a:lnTo>
                  <a:pt x="3669" y="5185"/>
                </a:lnTo>
                <a:lnTo>
                  <a:pt x="3671" y="5175"/>
                </a:lnTo>
                <a:lnTo>
                  <a:pt x="3676" y="5164"/>
                </a:lnTo>
                <a:lnTo>
                  <a:pt x="3680" y="5153"/>
                </a:lnTo>
                <a:lnTo>
                  <a:pt x="3681" y="5143"/>
                </a:lnTo>
                <a:lnTo>
                  <a:pt x="3680" y="5134"/>
                </a:lnTo>
                <a:lnTo>
                  <a:pt x="3678" y="5125"/>
                </a:lnTo>
                <a:lnTo>
                  <a:pt x="3670" y="5110"/>
                </a:lnTo>
                <a:lnTo>
                  <a:pt x="3661" y="5094"/>
                </a:lnTo>
                <a:lnTo>
                  <a:pt x="3653" y="5086"/>
                </a:lnTo>
                <a:lnTo>
                  <a:pt x="3644" y="5079"/>
                </a:lnTo>
                <a:lnTo>
                  <a:pt x="3640" y="5075"/>
                </a:lnTo>
                <a:lnTo>
                  <a:pt x="3636" y="5070"/>
                </a:lnTo>
                <a:lnTo>
                  <a:pt x="3634" y="5066"/>
                </a:lnTo>
                <a:lnTo>
                  <a:pt x="3631" y="5061"/>
                </a:lnTo>
                <a:lnTo>
                  <a:pt x="3630" y="5050"/>
                </a:lnTo>
                <a:lnTo>
                  <a:pt x="3630" y="5038"/>
                </a:lnTo>
                <a:lnTo>
                  <a:pt x="3631" y="5036"/>
                </a:lnTo>
                <a:lnTo>
                  <a:pt x="3631" y="5032"/>
                </a:lnTo>
                <a:lnTo>
                  <a:pt x="3627" y="5032"/>
                </a:lnTo>
                <a:lnTo>
                  <a:pt x="3627" y="5033"/>
                </a:lnTo>
                <a:lnTo>
                  <a:pt x="3627" y="5033"/>
                </a:lnTo>
                <a:lnTo>
                  <a:pt x="3621" y="5040"/>
                </a:lnTo>
                <a:lnTo>
                  <a:pt x="3614" y="5046"/>
                </a:lnTo>
                <a:lnTo>
                  <a:pt x="3617" y="5050"/>
                </a:lnTo>
                <a:lnTo>
                  <a:pt x="3620" y="5055"/>
                </a:lnTo>
                <a:lnTo>
                  <a:pt x="3621" y="5062"/>
                </a:lnTo>
                <a:lnTo>
                  <a:pt x="3620" y="5068"/>
                </a:lnTo>
                <a:lnTo>
                  <a:pt x="3617" y="5073"/>
                </a:lnTo>
                <a:lnTo>
                  <a:pt x="3612" y="5079"/>
                </a:lnTo>
                <a:lnTo>
                  <a:pt x="3611" y="5114"/>
                </a:lnTo>
                <a:lnTo>
                  <a:pt x="3610" y="5149"/>
                </a:lnTo>
                <a:lnTo>
                  <a:pt x="3609" y="5165"/>
                </a:lnTo>
                <a:lnTo>
                  <a:pt x="3606" y="5183"/>
                </a:lnTo>
                <a:lnTo>
                  <a:pt x="3601" y="5199"/>
                </a:lnTo>
                <a:lnTo>
                  <a:pt x="3595" y="5215"/>
                </a:lnTo>
                <a:lnTo>
                  <a:pt x="3588" y="5217"/>
                </a:lnTo>
                <a:lnTo>
                  <a:pt x="3582" y="5218"/>
                </a:lnTo>
                <a:lnTo>
                  <a:pt x="3582" y="5249"/>
                </a:lnTo>
                <a:lnTo>
                  <a:pt x="3581" y="5263"/>
                </a:lnTo>
                <a:lnTo>
                  <a:pt x="3581" y="5278"/>
                </a:lnTo>
                <a:lnTo>
                  <a:pt x="3577" y="5283"/>
                </a:lnTo>
                <a:lnTo>
                  <a:pt x="3575" y="5289"/>
                </a:lnTo>
                <a:lnTo>
                  <a:pt x="3575" y="5296"/>
                </a:lnTo>
                <a:lnTo>
                  <a:pt x="3573" y="5302"/>
                </a:lnTo>
                <a:lnTo>
                  <a:pt x="3573" y="5308"/>
                </a:lnTo>
                <a:lnTo>
                  <a:pt x="3572" y="5315"/>
                </a:lnTo>
                <a:lnTo>
                  <a:pt x="3570" y="5321"/>
                </a:lnTo>
                <a:lnTo>
                  <a:pt x="3566" y="5326"/>
                </a:lnTo>
                <a:lnTo>
                  <a:pt x="3558" y="5333"/>
                </a:lnTo>
                <a:lnTo>
                  <a:pt x="3551" y="5341"/>
                </a:lnTo>
                <a:lnTo>
                  <a:pt x="3556" y="5343"/>
                </a:lnTo>
                <a:lnTo>
                  <a:pt x="3557" y="5351"/>
                </a:lnTo>
                <a:lnTo>
                  <a:pt x="3557" y="5358"/>
                </a:lnTo>
                <a:lnTo>
                  <a:pt x="3557" y="5362"/>
                </a:lnTo>
                <a:lnTo>
                  <a:pt x="3555" y="5365"/>
                </a:lnTo>
                <a:lnTo>
                  <a:pt x="3553" y="5369"/>
                </a:lnTo>
                <a:lnTo>
                  <a:pt x="3551" y="5372"/>
                </a:lnTo>
                <a:lnTo>
                  <a:pt x="3551" y="5371"/>
                </a:lnTo>
                <a:lnTo>
                  <a:pt x="3535" y="5387"/>
                </a:lnTo>
                <a:lnTo>
                  <a:pt x="3518" y="5402"/>
                </a:lnTo>
                <a:lnTo>
                  <a:pt x="3512" y="5402"/>
                </a:lnTo>
                <a:lnTo>
                  <a:pt x="3504" y="5404"/>
                </a:lnTo>
                <a:lnTo>
                  <a:pt x="3497" y="5419"/>
                </a:lnTo>
                <a:lnTo>
                  <a:pt x="3488" y="5434"/>
                </a:lnTo>
                <a:lnTo>
                  <a:pt x="3467" y="5431"/>
                </a:lnTo>
                <a:lnTo>
                  <a:pt x="3450" y="5428"/>
                </a:lnTo>
                <a:lnTo>
                  <a:pt x="3444" y="5425"/>
                </a:lnTo>
                <a:lnTo>
                  <a:pt x="3438" y="5423"/>
                </a:lnTo>
                <a:lnTo>
                  <a:pt x="3433" y="5420"/>
                </a:lnTo>
                <a:lnTo>
                  <a:pt x="3429" y="5416"/>
                </a:lnTo>
                <a:lnTo>
                  <a:pt x="3425" y="5412"/>
                </a:lnTo>
                <a:lnTo>
                  <a:pt x="3422" y="5407"/>
                </a:lnTo>
                <a:lnTo>
                  <a:pt x="3419" y="5402"/>
                </a:lnTo>
                <a:lnTo>
                  <a:pt x="3418" y="5396"/>
                </a:lnTo>
                <a:lnTo>
                  <a:pt x="3414" y="5382"/>
                </a:lnTo>
                <a:lnTo>
                  <a:pt x="3413" y="5364"/>
                </a:lnTo>
                <a:lnTo>
                  <a:pt x="3411" y="5347"/>
                </a:lnTo>
                <a:lnTo>
                  <a:pt x="3411" y="5330"/>
                </a:lnTo>
                <a:lnTo>
                  <a:pt x="3413" y="5313"/>
                </a:lnTo>
                <a:lnTo>
                  <a:pt x="3413" y="5296"/>
                </a:lnTo>
                <a:lnTo>
                  <a:pt x="3420" y="5288"/>
                </a:lnTo>
                <a:lnTo>
                  <a:pt x="3428" y="5281"/>
                </a:lnTo>
                <a:lnTo>
                  <a:pt x="3432" y="5276"/>
                </a:lnTo>
                <a:lnTo>
                  <a:pt x="3435" y="5274"/>
                </a:lnTo>
                <a:lnTo>
                  <a:pt x="3439" y="5276"/>
                </a:lnTo>
                <a:lnTo>
                  <a:pt x="3443" y="5279"/>
                </a:lnTo>
                <a:lnTo>
                  <a:pt x="3450" y="5288"/>
                </a:lnTo>
                <a:lnTo>
                  <a:pt x="3458" y="5296"/>
                </a:lnTo>
                <a:lnTo>
                  <a:pt x="3468" y="5288"/>
                </a:lnTo>
                <a:lnTo>
                  <a:pt x="3478" y="5281"/>
                </a:lnTo>
                <a:lnTo>
                  <a:pt x="3483" y="5277"/>
                </a:lnTo>
                <a:lnTo>
                  <a:pt x="3488" y="5274"/>
                </a:lnTo>
                <a:lnTo>
                  <a:pt x="3492" y="5273"/>
                </a:lnTo>
                <a:lnTo>
                  <a:pt x="3496" y="5273"/>
                </a:lnTo>
                <a:lnTo>
                  <a:pt x="3506" y="5277"/>
                </a:lnTo>
                <a:lnTo>
                  <a:pt x="3514" y="5278"/>
                </a:lnTo>
                <a:lnTo>
                  <a:pt x="3523" y="5279"/>
                </a:lnTo>
                <a:lnTo>
                  <a:pt x="3531" y="5278"/>
                </a:lnTo>
                <a:lnTo>
                  <a:pt x="3537" y="5277"/>
                </a:lnTo>
                <a:lnTo>
                  <a:pt x="3543" y="5274"/>
                </a:lnTo>
                <a:lnTo>
                  <a:pt x="3548" y="5271"/>
                </a:lnTo>
                <a:lnTo>
                  <a:pt x="3552" y="5266"/>
                </a:lnTo>
                <a:lnTo>
                  <a:pt x="3561" y="5256"/>
                </a:lnTo>
                <a:lnTo>
                  <a:pt x="3568" y="5243"/>
                </a:lnTo>
                <a:lnTo>
                  <a:pt x="3575" y="5230"/>
                </a:lnTo>
                <a:lnTo>
                  <a:pt x="3581" y="5218"/>
                </a:lnTo>
                <a:lnTo>
                  <a:pt x="3581" y="5218"/>
                </a:lnTo>
                <a:lnTo>
                  <a:pt x="3582" y="5202"/>
                </a:lnTo>
                <a:lnTo>
                  <a:pt x="3582" y="5184"/>
                </a:lnTo>
                <a:lnTo>
                  <a:pt x="3580" y="5176"/>
                </a:lnTo>
                <a:lnTo>
                  <a:pt x="3577" y="5169"/>
                </a:lnTo>
                <a:lnTo>
                  <a:pt x="3575" y="5165"/>
                </a:lnTo>
                <a:lnTo>
                  <a:pt x="3571" y="5163"/>
                </a:lnTo>
                <a:lnTo>
                  <a:pt x="3567" y="5160"/>
                </a:lnTo>
                <a:lnTo>
                  <a:pt x="3562" y="5158"/>
                </a:lnTo>
                <a:lnTo>
                  <a:pt x="3553" y="5153"/>
                </a:lnTo>
                <a:lnTo>
                  <a:pt x="3547" y="5148"/>
                </a:lnTo>
                <a:lnTo>
                  <a:pt x="3541" y="5144"/>
                </a:lnTo>
                <a:lnTo>
                  <a:pt x="3537" y="5139"/>
                </a:lnTo>
                <a:lnTo>
                  <a:pt x="3533" y="5134"/>
                </a:lnTo>
                <a:lnTo>
                  <a:pt x="3532" y="5127"/>
                </a:lnTo>
                <a:lnTo>
                  <a:pt x="3531" y="5122"/>
                </a:lnTo>
                <a:lnTo>
                  <a:pt x="3531" y="5117"/>
                </a:lnTo>
                <a:lnTo>
                  <a:pt x="3533" y="5106"/>
                </a:lnTo>
                <a:lnTo>
                  <a:pt x="3538" y="5095"/>
                </a:lnTo>
                <a:lnTo>
                  <a:pt x="3545" y="5082"/>
                </a:lnTo>
                <a:lnTo>
                  <a:pt x="3552" y="5070"/>
                </a:lnTo>
                <a:lnTo>
                  <a:pt x="3548" y="5065"/>
                </a:lnTo>
                <a:lnTo>
                  <a:pt x="3543" y="5061"/>
                </a:lnTo>
                <a:lnTo>
                  <a:pt x="3540" y="5057"/>
                </a:lnTo>
                <a:lnTo>
                  <a:pt x="3533" y="5055"/>
                </a:lnTo>
                <a:lnTo>
                  <a:pt x="3528" y="5052"/>
                </a:lnTo>
                <a:lnTo>
                  <a:pt x="3522" y="5050"/>
                </a:lnTo>
                <a:lnTo>
                  <a:pt x="3516" y="5048"/>
                </a:lnTo>
                <a:lnTo>
                  <a:pt x="3509" y="5048"/>
                </a:lnTo>
                <a:lnTo>
                  <a:pt x="3501" y="5047"/>
                </a:lnTo>
                <a:lnTo>
                  <a:pt x="3493" y="5047"/>
                </a:lnTo>
                <a:lnTo>
                  <a:pt x="3487" y="5045"/>
                </a:lnTo>
                <a:lnTo>
                  <a:pt x="3482" y="5043"/>
                </a:lnTo>
                <a:lnTo>
                  <a:pt x="3477" y="5040"/>
                </a:lnTo>
                <a:lnTo>
                  <a:pt x="3473" y="5037"/>
                </a:lnTo>
                <a:lnTo>
                  <a:pt x="3470" y="5033"/>
                </a:lnTo>
                <a:lnTo>
                  <a:pt x="3469" y="5030"/>
                </a:lnTo>
                <a:lnTo>
                  <a:pt x="3468" y="5021"/>
                </a:lnTo>
                <a:lnTo>
                  <a:pt x="3468" y="5009"/>
                </a:lnTo>
                <a:lnTo>
                  <a:pt x="3472" y="4998"/>
                </a:lnTo>
                <a:lnTo>
                  <a:pt x="3475" y="4987"/>
                </a:lnTo>
                <a:lnTo>
                  <a:pt x="3473" y="4981"/>
                </a:lnTo>
                <a:lnTo>
                  <a:pt x="3473" y="4974"/>
                </a:lnTo>
                <a:lnTo>
                  <a:pt x="3472" y="4976"/>
                </a:lnTo>
                <a:lnTo>
                  <a:pt x="3469" y="4976"/>
                </a:lnTo>
                <a:lnTo>
                  <a:pt x="3457" y="4976"/>
                </a:lnTo>
                <a:lnTo>
                  <a:pt x="3444" y="4974"/>
                </a:lnTo>
                <a:lnTo>
                  <a:pt x="3433" y="4971"/>
                </a:lnTo>
                <a:lnTo>
                  <a:pt x="3420" y="4967"/>
                </a:lnTo>
                <a:lnTo>
                  <a:pt x="3408" y="4964"/>
                </a:lnTo>
                <a:lnTo>
                  <a:pt x="3395" y="4963"/>
                </a:lnTo>
                <a:lnTo>
                  <a:pt x="3389" y="4963"/>
                </a:lnTo>
                <a:lnTo>
                  <a:pt x="3383" y="4964"/>
                </a:lnTo>
                <a:lnTo>
                  <a:pt x="3376" y="4967"/>
                </a:lnTo>
                <a:lnTo>
                  <a:pt x="3370" y="4971"/>
                </a:lnTo>
                <a:lnTo>
                  <a:pt x="3352" y="4981"/>
                </a:lnTo>
                <a:lnTo>
                  <a:pt x="3335" y="4992"/>
                </a:lnTo>
                <a:lnTo>
                  <a:pt x="3326" y="4996"/>
                </a:lnTo>
                <a:lnTo>
                  <a:pt x="3316" y="4998"/>
                </a:lnTo>
                <a:lnTo>
                  <a:pt x="3306" y="4999"/>
                </a:lnTo>
                <a:lnTo>
                  <a:pt x="3295" y="4998"/>
                </a:lnTo>
                <a:lnTo>
                  <a:pt x="3281" y="4996"/>
                </a:lnTo>
                <a:lnTo>
                  <a:pt x="3266" y="4994"/>
                </a:lnTo>
                <a:lnTo>
                  <a:pt x="3260" y="4996"/>
                </a:lnTo>
                <a:lnTo>
                  <a:pt x="3252" y="4997"/>
                </a:lnTo>
                <a:lnTo>
                  <a:pt x="3244" y="4998"/>
                </a:lnTo>
                <a:lnTo>
                  <a:pt x="3238" y="5002"/>
                </a:lnTo>
                <a:lnTo>
                  <a:pt x="3234" y="5004"/>
                </a:lnTo>
                <a:lnTo>
                  <a:pt x="3231" y="5007"/>
                </a:lnTo>
                <a:lnTo>
                  <a:pt x="3229" y="5011"/>
                </a:lnTo>
                <a:lnTo>
                  <a:pt x="3228" y="5014"/>
                </a:lnTo>
                <a:lnTo>
                  <a:pt x="3228" y="5023"/>
                </a:lnTo>
                <a:lnTo>
                  <a:pt x="3231" y="5032"/>
                </a:lnTo>
                <a:lnTo>
                  <a:pt x="3231" y="5036"/>
                </a:lnTo>
                <a:lnTo>
                  <a:pt x="3231" y="5041"/>
                </a:lnTo>
                <a:lnTo>
                  <a:pt x="3228" y="5046"/>
                </a:lnTo>
                <a:lnTo>
                  <a:pt x="3227" y="5050"/>
                </a:lnTo>
                <a:lnTo>
                  <a:pt x="3218" y="5051"/>
                </a:lnTo>
                <a:lnTo>
                  <a:pt x="3211" y="5053"/>
                </a:lnTo>
                <a:lnTo>
                  <a:pt x="3204" y="5056"/>
                </a:lnTo>
                <a:lnTo>
                  <a:pt x="3199" y="5060"/>
                </a:lnTo>
                <a:lnTo>
                  <a:pt x="3194" y="5063"/>
                </a:lnTo>
                <a:lnTo>
                  <a:pt x="3190" y="5067"/>
                </a:lnTo>
                <a:lnTo>
                  <a:pt x="3187" y="5072"/>
                </a:lnTo>
                <a:lnTo>
                  <a:pt x="3183" y="5077"/>
                </a:lnTo>
                <a:lnTo>
                  <a:pt x="3174" y="5101"/>
                </a:lnTo>
                <a:lnTo>
                  <a:pt x="3167" y="5126"/>
                </a:lnTo>
                <a:close/>
                <a:moveTo>
                  <a:pt x="3457" y="3274"/>
                </a:moveTo>
                <a:lnTo>
                  <a:pt x="3458" y="3274"/>
                </a:lnTo>
                <a:lnTo>
                  <a:pt x="3458" y="3274"/>
                </a:lnTo>
                <a:lnTo>
                  <a:pt x="3458" y="3274"/>
                </a:lnTo>
                <a:lnTo>
                  <a:pt x="3458" y="3274"/>
                </a:lnTo>
                <a:lnTo>
                  <a:pt x="3457" y="3274"/>
                </a:lnTo>
                <a:close/>
                <a:moveTo>
                  <a:pt x="3607" y="3210"/>
                </a:moveTo>
                <a:lnTo>
                  <a:pt x="3610" y="3212"/>
                </a:lnTo>
                <a:lnTo>
                  <a:pt x="3612" y="3213"/>
                </a:lnTo>
                <a:lnTo>
                  <a:pt x="3612" y="3212"/>
                </a:lnTo>
                <a:lnTo>
                  <a:pt x="3610" y="3210"/>
                </a:lnTo>
                <a:lnTo>
                  <a:pt x="3607" y="3210"/>
                </a:lnTo>
                <a:close/>
                <a:moveTo>
                  <a:pt x="2425" y="3490"/>
                </a:moveTo>
                <a:lnTo>
                  <a:pt x="2425" y="3490"/>
                </a:lnTo>
                <a:lnTo>
                  <a:pt x="2425" y="3490"/>
                </a:lnTo>
                <a:lnTo>
                  <a:pt x="2426" y="3490"/>
                </a:lnTo>
                <a:lnTo>
                  <a:pt x="2425" y="3490"/>
                </a:lnTo>
                <a:close/>
                <a:moveTo>
                  <a:pt x="2607" y="3400"/>
                </a:moveTo>
                <a:lnTo>
                  <a:pt x="2607" y="3400"/>
                </a:lnTo>
                <a:lnTo>
                  <a:pt x="2607" y="3400"/>
                </a:lnTo>
                <a:lnTo>
                  <a:pt x="2607" y="3400"/>
                </a:lnTo>
                <a:lnTo>
                  <a:pt x="2607" y="3400"/>
                </a:lnTo>
                <a:lnTo>
                  <a:pt x="2607" y="3400"/>
                </a:lnTo>
                <a:close/>
                <a:moveTo>
                  <a:pt x="4569" y="3090"/>
                </a:moveTo>
                <a:lnTo>
                  <a:pt x="4569" y="3090"/>
                </a:lnTo>
                <a:lnTo>
                  <a:pt x="4569" y="3090"/>
                </a:lnTo>
                <a:lnTo>
                  <a:pt x="4569" y="3090"/>
                </a:lnTo>
                <a:close/>
                <a:moveTo>
                  <a:pt x="4210" y="3267"/>
                </a:moveTo>
                <a:lnTo>
                  <a:pt x="4211" y="3266"/>
                </a:lnTo>
                <a:lnTo>
                  <a:pt x="4209" y="3267"/>
                </a:lnTo>
                <a:lnTo>
                  <a:pt x="4208" y="3267"/>
                </a:lnTo>
                <a:lnTo>
                  <a:pt x="4209" y="3267"/>
                </a:lnTo>
                <a:lnTo>
                  <a:pt x="4210" y="3267"/>
                </a:lnTo>
                <a:close/>
                <a:moveTo>
                  <a:pt x="4201" y="3101"/>
                </a:moveTo>
                <a:lnTo>
                  <a:pt x="4202" y="3097"/>
                </a:lnTo>
                <a:lnTo>
                  <a:pt x="4200" y="3099"/>
                </a:lnTo>
                <a:lnTo>
                  <a:pt x="4197" y="3100"/>
                </a:lnTo>
                <a:lnTo>
                  <a:pt x="4197" y="3101"/>
                </a:lnTo>
                <a:lnTo>
                  <a:pt x="4200" y="3101"/>
                </a:lnTo>
                <a:lnTo>
                  <a:pt x="4201" y="3101"/>
                </a:lnTo>
                <a:lnTo>
                  <a:pt x="4201" y="3101"/>
                </a:lnTo>
                <a:close/>
                <a:moveTo>
                  <a:pt x="3809" y="3779"/>
                </a:moveTo>
                <a:lnTo>
                  <a:pt x="3807" y="3777"/>
                </a:lnTo>
                <a:lnTo>
                  <a:pt x="3806" y="3777"/>
                </a:lnTo>
                <a:lnTo>
                  <a:pt x="3807" y="3778"/>
                </a:lnTo>
                <a:lnTo>
                  <a:pt x="3809" y="3779"/>
                </a:lnTo>
                <a:close/>
                <a:moveTo>
                  <a:pt x="3825" y="3242"/>
                </a:moveTo>
                <a:lnTo>
                  <a:pt x="3827" y="3243"/>
                </a:lnTo>
                <a:lnTo>
                  <a:pt x="3828" y="3244"/>
                </a:lnTo>
                <a:lnTo>
                  <a:pt x="3830" y="3243"/>
                </a:lnTo>
                <a:lnTo>
                  <a:pt x="3830" y="3243"/>
                </a:lnTo>
                <a:lnTo>
                  <a:pt x="3830" y="3243"/>
                </a:lnTo>
                <a:lnTo>
                  <a:pt x="3827" y="3242"/>
                </a:lnTo>
                <a:lnTo>
                  <a:pt x="3825" y="3242"/>
                </a:lnTo>
                <a:close/>
                <a:moveTo>
                  <a:pt x="4493" y="4525"/>
                </a:moveTo>
                <a:lnTo>
                  <a:pt x="4494" y="4525"/>
                </a:lnTo>
                <a:lnTo>
                  <a:pt x="4493" y="4522"/>
                </a:lnTo>
                <a:lnTo>
                  <a:pt x="4493" y="4522"/>
                </a:lnTo>
                <a:lnTo>
                  <a:pt x="4493" y="4525"/>
                </a:lnTo>
                <a:close/>
                <a:moveTo>
                  <a:pt x="1954" y="3488"/>
                </a:moveTo>
                <a:lnTo>
                  <a:pt x="1954" y="3488"/>
                </a:lnTo>
                <a:lnTo>
                  <a:pt x="1954" y="3488"/>
                </a:lnTo>
                <a:lnTo>
                  <a:pt x="1954" y="3488"/>
                </a:lnTo>
                <a:close/>
                <a:moveTo>
                  <a:pt x="1283" y="3352"/>
                </a:moveTo>
                <a:lnTo>
                  <a:pt x="1283" y="3353"/>
                </a:lnTo>
                <a:lnTo>
                  <a:pt x="1282" y="3356"/>
                </a:lnTo>
                <a:lnTo>
                  <a:pt x="1282" y="3356"/>
                </a:lnTo>
                <a:lnTo>
                  <a:pt x="1281" y="3357"/>
                </a:lnTo>
                <a:lnTo>
                  <a:pt x="1283" y="3355"/>
                </a:lnTo>
                <a:lnTo>
                  <a:pt x="1285" y="3352"/>
                </a:lnTo>
                <a:lnTo>
                  <a:pt x="1283" y="3352"/>
                </a:lnTo>
                <a:lnTo>
                  <a:pt x="1283" y="3352"/>
                </a:lnTo>
                <a:lnTo>
                  <a:pt x="1283" y="3352"/>
                </a:lnTo>
                <a:lnTo>
                  <a:pt x="1283" y="3352"/>
                </a:lnTo>
                <a:lnTo>
                  <a:pt x="1283" y="3352"/>
                </a:lnTo>
                <a:lnTo>
                  <a:pt x="1283" y="3352"/>
                </a:lnTo>
                <a:close/>
                <a:moveTo>
                  <a:pt x="1376" y="3166"/>
                </a:moveTo>
                <a:lnTo>
                  <a:pt x="1375" y="3166"/>
                </a:lnTo>
                <a:lnTo>
                  <a:pt x="1376" y="3168"/>
                </a:lnTo>
                <a:lnTo>
                  <a:pt x="1376" y="3166"/>
                </a:lnTo>
                <a:close/>
                <a:moveTo>
                  <a:pt x="1376" y="3166"/>
                </a:moveTo>
                <a:lnTo>
                  <a:pt x="1376" y="3166"/>
                </a:lnTo>
                <a:lnTo>
                  <a:pt x="1376" y="3166"/>
                </a:lnTo>
                <a:lnTo>
                  <a:pt x="1376" y="3166"/>
                </a:lnTo>
                <a:close/>
                <a:moveTo>
                  <a:pt x="2008" y="3505"/>
                </a:moveTo>
                <a:lnTo>
                  <a:pt x="2009" y="3507"/>
                </a:lnTo>
                <a:lnTo>
                  <a:pt x="2009" y="3505"/>
                </a:lnTo>
                <a:lnTo>
                  <a:pt x="2008" y="3505"/>
                </a:lnTo>
                <a:close/>
                <a:moveTo>
                  <a:pt x="4245" y="2596"/>
                </a:moveTo>
                <a:lnTo>
                  <a:pt x="4245" y="2596"/>
                </a:lnTo>
                <a:lnTo>
                  <a:pt x="4245" y="2596"/>
                </a:lnTo>
                <a:lnTo>
                  <a:pt x="4245" y="2596"/>
                </a:lnTo>
                <a:close/>
                <a:moveTo>
                  <a:pt x="4245" y="2596"/>
                </a:moveTo>
                <a:lnTo>
                  <a:pt x="4245" y="2596"/>
                </a:lnTo>
                <a:lnTo>
                  <a:pt x="4245" y="2596"/>
                </a:lnTo>
                <a:lnTo>
                  <a:pt x="4245" y="2596"/>
                </a:lnTo>
                <a:close/>
                <a:moveTo>
                  <a:pt x="4461" y="2704"/>
                </a:moveTo>
                <a:lnTo>
                  <a:pt x="4461" y="2704"/>
                </a:lnTo>
                <a:lnTo>
                  <a:pt x="4460" y="2704"/>
                </a:lnTo>
                <a:lnTo>
                  <a:pt x="4461" y="2706"/>
                </a:lnTo>
                <a:lnTo>
                  <a:pt x="4461" y="2704"/>
                </a:lnTo>
                <a:close/>
                <a:moveTo>
                  <a:pt x="3567" y="3043"/>
                </a:moveTo>
                <a:lnTo>
                  <a:pt x="3566" y="3043"/>
                </a:lnTo>
                <a:lnTo>
                  <a:pt x="3567" y="3043"/>
                </a:lnTo>
                <a:lnTo>
                  <a:pt x="3567" y="3043"/>
                </a:lnTo>
                <a:close/>
                <a:moveTo>
                  <a:pt x="3674" y="2812"/>
                </a:moveTo>
                <a:lnTo>
                  <a:pt x="3674" y="2812"/>
                </a:lnTo>
                <a:lnTo>
                  <a:pt x="3674" y="2812"/>
                </a:lnTo>
                <a:lnTo>
                  <a:pt x="3674" y="2812"/>
                </a:lnTo>
                <a:close/>
                <a:moveTo>
                  <a:pt x="3674" y="2812"/>
                </a:moveTo>
                <a:lnTo>
                  <a:pt x="3674" y="2812"/>
                </a:lnTo>
                <a:lnTo>
                  <a:pt x="3674" y="2812"/>
                </a:lnTo>
                <a:lnTo>
                  <a:pt x="3674" y="2812"/>
                </a:lnTo>
                <a:close/>
                <a:moveTo>
                  <a:pt x="3693" y="2996"/>
                </a:moveTo>
                <a:lnTo>
                  <a:pt x="3696" y="2996"/>
                </a:lnTo>
                <a:lnTo>
                  <a:pt x="3702" y="2996"/>
                </a:lnTo>
                <a:lnTo>
                  <a:pt x="3699" y="2992"/>
                </a:lnTo>
                <a:lnTo>
                  <a:pt x="3696" y="2988"/>
                </a:lnTo>
                <a:lnTo>
                  <a:pt x="3695" y="2992"/>
                </a:lnTo>
                <a:lnTo>
                  <a:pt x="3693" y="2996"/>
                </a:lnTo>
                <a:close/>
                <a:moveTo>
                  <a:pt x="2764" y="3399"/>
                </a:moveTo>
                <a:lnTo>
                  <a:pt x="2764" y="3399"/>
                </a:lnTo>
                <a:lnTo>
                  <a:pt x="2764" y="3399"/>
                </a:lnTo>
                <a:lnTo>
                  <a:pt x="2765" y="3399"/>
                </a:lnTo>
                <a:lnTo>
                  <a:pt x="2764" y="3399"/>
                </a:lnTo>
                <a:close/>
                <a:moveTo>
                  <a:pt x="2888" y="3723"/>
                </a:moveTo>
                <a:lnTo>
                  <a:pt x="2888" y="3721"/>
                </a:lnTo>
                <a:lnTo>
                  <a:pt x="2887" y="3723"/>
                </a:lnTo>
                <a:lnTo>
                  <a:pt x="2888" y="3723"/>
                </a:lnTo>
                <a:close/>
                <a:moveTo>
                  <a:pt x="2888" y="3723"/>
                </a:moveTo>
                <a:lnTo>
                  <a:pt x="2888" y="3723"/>
                </a:lnTo>
                <a:lnTo>
                  <a:pt x="2888" y="3723"/>
                </a:lnTo>
                <a:lnTo>
                  <a:pt x="2888" y="3723"/>
                </a:lnTo>
                <a:close/>
                <a:moveTo>
                  <a:pt x="2918" y="3522"/>
                </a:moveTo>
                <a:lnTo>
                  <a:pt x="2918" y="3522"/>
                </a:lnTo>
                <a:lnTo>
                  <a:pt x="2918" y="3522"/>
                </a:lnTo>
                <a:lnTo>
                  <a:pt x="2918" y="3522"/>
                </a:lnTo>
                <a:close/>
                <a:moveTo>
                  <a:pt x="3524" y="3691"/>
                </a:moveTo>
                <a:lnTo>
                  <a:pt x="3522" y="3691"/>
                </a:lnTo>
                <a:lnTo>
                  <a:pt x="3522" y="3691"/>
                </a:lnTo>
                <a:lnTo>
                  <a:pt x="3523" y="3692"/>
                </a:lnTo>
                <a:lnTo>
                  <a:pt x="3523" y="3691"/>
                </a:lnTo>
                <a:lnTo>
                  <a:pt x="3524" y="3691"/>
                </a:lnTo>
                <a:close/>
                <a:moveTo>
                  <a:pt x="2486" y="3490"/>
                </a:moveTo>
                <a:lnTo>
                  <a:pt x="2486" y="3490"/>
                </a:lnTo>
                <a:lnTo>
                  <a:pt x="2486" y="3492"/>
                </a:lnTo>
                <a:lnTo>
                  <a:pt x="2486" y="3490"/>
                </a:lnTo>
                <a:close/>
                <a:moveTo>
                  <a:pt x="4400" y="3861"/>
                </a:moveTo>
                <a:lnTo>
                  <a:pt x="4400" y="3861"/>
                </a:lnTo>
                <a:lnTo>
                  <a:pt x="4400" y="3861"/>
                </a:lnTo>
                <a:lnTo>
                  <a:pt x="4400" y="3861"/>
                </a:lnTo>
                <a:lnTo>
                  <a:pt x="4400" y="3861"/>
                </a:lnTo>
                <a:lnTo>
                  <a:pt x="4400" y="3859"/>
                </a:lnTo>
                <a:lnTo>
                  <a:pt x="4398" y="3859"/>
                </a:lnTo>
                <a:lnTo>
                  <a:pt x="4396" y="3859"/>
                </a:lnTo>
                <a:lnTo>
                  <a:pt x="4397" y="3861"/>
                </a:lnTo>
                <a:lnTo>
                  <a:pt x="4400" y="3861"/>
                </a:lnTo>
                <a:close/>
                <a:moveTo>
                  <a:pt x="4415" y="3907"/>
                </a:moveTo>
                <a:lnTo>
                  <a:pt x="4415" y="3907"/>
                </a:lnTo>
                <a:lnTo>
                  <a:pt x="4415" y="3907"/>
                </a:lnTo>
                <a:lnTo>
                  <a:pt x="4415" y="3907"/>
                </a:lnTo>
                <a:close/>
                <a:moveTo>
                  <a:pt x="5123" y="3646"/>
                </a:moveTo>
                <a:lnTo>
                  <a:pt x="5114" y="3655"/>
                </a:lnTo>
                <a:lnTo>
                  <a:pt x="5114" y="3655"/>
                </a:lnTo>
                <a:lnTo>
                  <a:pt x="5112" y="3657"/>
                </a:lnTo>
                <a:lnTo>
                  <a:pt x="5109" y="3659"/>
                </a:lnTo>
                <a:lnTo>
                  <a:pt x="5108" y="3660"/>
                </a:lnTo>
                <a:lnTo>
                  <a:pt x="5109" y="3660"/>
                </a:lnTo>
                <a:lnTo>
                  <a:pt x="5109" y="3661"/>
                </a:lnTo>
                <a:lnTo>
                  <a:pt x="5110" y="3659"/>
                </a:lnTo>
                <a:lnTo>
                  <a:pt x="5113" y="3656"/>
                </a:lnTo>
                <a:lnTo>
                  <a:pt x="5109" y="3660"/>
                </a:lnTo>
                <a:lnTo>
                  <a:pt x="5113" y="3656"/>
                </a:lnTo>
                <a:lnTo>
                  <a:pt x="5113" y="3656"/>
                </a:lnTo>
                <a:lnTo>
                  <a:pt x="5113" y="3656"/>
                </a:lnTo>
                <a:lnTo>
                  <a:pt x="5118" y="3651"/>
                </a:lnTo>
                <a:lnTo>
                  <a:pt x="5123" y="3646"/>
                </a:lnTo>
                <a:lnTo>
                  <a:pt x="5123" y="3646"/>
                </a:lnTo>
                <a:close/>
                <a:moveTo>
                  <a:pt x="5114" y="3655"/>
                </a:moveTo>
                <a:lnTo>
                  <a:pt x="5123" y="3646"/>
                </a:lnTo>
                <a:lnTo>
                  <a:pt x="5123" y="3646"/>
                </a:lnTo>
                <a:lnTo>
                  <a:pt x="5118" y="3651"/>
                </a:lnTo>
                <a:lnTo>
                  <a:pt x="5114" y="3655"/>
                </a:lnTo>
                <a:close/>
                <a:moveTo>
                  <a:pt x="4461" y="3768"/>
                </a:moveTo>
                <a:lnTo>
                  <a:pt x="4461" y="3768"/>
                </a:lnTo>
                <a:lnTo>
                  <a:pt x="4461" y="3769"/>
                </a:lnTo>
                <a:lnTo>
                  <a:pt x="4461" y="3769"/>
                </a:lnTo>
                <a:lnTo>
                  <a:pt x="4461" y="3768"/>
                </a:lnTo>
                <a:close/>
                <a:moveTo>
                  <a:pt x="4415" y="3907"/>
                </a:moveTo>
                <a:lnTo>
                  <a:pt x="4415" y="3907"/>
                </a:lnTo>
                <a:lnTo>
                  <a:pt x="4415" y="3907"/>
                </a:lnTo>
                <a:lnTo>
                  <a:pt x="4415" y="3907"/>
                </a:lnTo>
                <a:close/>
                <a:moveTo>
                  <a:pt x="4403" y="3375"/>
                </a:moveTo>
                <a:lnTo>
                  <a:pt x="4402" y="3376"/>
                </a:lnTo>
                <a:lnTo>
                  <a:pt x="4401" y="3377"/>
                </a:lnTo>
                <a:lnTo>
                  <a:pt x="4402" y="3377"/>
                </a:lnTo>
                <a:lnTo>
                  <a:pt x="4402" y="3376"/>
                </a:lnTo>
                <a:lnTo>
                  <a:pt x="4403" y="3375"/>
                </a:lnTo>
                <a:close/>
                <a:moveTo>
                  <a:pt x="4666" y="2885"/>
                </a:moveTo>
                <a:lnTo>
                  <a:pt x="4661" y="2889"/>
                </a:lnTo>
                <a:lnTo>
                  <a:pt x="4663" y="2888"/>
                </a:lnTo>
                <a:lnTo>
                  <a:pt x="4666" y="2885"/>
                </a:lnTo>
                <a:lnTo>
                  <a:pt x="4666" y="2885"/>
                </a:lnTo>
                <a:close/>
                <a:moveTo>
                  <a:pt x="4661" y="2889"/>
                </a:moveTo>
                <a:lnTo>
                  <a:pt x="4661" y="2885"/>
                </a:lnTo>
                <a:lnTo>
                  <a:pt x="4657" y="2886"/>
                </a:lnTo>
                <a:lnTo>
                  <a:pt x="4660" y="2888"/>
                </a:lnTo>
                <a:lnTo>
                  <a:pt x="4661" y="2889"/>
                </a:lnTo>
                <a:close/>
                <a:moveTo>
                  <a:pt x="4616" y="2427"/>
                </a:moveTo>
                <a:lnTo>
                  <a:pt x="4616" y="2427"/>
                </a:lnTo>
                <a:lnTo>
                  <a:pt x="4616" y="2427"/>
                </a:lnTo>
                <a:lnTo>
                  <a:pt x="4616" y="2427"/>
                </a:lnTo>
                <a:close/>
                <a:moveTo>
                  <a:pt x="4616" y="2427"/>
                </a:moveTo>
                <a:lnTo>
                  <a:pt x="4616" y="2427"/>
                </a:lnTo>
                <a:lnTo>
                  <a:pt x="4616" y="2427"/>
                </a:lnTo>
                <a:lnTo>
                  <a:pt x="4616" y="2427"/>
                </a:lnTo>
                <a:close/>
                <a:moveTo>
                  <a:pt x="4400" y="1995"/>
                </a:moveTo>
                <a:lnTo>
                  <a:pt x="4398" y="1995"/>
                </a:lnTo>
                <a:lnTo>
                  <a:pt x="4398" y="1996"/>
                </a:lnTo>
                <a:lnTo>
                  <a:pt x="4400" y="1995"/>
                </a:lnTo>
                <a:close/>
                <a:moveTo>
                  <a:pt x="4584" y="2087"/>
                </a:moveTo>
                <a:lnTo>
                  <a:pt x="4584" y="2087"/>
                </a:lnTo>
                <a:lnTo>
                  <a:pt x="4584" y="2087"/>
                </a:lnTo>
                <a:lnTo>
                  <a:pt x="4584" y="2088"/>
                </a:lnTo>
                <a:lnTo>
                  <a:pt x="4584" y="2087"/>
                </a:lnTo>
                <a:close/>
                <a:moveTo>
                  <a:pt x="4431" y="4785"/>
                </a:moveTo>
                <a:lnTo>
                  <a:pt x="4431" y="4782"/>
                </a:lnTo>
                <a:lnTo>
                  <a:pt x="4430" y="4782"/>
                </a:lnTo>
                <a:lnTo>
                  <a:pt x="4430" y="4785"/>
                </a:lnTo>
                <a:lnTo>
                  <a:pt x="4431" y="4785"/>
                </a:lnTo>
                <a:close/>
                <a:moveTo>
                  <a:pt x="3921" y="1269"/>
                </a:moveTo>
                <a:lnTo>
                  <a:pt x="3921" y="1269"/>
                </a:lnTo>
                <a:lnTo>
                  <a:pt x="3921" y="1269"/>
                </a:lnTo>
                <a:lnTo>
                  <a:pt x="3920" y="1269"/>
                </a:lnTo>
                <a:lnTo>
                  <a:pt x="3921" y="1269"/>
                </a:lnTo>
                <a:close/>
                <a:moveTo>
                  <a:pt x="2226" y="4015"/>
                </a:moveTo>
                <a:lnTo>
                  <a:pt x="2226" y="4015"/>
                </a:lnTo>
                <a:lnTo>
                  <a:pt x="2226" y="4015"/>
                </a:lnTo>
                <a:lnTo>
                  <a:pt x="2226" y="4015"/>
                </a:lnTo>
                <a:close/>
                <a:moveTo>
                  <a:pt x="944" y="3382"/>
                </a:moveTo>
                <a:lnTo>
                  <a:pt x="944" y="3382"/>
                </a:lnTo>
                <a:lnTo>
                  <a:pt x="944" y="3382"/>
                </a:lnTo>
                <a:lnTo>
                  <a:pt x="944" y="3382"/>
                </a:lnTo>
                <a:close/>
                <a:moveTo>
                  <a:pt x="944" y="3352"/>
                </a:moveTo>
                <a:lnTo>
                  <a:pt x="947" y="3352"/>
                </a:lnTo>
                <a:lnTo>
                  <a:pt x="947" y="3348"/>
                </a:lnTo>
                <a:lnTo>
                  <a:pt x="948" y="3345"/>
                </a:lnTo>
                <a:lnTo>
                  <a:pt x="945" y="3348"/>
                </a:lnTo>
                <a:lnTo>
                  <a:pt x="944" y="3352"/>
                </a:lnTo>
                <a:close/>
                <a:moveTo>
                  <a:pt x="885" y="3866"/>
                </a:moveTo>
                <a:lnTo>
                  <a:pt x="881" y="3866"/>
                </a:lnTo>
                <a:lnTo>
                  <a:pt x="879" y="3866"/>
                </a:lnTo>
                <a:lnTo>
                  <a:pt x="881" y="3866"/>
                </a:lnTo>
                <a:lnTo>
                  <a:pt x="885" y="3866"/>
                </a:lnTo>
                <a:close/>
                <a:moveTo>
                  <a:pt x="1564" y="3063"/>
                </a:moveTo>
                <a:lnTo>
                  <a:pt x="1563" y="3062"/>
                </a:lnTo>
                <a:lnTo>
                  <a:pt x="1562" y="3061"/>
                </a:lnTo>
                <a:lnTo>
                  <a:pt x="1562" y="3061"/>
                </a:lnTo>
                <a:lnTo>
                  <a:pt x="1561" y="3060"/>
                </a:lnTo>
                <a:lnTo>
                  <a:pt x="1561" y="3058"/>
                </a:lnTo>
                <a:lnTo>
                  <a:pt x="1559" y="3058"/>
                </a:lnTo>
                <a:lnTo>
                  <a:pt x="1562" y="3061"/>
                </a:lnTo>
                <a:lnTo>
                  <a:pt x="1564" y="3063"/>
                </a:lnTo>
                <a:lnTo>
                  <a:pt x="1564" y="3063"/>
                </a:lnTo>
                <a:lnTo>
                  <a:pt x="1564" y="3063"/>
                </a:lnTo>
                <a:close/>
                <a:moveTo>
                  <a:pt x="1532" y="3058"/>
                </a:moveTo>
                <a:lnTo>
                  <a:pt x="1532" y="3058"/>
                </a:lnTo>
                <a:lnTo>
                  <a:pt x="1531" y="3060"/>
                </a:lnTo>
                <a:lnTo>
                  <a:pt x="1532" y="3060"/>
                </a:lnTo>
                <a:lnTo>
                  <a:pt x="1532" y="3060"/>
                </a:lnTo>
                <a:lnTo>
                  <a:pt x="1532" y="3058"/>
                </a:lnTo>
                <a:close/>
                <a:moveTo>
                  <a:pt x="1516" y="3151"/>
                </a:moveTo>
                <a:lnTo>
                  <a:pt x="1517" y="3151"/>
                </a:lnTo>
                <a:lnTo>
                  <a:pt x="1517" y="3150"/>
                </a:lnTo>
                <a:lnTo>
                  <a:pt x="1516" y="3149"/>
                </a:lnTo>
                <a:lnTo>
                  <a:pt x="1516" y="3150"/>
                </a:lnTo>
                <a:lnTo>
                  <a:pt x="1516" y="3151"/>
                </a:lnTo>
                <a:close/>
                <a:moveTo>
                  <a:pt x="1700" y="3213"/>
                </a:moveTo>
                <a:lnTo>
                  <a:pt x="1700" y="3213"/>
                </a:lnTo>
                <a:lnTo>
                  <a:pt x="1700" y="3213"/>
                </a:lnTo>
                <a:lnTo>
                  <a:pt x="1700" y="3213"/>
                </a:lnTo>
                <a:lnTo>
                  <a:pt x="1700" y="3213"/>
                </a:lnTo>
                <a:close/>
                <a:moveTo>
                  <a:pt x="1279" y="3027"/>
                </a:moveTo>
                <a:lnTo>
                  <a:pt x="1285" y="3028"/>
                </a:lnTo>
                <a:lnTo>
                  <a:pt x="1290" y="3030"/>
                </a:lnTo>
                <a:lnTo>
                  <a:pt x="1286" y="3026"/>
                </a:lnTo>
                <a:lnTo>
                  <a:pt x="1282" y="3023"/>
                </a:lnTo>
                <a:lnTo>
                  <a:pt x="1281" y="3025"/>
                </a:lnTo>
                <a:lnTo>
                  <a:pt x="1279" y="3027"/>
                </a:lnTo>
                <a:close/>
                <a:moveTo>
                  <a:pt x="3319" y="1394"/>
                </a:moveTo>
                <a:lnTo>
                  <a:pt x="3320" y="1394"/>
                </a:lnTo>
                <a:lnTo>
                  <a:pt x="3320" y="1392"/>
                </a:lnTo>
                <a:lnTo>
                  <a:pt x="3319" y="1394"/>
                </a:lnTo>
                <a:close/>
                <a:moveTo>
                  <a:pt x="2507" y="2756"/>
                </a:moveTo>
                <a:lnTo>
                  <a:pt x="2509" y="2757"/>
                </a:lnTo>
                <a:lnTo>
                  <a:pt x="2509" y="2756"/>
                </a:lnTo>
                <a:lnTo>
                  <a:pt x="2507" y="2756"/>
                </a:lnTo>
                <a:close/>
                <a:moveTo>
                  <a:pt x="2921" y="2983"/>
                </a:moveTo>
                <a:lnTo>
                  <a:pt x="2922" y="2984"/>
                </a:lnTo>
                <a:lnTo>
                  <a:pt x="2922" y="2982"/>
                </a:lnTo>
                <a:lnTo>
                  <a:pt x="2921" y="2982"/>
                </a:lnTo>
                <a:lnTo>
                  <a:pt x="2921" y="2982"/>
                </a:lnTo>
                <a:lnTo>
                  <a:pt x="2921" y="2983"/>
                </a:lnTo>
                <a:close/>
                <a:moveTo>
                  <a:pt x="3413" y="1748"/>
                </a:moveTo>
                <a:lnTo>
                  <a:pt x="3413" y="1748"/>
                </a:lnTo>
                <a:lnTo>
                  <a:pt x="3413" y="1748"/>
                </a:lnTo>
                <a:lnTo>
                  <a:pt x="3413" y="1750"/>
                </a:lnTo>
                <a:lnTo>
                  <a:pt x="3415" y="1750"/>
                </a:lnTo>
                <a:lnTo>
                  <a:pt x="3418" y="1750"/>
                </a:lnTo>
                <a:lnTo>
                  <a:pt x="3415" y="1749"/>
                </a:lnTo>
                <a:lnTo>
                  <a:pt x="3413" y="1748"/>
                </a:lnTo>
                <a:close/>
                <a:moveTo>
                  <a:pt x="3936" y="2460"/>
                </a:moveTo>
                <a:lnTo>
                  <a:pt x="3936" y="2458"/>
                </a:lnTo>
                <a:lnTo>
                  <a:pt x="3934" y="2462"/>
                </a:lnTo>
                <a:lnTo>
                  <a:pt x="3935" y="2461"/>
                </a:lnTo>
                <a:lnTo>
                  <a:pt x="3936" y="2460"/>
                </a:lnTo>
                <a:close/>
                <a:moveTo>
                  <a:pt x="3325" y="2318"/>
                </a:moveTo>
                <a:lnTo>
                  <a:pt x="3322" y="2319"/>
                </a:lnTo>
                <a:lnTo>
                  <a:pt x="3320" y="2319"/>
                </a:lnTo>
                <a:lnTo>
                  <a:pt x="3322" y="2315"/>
                </a:lnTo>
                <a:lnTo>
                  <a:pt x="3321" y="2316"/>
                </a:lnTo>
                <a:lnTo>
                  <a:pt x="3319" y="2319"/>
                </a:lnTo>
                <a:lnTo>
                  <a:pt x="3320" y="2319"/>
                </a:lnTo>
                <a:lnTo>
                  <a:pt x="3319" y="2319"/>
                </a:lnTo>
                <a:lnTo>
                  <a:pt x="3322" y="2319"/>
                </a:lnTo>
                <a:lnTo>
                  <a:pt x="3325" y="2318"/>
                </a:lnTo>
                <a:close/>
                <a:moveTo>
                  <a:pt x="2918" y="3522"/>
                </a:moveTo>
                <a:lnTo>
                  <a:pt x="2919" y="3524"/>
                </a:lnTo>
                <a:lnTo>
                  <a:pt x="2923" y="3524"/>
                </a:lnTo>
                <a:lnTo>
                  <a:pt x="2918" y="3522"/>
                </a:lnTo>
                <a:close/>
                <a:moveTo>
                  <a:pt x="3257" y="3954"/>
                </a:moveTo>
                <a:lnTo>
                  <a:pt x="3257" y="3952"/>
                </a:lnTo>
                <a:lnTo>
                  <a:pt x="3257" y="3954"/>
                </a:lnTo>
                <a:lnTo>
                  <a:pt x="3257" y="3954"/>
                </a:lnTo>
                <a:lnTo>
                  <a:pt x="3257" y="3954"/>
                </a:lnTo>
                <a:lnTo>
                  <a:pt x="3257" y="3954"/>
                </a:lnTo>
                <a:lnTo>
                  <a:pt x="3258" y="3954"/>
                </a:lnTo>
                <a:lnTo>
                  <a:pt x="3257" y="3954"/>
                </a:lnTo>
                <a:lnTo>
                  <a:pt x="3257" y="3954"/>
                </a:lnTo>
                <a:close/>
                <a:moveTo>
                  <a:pt x="3458" y="4093"/>
                </a:moveTo>
                <a:lnTo>
                  <a:pt x="3458" y="4093"/>
                </a:lnTo>
                <a:lnTo>
                  <a:pt x="3458" y="4093"/>
                </a:lnTo>
                <a:lnTo>
                  <a:pt x="3458" y="4093"/>
                </a:lnTo>
                <a:lnTo>
                  <a:pt x="3458" y="4093"/>
                </a:lnTo>
                <a:close/>
                <a:moveTo>
                  <a:pt x="3458" y="4092"/>
                </a:moveTo>
                <a:lnTo>
                  <a:pt x="3459" y="4093"/>
                </a:lnTo>
                <a:lnTo>
                  <a:pt x="3459" y="4092"/>
                </a:lnTo>
                <a:lnTo>
                  <a:pt x="3458" y="4092"/>
                </a:lnTo>
                <a:close/>
                <a:moveTo>
                  <a:pt x="3737" y="4045"/>
                </a:moveTo>
                <a:lnTo>
                  <a:pt x="3737" y="4045"/>
                </a:lnTo>
                <a:lnTo>
                  <a:pt x="3737" y="4044"/>
                </a:lnTo>
                <a:lnTo>
                  <a:pt x="3734" y="4045"/>
                </a:lnTo>
                <a:lnTo>
                  <a:pt x="3735" y="4045"/>
                </a:lnTo>
                <a:lnTo>
                  <a:pt x="3735" y="4046"/>
                </a:lnTo>
                <a:lnTo>
                  <a:pt x="3737" y="4045"/>
                </a:lnTo>
                <a:close/>
                <a:moveTo>
                  <a:pt x="4215" y="4756"/>
                </a:moveTo>
                <a:lnTo>
                  <a:pt x="4215" y="4757"/>
                </a:lnTo>
                <a:lnTo>
                  <a:pt x="4215" y="4756"/>
                </a:lnTo>
                <a:lnTo>
                  <a:pt x="4214" y="4756"/>
                </a:lnTo>
                <a:lnTo>
                  <a:pt x="4214" y="4755"/>
                </a:lnTo>
                <a:lnTo>
                  <a:pt x="4215" y="4756"/>
                </a:lnTo>
                <a:close/>
                <a:moveTo>
                  <a:pt x="4185" y="4675"/>
                </a:moveTo>
                <a:lnTo>
                  <a:pt x="4184" y="4675"/>
                </a:lnTo>
                <a:lnTo>
                  <a:pt x="4180" y="4679"/>
                </a:lnTo>
                <a:lnTo>
                  <a:pt x="4175" y="4682"/>
                </a:lnTo>
                <a:lnTo>
                  <a:pt x="4180" y="4679"/>
                </a:lnTo>
                <a:lnTo>
                  <a:pt x="4185" y="4675"/>
                </a:lnTo>
                <a:close/>
                <a:moveTo>
                  <a:pt x="2241" y="4077"/>
                </a:moveTo>
                <a:lnTo>
                  <a:pt x="2240" y="4077"/>
                </a:lnTo>
                <a:lnTo>
                  <a:pt x="2240" y="4077"/>
                </a:lnTo>
                <a:lnTo>
                  <a:pt x="2240" y="4077"/>
                </a:lnTo>
                <a:lnTo>
                  <a:pt x="2240" y="4079"/>
                </a:lnTo>
                <a:lnTo>
                  <a:pt x="2240" y="4078"/>
                </a:lnTo>
                <a:lnTo>
                  <a:pt x="2241" y="4077"/>
                </a:lnTo>
                <a:close/>
                <a:moveTo>
                  <a:pt x="2332" y="4108"/>
                </a:moveTo>
                <a:lnTo>
                  <a:pt x="2333" y="4108"/>
                </a:lnTo>
                <a:lnTo>
                  <a:pt x="2330" y="4108"/>
                </a:lnTo>
                <a:lnTo>
                  <a:pt x="2332" y="4108"/>
                </a:lnTo>
                <a:close/>
                <a:moveTo>
                  <a:pt x="4906" y="3066"/>
                </a:moveTo>
                <a:lnTo>
                  <a:pt x="4893" y="3072"/>
                </a:lnTo>
                <a:lnTo>
                  <a:pt x="4902" y="3073"/>
                </a:lnTo>
                <a:lnTo>
                  <a:pt x="4911" y="3075"/>
                </a:lnTo>
                <a:lnTo>
                  <a:pt x="4908" y="3070"/>
                </a:lnTo>
                <a:lnTo>
                  <a:pt x="4906" y="3066"/>
                </a:lnTo>
                <a:close/>
                <a:moveTo>
                  <a:pt x="5155" y="3322"/>
                </a:moveTo>
                <a:lnTo>
                  <a:pt x="5157" y="3322"/>
                </a:lnTo>
                <a:lnTo>
                  <a:pt x="5155" y="3322"/>
                </a:lnTo>
                <a:lnTo>
                  <a:pt x="5155" y="3322"/>
                </a:lnTo>
                <a:close/>
                <a:moveTo>
                  <a:pt x="4599" y="4092"/>
                </a:moveTo>
                <a:lnTo>
                  <a:pt x="4601" y="4093"/>
                </a:lnTo>
                <a:lnTo>
                  <a:pt x="4599" y="4092"/>
                </a:lnTo>
                <a:lnTo>
                  <a:pt x="4599" y="4092"/>
                </a:lnTo>
                <a:lnTo>
                  <a:pt x="4599" y="4092"/>
                </a:lnTo>
                <a:lnTo>
                  <a:pt x="4599" y="4092"/>
                </a:lnTo>
                <a:lnTo>
                  <a:pt x="4599" y="4092"/>
                </a:lnTo>
                <a:lnTo>
                  <a:pt x="4601" y="4094"/>
                </a:lnTo>
                <a:lnTo>
                  <a:pt x="4601" y="4098"/>
                </a:lnTo>
                <a:lnTo>
                  <a:pt x="4599" y="4097"/>
                </a:lnTo>
                <a:lnTo>
                  <a:pt x="4598" y="4095"/>
                </a:lnTo>
                <a:lnTo>
                  <a:pt x="4599" y="4092"/>
                </a:lnTo>
                <a:close/>
                <a:moveTo>
                  <a:pt x="4521" y="4030"/>
                </a:moveTo>
                <a:lnTo>
                  <a:pt x="4523" y="4030"/>
                </a:lnTo>
                <a:lnTo>
                  <a:pt x="4523" y="4030"/>
                </a:lnTo>
                <a:lnTo>
                  <a:pt x="4523" y="4030"/>
                </a:lnTo>
                <a:lnTo>
                  <a:pt x="4521" y="4030"/>
                </a:lnTo>
                <a:close/>
                <a:moveTo>
                  <a:pt x="4461" y="3969"/>
                </a:moveTo>
                <a:lnTo>
                  <a:pt x="4461" y="3969"/>
                </a:lnTo>
                <a:lnTo>
                  <a:pt x="4461" y="3970"/>
                </a:lnTo>
                <a:lnTo>
                  <a:pt x="4461" y="3969"/>
                </a:lnTo>
                <a:close/>
                <a:moveTo>
                  <a:pt x="4569" y="3986"/>
                </a:moveTo>
                <a:lnTo>
                  <a:pt x="4570" y="3987"/>
                </a:lnTo>
                <a:lnTo>
                  <a:pt x="4570" y="3989"/>
                </a:lnTo>
                <a:lnTo>
                  <a:pt x="4572" y="3989"/>
                </a:lnTo>
                <a:lnTo>
                  <a:pt x="4572" y="3987"/>
                </a:lnTo>
                <a:lnTo>
                  <a:pt x="4570" y="3986"/>
                </a:lnTo>
                <a:lnTo>
                  <a:pt x="4569" y="3986"/>
                </a:lnTo>
                <a:close/>
                <a:moveTo>
                  <a:pt x="5017" y="3784"/>
                </a:moveTo>
                <a:lnTo>
                  <a:pt x="5016" y="3784"/>
                </a:lnTo>
                <a:lnTo>
                  <a:pt x="5016" y="3785"/>
                </a:lnTo>
                <a:lnTo>
                  <a:pt x="5017" y="3785"/>
                </a:lnTo>
                <a:lnTo>
                  <a:pt x="5017" y="3784"/>
                </a:lnTo>
                <a:close/>
                <a:moveTo>
                  <a:pt x="4788" y="3745"/>
                </a:moveTo>
                <a:lnTo>
                  <a:pt x="4789" y="3750"/>
                </a:lnTo>
                <a:lnTo>
                  <a:pt x="4790" y="3755"/>
                </a:lnTo>
                <a:lnTo>
                  <a:pt x="4793" y="3756"/>
                </a:lnTo>
                <a:lnTo>
                  <a:pt x="4796" y="3759"/>
                </a:lnTo>
                <a:lnTo>
                  <a:pt x="4791" y="3751"/>
                </a:lnTo>
                <a:lnTo>
                  <a:pt x="4788" y="3745"/>
                </a:lnTo>
                <a:close/>
                <a:moveTo>
                  <a:pt x="4965" y="3813"/>
                </a:moveTo>
                <a:lnTo>
                  <a:pt x="4960" y="3814"/>
                </a:lnTo>
                <a:lnTo>
                  <a:pt x="4955" y="3814"/>
                </a:lnTo>
                <a:lnTo>
                  <a:pt x="4950" y="3814"/>
                </a:lnTo>
                <a:lnTo>
                  <a:pt x="4946" y="3813"/>
                </a:lnTo>
                <a:lnTo>
                  <a:pt x="4941" y="3812"/>
                </a:lnTo>
                <a:lnTo>
                  <a:pt x="4937" y="3808"/>
                </a:lnTo>
                <a:lnTo>
                  <a:pt x="4933" y="3804"/>
                </a:lnTo>
                <a:lnTo>
                  <a:pt x="4931" y="3798"/>
                </a:lnTo>
                <a:lnTo>
                  <a:pt x="4926" y="3808"/>
                </a:lnTo>
                <a:lnTo>
                  <a:pt x="4921" y="3818"/>
                </a:lnTo>
                <a:lnTo>
                  <a:pt x="4917" y="3828"/>
                </a:lnTo>
                <a:lnTo>
                  <a:pt x="4913" y="3839"/>
                </a:lnTo>
                <a:lnTo>
                  <a:pt x="4926" y="3833"/>
                </a:lnTo>
                <a:lnTo>
                  <a:pt x="4938" y="3826"/>
                </a:lnTo>
                <a:lnTo>
                  <a:pt x="4952" y="3819"/>
                </a:lnTo>
                <a:lnTo>
                  <a:pt x="4965" y="3813"/>
                </a:lnTo>
                <a:close/>
                <a:moveTo>
                  <a:pt x="4842" y="1933"/>
                </a:moveTo>
                <a:lnTo>
                  <a:pt x="4842" y="1933"/>
                </a:lnTo>
                <a:lnTo>
                  <a:pt x="4842" y="1935"/>
                </a:lnTo>
                <a:lnTo>
                  <a:pt x="4842" y="1933"/>
                </a:lnTo>
                <a:close/>
                <a:moveTo>
                  <a:pt x="5129" y="2488"/>
                </a:moveTo>
                <a:lnTo>
                  <a:pt x="5128" y="2483"/>
                </a:lnTo>
                <a:lnTo>
                  <a:pt x="5127" y="2478"/>
                </a:lnTo>
                <a:lnTo>
                  <a:pt x="5125" y="2478"/>
                </a:lnTo>
                <a:lnTo>
                  <a:pt x="5128" y="2483"/>
                </a:lnTo>
                <a:lnTo>
                  <a:pt x="5129" y="2488"/>
                </a:lnTo>
                <a:close/>
                <a:moveTo>
                  <a:pt x="4853" y="2816"/>
                </a:moveTo>
                <a:lnTo>
                  <a:pt x="4858" y="2816"/>
                </a:lnTo>
                <a:lnTo>
                  <a:pt x="4862" y="2816"/>
                </a:lnTo>
                <a:lnTo>
                  <a:pt x="4859" y="2814"/>
                </a:lnTo>
                <a:lnTo>
                  <a:pt x="4858" y="2811"/>
                </a:lnTo>
                <a:lnTo>
                  <a:pt x="4853" y="2816"/>
                </a:lnTo>
                <a:close/>
                <a:moveTo>
                  <a:pt x="5005" y="2509"/>
                </a:moveTo>
                <a:lnTo>
                  <a:pt x="5004" y="2509"/>
                </a:lnTo>
                <a:lnTo>
                  <a:pt x="5002" y="2509"/>
                </a:lnTo>
                <a:lnTo>
                  <a:pt x="5001" y="2510"/>
                </a:lnTo>
                <a:lnTo>
                  <a:pt x="5005" y="2509"/>
                </a:lnTo>
                <a:close/>
                <a:moveTo>
                  <a:pt x="4703" y="2571"/>
                </a:moveTo>
                <a:lnTo>
                  <a:pt x="4705" y="2564"/>
                </a:lnTo>
                <a:lnTo>
                  <a:pt x="4706" y="2556"/>
                </a:lnTo>
                <a:lnTo>
                  <a:pt x="4703" y="2559"/>
                </a:lnTo>
                <a:lnTo>
                  <a:pt x="4702" y="2561"/>
                </a:lnTo>
                <a:lnTo>
                  <a:pt x="4702" y="2565"/>
                </a:lnTo>
                <a:lnTo>
                  <a:pt x="4703" y="2571"/>
                </a:lnTo>
                <a:close/>
                <a:moveTo>
                  <a:pt x="4724" y="2500"/>
                </a:moveTo>
                <a:lnTo>
                  <a:pt x="4729" y="2486"/>
                </a:lnTo>
                <a:lnTo>
                  <a:pt x="4735" y="2473"/>
                </a:lnTo>
                <a:lnTo>
                  <a:pt x="4727" y="2480"/>
                </a:lnTo>
                <a:lnTo>
                  <a:pt x="4724" y="2486"/>
                </a:lnTo>
                <a:lnTo>
                  <a:pt x="4722" y="2488"/>
                </a:lnTo>
                <a:lnTo>
                  <a:pt x="4722" y="2492"/>
                </a:lnTo>
                <a:lnTo>
                  <a:pt x="4722" y="2496"/>
                </a:lnTo>
                <a:lnTo>
                  <a:pt x="4724" y="2500"/>
                </a:lnTo>
                <a:close/>
                <a:moveTo>
                  <a:pt x="4047" y="5323"/>
                </a:moveTo>
                <a:lnTo>
                  <a:pt x="4048" y="5321"/>
                </a:lnTo>
                <a:lnTo>
                  <a:pt x="4046" y="5322"/>
                </a:lnTo>
                <a:lnTo>
                  <a:pt x="4044" y="5322"/>
                </a:lnTo>
                <a:lnTo>
                  <a:pt x="4044" y="5321"/>
                </a:lnTo>
                <a:lnTo>
                  <a:pt x="4039" y="5318"/>
                </a:lnTo>
                <a:lnTo>
                  <a:pt x="4034" y="5318"/>
                </a:lnTo>
                <a:lnTo>
                  <a:pt x="4042" y="5306"/>
                </a:lnTo>
                <a:lnTo>
                  <a:pt x="4048" y="5293"/>
                </a:lnTo>
                <a:lnTo>
                  <a:pt x="4056" y="5281"/>
                </a:lnTo>
                <a:lnTo>
                  <a:pt x="4062" y="5268"/>
                </a:lnTo>
                <a:lnTo>
                  <a:pt x="4069" y="5278"/>
                </a:lnTo>
                <a:lnTo>
                  <a:pt x="4078" y="5288"/>
                </a:lnTo>
                <a:lnTo>
                  <a:pt x="4087" y="5294"/>
                </a:lnTo>
                <a:lnTo>
                  <a:pt x="4097" y="5299"/>
                </a:lnTo>
                <a:lnTo>
                  <a:pt x="4108" y="5302"/>
                </a:lnTo>
                <a:lnTo>
                  <a:pt x="4120" y="5303"/>
                </a:lnTo>
                <a:lnTo>
                  <a:pt x="4132" y="5302"/>
                </a:lnTo>
                <a:lnTo>
                  <a:pt x="4145" y="5298"/>
                </a:lnTo>
                <a:lnTo>
                  <a:pt x="4138" y="5306"/>
                </a:lnTo>
                <a:lnTo>
                  <a:pt x="4132" y="5313"/>
                </a:lnTo>
                <a:lnTo>
                  <a:pt x="4127" y="5321"/>
                </a:lnTo>
                <a:lnTo>
                  <a:pt x="4123" y="5328"/>
                </a:lnTo>
                <a:lnTo>
                  <a:pt x="4121" y="5337"/>
                </a:lnTo>
                <a:lnTo>
                  <a:pt x="4118" y="5346"/>
                </a:lnTo>
                <a:lnTo>
                  <a:pt x="4118" y="5356"/>
                </a:lnTo>
                <a:lnTo>
                  <a:pt x="4121" y="5366"/>
                </a:lnTo>
                <a:lnTo>
                  <a:pt x="4118" y="5366"/>
                </a:lnTo>
                <a:lnTo>
                  <a:pt x="4116" y="5366"/>
                </a:lnTo>
                <a:lnTo>
                  <a:pt x="4105" y="5370"/>
                </a:lnTo>
                <a:lnTo>
                  <a:pt x="4095" y="5372"/>
                </a:lnTo>
                <a:lnTo>
                  <a:pt x="4086" y="5372"/>
                </a:lnTo>
                <a:lnTo>
                  <a:pt x="4077" y="5370"/>
                </a:lnTo>
                <a:lnTo>
                  <a:pt x="4071" y="5365"/>
                </a:lnTo>
                <a:lnTo>
                  <a:pt x="4064" y="5358"/>
                </a:lnTo>
                <a:lnTo>
                  <a:pt x="4061" y="5348"/>
                </a:lnTo>
                <a:lnTo>
                  <a:pt x="4057" y="5337"/>
                </a:lnTo>
                <a:lnTo>
                  <a:pt x="4052" y="5330"/>
                </a:lnTo>
                <a:lnTo>
                  <a:pt x="4047" y="5323"/>
                </a:lnTo>
                <a:close/>
                <a:moveTo>
                  <a:pt x="4349" y="5048"/>
                </a:moveTo>
                <a:lnTo>
                  <a:pt x="4351" y="5048"/>
                </a:lnTo>
                <a:lnTo>
                  <a:pt x="4351" y="5047"/>
                </a:lnTo>
                <a:lnTo>
                  <a:pt x="4351" y="5047"/>
                </a:lnTo>
                <a:lnTo>
                  <a:pt x="4351" y="5047"/>
                </a:lnTo>
                <a:lnTo>
                  <a:pt x="4349" y="5048"/>
                </a:lnTo>
                <a:close/>
                <a:moveTo>
                  <a:pt x="4829" y="4557"/>
                </a:moveTo>
                <a:lnTo>
                  <a:pt x="4829" y="4559"/>
                </a:lnTo>
                <a:lnTo>
                  <a:pt x="4828" y="4559"/>
                </a:lnTo>
                <a:lnTo>
                  <a:pt x="4828" y="4559"/>
                </a:lnTo>
                <a:lnTo>
                  <a:pt x="4832" y="4560"/>
                </a:lnTo>
                <a:lnTo>
                  <a:pt x="4833" y="4560"/>
                </a:lnTo>
                <a:lnTo>
                  <a:pt x="4832" y="4560"/>
                </a:lnTo>
                <a:lnTo>
                  <a:pt x="4829" y="4557"/>
                </a:lnTo>
                <a:close/>
                <a:moveTo>
                  <a:pt x="4844" y="4834"/>
                </a:moveTo>
                <a:lnTo>
                  <a:pt x="4845" y="4834"/>
                </a:lnTo>
                <a:lnTo>
                  <a:pt x="4845" y="4832"/>
                </a:lnTo>
                <a:lnTo>
                  <a:pt x="4845" y="4832"/>
                </a:lnTo>
                <a:lnTo>
                  <a:pt x="4844" y="4834"/>
                </a:lnTo>
                <a:close/>
                <a:moveTo>
                  <a:pt x="929" y="2751"/>
                </a:moveTo>
                <a:lnTo>
                  <a:pt x="929" y="2751"/>
                </a:lnTo>
                <a:lnTo>
                  <a:pt x="929" y="2751"/>
                </a:lnTo>
                <a:lnTo>
                  <a:pt x="929" y="2751"/>
                </a:lnTo>
                <a:close/>
                <a:moveTo>
                  <a:pt x="4059" y="884"/>
                </a:moveTo>
                <a:lnTo>
                  <a:pt x="4058" y="884"/>
                </a:lnTo>
                <a:lnTo>
                  <a:pt x="4062" y="888"/>
                </a:lnTo>
                <a:lnTo>
                  <a:pt x="4059" y="884"/>
                </a:lnTo>
                <a:lnTo>
                  <a:pt x="4059" y="884"/>
                </a:lnTo>
                <a:lnTo>
                  <a:pt x="4059" y="884"/>
                </a:lnTo>
                <a:lnTo>
                  <a:pt x="4059" y="884"/>
                </a:lnTo>
                <a:lnTo>
                  <a:pt x="4059" y="884"/>
                </a:lnTo>
                <a:lnTo>
                  <a:pt x="4061" y="884"/>
                </a:lnTo>
                <a:lnTo>
                  <a:pt x="4059" y="884"/>
                </a:lnTo>
                <a:close/>
                <a:moveTo>
                  <a:pt x="4046" y="884"/>
                </a:moveTo>
                <a:lnTo>
                  <a:pt x="4044" y="884"/>
                </a:lnTo>
                <a:lnTo>
                  <a:pt x="4044" y="884"/>
                </a:lnTo>
                <a:lnTo>
                  <a:pt x="4044" y="884"/>
                </a:lnTo>
                <a:lnTo>
                  <a:pt x="4044" y="885"/>
                </a:lnTo>
                <a:lnTo>
                  <a:pt x="4046" y="885"/>
                </a:lnTo>
                <a:lnTo>
                  <a:pt x="4046" y="884"/>
                </a:lnTo>
                <a:close/>
                <a:moveTo>
                  <a:pt x="4044" y="884"/>
                </a:moveTo>
                <a:lnTo>
                  <a:pt x="4046" y="883"/>
                </a:lnTo>
                <a:lnTo>
                  <a:pt x="4043" y="884"/>
                </a:lnTo>
                <a:lnTo>
                  <a:pt x="4044" y="884"/>
                </a:lnTo>
                <a:close/>
                <a:moveTo>
                  <a:pt x="3909" y="896"/>
                </a:moveTo>
                <a:lnTo>
                  <a:pt x="3915" y="893"/>
                </a:lnTo>
                <a:lnTo>
                  <a:pt x="3919" y="888"/>
                </a:lnTo>
                <a:lnTo>
                  <a:pt x="3917" y="886"/>
                </a:lnTo>
                <a:lnTo>
                  <a:pt x="3912" y="891"/>
                </a:lnTo>
                <a:lnTo>
                  <a:pt x="3909" y="896"/>
                </a:lnTo>
                <a:close/>
                <a:moveTo>
                  <a:pt x="4121" y="686"/>
                </a:moveTo>
                <a:lnTo>
                  <a:pt x="4121" y="684"/>
                </a:lnTo>
                <a:lnTo>
                  <a:pt x="4121" y="684"/>
                </a:lnTo>
                <a:lnTo>
                  <a:pt x="4121" y="683"/>
                </a:lnTo>
                <a:lnTo>
                  <a:pt x="4121" y="686"/>
                </a:lnTo>
                <a:close/>
                <a:moveTo>
                  <a:pt x="4400" y="1532"/>
                </a:moveTo>
                <a:lnTo>
                  <a:pt x="4400" y="1532"/>
                </a:lnTo>
                <a:lnTo>
                  <a:pt x="4400" y="1532"/>
                </a:lnTo>
                <a:lnTo>
                  <a:pt x="4401" y="1532"/>
                </a:lnTo>
                <a:lnTo>
                  <a:pt x="4400" y="1530"/>
                </a:lnTo>
                <a:lnTo>
                  <a:pt x="4398" y="1529"/>
                </a:lnTo>
                <a:lnTo>
                  <a:pt x="4398" y="1530"/>
                </a:lnTo>
                <a:lnTo>
                  <a:pt x="4400" y="1532"/>
                </a:lnTo>
                <a:lnTo>
                  <a:pt x="4400" y="1532"/>
                </a:lnTo>
                <a:close/>
                <a:moveTo>
                  <a:pt x="4307" y="1671"/>
                </a:moveTo>
                <a:lnTo>
                  <a:pt x="4307" y="1671"/>
                </a:lnTo>
                <a:lnTo>
                  <a:pt x="4307" y="1671"/>
                </a:lnTo>
                <a:lnTo>
                  <a:pt x="4307" y="1671"/>
                </a:lnTo>
                <a:lnTo>
                  <a:pt x="4307" y="1671"/>
                </a:lnTo>
                <a:close/>
                <a:moveTo>
                  <a:pt x="4195" y="1764"/>
                </a:moveTo>
                <a:lnTo>
                  <a:pt x="4194" y="1764"/>
                </a:lnTo>
                <a:lnTo>
                  <a:pt x="4194" y="1765"/>
                </a:lnTo>
                <a:lnTo>
                  <a:pt x="4191" y="1767"/>
                </a:lnTo>
                <a:lnTo>
                  <a:pt x="4191" y="1765"/>
                </a:lnTo>
                <a:lnTo>
                  <a:pt x="4195" y="1764"/>
                </a:lnTo>
                <a:lnTo>
                  <a:pt x="4195" y="1764"/>
                </a:lnTo>
                <a:close/>
                <a:moveTo>
                  <a:pt x="4614" y="1718"/>
                </a:moveTo>
                <a:lnTo>
                  <a:pt x="4614" y="1718"/>
                </a:lnTo>
                <a:lnTo>
                  <a:pt x="4614" y="1718"/>
                </a:lnTo>
                <a:lnTo>
                  <a:pt x="4614" y="1716"/>
                </a:lnTo>
                <a:lnTo>
                  <a:pt x="4614" y="1718"/>
                </a:lnTo>
                <a:close/>
                <a:moveTo>
                  <a:pt x="1208" y="4470"/>
                </a:moveTo>
                <a:lnTo>
                  <a:pt x="1209" y="4466"/>
                </a:lnTo>
                <a:lnTo>
                  <a:pt x="1208" y="4466"/>
                </a:lnTo>
                <a:lnTo>
                  <a:pt x="1208" y="4466"/>
                </a:lnTo>
                <a:lnTo>
                  <a:pt x="1207" y="4468"/>
                </a:lnTo>
                <a:lnTo>
                  <a:pt x="1205" y="4471"/>
                </a:lnTo>
                <a:lnTo>
                  <a:pt x="1207" y="4470"/>
                </a:lnTo>
                <a:lnTo>
                  <a:pt x="1208" y="4470"/>
                </a:lnTo>
                <a:close/>
                <a:moveTo>
                  <a:pt x="1718" y="4108"/>
                </a:moveTo>
                <a:lnTo>
                  <a:pt x="1718" y="4108"/>
                </a:lnTo>
                <a:lnTo>
                  <a:pt x="1715" y="4109"/>
                </a:lnTo>
                <a:lnTo>
                  <a:pt x="1715" y="4112"/>
                </a:lnTo>
                <a:lnTo>
                  <a:pt x="1715" y="4113"/>
                </a:lnTo>
                <a:lnTo>
                  <a:pt x="1718" y="4108"/>
                </a:lnTo>
                <a:close/>
                <a:moveTo>
                  <a:pt x="1468" y="3949"/>
                </a:moveTo>
                <a:lnTo>
                  <a:pt x="1469" y="3954"/>
                </a:lnTo>
                <a:lnTo>
                  <a:pt x="1473" y="3950"/>
                </a:lnTo>
                <a:lnTo>
                  <a:pt x="1477" y="3946"/>
                </a:lnTo>
                <a:lnTo>
                  <a:pt x="1473" y="3947"/>
                </a:lnTo>
                <a:lnTo>
                  <a:pt x="1468" y="3949"/>
                </a:lnTo>
                <a:close/>
                <a:moveTo>
                  <a:pt x="819" y="4286"/>
                </a:moveTo>
                <a:lnTo>
                  <a:pt x="812" y="4278"/>
                </a:lnTo>
                <a:lnTo>
                  <a:pt x="805" y="4279"/>
                </a:lnTo>
                <a:lnTo>
                  <a:pt x="797" y="4280"/>
                </a:lnTo>
                <a:lnTo>
                  <a:pt x="785" y="4281"/>
                </a:lnTo>
                <a:lnTo>
                  <a:pt x="772" y="4283"/>
                </a:lnTo>
                <a:lnTo>
                  <a:pt x="767" y="4290"/>
                </a:lnTo>
                <a:lnTo>
                  <a:pt x="762" y="4296"/>
                </a:lnTo>
                <a:lnTo>
                  <a:pt x="756" y="4301"/>
                </a:lnTo>
                <a:lnTo>
                  <a:pt x="750" y="4308"/>
                </a:lnTo>
                <a:lnTo>
                  <a:pt x="762" y="4301"/>
                </a:lnTo>
                <a:lnTo>
                  <a:pt x="775" y="4298"/>
                </a:lnTo>
                <a:lnTo>
                  <a:pt x="781" y="4298"/>
                </a:lnTo>
                <a:lnTo>
                  <a:pt x="787" y="4298"/>
                </a:lnTo>
                <a:lnTo>
                  <a:pt x="794" y="4298"/>
                </a:lnTo>
                <a:lnTo>
                  <a:pt x="801" y="4300"/>
                </a:lnTo>
                <a:lnTo>
                  <a:pt x="804" y="4303"/>
                </a:lnTo>
                <a:lnTo>
                  <a:pt x="806" y="4305"/>
                </a:lnTo>
                <a:lnTo>
                  <a:pt x="809" y="4300"/>
                </a:lnTo>
                <a:lnTo>
                  <a:pt x="811" y="4295"/>
                </a:lnTo>
                <a:lnTo>
                  <a:pt x="814" y="4290"/>
                </a:lnTo>
                <a:lnTo>
                  <a:pt x="819" y="4286"/>
                </a:lnTo>
                <a:close/>
                <a:moveTo>
                  <a:pt x="976" y="4200"/>
                </a:moveTo>
                <a:lnTo>
                  <a:pt x="978" y="4202"/>
                </a:lnTo>
                <a:lnTo>
                  <a:pt x="978" y="4201"/>
                </a:lnTo>
                <a:lnTo>
                  <a:pt x="979" y="4200"/>
                </a:lnTo>
                <a:lnTo>
                  <a:pt x="976" y="4200"/>
                </a:lnTo>
                <a:lnTo>
                  <a:pt x="976" y="4200"/>
                </a:lnTo>
                <a:close/>
                <a:moveTo>
                  <a:pt x="1273" y="3720"/>
                </a:moveTo>
                <a:lnTo>
                  <a:pt x="1272" y="3720"/>
                </a:lnTo>
                <a:lnTo>
                  <a:pt x="1269" y="3721"/>
                </a:lnTo>
                <a:lnTo>
                  <a:pt x="1269" y="3721"/>
                </a:lnTo>
                <a:lnTo>
                  <a:pt x="1273" y="3720"/>
                </a:lnTo>
                <a:close/>
                <a:moveTo>
                  <a:pt x="983" y="4034"/>
                </a:moveTo>
                <a:lnTo>
                  <a:pt x="986" y="4031"/>
                </a:lnTo>
                <a:lnTo>
                  <a:pt x="989" y="4030"/>
                </a:lnTo>
                <a:lnTo>
                  <a:pt x="993" y="4029"/>
                </a:lnTo>
                <a:lnTo>
                  <a:pt x="998" y="4029"/>
                </a:lnTo>
                <a:lnTo>
                  <a:pt x="994" y="4020"/>
                </a:lnTo>
                <a:lnTo>
                  <a:pt x="993" y="4011"/>
                </a:lnTo>
                <a:lnTo>
                  <a:pt x="993" y="4003"/>
                </a:lnTo>
                <a:lnTo>
                  <a:pt x="993" y="3994"/>
                </a:lnTo>
                <a:lnTo>
                  <a:pt x="996" y="3986"/>
                </a:lnTo>
                <a:lnTo>
                  <a:pt x="998" y="3977"/>
                </a:lnTo>
                <a:lnTo>
                  <a:pt x="1001" y="3970"/>
                </a:lnTo>
                <a:lnTo>
                  <a:pt x="1006" y="3962"/>
                </a:lnTo>
                <a:lnTo>
                  <a:pt x="997" y="3969"/>
                </a:lnTo>
                <a:lnTo>
                  <a:pt x="989" y="3976"/>
                </a:lnTo>
                <a:lnTo>
                  <a:pt x="984" y="3985"/>
                </a:lnTo>
                <a:lnTo>
                  <a:pt x="982" y="3993"/>
                </a:lnTo>
                <a:lnTo>
                  <a:pt x="979" y="4003"/>
                </a:lnTo>
                <a:lnTo>
                  <a:pt x="979" y="4013"/>
                </a:lnTo>
                <a:lnTo>
                  <a:pt x="981" y="4023"/>
                </a:lnTo>
                <a:lnTo>
                  <a:pt x="983" y="4034"/>
                </a:lnTo>
                <a:close/>
                <a:moveTo>
                  <a:pt x="976" y="4200"/>
                </a:moveTo>
                <a:lnTo>
                  <a:pt x="977" y="4198"/>
                </a:lnTo>
                <a:lnTo>
                  <a:pt x="977" y="4198"/>
                </a:lnTo>
                <a:lnTo>
                  <a:pt x="976" y="4200"/>
                </a:lnTo>
                <a:close/>
                <a:moveTo>
                  <a:pt x="1177" y="3970"/>
                </a:moveTo>
                <a:lnTo>
                  <a:pt x="1180" y="3971"/>
                </a:lnTo>
                <a:lnTo>
                  <a:pt x="1183" y="3972"/>
                </a:lnTo>
                <a:lnTo>
                  <a:pt x="1178" y="3970"/>
                </a:lnTo>
                <a:lnTo>
                  <a:pt x="1177" y="3970"/>
                </a:lnTo>
                <a:close/>
                <a:moveTo>
                  <a:pt x="713" y="3876"/>
                </a:moveTo>
                <a:lnTo>
                  <a:pt x="713" y="3876"/>
                </a:lnTo>
                <a:lnTo>
                  <a:pt x="713" y="3876"/>
                </a:lnTo>
                <a:close/>
                <a:moveTo>
                  <a:pt x="1685" y="2704"/>
                </a:moveTo>
                <a:lnTo>
                  <a:pt x="1685" y="2704"/>
                </a:lnTo>
                <a:lnTo>
                  <a:pt x="1685" y="2704"/>
                </a:lnTo>
                <a:lnTo>
                  <a:pt x="1685" y="2704"/>
                </a:lnTo>
                <a:lnTo>
                  <a:pt x="1685" y="2704"/>
                </a:lnTo>
                <a:close/>
                <a:moveTo>
                  <a:pt x="1900" y="2851"/>
                </a:moveTo>
                <a:lnTo>
                  <a:pt x="1897" y="2851"/>
                </a:lnTo>
                <a:lnTo>
                  <a:pt x="1893" y="2851"/>
                </a:lnTo>
                <a:lnTo>
                  <a:pt x="1895" y="2853"/>
                </a:lnTo>
                <a:lnTo>
                  <a:pt x="1897" y="2854"/>
                </a:lnTo>
                <a:lnTo>
                  <a:pt x="1898" y="2853"/>
                </a:lnTo>
                <a:lnTo>
                  <a:pt x="1900" y="2851"/>
                </a:lnTo>
                <a:close/>
                <a:moveTo>
                  <a:pt x="2558" y="2831"/>
                </a:moveTo>
                <a:lnTo>
                  <a:pt x="2563" y="2827"/>
                </a:lnTo>
                <a:lnTo>
                  <a:pt x="2566" y="2824"/>
                </a:lnTo>
                <a:lnTo>
                  <a:pt x="2561" y="2827"/>
                </a:lnTo>
                <a:lnTo>
                  <a:pt x="2558" y="2831"/>
                </a:lnTo>
                <a:close/>
                <a:moveTo>
                  <a:pt x="2963" y="2640"/>
                </a:moveTo>
                <a:lnTo>
                  <a:pt x="2962" y="2639"/>
                </a:lnTo>
                <a:lnTo>
                  <a:pt x="2961" y="2638"/>
                </a:lnTo>
                <a:lnTo>
                  <a:pt x="2961" y="2640"/>
                </a:lnTo>
                <a:lnTo>
                  <a:pt x="2959" y="2644"/>
                </a:lnTo>
                <a:lnTo>
                  <a:pt x="2962" y="2643"/>
                </a:lnTo>
                <a:lnTo>
                  <a:pt x="2963" y="2640"/>
                </a:lnTo>
                <a:close/>
                <a:moveTo>
                  <a:pt x="3042" y="2642"/>
                </a:moveTo>
                <a:lnTo>
                  <a:pt x="3042" y="2642"/>
                </a:lnTo>
                <a:lnTo>
                  <a:pt x="3042" y="2642"/>
                </a:lnTo>
                <a:lnTo>
                  <a:pt x="3042" y="2642"/>
                </a:lnTo>
                <a:lnTo>
                  <a:pt x="3042" y="2642"/>
                </a:lnTo>
                <a:close/>
                <a:moveTo>
                  <a:pt x="3150" y="1625"/>
                </a:moveTo>
                <a:lnTo>
                  <a:pt x="3150" y="1626"/>
                </a:lnTo>
                <a:lnTo>
                  <a:pt x="3150" y="1626"/>
                </a:lnTo>
                <a:lnTo>
                  <a:pt x="3152" y="1625"/>
                </a:lnTo>
                <a:lnTo>
                  <a:pt x="3150" y="1625"/>
                </a:lnTo>
                <a:lnTo>
                  <a:pt x="3150" y="1625"/>
                </a:lnTo>
                <a:close/>
                <a:moveTo>
                  <a:pt x="3906" y="2303"/>
                </a:moveTo>
                <a:lnTo>
                  <a:pt x="3906" y="2303"/>
                </a:lnTo>
                <a:lnTo>
                  <a:pt x="3906" y="2303"/>
                </a:lnTo>
                <a:lnTo>
                  <a:pt x="3906" y="2303"/>
                </a:lnTo>
                <a:close/>
                <a:moveTo>
                  <a:pt x="3612" y="4925"/>
                </a:moveTo>
                <a:lnTo>
                  <a:pt x="3612" y="4925"/>
                </a:lnTo>
                <a:lnTo>
                  <a:pt x="3612" y="4925"/>
                </a:lnTo>
                <a:lnTo>
                  <a:pt x="3612" y="4925"/>
                </a:lnTo>
                <a:lnTo>
                  <a:pt x="3612" y="4925"/>
                </a:lnTo>
                <a:lnTo>
                  <a:pt x="3612" y="4925"/>
                </a:lnTo>
                <a:lnTo>
                  <a:pt x="3612" y="4925"/>
                </a:lnTo>
                <a:close/>
                <a:moveTo>
                  <a:pt x="3762" y="4343"/>
                </a:moveTo>
                <a:lnTo>
                  <a:pt x="3762" y="4343"/>
                </a:lnTo>
                <a:lnTo>
                  <a:pt x="3763" y="4340"/>
                </a:lnTo>
                <a:lnTo>
                  <a:pt x="3762" y="4343"/>
                </a:lnTo>
                <a:close/>
                <a:moveTo>
                  <a:pt x="2101" y="4399"/>
                </a:moveTo>
                <a:lnTo>
                  <a:pt x="2101" y="4401"/>
                </a:lnTo>
                <a:lnTo>
                  <a:pt x="2101" y="4401"/>
                </a:lnTo>
                <a:lnTo>
                  <a:pt x="2106" y="4399"/>
                </a:lnTo>
                <a:lnTo>
                  <a:pt x="2107" y="4398"/>
                </a:lnTo>
                <a:lnTo>
                  <a:pt x="2107" y="4398"/>
                </a:lnTo>
                <a:lnTo>
                  <a:pt x="2103" y="4398"/>
                </a:lnTo>
                <a:lnTo>
                  <a:pt x="2102" y="4399"/>
                </a:lnTo>
                <a:lnTo>
                  <a:pt x="2101" y="4399"/>
                </a:lnTo>
                <a:close/>
                <a:moveTo>
                  <a:pt x="5402" y="4682"/>
                </a:moveTo>
                <a:lnTo>
                  <a:pt x="5403" y="4687"/>
                </a:lnTo>
                <a:lnTo>
                  <a:pt x="5403" y="4691"/>
                </a:lnTo>
                <a:lnTo>
                  <a:pt x="5405" y="4691"/>
                </a:lnTo>
                <a:lnTo>
                  <a:pt x="5408" y="4689"/>
                </a:lnTo>
                <a:lnTo>
                  <a:pt x="5409" y="4687"/>
                </a:lnTo>
                <a:lnTo>
                  <a:pt x="5409" y="4683"/>
                </a:lnTo>
                <a:lnTo>
                  <a:pt x="5408" y="4678"/>
                </a:lnTo>
                <a:lnTo>
                  <a:pt x="5407" y="4675"/>
                </a:lnTo>
                <a:lnTo>
                  <a:pt x="5407" y="4677"/>
                </a:lnTo>
                <a:lnTo>
                  <a:pt x="5404" y="4679"/>
                </a:lnTo>
                <a:lnTo>
                  <a:pt x="5402" y="4682"/>
                </a:lnTo>
                <a:close/>
                <a:moveTo>
                  <a:pt x="5353" y="1794"/>
                </a:moveTo>
                <a:lnTo>
                  <a:pt x="5353" y="1794"/>
                </a:lnTo>
                <a:lnTo>
                  <a:pt x="5353" y="1794"/>
                </a:lnTo>
                <a:lnTo>
                  <a:pt x="5355" y="1794"/>
                </a:lnTo>
                <a:lnTo>
                  <a:pt x="5355" y="1794"/>
                </a:lnTo>
                <a:lnTo>
                  <a:pt x="5356" y="1794"/>
                </a:lnTo>
                <a:lnTo>
                  <a:pt x="5355" y="1794"/>
                </a:lnTo>
                <a:lnTo>
                  <a:pt x="5353" y="1792"/>
                </a:lnTo>
                <a:lnTo>
                  <a:pt x="5353" y="1794"/>
                </a:lnTo>
                <a:close/>
                <a:moveTo>
                  <a:pt x="5148" y="3320"/>
                </a:moveTo>
                <a:lnTo>
                  <a:pt x="5138" y="3315"/>
                </a:lnTo>
                <a:lnTo>
                  <a:pt x="5129" y="3308"/>
                </a:lnTo>
                <a:lnTo>
                  <a:pt x="5132" y="3312"/>
                </a:lnTo>
                <a:lnTo>
                  <a:pt x="5137" y="3316"/>
                </a:lnTo>
                <a:lnTo>
                  <a:pt x="5142" y="3318"/>
                </a:lnTo>
                <a:lnTo>
                  <a:pt x="5148" y="3320"/>
                </a:lnTo>
                <a:close/>
                <a:moveTo>
                  <a:pt x="5046" y="5002"/>
                </a:moveTo>
                <a:lnTo>
                  <a:pt x="5047" y="5002"/>
                </a:lnTo>
                <a:lnTo>
                  <a:pt x="5047" y="5001"/>
                </a:lnTo>
                <a:lnTo>
                  <a:pt x="5046" y="4999"/>
                </a:lnTo>
                <a:lnTo>
                  <a:pt x="5046" y="5002"/>
                </a:lnTo>
                <a:lnTo>
                  <a:pt x="5046" y="5002"/>
                </a:lnTo>
                <a:close/>
                <a:moveTo>
                  <a:pt x="5047" y="5003"/>
                </a:moveTo>
                <a:lnTo>
                  <a:pt x="5046" y="5002"/>
                </a:lnTo>
                <a:lnTo>
                  <a:pt x="5046" y="5002"/>
                </a:lnTo>
                <a:lnTo>
                  <a:pt x="5045" y="5001"/>
                </a:lnTo>
                <a:lnTo>
                  <a:pt x="5045" y="5003"/>
                </a:lnTo>
                <a:lnTo>
                  <a:pt x="5044" y="5006"/>
                </a:lnTo>
                <a:lnTo>
                  <a:pt x="5046" y="5004"/>
                </a:lnTo>
                <a:lnTo>
                  <a:pt x="5047" y="5003"/>
                </a:lnTo>
                <a:close/>
                <a:moveTo>
                  <a:pt x="5031" y="4972"/>
                </a:moveTo>
                <a:lnTo>
                  <a:pt x="5031" y="4972"/>
                </a:lnTo>
                <a:lnTo>
                  <a:pt x="5031" y="4972"/>
                </a:lnTo>
                <a:lnTo>
                  <a:pt x="5031" y="4972"/>
                </a:lnTo>
                <a:lnTo>
                  <a:pt x="5031" y="4972"/>
                </a:lnTo>
                <a:lnTo>
                  <a:pt x="5031" y="4972"/>
                </a:lnTo>
                <a:lnTo>
                  <a:pt x="5032" y="4971"/>
                </a:lnTo>
                <a:lnTo>
                  <a:pt x="5032" y="4972"/>
                </a:lnTo>
                <a:lnTo>
                  <a:pt x="5031" y="4972"/>
                </a:lnTo>
                <a:lnTo>
                  <a:pt x="5031" y="4972"/>
                </a:lnTo>
                <a:lnTo>
                  <a:pt x="5031" y="4972"/>
                </a:lnTo>
                <a:close/>
                <a:moveTo>
                  <a:pt x="5031" y="4972"/>
                </a:moveTo>
                <a:lnTo>
                  <a:pt x="5031" y="4972"/>
                </a:lnTo>
                <a:lnTo>
                  <a:pt x="5031" y="4972"/>
                </a:lnTo>
                <a:lnTo>
                  <a:pt x="5031" y="4972"/>
                </a:lnTo>
                <a:close/>
                <a:moveTo>
                  <a:pt x="5310" y="4216"/>
                </a:moveTo>
                <a:lnTo>
                  <a:pt x="5311" y="4216"/>
                </a:lnTo>
                <a:lnTo>
                  <a:pt x="5310" y="4215"/>
                </a:lnTo>
                <a:lnTo>
                  <a:pt x="5309" y="4215"/>
                </a:lnTo>
                <a:lnTo>
                  <a:pt x="5310" y="4216"/>
                </a:lnTo>
                <a:close/>
                <a:moveTo>
                  <a:pt x="5402" y="4664"/>
                </a:moveTo>
                <a:lnTo>
                  <a:pt x="5405" y="4667"/>
                </a:lnTo>
                <a:lnTo>
                  <a:pt x="5407" y="4670"/>
                </a:lnTo>
                <a:lnTo>
                  <a:pt x="5407" y="4668"/>
                </a:lnTo>
                <a:lnTo>
                  <a:pt x="5405" y="4665"/>
                </a:lnTo>
                <a:lnTo>
                  <a:pt x="5403" y="4664"/>
                </a:lnTo>
                <a:lnTo>
                  <a:pt x="5402" y="4664"/>
                </a:lnTo>
                <a:close/>
                <a:moveTo>
                  <a:pt x="5213" y="2881"/>
                </a:moveTo>
                <a:lnTo>
                  <a:pt x="5213" y="2881"/>
                </a:lnTo>
                <a:lnTo>
                  <a:pt x="5213" y="2881"/>
                </a:lnTo>
                <a:lnTo>
                  <a:pt x="5209" y="2881"/>
                </a:lnTo>
                <a:lnTo>
                  <a:pt x="5206" y="2881"/>
                </a:lnTo>
                <a:lnTo>
                  <a:pt x="5213" y="2881"/>
                </a:lnTo>
                <a:close/>
                <a:moveTo>
                  <a:pt x="5201" y="2751"/>
                </a:moveTo>
                <a:lnTo>
                  <a:pt x="5201" y="2750"/>
                </a:lnTo>
                <a:lnTo>
                  <a:pt x="5201" y="2748"/>
                </a:lnTo>
                <a:lnTo>
                  <a:pt x="5198" y="2750"/>
                </a:lnTo>
                <a:lnTo>
                  <a:pt x="5196" y="2751"/>
                </a:lnTo>
                <a:lnTo>
                  <a:pt x="5198" y="2751"/>
                </a:lnTo>
                <a:lnTo>
                  <a:pt x="5201" y="2751"/>
                </a:lnTo>
                <a:close/>
                <a:moveTo>
                  <a:pt x="2902" y="731"/>
                </a:moveTo>
                <a:lnTo>
                  <a:pt x="2904" y="732"/>
                </a:lnTo>
                <a:lnTo>
                  <a:pt x="2903" y="731"/>
                </a:lnTo>
                <a:lnTo>
                  <a:pt x="2902" y="731"/>
                </a:lnTo>
                <a:lnTo>
                  <a:pt x="2897" y="726"/>
                </a:lnTo>
                <a:lnTo>
                  <a:pt x="2893" y="722"/>
                </a:lnTo>
                <a:lnTo>
                  <a:pt x="2894" y="721"/>
                </a:lnTo>
                <a:lnTo>
                  <a:pt x="2898" y="726"/>
                </a:lnTo>
                <a:lnTo>
                  <a:pt x="2902" y="731"/>
                </a:lnTo>
                <a:close/>
                <a:moveTo>
                  <a:pt x="5000" y="5249"/>
                </a:moveTo>
                <a:lnTo>
                  <a:pt x="5000" y="5249"/>
                </a:lnTo>
                <a:lnTo>
                  <a:pt x="5001" y="5248"/>
                </a:lnTo>
                <a:lnTo>
                  <a:pt x="5000" y="5248"/>
                </a:lnTo>
                <a:lnTo>
                  <a:pt x="5000" y="5249"/>
                </a:lnTo>
                <a:lnTo>
                  <a:pt x="5000" y="5249"/>
                </a:lnTo>
                <a:close/>
                <a:moveTo>
                  <a:pt x="2317" y="4971"/>
                </a:moveTo>
                <a:lnTo>
                  <a:pt x="2317" y="4971"/>
                </a:lnTo>
                <a:lnTo>
                  <a:pt x="2317" y="4971"/>
                </a:lnTo>
                <a:lnTo>
                  <a:pt x="2317" y="4971"/>
                </a:lnTo>
                <a:lnTo>
                  <a:pt x="2317" y="4971"/>
                </a:lnTo>
                <a:close/>
                <a:moveTo>
                  <a:pt x="2209" y="4601"/>
                </a:moveTo>
                <a:lnTo>
                  <a:pt x="2209" y="4601"/>
                </a:lnTo>
                <a:lnTo>
                  <a:pt x="2210" y="4601"/>
                </a:lnTo>
                <a:lnTo>
                  <a:pt x="2209" y="4601"/>
                </a:lnTo>
                <a:close/>
                <a:moveTo>
                  <a:pt x="534" y="3980"/>
                </a:moveTo>
                <a:lnTo>
                  <a:pt x="540" y="3976"/>
                </a:lnTo>
                <a:lnTo>
                  <a:pt x="546" y="3975"/>
                </a:lnTo>
                <a:lnTo>
                  <a:pt x="540" y="3970"/>
                </a:lnTo>
                <a:lnTo>
                  <a:pt x="535" y="3965"/>
                </a:lnTo>
                <a:lnTo>
                  <a:pt x="535" y="3972"/>
                </a:lnTo>
                <a:lnTo>
                  <a:pt x="534" y="3980"/>
                </a:lnTo>
                <a:close/>
                <a:moveTo>
                  <a:pt x="635" y="3967"/>
                </a:moveTo>
                <a:lnTo>
                  <a:pt x="635" y="3960"/>
                </a:lnTo>
                <a:lnTo>
                  <a:pt x="638" y="3951"/>
                </a:lnTo>
                <a:lnTo>
                  <a:pt x="640" y="3942"/>
                </a:lnTo>
                <a:lnTo>
                  <a:pt x="644" y="3933"/>
                </a:lnTo>
                <a:lnTo>
                  <a:pt x="649" y="3925"/>
                </a:lnTo>
                <a:lnTo>
                  <a:pt x="644" y="3927"/>
                </a:lnTo>
                <a:lnTo>
                  <a:pt x="640" y="3931"/>
                </a:lnTo>
                <a:lnTo>
                  <a:pt x="637" y="3935"/>
                </a:lnTo>
                <a:lnTo>
                  <a:pt x="634" y="3940"/>
                </a:lnTo>
                <a:lnTo>
                  <a:pt x="633" y="3945"/>
                </a:lnTo>
                <a:lnTo>
                  <a:pt x="633" y="3951"/>
                </a:lnTo>
                <a:lnTo>
                  <a:pt x="634" y="3959"/>
                </a:lnTo>
                <a:lnTo>
                  <a:pt x="635" y="3967"/>
                </a:lnTo>
                <a:close/>
                <a:moveTo>
                  <a:pt x="5232" y="4972"/>
                </a:moveTo>
                <a:lnTo>
                  <a:pt x="5226" y="4981"/>
                </a:lnTo>
                <a:lnTo>
                  <a:pt x="5218" y="4988"/>
                </a:lnTo>
                <a:lnTo>
                  <a:pt x="5218" y="4994"/>
                </a:lnTo>
                <a:lnTo>
                  <a:pt x="5218" y="5001"/>
                </a:lnTo>
                <a:lnTo>
                  <a:pt x="5218" y="5001"/>
                </a:lnTo>
                <a:lnTo>
                  <a:pt x="5218" y="5001"/>
                </a:lnTo>
                <a:lnTo>
                  <a:pt x="5222" y="5006"/>
                </a:lnTo>
                <a:lnTo>
                  <a:pt x="5226" y="5009"/>
                </a:lnTo>
                <a:lnTo>
                  <a:pt x="5228" y="5014"/>
                </a:lnTo>
                <a:lnTo>
                  <a:pt x="5230" y="5020"/>
                </a:lnTo>
                <a:lnTo>
                  <a:pt x="5231" y="5031"/>
                </a:lnTo>
                <a:lnTo>
                  <a:pt x="5232" y="5042"/>
                </a:lnTo>
                <a:lnTo>
                  <a:pt x="5236" y="5048"/>
                </a:lnTo>
                <a:lnTo>
                  <a:pt x="5241" y="5056"/>
                </a:lnTo>
                <a:lnTo>
                  <a:pt x="5246" y="5067"/>
                </a:lnTo>
                <a:lnTo>
                  <a:pt x="5251" y="5079"/>
                </a:lnTo>
                <a:lnTo>
                  <a:pt x="5257" y="5089"/>
                </a:lnTo>
                <a:lnTo>
                  <a:pt x="5265" y="5099"/>
                </a:lnTo>
                <a:lnTo>
                  <a:pt x="5272" y="5107"/>
                </a:lnTo>
                <a:lnTo>
                  <a:pt x="5281" y="5116"/>
                </a:lnTo>
                <a:lnTo>
                  <a:pt x="5290" y="5124"/>
                </a:lnTo>
                <a:lnTo>
                  <a:pt x="5299" y="5131"/>
                </a:lnTo>
                <a:lnTo>
                  <a:pt x="5306" y="5124"/>
                </a:lnTo>
                <a:lnTo>
                  <a:pt x="5315" y="5117"/>
                </a:lnTo>
                <a:lnTo>
                  <a:pt x="5320" y="5115"/>
                </a:lnTo>
                <a:lnTo>
                  <a:pt x="5324" y="5114"/>
                </a:lnTo>
                <a:lnTo>
                  <a:pt x="5324" y="5099"/>
                </a:lnTo>
                <a:lnTo>
                  <a:pt x="5322" y="5086"/>
                </a:lnTo>
                <a:lnTo>
                  <a:pt x="5319" y="5072"/>
                </a:lnTo>
                <a:lnTo>
                  <a:pt x="5315" y="5058"/>
                </a:lnTo>
                <a:lnTo>
                  <a:pt x="5311" y="5045"/>
                </a:lnTo>
                <a:lnTo>
                  <a:pt x="5309" y="5032"/>
                </a:lnTo>
                <a:lnTo>
                  <a:pt x="5307" y="5018"/>
                </a:lnTo>
                <a:lnTo>
                  <a:pt x="5307" y="5003"/>
                </a:lnTo>
                <a:lnTo>
                  <a:pt x="5295" y="5013"/>
                </a:lnTo>
                <a:lnTo>
                  <a:pt x="5285" y="5021"/>
                </a:lnTo>
                <a:lnTo>
                  <a:pt x="5281" y="5023"/>
                </a:lnTo>
                <a:lnTo>
                  <a:pt x="5277" y="5023"/>
                </a:lnTo>
                <a:lnTo>
                  <a:pt x="5273" y="5025"/>
                </a:lnTo>
                <a:lnTo>
                  <a:pt x="5271" y="5023"/>
                </a:lnTo>
                <a:lnTo>
                  <a:pt x="5268" y="5021"/>
                </a:lnTo>
                <a:lnTo>
                  <a:pt x="5266" y="5018"/>
                </a:lnTo>
                <a:lnTo>
                  <a:pt x="5262" y="5013"/>
                </a:lnTo>
                <a:lnTo>
                  <a:pt x="5260" y="5008"/>
                </a:lnTo>
                <a:lnTo>
                  <a:pt x="5253" y="4993"/>
                </a:lnTo>
                <a:lnTo>
                  <a:pt x="5246" y="4973"/>
                </a:lnTo>
                <a:lnTo>
                  <a:pt x="5240" y="4973"/>
                </a:lnTo>
                <a:lnTo>
                  <a:pt x="5232" y="4973"/>
                </a:lnTo>
                <a:lnTo>
                  <a:pt x="5232" y="4973"/>
                </a:lnTo>
                <a:lnTo>
                  <a:pt x="5232" y="4973"/>
                </a:lnTo>
                <a:lnTo>
                  <a:pt x="5232" y="4972"/>
                </a:lnTo>
                <a:close/>
                <a:moveTo>
                  <a:pt x="5001" y="5248"/>
                </a:moveTo>
                <a:lnTo>
                  <a:pt x="5001" y="5248"/>
                </a:lnTo>
                <a:lnTo>
                  <a:pt x="5001" y="5248"/>
                </a:lnTo>
                <a:lnTo>
                  <a:pt x="5001" y="5248"/>
                </a:lnTo>
                <a:close/>
                <a:moveTo>
                  <a:pt x="470" y="4262"/>
                </a:moveTo>
                <a:lnTo>
                  <a:pt x="468" y="4262"/>
                </a:lnTo>
                <a:lnTo>
                  <a:pt x="476" y="4271"/>
                </a:lnTo>
                <a:lnTo>
                  <a:pt x="483" y="4276"/>
                </a:lnTo>
                <a:lnTo>
                  <a:pt x="492" y="4281"/>
                </a:lnTo>
                <a:lnTo>
                  <a:pt x="501" y="4284"/>
                </a:lnTo>
                <a:lnTo>
                  <a:pt x="511" y="4286"/>
                </a:lnTo>
                <a:lnTo>
                  <a:pt x="521" y="4286"/>
                </a:lnTo>
                <a:lnTo>
                  <a:pt x="532" y="4286"/>
                </a:lnTo>
                <a:lnTo>
                  <a:pt x="542" y="4285"/>
                </a:lnTo>
                <a:lnTo>
                  <a:pt x="561" y="4281"/>
                </a:lnTo>
                <a:lnTo>
                  <a:pt x="580" y="4279"/>
                </a:lnTo>
                <a:lnTo>
                  <a:pt x="568" y="4278"/>
                </a:lnTo>
                <a:lnTo>
                  <a:pt x="556" y="4276"/>
                </a:lnTo>
                <a:lnTo>
                  <a:pt x="545" y="4274"/>
                </a:lnTo>
                <a:lnTo>
                  <a:pt x="534" y="4270"/>
                </a:lnTo>
                <a:lnTo>
                  <a:pt x="529" y="4266"/>
                </a:lnTo>
                <a:lnTo>
                  <a:pt x="525" y="4261"/>
                </a:lnTo>
                <a:lnTo>
                  <a:pt x="511" y="4261"/>
                </a:lnTo>
                <a:lnTo>
                  <a:pt x="497" y="4261"/>
                </a:lnTo>
                <a:lnTo>
                  <a:pt x="483" y="4262"/>
                </a:lnTo>
                <a:lnTo>
                  <a:pt x="470" y="4262"/>
                </a:lnTo>
                <a:close/>
                <a:moveTo>
                  <a:pt x="2933" y="683"/>
                </a:moveTo>
                <a:lnTo>
                  <a:pt x="2933" y="683"/>
                </a:lnTo>
                <a:lnTo>
                  <a:pt x="2933" y="683"/>
                </a:lnTo>
                <a:lnTo>
                  <a:pt x="2931" y="683"/>
                </a:lnTo>
                <a:lnTo>
                  <a:pt x="2932" y="684"/>
                </a:lnTo>
                <a:lnTo>
                  <a:pt x="2933" y="686"/>
                </a:lnTo>
                <a:lnTo>
                  <a:pt x="2933" y="683"/>
                </a:lnTo>
                <a:close/>
                <a:moveTo>
                  <a:pt x="4938" y="1902"/>
                </a:moveTo>
                <a:lnTo>
                  <a:pt x="4940" y="1902"/>
                </a:lnTo>
                <a:lnTo>
                  <a:pt x="4938" y="1902"/>
                </a:lnTo>
                <a:lnTo>
                  <a:pt x="4937" y="1901"/>
                </a:lnTo>
                <a:lnTo>
                  <a:pt x="4938" y="1902"/>
                </a:lnTo>
                <a:close/>
                <a:moveTo>
                  <a:pt x="4940" y="1905"/>
                </a:moveTo>
                <a:lnTo>
                  <a:pt x="4938" y="1902"/>
                </a:lnTo>
                <a:lnTo>
                  <a:pt x="4938" y="1903"/>
                </a:lnTo>
                <a:lnTo>
                  <a:pt x="4938" y="1903"/>
                </a:lnTo>
                <a:lnTo>
                  <a:pt x="4940" y="1905"/>
                </a:lnTo>
                <a:lnTo>
                  <a:pt x="4940" y="1905"/>
                </a:lnTo>
                <a:close/>
                <a:moveTo>
                  <a:pt x="3920" y="5350"/>
                </a:moveTo>
                <a:lnTo>
                  <a:pt x="3919" y="5353"/>
                </a:lnTo>
                <a:lnTo>
                  <a:pt x="3917" y="5358"/>
                </a:lnTo>
                <a:lnTo>
                  <a:pt x="3919" y="5360"/>
                </a:lnTo>
                <a:lnTo>
                  <a:pt x="3919" y="5362"/>
                </a:lnTo>
                <a:lnTo>
                  <a:pt x="3922" y="5377"/>
                </a:lnTo>
                <a:lnTo>
                  <a:pt x="3928" y="5391"/>
                </a:lnTo>
                <a:lnTo>
                  <a:pt x="3930" y="5389"/>
                </a:lnTo>
                <a:lnTo>
                  <a:pt x="3933" y="5386"/>
                </a:lnTo>
                <a:lnTo>
                  <a:pt x="3936" y="5385"/>
                </a:lnTo>
                <a:lnTo>
                  <a:pt x="3940" y="5385"/>
                </a:lnTo>
                <a:lnTo>
                  <a:pt x="3940" y="5384"/>
                </a:lnTo>
                <a:lnTo>
                  <a:pt x="3940" y="5376"/>
                </a:lnTo>
                <a:lnTo>
                  <a:pt x="3940" y="5369"/>
                </a:lnTo>
                <a:lnTo>
                  <a:pt x="3941" y="5361"/>
                </a:lnTo>
                <a:lnTo>
                  <a:pt x="3944" y="5353"/>
                </a:lnTo>
                <a:lnTo>
                  <a:pt x="3946" y="5347"/>
                </a:lnTo>
                <a:lnTo>
                  <a:pt x="3950" y="5341"/>
                </a:lnTo>
                <a:lnTo>
                  <a:pt x="3955" y="5336"/>
                </a:lnTo>
                <a:lnTo>
                  <a:pt x="3961" y="5330"/>
                </a:lnTo>
                <a:lnTo>
                  <a:pt x="3955" y="5323"/>
                </a:lnTo>
                <a:lnTo>
                  <a:pt x="3951" y="5315"/>
                </a:lnTo>
                <a:lnTo>
                  <a:pt x="3950" y="5311"/>
                </a:lnTo>
                <a:lnTo>
                  <a:pt x="3950" y="5306"/>
                </a:lnTo>
                <a:lnTo>
                  <a:pt x="3950" y="5302"/>
                </a:lnTo>
                <a:lnTo>
                  <a:pt x="3951" y="5297"/>
                </a:lnTo>
                <a:lnTo>
                  <a:pt x="3951" y="5294"/>
                </a:lnTo>
                <a:lnTo>
                  <a:pt x="3951" y="5294"/>
                </a:lnTo>
                <a:lnTo>
                  <a:pt x="3948" y="5311"/>
                </a:lnTo>
                <a:lnTo>
                  <a:pt x="3944" y="5326"/>
                </a:lnTo>
                <a:lnTo>
                  <a:pt x="3939" y="5335"/>
                </a:lnTo>
                <a:lnTo>
                  <a:pt x="3933" y="5342"/>
                </a:lnTo>
                <a:lnTo>
                  <a:pt x="3928" y="5345"/>
                </a:lnTo>
                <a:lnTo>
                  <a:pt x="3924" y="5347"/>
                </a:lnTo>
                <a:lnTo>
                  <a:pt x="3921" y="5348"/>
                </a:lnTo>
                <a:lnTo>
                  <a:pt x="3920" y="5350"/>
                </a:lnTo>
                <a:close/>
                <a:moveTo>
                  <a:pt x="3951" y="4879"/>
                </a:moveTo>
                <a:lnTo>
                  <a:pt x="3951" y="4880"/>
                </a:lnTo>
                <a:lnTo>
                  <a:pt x="3951" y="4879"/>
                </a:lnTo>
                <a:lnTo>
                  <a:pt x="3951" y="4879"/>
                </a:lnTo>
                <a:close/>
                <a:moveTo>
                  <a:pt x="3875" y="5033"/>
                </a:moveTo>
                <a:lnTo>
                  <a:pt x="3875" y="5033"/>
                </a:lnTo>
                <a:lnTo>
                  <a:pt x="3875" y="5033"/>
                </a:lnTo>
                <a:lnTo>
                  <a:pt x="3875" y="5033"/>
                </a:lnTo>
                <a:lnTo>
                  <a:pt x="3875" y="5033"/>
                </a:lnTo>
                <a:close/>
                <a:moveTo>
                  <a:pt x="3707" y="4755"/>
                </a:moveTo>
                <a:lnTo>
                  <a:pt x="3705" y="4753"/>
                </a:lnTo>
                <a:lnTo>
                  <a:pt x="3705" y="4752"/>
                </a:lnTo>
                <a:lnTo>
                  <a:pt x="3705" y="4756"/>
                </a:lnTo>
                <a:lnTo>
                  <a:pt x="3707" y="4755"/>
                </a:lnTo>
                <a:close/>
                <a:moveTo>
                  <a:pt x="3430" y="649"/>
                </a:moveTo>
                <a:lnTo>
                  <a:pt x="3432" y="655"/>
                </a:lnTo>
                <a:lnTo>
                  <a:pt x="3435" y="659"/>
                </a:lnTo>
                <a:lnTo>
                  <a:pt x="3440" y="663"/>
                </a:lnTo>
                <a:lnTo>
                  <a:pt x="3445" y="665"/>
                </a:lnTo>
                <a:lnTo>
                  <a:pt x="3437" y="658"/>
                </a:lnTo>
                <a:lnTo>
                  <a:pt x="3430" y="649"/>
                </a:lnTo>
                <a:close/>
                <a:moveTo>
                  <a:pt x="2936" y="637"/>
                </a:moveTo>
                <a:lnTo>
                  <a:pt x="2934" y="635"/>
                </a:lnTo>
                <a:lnTo>
                  <a:pt x="2934" y="635"/>
                </a:lnTo>
                <a:lnTo>
                  <a:pt x="2934" y="635"/>
                </a:lnTo>
                <a:lnTo>
                  <a:pt x="2933" y="639"/>
                </a:lnTo>
                <a:lnTo>
                  <a:pt x="2936" y="637"/>
                </a:lnTo>
                <a:close/>
                <a:moveTo>
                  <a:pt x="2934" y="623"/>
                </a:moveTo>
                <a:lnTo>
                  <a:pt x="2934" y="623"/>
                </a:lnTo>
                <a:lnTo>
                  <a:pt x="2933" y="621"/>
                </a:lnTo>
                <a:lnTo>
                  <a:pt x="2934" y="623"/>
                </a:lnTo>
                <a:close/>
                <a:moveTo>
                  <a:pt x="2949" y="608"/>
                </a:moveTo>
                <a:lnTo>
                  <a:pt x="2949" y="606"/>
                </a:lnTo>
                <a:lnTo>
                  <a:pt x="2948" y="606"/>
                </a:lnTo>
                <a:lnTo>
                  <a:pt x="2949" y="608"/>
                </a:lnTo>
                <a:close/>
                <a:moveTo>
                  <a:pt x="2834" y="1023"/>
                </a:moveTo>
                <a:lnTo>
                  <a:pt x="2839" y="1023"/>
                </a:lnTo>
                <a:lnTo>
                  <a:pt x="2840" y="1019"/>
                </a:lnTo>
                <a:lnTo>
                  <a:pt x="2843" y="1018"/>
                </a:lnTo>
                <a:lnTo>
                  <a:pt x="2845" y="1017"/>
                </a:lnTo>
                <a:lnTo>
                  <a:pt x="2850" y="1014"/>
                </a:lnTo>
                <a:lnTo>
                  <a:pt x="2854" y="1012"/>
                </a:lnTo>
                <a:lnTo>
                  <a:pt x="2859" y="1009"/>
                </a:lnTo>
                <a:lnTo>
                  <a:pt x="2865" y="1009"/>
                </a:lnTo>
                <a:lnTo>
                  <a:pt x="2864" y="1008"/>
                </a:lnTo>
                <a:lnTo>
                  <a:pt x="2864" y="1006"/>
                </a:lnTo>
                <a:lnTo>
                  <a:pt x="2867" y="997"/>
                </a:lnTo>
                <a:lnTo>
                  <a:pt x="2867" y="987"/>
                </a:lnTo>
                <a:lnTo>
                  <a:pt x="2867" y="978"/>
                </a:lnTo>
                <a:lnTo>
                  <a:pt x="2867" y="968"/>
                </a:lnTo>
                <a:lnTo>
                  <a:pt x="2867" y="958"/>
                </a:lnTo>
                <a:lnTo>
                  <a:pt x="2867" y="949"/>
                </a:lnTo>
                <a:lnTo>
                  <a:pt x="2868" y="939"/>
                </a:lnTo>
                <a:lnTo>
                  <a:pt x="2873" y="930"/>
                </a:lnTo>
                <a:lnTo>
                  <a:pt x="2873" y="929"/>
                </a:lnTo>
                <a:lnTo>
                  <a:pt x="2867" y="933"/>
                </a:lnTo>
                <a:lnTo>
                  <a:pt x="2862" y="937"/>
                </a:lnTo>
                <a:lnTo>
                  <a:pt x="2856" y="942"/>
                </a:lnTo>
                <a:lnTo>
                  <a:pt x="2854" y="947"/>
                </a:lnTo>
                <a:lnTo>
                  <a:pt x="2849" y="958"/>
                </a:lnTo>
                <a:lnTo>
                  <a:pt x="2846" y="971"/>
                </a:lnTo>
                <a:lnTo>
                  <a:pt x="2845" y="983"/>
                </a:lnTo>
                <a:lnTo>
                  <a:pt x="2843" y="996"/>
                </a:lnTo>
                <a:lnTo>
                  <a:pt x="2840" y="1007"/>
                </a:lnTo>
                <a:lnTo>
                  <a:pt x="2836" y="1018"/>
                </a:lnTo>
                <a:lnTo>
                  <a:pt x="2835" y="1021"/>
                </a:lnTo>
                <a:lnTo>
                  <a:pt x="2834" y="1023"/>
                </a:lnTo>
                <a:close/>
                <a:moveTo>
                  <a:pt x="4847" y="1454"/>
                </a:moveTo>
                <a:lnTo>
                  <a:pt x="4847" y="1470"/>
                </a:lnTo>
                <a:lnTo>
                  <a:pt x="4845" y="1487"/>
                </a:lnTo>
                <a:lnTo>
                  <a:pt x="4843" y="1502"/>
                </a:lnTo>
                <a:lnTo>
                  <a:pt x="4838" y="1517"/>
                </a:lnTo>
                <a:lnTo>
                  <a:pt x="4848" y="1510"/>
                </a:lnTo>
                <a:lnTo>
                  <a:pt x="4855" y="1504"/>
                </a:lnTo>
                <a:lnTo>
                  <a:pt x="4860" y="1497"/>
                </a:lnTo>
                <a:lnTo>
                  <a:pt x="4862" y="1489"/>
                </a:lnTo>
                <a:lnTo>
                  <a:pt x="4862" y="1482"/>
                </a:lnTo>
                <a:lnTo>
                  <a:pt x="4859" y="1473"/>
                </a:lnTo>
                <a:lnTo>
                  <a:pt x="4854" y="1464"/>
                </a:lnTo>
                <a:lnTo>
                  <a:pt x="4847" y="1454"/>
                </a:lnTo>
                <a:close/>
                <a:moveTo>
                  <a:pt x="4553" y="5372"/>
                </a:moveTo>
                <a:lnTo>
                  <a:pt x="4553" y="5372"/>
                </a:lnTo>
                <a:lnTo>
                  <a:pt x="4553" y="5372"/>
                </a:lnTo>
                <a:lnTo>
                  <a:pt x="4553" y="5372"/>
                </a:lnTo>
                <a:lnTo>
                  <a:pt x="4553" y="5372"/>
                </a:lnTo>
                <a:close/>
                <a:moveTo>
                  <a:pt x="4145" y="5381"/>
                </a:moveTo>
                <a:lnTo>
                  <a:pt x="4146" y="5386"/>
                </a:lnTo>
                <a:lnTo>
                  <a:pt x="4146" y="5391"/>
                </a:lnTo>
                <a:lnTo>
                  <a:pt x="4146" y="5394"/>
                </a:lnTo>
                <a:lnTo>
                  <a:pt x="4146" y="5395"/>
                </a:lnTo>
                <a:lnTo>
                  <a:pt x="4143" y="5397"/>
                </a:lnTo>
                <a:lnTo>
                  <a:pt x="4142" y="5399"/>
                </a:lnTo>
                <a:lnTo>
                  <a:pt x="4141" y="5401"/>
                </a:lnTo>
                <a:lnTo>
                  <a:pt x="4141" y="5402"/>
                </a:lnTo>
                <a:lnTo>
                  <a:pt x="4142" y="5405"/>
                </a:lnTo>
                <a:lnTo>
                  <a:pt x="4146" y="5406"/>
                </a:lnTo>
                <a:lnTo>
                  <a:pt x="4147" y="5406"/>
                </a:lnTo>
                <a:lnTo>
                  <a:pt x="4148" y="5406"/>
                </a:lnTo>
                <a:lnTo>
                  <a:pt x="4155" y="5402"/>
                </a:lnTo>
                <a:lnTo>
                  <a:pt x="4160" y="5399"/>
                </a:lnTo>
                <a:lnTo>
                  <a:pt x="4152" y="5390"/>
                </a:lnTo>
                <a:lnTo>
                  <a:pt x="4145" y="5381"/>
                </a:lnTo>
                <a:close/>
                <a:moveTo>
                  <a:pt x="3630" y="424"/>
                </a:moveTo>
                <a:lnTo>
                  <a:pt x="3632" y="423"/>
                </a:lnTo>
                <a:lnTo>
                  <a:pt x="3634" y="421"/>
                </a:lnTo>
                <a:lnTo>
                  <a:pt x="3631" y="422"/>
                </a:lnTo>
                <a:lnTo>
                  <a:pt x="3630" y="424"/>
                </a:lnTo>
                <a:close/>
                <a:moveTo>
                  <a:pt x="4008" y="477"/>
                </a:moveTo>
                <a:lnTo>
                  <a:pt x="4013" y="476"/>
                </a:lnTo>
                <a:lnTo>
                  <a:pt x="4018" y="477"/>
                </a:lnTo>
                <a:lnTo>
                  <a:pt x="4015" y="472"/>
                </a:lnTo>
                <a:lnTo>
                  <a:pt x="4013" y="468"/>
                </a:lnTo>
                <a:lnTo>
                  <a:pt x="4010" y="472"/>
                </a:lnTo>
                <a:lnTo>
                  <a:pt x="4008" y="477"/>
                </a:lnTo>
                <a:close/>
                <a:moveTo>
                  <a:pt x="4277" y="1116"/>
                </a:moveTo>
                <a:lnTo>
                  <a:pt x="4277" y="1116"/>
                </a:lnTo>
                <a:lnTo>
                  <a:pt x="4275" y="1116"/>
                </a:lnTo>
                <a:lnTo>
                  <a:pt x="4275" y="1116"/>
                </a:lnTo>
                <a:lnTo>
                  <a:pt x="4277" y="1116"/>
                </a:lnTo>
                <a:close/>
                <a:moveTo>
                  <a:pt x="4228" y="1085"/>
                </a:moveTo>
                <a:lnTo>
                  <a:pt x="4228" y="1085"/>
                </a:lnTo>
                <a:lnTo>
                  <a:pt x="4229" y="1084"/>
                </a:lnTo>
                <a:lnTo>
                  <a:pt x="4228" y="1082"/>
                </a:lnTo>
                <a:lnTo>
                  <a:pt x="4228" y="1085"/>
                </a:lnTo>
                <a:close/>
                <a:moveTo>
                  <a:pt x="4677" y="1669"/>
                </a:moveTo>
                <a:lnTo>
                  <a:pt x="4677" y="1671"/>
                </a:lnTo>
                <a:lnTo>
                  <a:pt x="4678" y="1671"/>
                </a:lnTo>
                <a:lnTo>
                  <a:pt x="4677" y="1669"/>
                </a:lnTo>
                <a:close/>
                <a:moveTo>
                  <a:pt x="989" y="4555"/>
                </a:moveTo>
                <a:lnTo>
                  <a:pt x="991" y="4555"/>
                </a:lnTo>
                <a:lnTo>
                  <a:pt x="989" y="4550"/>
                </a:lnTo>
                <a:lnTo>
                  <a:pt x="989" y="4545"/>
                </a:lnTo>
                <a:lnTo>
                  <a:pt x="988" y="4531"/>
                </a:lnTo>
                <a:lnTo>
                  <a:pt x="989" y="4519"/>
                </a:lnTo>
                <a:lnTo>
                  <a:pt x="989" y="4515"/>
                </a:lnTo>
                <a:lnTo>
                  <a:pt x="989" y="4512"/>
                </a:lnTo>
                <a:lnTo>
                  <a:pt x="986" y="4512"/>
                </a:lnTo>
                <a:lnTo>
                  <a:pt x="981" y="4510"/>
                </a:lnTo>
                <a:lnTo>
                  <a:pt x="974" y="4522"/>
                </a:lnTo>
                <a:lnTo>
                  <a:pt x="967" y="4535"/>
                </a:lnTo>
                <a:lnTo>
                  <a:pt x="966" y="4537"/>
                </a:lnTo>
                <a:lnTo>
                  <a:pt x="966" y="4541"/>
                </a:lnTo>
                <a:lnTo>
                  <a:pt x="967" y="4544"/>
                </a:lnTo>
                <a:lnTo>
                  <a:pt x="968" y="4546"/>
                </a:lnTo>
                <a:lnTo>
                  <a:pt x="972" y="4549"/>
                </a:lnTo>
                <a:lnTo>
                  <a:pt x="976" y="4550"/>
                </a:lnTo>
                <a:lnTo>
                  <a:pt x="982" y="4552"/>
                </a:lnTo>
                <a:lnTo>
                  <a:pt x="989" y="4554"/>
                </a:lnTo>
                <a:lnTo>
                  <a:pt x="989" y="4555"/>
                </a:lnTo>
                <a:close/>
                <a:moveTo>
                  <a:pt x="1175" y="4509"/>
                </a:moveTo>
                <a:lnTo>
                  <a:pt x="1174" y="4509"/>
                </a:lnTo>
                <a:lnTo>
                  <a:pt x="1175" y="4510"/>
                </a:lnTo>
                <a:lnTo>
                  <a:pt x="1175" y="4509"/>
                </a:lnTo>
                <a:lnTo>
                  <a:pt x="1175" y="4509"/>
                </a:lnTo>
                <a:lnTo>
                  <a:pt x="1175" y="4509"/>
                </a:lnTo>
                <a:close/>
                <a:moveTo>
                  <a:pt x="674" y="4279"/>
                </a:moveTo>
                <a:lnTo>
                  <a:pt x="668" y="4278"/>
                </a:lnTo>
                <a:lnTo>
                  <a:pt x="663" y="4278"/>
                </a:lnTo>
                <a:lnTo>
                  <a:pt x="658" y="4276"/>
                </a:lnTo>
                <a:lnTo>
                  <a:pt x="652" y="4276"/>
                </a:lnTo>
                <a:lnTo>
                  <a:pt x="664" y="4279"/>
                </a:lnTo>
                <a:lnTo>
                  <a:pt x="676" y="4283"/>
                </a:lnTo>
                <a:lnTo>
                  <a:pt x="677" y="4284"/>
                </a:lnTo>
                <a:lnTo>
                  <a:pt x="674" y="4279"/>
                </a:lnTo>
                <a:close/>
                <a:moveTo>
                  <a:pt x="1978" y="5077"/>
                </a:moveTo>
                <a:lnTo>
                  <a:pt x="1978" y="5075"/>
                </a:lnTo>
                <a:lnTo>
                  <a:pt x="1976" y="5075"/>
                </a:lnTo>
                <a:lnTo>
                  <a:pt x="1976" y="5076"/>
                </a:lnTo>
                <a:lnTo>
                  <a:pt x="1978" y="5077"/>
                </a:lnTo>
                <a:lnTo>
                  <a:pt x="1978" y="5077"/>
                </a:lnTo>
                <a:close/>
                <a:moveTo>
                  <a:pt x="1993" y="5050"/>
                </a:moveTo>
                <a:lnTo>
                  <a:pt x="1993" y="5050"/>
                </a:lnTo>
                <a:lnTo>
                  <a:pt x="1994" y="5048"/>
                </a:lnTo>
                <a:lnTo>
                  <a:pt x="1994" y="5048"/>
                </a:lnTo>
                <a:lnTo>
                  <a:pt x="1993" y="5050"/>
                </a:lnTo>
                <a:close/>
                <a:moveTo>
                  <a:pt x="1980" y="5077"/>
                </a:moveTo>
                <a:lnTo>
                  <a:pt x="1980" y="5079"/>
                </a:lnTo>
                <a:lnTo>
                  <a:pt x="1979" y="5079"/>
                </a:lnTo>
                <a:lnTo>
                  <a:pt x="1980" y="5079"/>
                </a:lnTo>
                <a:lnTo>
                  <a:pt x="1980" y="5077"/>
                </a:lnTo>
                <a:close/>
                <a:moveTo>
                  <a:pt x="1856" y="4712"/>
                </a:moveTo>
                <a:lnTo>
                  <a:pt x="1855" y="4709"/>
                </a:lnTo>
                <a:lnTo>
                  <a:pt x="1855" y="4712"/>
                </a:lnTo>
                <a:lnTo>
                  <a:pt x="1856" y="4712"/>
                </a:lnTo>
                <a:close/>
                <a:moveTo>
                  <a:pt x="1130" y="4644"/>
                </a:moveTo>
                <a:lnTo>
                  <a:pt x="1130" y="4635"/>
                </a:lnTo>
                <a:lnTo>
                  <a:pt x="1130" y="4628"/>
                </a:lnTo>
                <a:lnTo>
                  <a:pt x="1129" y="4620"/>
                </a:lnTo>
                <a:lnTo>
                  <a:pt x="1125" y="4613"/>
                </a:lnTo>
                <a:lnTo>
                  <a:pt x="1125" y="4613"/>
                </a:lnTo>
                <a:lnTo>
                  <a:pt x="1116" y="4613"/>
                </a:lnTo>
                <a:lnTo>
                  <a:pt x="1107" y="4615"/>
                </a:lnTo>
                <a:lnTo>
                  <a:pt x="1104" y="4616"/>
                </a:lnTo>
                <a:lnTo>
                  <a:pt x="1099" y="4618"/>
                </a:lnTo>
                <a:lnTo>
                  <a:pt x="1099" y="4618"/>
                </a:lnTo>
                <a:lnTo>
                  <a:pt x="1102" y="4622"/>
                </a:lnTo>
                <a:lnTo>
                  <a:pt x="1105" y="4625"/>
                </a:lnTo>
                <a:lnTo>
                  <a:pt x="1107" y="4629"/>
                </a:lnTo>
                <a:lnTo>
                  <a:pt x="1109" y="4634"/>
                </a:lnTo>
                <a:lnTo>
                  <a:pt x="1110" y="4643"/>
                </a:lnTo>
                <a:lnTo>
                  <a:pt x="1110" y="4653"/>
                </a:lnTo>
                <a:lnTo>
                  <a:pt x="1118" y="4648"/>
                </a:lnTo>
                <a:lnTo>
                  <a:pt x="1126" y="4644"/>
                </a:lnTo>
                <a:lnTo>
                  <a:pt x="1130" y="4644"/>
                </a:lnTo>
                <a:close/>
                <a:moveTo>
                  <a:pt x="1618" y="4637"/>
                </a:moveTo>
                <a:lnTo>
                  <a:pt x="1618" y="4637"/>
                </a:lnTo>
                <a:lnTo>
                  <a:pt x="1617" y="4637"/>
                </a:lnTo>
                <a:lnTo>
                  <a:pt x="1618" y="4637"/>
                </a:lnTo>
                <a:close/>
                <a:moveTo>
                  <a:pt x="947" y="4398"/>
                </a:moveTo>
                <a:lnTo>
                  <a:pt x="954" y="4379"/>
                </a:lnTo>
                <a:lnTo>
                  <a:pt x="961" y="4360"/>
                </a:lnTo>
                <a:lnTo>
                  <a:pt x="961" y="4357"/>
                </a:lnTo>
                <a:lnTo>
                  <a:pt x="961" y="4352"/>
                </a:lnTo>
                <a:lnTo>
                  <a:pt x="961" y="4348"/>
                </a:lnTo>
                <a:lnTo>
                  <a:pt x="959" y="4344"/>
                </a:lnTo>
                <a:lnTo>
                  <a:pt x="957" y="4339"/>
                </a:lnTo>
                <a:lnTo>
                  <a:pt x="953" y="4337"/>
                </a:lnTo>
                <a:lnTo>
                  <a:pt x="948" y="4333"/>
                </a:lnTo>
                <a:lnTo>
                  <a:pt x="943" y="4329"/>
                </a:lnTo>
                <a:lnTo>
                  <a:pt x="947" y="4337"/>
                </a:lnTo>
                <a:lnTo>
                  <a:pt x="949" y="4345"/>
                </a:lnTo>
                <a:lnTo>
                  <a:pt x="949" y="4353"/>
                </a:lnTo>
                <a:lnTo>
                  <a:pt x="949" y="4362"/>
                </a:lnTo>
                <a:lnTo>
                  <a:pt x="947" y="4380"/>
                </a:lnTo>
                <a:lnTo>
                  <a:pt x="947" y="4398"/>
                </a:lnTo>
                <a:close/>
                <a:moveTo>
                  <a:pt x="807" y="4324"/>
                </a:moveTo>
                <a:lnTo>
                  <a:pt x="806" y="4324"/>
                </a:lnTo>
                <a:lnTo>
                  <a:pt x="806" y="4323"/>
                </a:lnTo>
                <a:lnTo>
                  <a:pt x="805" y="4323"/>
                </a:lnTo>
                <a:lnTo>
                  <a:pt x="805" y="4324"/>
                </a:lnTo>
                <a:lnTo>
                  <a:pt x="805" y="4324"/>
                </a:lnTo>
                <a:lnTo>
                  <a:pt x="807" y="4324"/>
                </a:lnTo>
                <a:close/>
                <a:moveTo>
                  <a:pt x="544" y="3799"/>
                </a:moveTo>
                <a:lnTo>
                  <a:pt x="537" y="3789"/>
                </a:lnTo>
                <a:lnTo>
                  <a:pt x="534" y="3782"/>
                </a:lnTo>
                <a:lnTo>
                  <a:pt x="546" y="3764"/>
                </a:lnTo>
                <a:lnTo>
                  <a:pt x="560" y="3746"/>
                </a:lnTo>
                <a:lnTo>
                  <a:pt x="573" y="3728"/>
                </a:lnTo>
                <a:lnTo>
                  <a:pt x="586" y="3710"/>
                </a:lnTo>
                <a:lnTo>
                  <a:pt x="590" y="3719"/>
                </a:lnTo>
                <a:lnTo>
                  <a:pt x="593" y="3728"/>
                </a:lnTo>
                <a:lnTo>
                  <a:pt x="594" y="3735"/>
                </a:lnTo>
                <a:lnTo>
                  <a:pt x="594" y="3743"/>
                </a:lnTo>
                <a:lnTo>
                  <a:pt x="594" y="3749"/>
                </a:lnTo>
                <a:lnTo>
                  <a:pt x="594" y="3756"/>
                </a:lnTo>
                <a:lnTo>
                  <a:pt x="591" y="3763"/>
                </a:lnTo>
                <a:lnTo>
                  <a:pt x="589" y="3768"/>
                </a:lnTo>
                <a:lnTo>
                  <a:pt x="585" y="3773"/>
                </a:lnTo>
                <a:lnTo>
                  <a:pt x="581" y="3778"/>
                </a:lnTo>
                <a:lnTo>
                  <a:pt x="578" y="3783"/>
                </a:lnTo>
                <a:lnTo>
                  <a:pt x="571" y="3787"/>
                </a:lnTo>
                <a:lnTo>
                  <a:pt x="559" y="3794"/>
                </a:lnTo>
                <a:lnTo>
                  <a:pt x="544" y="3799"/>
                </a:lnTo>
                <a:lnTo>
                  <a:pt x="544" y="3799"/>
                </a:lnTo>
                <a:close/>
                <a:moveTo>
                  <a:pt x="740" y="2987"/>
                </a:moveTo>
                <a:lnTo>
                  <a:pt x="746" y="2992"/>
                </a:lnTo>
                <a:lnTo>
                  <a:pt x="751" y="2999"/>
                </a:lnTo>
                <a:lnTo>
                  <a:pt x="755" y="3007"/>
                </a:lnTo>
                <a:lnTo>
                  <a:pt x="757" y="3014"/>
                </a:lnTo>
                <a:lnTo>
                  <a:pt x="761" y="3023"/>
                </a:lnTo>
                <a:lnTo>
                  <a:pt x="763" y="3031"/>
                </a:lnTo>
                <a:lnTo>
                  <a:pt x="766" y="3023"/>
                </a:lnTo>
                <a:lnTo>
                  <a:pt x="768" y="3014"/>
                </a:lnTo>
                <a:lnTo>
                  <a:pt x="770" y="3004"/>
                </a:lnTo>
                <a:lnTo>
                  <a:pt x="770" y="2996"/>
                </a:lnTo>
                <a:lnTo>
                  <a:pt x="767" y="2986"/>
                </a:lnTo>
                <a:lnTo>
                  <a:pt x="765" y="2979"/>
                </a:lnTo>
                <a:lnTo>
                  <a:pt x="762" y="2976"/>
                </a:lnTo>
                <a:lnTo>
                  <a:pt x="758" y="2976"/>
                </a:lnTo>
                <a:lnTo>
                  <a:pt x="753" y="2977"/>
                </a:lnTo>
                <a:lnTo>
                  <a:pt x="750" y="2979"/>
                </a:lnTo>
                <a:lnTo>
                  <a:pt x="745" y="2983"/>
                </a:lnTo>
                <a:lnTo>
                  <a:pt x="740" y="2987"/>
                </a:lnTo>
                <a:close/>
                <a:moveTo>
                  <a:pt x="841" y="3084"/>
                </a:moveTo>
                <a:lnTo>
                  <a:pt x="831" y="3086"/>
                </a:lnTo>
                <a:lnTo>
                  <a:pt x="822" y="3087"/>
                </a:lnTo>
                <a:lnTo>
                  <a:pt x="812" y="3087"/>
                </a:lnTo>
                <a:lnTo>
                  <a:pt x="802" y="3087"/>
                </a:lnTo>
                <a:lnTo>
                  <a:pt x="812" y="3091"/>
                </a:lnTo>
                <a:lnTo>
                  <a:pt x="822" y="3094"/>
                </a:lnTo>
                <a:lnTo>
                  <a:pt x="827" y="3094"/>
                </a:lnTo>
                <a:lnTo>
                  <a:pt x="832" y="3091"/>
                </a:lnTo>
                <a:lnTo>
                  <a:pt x="836" y="3089"/>
                </a:lnTo>
                <a:lnTo>
                  <a:pt x="841" y="3084"/>
                </a:lnTo>
                <a:close/>
                <a:moveTo>
                  <a:pt x="1376" y="2067"/>
                </a:moveTo>
                <a:lnTo>
                  <a:pt x="1376" y="2057"/>
                </a:lnTo>
                <a:lnTo>
                  <a:pt x="1376" y="2057"/>
                </a:lnTo>
                <a:lnTo>
                  <a:pt x="1375" y="2055"/>
                </a:lnTo>
                <a:lnTo>
                  <a:pt x="1374" y="2057"/>
                </a:lnTo>
                <a:lnTo>
                  <a:pt x="1372" y="2059"/>
                </a:lnTo>
                <a:lnTo>
                  <a:pt x="1369" y="2062"/>
                </a:lnTo>
                <a:lnTo>
                  <a:pt x="1366" y="2063"/>
                </a:lnTo>
                <a:lnTo>
                  <a:pt x="1362" y="2063"/>
                </a:lnTo>
                <a:lnTo>
                  <a:pt x="1359" y="2063"/>
                </a:lnTo>
                <a:lnTo>
                  <a:pt x="1355" y="2064"/>
                </a:lnTo>
                <a:lnTo>
                  <a:pt x="1351" y="2065"/>
                </a:lnTo>
                <a:lnTo>
                  <a:pt x="1349" y="2067"/>
                </a:lnTo>
                <a:lnTo>
                  <a:pt x="1346" y="2070"/>
                </a:lnTo>
                <a:lnTo>
                  <a:pt x="1350" y="2068"/>
                </a:lnTo>
                <a:lnTo>
                  <a:pt x="1352" y="2067"/>
                </a:lnTo>
                <a:lnTo>
                  <a:pt x="1355" y="2067"/>
                </a:lnTo>
                <a:lnTo>
                  <a:pt x="1356" y="2067"/>
                </a:lnTo>
                <a:lnTo>
                  <a:pt x="1360" y="2068"/>
                </a:lnTo>
                <a:lnTo>
                  <a:pt x="1364" y="2072"/>
                </a:lnTo>
                <a:lnTo>
                  <a:pt x="1366" y="2069"/>
                </a:lnTo>
                <a:lnTo>
                  <a:pt x="1369" y="2068"/>
                </a:lnTo>
                <a:lnTo>
                  <a:pt x="1372" y="2067"/>
                </a:lnTo>
                <a:lnTo>
                  <a:pt x="1376" y="2067"/>
                </a:lnTo>
                <a:close/>
                <a:moveTo>
                  <a:pt x="1920" y="2647"/>
                </a:moveTo>
                <a:lnTo>
                  <a:pt x="1920" y="2645"/>
                </a:lnTo>
                <a:lnTo>
                  <a:pt x="1920" y="2645"/>
                </a:lnTo>
                <a:lnTo>
                  <a:pt x="1920" y="2647"/>
                </a:lnTo>
                <a:close/>
                <a:moveTo>
                  <a:pt x="1737" y="2530"/>
                </a:moveTo>
                <a:lnTo>
                  <a:pt x="1737" y="2527"/>
                </a:lnTo>
                <a:lnTo>
                  <a:pt x="1735" y="2527"/>
                </a:lnTo>
                <a:lnTo>
                  <a:pt x="1737" y="2530"/>
                </a:lnTo>
                <a:close/>
                <a:moveTo>
                  <a:pt x="2509" y="1834"/>
                </a:moveTo>
                <a:lnTo>
                  <a:pt x="2509" y="1834"/>
                </a:lnTo>
                <a:lnTo>
                  <a:pt x="2509" y="1833"/>
                </a:lnTo>
                <a:lnTo>
                  <a:pt x="2509" y="1834"/>
                </a:lnTo>
                <a:close/>
                <a:moveTo>
                  <a:pt x="2903" y="2288"/>
                </a:moveTo>
                <a:lnTo>
                  <a:pt x="2898" y="2293"/>
                </a:lnTo>
                <a:lnTo>
                  <a:pt x="2898" y="2293"/>
                </a:lnTo>
                <a:lnTo>
                  <a:pt x="2897" y="2294"/>
                </a:lnTo>
                <a:lnTo>
                  <a:pt x="2897" y="2295"/>
                </a:lnTo>
                <a:lnTo>
                  <a:pt x="2897" y="2295"/>
                </a:lnTo>
                <a:lnTo>
                  <a:pt x="2897" y="2295"/>
                </a:lnTo>
                <a:lnTo>
                  <a:pt x="2895" y="2295"/>
                </a:lnTo>
                <a:lnTo>
                  <a:pt x="2895" y="2295"/>
                </a:lnTo>
                <a:lnTo>
                  <a:pt x="2892" y="2300"/>
                </a:lnTo>
                <a:lnTo>
                  <a:pt x="2893" y="2299"/>
                </a:lnTo>
                <a:lnTo>
                  <a:pt x="2893" y="2298"/>
                </a:lnTo>
                <a:lnTo>
                  <a:pt x="2898" y="2293"/>
                </a:lnTo>
                <a:lnTo>
                  <a:pt x="2904" y="2288"/>
                </a:lnTo>
                <a:lnTo>
                  <a:pt x="2903" y="2288"/>
                </a:lnTo>
                <a:lnTo>
                  <a:pt x="2903" y="2288"/>
                </a:lnTo>
                <a:close/>
                <a:moveTo>
                  <a:pt x="2898" y="2293"/>
                </a:moveTo>
                <a:lnTo>
                  <a:pt x="2903" y="2288"/>
                </a:lnTo>
                <a:lnTo>
                  <a:pt x="2903" y="2288"/>
                </a:lnTo>
                <a:lnTo>
                  <a:pt x="2898" y="2293"/>
                </a:lnTo>
                <a:close/>
                <a:moveTo>
                  <a:pt x="2964" y="1887"/>
                </a:moveTo>
                <a:lnTo>
                  <a:pt x="2964" y="1887"/>
                </a:lnTo>
                <a:lnTo>
                  <a:pt x="2966" y="1887"/>
                </a:lnTo>
                <a:lnTo>
                  <a:pt x="2964" y="1887"/>
                </a:lnTo>
                <a:lnTo>
                  <a:pt x="2964" y="1887"/>
                </a:lnTo>
                <a:close/>
                <a:moveTo>
                  <a:pt x="2718" y="2257"/>
                </a:moveTo>
                <a:lnTo>
                  <a:pt x="2722" y="2262"/>
                </a:lnTo>
                <a:lnTo>
                  <a:pt x="2727" y="2267"/>
                </a:lnTo>
                <a:lnTo>
                  <a:pt x="2720" y="2257"/>
                </a:lnTo>
                <a:lnTo>
                  <a:pt x="2718" y="2257"/>
                </a:lnTo>
                <a:close/>
                <a:moveTo>
                  <a:pt x="2523" y="2004"/>
                </a:moveTo>
                <a:lnTo>
                  <a:pt x="2525" y="2003"/>
                </a:lnTo>
                <a:lnTo>
                  <a:pt x="2526" y="2000"/>
                </a:lnTo>
                <a:lnTo>
                  <a:pt x="2526" y="1998"/>
                </a:lnTo>
                <a:lnTo>
                  <a:pt x="2525" y="1995"/>
                </a:lnTo>
                <a:lnTo>
                  <a:pt x="2525" y="1995"/>
                </a:lnTo>
                <a:lnTo>
                  <a:pt x="2524" y="1999"/>
                </a:lnTo>
                <a:lnTo>
                  <a:pt x="2523" y="2004"/>
                </a:lnTo>
                <a:close/>
                <a:moveTo>
                  <a:pt x="3020" y="4724"/>
                </a:moveTo>
                <a:lnTo>
                  <a:pt x="3021" y="4726"/>
                </a:lnTo>
                <a:lnTo>
                  <a:pt x="3022" y="4724"/>
                </a:lnTo>
                <a:lnTo>
                  <a:pt x="3020" y="4724"/>
                </a:lnTo>
                <a:close/>
                <a:moveTo>
                  <a:pt x="3140" y="4751"/>
                </a:moveTo>
                <a:lnTo>
                  <a:pt x="3144" y="4747"/>
                </a:lnTo>
                <a:lnTo>
                  <a:pt x="3148" y="4742"/>
                </a:lnTo>
                <a:lnTo>
                  <a:pt x="3148" y="4742"/>
                </a:lnTo>
                <a:lnTo>
                  <a:pt x="3144" y="4746"/>
                </a:lnTo>
                <a:lnTo>
                  <a:pt x="3140" y="4751"/>
                </a:lnTo>
                <a:close/>
                <a:moveTo>
                  <a:pt x="3242" y="4482"/>
                </a:moveTo>
                <a:lnTo>
                  <a:pt x="3248" y="4488"/>
                </a:lnTo>
                <a:lnTo>
                  <a:pt x="3255" y="4493"/>
                </a:lnTo>
                <a:lnTo>
                  <a:pt x="3252" y="4490"/>
                </a:lnTo>
                <a:lnTo>
                  <a:pt x="3249" y="4486"/>
                </a:lnTo>
                <a:lnTo>
                  <a:pt x="3246" y="4483"/>
                </a:lnTo>
                <a:lnTo>
                  <a:pt x="3242" y="4482"/>
                </a:lnTo>
                <a:close/>
                <a:moveTo>
                  <a:pt x="2951" y="4924"/>
                </a:moveTo>
                <a:lnTo>
                  <a:pt x="2951" y="4925"/>
                </a:lnTo>
                <a:lnTo>
                  <a:pt x="2952" y="4925"/>
                </a:lnTo>
                <a:lnTo>
                  <a:pt x="2953" y="4924"/>
                </a:lnTo>
                <a:lnTo>
                  <a:pt x="2951" y="4924"/>
                </a:lnTo>
                <a:close/>
                <a:moveTo>
                  <a:pt x="2620" y="4670"/>
                </a:moveTo>
                <a:lnTo>
                  <a:pt x="2620" y="4679"/>
                </a:lnTo>
                <a:lnTo>
                  <a:pt x="2620" y="4688"/>
                </a:lnTo>
                <a:lnTo>
                  <a:pt x="2622" y="4684"/>
                </a:lnTo>
                <a:lnTo>
                  <a:pt x="2622" y="4679"/>
                </a:lnTo>
                <a:lnTo>
                  <a:pt x="2622" y="4675"/>
                </a:lnTo>
                <a:lnTo>
                  <a:pt x="2620" y="4670"/>
                </a:lnTo>
                <a:close/>
                <a:moveTo>
                  <a:pt x="5478" y="2118"/>
                </a:moveTo>
                <a:lnTo>
                  <a:pt x="5472" y="2111"/>
                </a:lnTo>
                <a:lnTo>
                  <a:pt x="5466" y="2103"/>
                </a:lnTo>
                <a:lnTo>
                  <a:pt x="5463" y="2095"/>
                </a:lnTo>
                <a:lnTo>
                  <a:pt x="5462" y="2088"/>
                </a:lnTo>
                <a:lnTo>
                  <a:pt x="5463" y="2080"/>
                </a:lnTo>
                <a:lnTo>
                  <a:pt x="5466" y="2073"/>
                </a:lnTo>
                <a:lnTo>
                  <a:pt x="5471" y="2065"/>
                </a:lnTo>
                <a:lnTo>
                  <a:pt x="5478" y="2058"/>
                </a:lnTo>
                <a:lnTo>
                  <a:pt x="5478" y="2073"/>
                </a:lnTo>
                <a:lnTo>
                  <a:pt x="5478" y="2088"/>
                </a:lnTo>
                <a:lnTo>
                  <a:pt x="5478" y="2103"/>
                </a:lnTo>
                <a:lnTo>
                  <a:pt x="5478" y="2118"/>
                </a:lnTo>
                <a:close/>
                <a:moveTo>
                  <a:pt x="5430" y="3507"/>
                </a:moveTo>
                <a:lnTo>
                  <a:pt x="5432" y="3507"/>
                </a:lnTo>
                <a:lnTo>
                  <a:pt x="5432" y="3505"/>
                </a:lnTo>
                <a:lnTo>
                  <a:pt x="5432" y="3505"/>
                </a:lnTo>
                <a:lnTo>
                  <a:pt x="5430" y="3507"/>
                </a:lnTo>
                <a:close/>
                <a:moveTo>
                  <a:pt x="5412" y="3667"/>
                </a:moveTo>
                <a:lnTo>
                  <a:pt x="5412" y="3669"/>
                </a:lnTo>
                <a:lnTo>
                  <a:pt x="5414" y="3671"/>
                </a:lnTo>
                <a:lnTo>
                  <a:pt x="5420" y="3672"/>
                </a:lnTo>
                <a:lnTo>
                  <a:pt x="5415" y="3670"/>
                </a:lnTo>
                <a:lnTo>
                  <a:pt x="5412" y="3667"/>
                </a:lnTo>
                <a:close/>
                <a:moveTo>
                  <a:pt x="4077" y="5449"/>
                </a:moveTo>
                <a:lnTo>
                  <a:pt x="4078" y="5450"/>
                </a:lnTo>
                <a:lnTo>
                  <a:pt x="4077" y="5449"/>
                </a:lnTo>
                <a:lnTo>
                  <a:pt x="4077" y="5449"/>
                </a:lnTo>
                <a:close/>
                <a:moveTo>
                  <a:pt x="3999" y="5495"/>
                </a:moveTo>
                <a:lnTo>
                  <a:pt x="4002" y="5489"/>
                </a:lnTo>
                <a:lnTo>
                  <a:pt x="4005" y="5483"/>
                </a:lnTo>
                <a:lnTo>
                  <a:pt x="4010" y="5479"/>
                </a:lnTo>
                <a:lnTo>
                  <a:pt x="4018" y="5477"/>
                </a:lnTo>
                <a:lnTo>
                  <a:pt x="4020" y="5479"/>
                </a:lnTo>
                <a:lnTo>
                  <a:pt x="4023" y="5484"/>
                </a:lnTo>
                <a:lnTo>
                  <a:pt x="4020" y="5488"/>
                </a:lnTo>
                <a:lnTo>
                  <a:pt x="4018" y="5490"/>
                </a:lnTo>
                <a:lnTo>
                  <a:pt x="4015" y="5492"/>
                </a:lnTo>
                <a:lnTo>
                  <a:pt x="4013" y="5493"/>
                </a:lnTo>
                <a:lnTo>
                  <a:pt x="4005" y="5494"/>
                </a:lnTo>
                <a:lnTo>
                  <a:pt x="3999" y="5495"/>
                </a:lnTo>
                <a:lnTo>
                  <a:pt x="3999" y="5495"/>
                </a:lnTo>
                <a:close/>
                <a:moveTo>
                  <a:pt x="1823" y="5156"/>
                </a:moveTo>
                <a:lnTo>
                  <a:pt x="1831" y="5164"/>
                </a:lnTo>
                <a:lnTo>
                  <a:pt x="1838" y="5173"/>
                </a:lnTo>
                <a:lnTo>
                  <a:pt x="1838" y="5181"/>
                </a:lnTo>
                <a:lnTo>
                  <a:pt x="1838" y="5190"/>
                </a:lnTo>
                <a:lnTo>
                  <a:pt x="1838" y="5195"/>
                </a:lnTo>
                <a:lnTo>
                  <a:pt x="1836" y="5199"/>
                </a:lnTo>
                <a:lnTo>
                  <a:pt x="1834" y="5203"/>
                </a:lnTo>
                <a:lnTo>
                  <a:pt x="1831" y="5207"/>
                </a:lnTo>
                <a:lnTo>
                  <a:pt x="1828" y="5207"/>
                </a:lnTo>
                <a:lnTo>
                  <a:pt x="1824" y="5205"/>
                </a:lnTo>
                <a:lnTo>
                  <a:pt x="1821" y="5203"/>
                </a:lnTo>
                <a:lnTo>
                  <a:pt x="1818" y="5200"/>
                </a:lnTo>
                <a:lnTo>
                  <a:pt x="1813" y="5195"/>
                </a:lnTo>
                <a:lnTo>
                  <a:pt x="1811" y="5189"/>
                </a:lnTo>
                <a:lnTo>
                  <a:pt x="1809" y="5183"/>
                </a:lnTo>
                <a:lnTo>
                  <a:pt x="1809" y="5178"/>
                </a:lnTo>
                <a:lnTo>
                  <a:pt x="1811" y="5171"/>
                </a:lnTo>
                <a:lnTo>
                  <a:pt x="1813" y="5166"/>
                </a:lnTo>
                <a:lnTo>
                  <a:pt x="1817" y="5161"/>
                </a:lnTo>
                <a:lnTo>
                  <a:pt x="1823" y="5156"/>
                </a:lnTo>
                <a:close/>
                <a:moveTo>
                  <a:pt x="1069" y="4740"/>
                </a:moveTo>
                <a:lnTo>
                  <a:pt x="1069" y="4740"/>
                </a:lnTo>
                <a:lnTo>
                  <a:pt x="1067" y="4737"/>
                </a:lnTo>
                <a:lnTo>
                  <a:pt x="1066" y="4736"/>
                </a:lnTo>
                <a:lnTo>
                  <a:pt x="1065" y="4737"/>
                </a:lnTo>
                <a:lnTo>
                  <a:pt x="1064" y="4740"/>
                </a:lnTo>
                <a:lnTo>
                  <a:pt x="1069" y="4740"/>
                </a:lnTo>
                <a:lnTo>
                  <a:pt x="1069" y="4740"/>
                </a:lnTo>
                <a:close/>
                <a:moveTo>
                  <a:pt x="2441" y="5171"/>
                </a:moveTo>
                <a:lnTo>
                  <a:pt x="2441" y="5171"/>
                </a:lnTo>
                <a:lnTo>
                  <a:pt x="2440" y="5171"/>
                </a:lnTo>
                <a:lnTo>
                  <a:pt x="2445" y="5175"/>
                </a:lnTo>
                <a:lnTo>
                  <a:pt x="2450" y="5180"/>
                </a:lnTo>
                <a:lnTo>
                  <a:pt x="2452" y="5184"/>
                </a:lnTo>
                <a:lnTo>
                  <a:pt x="2451" y="5186"/>
                </a:lnTo>
                <a:lnTo>
                  <a:pt x="2446" y="5189"/>
                </a:lnTo>
                <a:lnTo>
                  <a:pt x="2443" y="5188"/>
                </a:lnTo>
                <a:lnTo>
                  <a:pt x="2441" y="5186"/>
                </a:lnTo>
                <a:lnTo>
                  <a:pt x="2441" y="5184"/>
                </a:lnTo>
                <a:lnTo>
                  <a:pt x="2441" y="5178"/>
                </a:lnTo>
                <a:lnTo>
                  <a:pt x="2441" y="5171"/>
                </a:lnTo>
                <a:lnTo>
                  <a:pt x="2441" y="5171"/>
                </a:lnTo>
                <a:close/>
                <a:moveTo>
                  <a:pt x="2718" y="5311"/>
                </a:moveTo>
                <a:lnTo>
                  <a:pt x="2716" y="5315"/>
                </a:lnTo>
                <a:lnTo>
                  <a:pt x="2715" y="5316"/>
                </a:lnTo>
                <a:lnTo>
                  <a:pt x="2712" y="5316"/>
                </a:lnTo>
                <a:lnTo>
                  <a:pt x="2712" y="5315"/>
                </a:lnTo>
                <a:lnTo>
                  <a:pt x="2713" y="5312"/>
                </a:lnTo>
                <a:lnTo>
                  <a:pt x="2718" y="5311"/>
                </a:lnTo>
                <a:close/>
                <a:moveTo>
                  <a:pt x="3104" y="621"/>
                </a:moveTo>
                <a:lnTo>
                  <a:pt x="3104" y="623"/>
                </a:lnTo>
                <a:lnTo>
                  <a:pt x="3104" y="623"/>
                </a:lnTo>
                <a:lnTo>
                  <a:pt x="3104" y="621"/>
                </a:lnTo>
                <a:close/>
                <a:moveTo>
                  <a:pt x="5122" y="5292"/>
                </a:moveTo>
                <a:lnTo>
                  <a:pt x="5122" y="5294"/>
                </a:lnTo>
                <a:lnTo>
                  <a:pt x="5122" y="5294"/>
                </a:lnTo>
                <a:lnTo>
                  <a:pt x="5124" y="5296"/>
                </a:lnTo>
                <a:lnTo>
                  <a:pt x="5122" y="5292"/>
                </a:lnTo>
                <a:close/>
                <a:moveTo>
                  <a:pt x="5340" y="5263"/>
                </a:moveTo>
                <a:lnTo>
                  <a:pt x="5348" y="5257"/>
                </a:lnTo>
                <a:lnTo>
                  <a:pt x="5354" y="5249"/>
                </a:lnTo>
                <a:lnTo>
                  <a:pt x="5348" y="5257"/>
                </a:lnTo>
                <a:lnTo>
                  <a:pt x="5340" y="5263"/>
                </a:lnTo>
                <a:close/>
                <a:moveTo>
                  <a:pt x="5368" y="5405"/>
                </a:moveTo>
                <a:lnTo>
                  <a:pt x="5368" y="5414"/>
                </a:lnTo>
                <a:lnTo>
                  <a:pt x="5366" y="5419"/>
                </a:lnTo>
                <a:lnTo>
                  <a:pt x="5338" y="5429"/>
                </a:lnTo>
                <a:lnTo>
                  <a:pt x="5309" y="5439"/>
                </a:lnTo>
                <a:lnTo>
                  <a:pt x="5294" y="5443"/>
                </a:lnTo>
                <a:lnTo>
                  <a:pt x="5280" y="5443"/>
                </a:lnTo>
                <a:lnTo>
                  <a:pt x="5271" y="5443"/>
                </a:lnTo>
                <a:lnTo>
                  <a:pt x="5263" y="5440"/>
                </a:lnTo>
                <a:lnTo>
                  <a:pt x="5256" y="5438"/>
                </a:lnTo>
                <a:lnTo>
                  <a:pt x="5248" y="5434"/>
                </a:lnTo>
                <a:lnTo>
                  <a:pt x="5263" y="5419"/>
                </a:lnTo>
                <a:lnTo>
                  <a:pt x="5279" y="5405"/>
                </a:lnTo>
                <a:lnTo>
                  <a:pt x="5286" y="5396"/>
                </a:lnTo>
                <a:lnTo>
                  <a:pt x="5294" y="5387"/>
                </a:lnTo>
                <a:lnTo>
                  <a:pt x="5302" y="5377"/>
                </a:lnTo>
                <a:lnTo>
                  <a:pt x="5312" y="5369"/>
                </a:lnTo>
                <a:lnTo>
                  <a:pt x="5315" y="5367"/>
                </a:lnTo>
                <a:lnTo>
                  <a:pt x="5317" y="5367"/>
                </a:lnTo>
                <a:lnTo>
                  <a:pt x="5320" y="5367"/>
                </a:lnTo>
                <a:lnTo>
                  <a:pt x="5324" y="5369"/>
                </a:lnTo>
                <a:lnTo>
                  <a:pt x="5326" y="5370"/>
                </a:lnTo>
                <a:lnTo>
                  <a:pt x="5330" y="5374"/>
                </a:lnTo>
                <a:lnTo>
                  <a:pt x="5333" y="5377"/>
                </a:lnTo>
                <a:lnTo>
                  <a:pt x="5336" y="5384"/>
                </a:lnTo>
                <a:lnTo>
                  <a:pt x="5343" y="5390"/>
                </a:lnTo>
                <a:lnTo>
                  <a:pt x="5350" y="5395"/>
                </a:lnTo>
                <a:lnTo>
                  <a:pt x="5359" y="5400"/>
                </a:lnTo>
                <a:lnTo>
                  <a:pt x="5368" y="5405"/>
                </a:lnTo>
                <a:close/>
                <a:moveTo>
                  <a:pt x="939" y="4967"/>
                </a:moveTo>
                <a:lnTo>
                  <a:pt x="938" y="4966"/>
                </a:lnTo>
                <a:lnTo>
                  <a:pt x="938" y="4964"/>
                </a:lnTo>
                <a:lnTo>
                  <a:pt x="935" y="4963"/>
                </a:lnTo>
                <a:lnTo>
                  <a:pt x="932" y="4963"/>
                </a:lnTo>
                <a:lnTo>
                  <a:pt x="924" y="4963"/>
                </a:lnTo>
                <a:lnTo>
                  <a:pt x="917" y="4963"/>
                </a:lnTo>
                <a:lnTo>
                  <a:pt x="928" y="4966"/>
                </a:lnTo>
                <a:lnTo>
                  <a:pt x="939" y="4967"/>
                </a:lnTo>
                <a:close/>
                <a:moveTo>
                  <a:pt x="2995" y="515"/>
                </a:moveTo>
                <a:lnTo>
                  <a:pt x="2995" y="515"/>
                </a:lnTo>
                <a:lnTo>
                  <a:pt x="2995" y="515"/>
                </a:lnTo>
                <a:lnTo>
                  <a:pt x="2998" y="512"/>
                </a:lnTo>
                <a:lnTo>
                  <a:pt x="2995" y="515"/>
                </a:lnTo>
                <a:close/>
                <a:moveTo>
                  <a:pt x="1344" y="2123"/>
                </a:moveTo>
                <a:lnTo>
                  <a:pt x="1351" y="2116"/>
                </a:lnTo>
                <a:lnTo>
                  <a:pt x="1359" y="2109"/>
                </a:lnTo>
                <a:lnTo>
                  <a:pt x="1352" y="2112"/>
                </a:lnTo>
                <a:lnTo>
                  <a:pt x="1346" y="2114"/>
                </a:lnTo>
                <a:lnTo>
                  <a:pt x="1340" y="2116"/>
                </a:lnTo>
                <a:lnTo>
                  <a:pt x="1333" y="2116"/>
                </a:lnTo>
                <a:lnTo>
                  <a:pt x="1338" y="2119"/>
                </a:lnTo>
                <a:lnTo>
                  <a:pt x="1344" y="2123"/>
                </a:lnTo>
                <a:close/>
                <a:moveTo>
                  <a:pt x="4013" y="237"/>
                </a:moveTo>
                <a:lnTo>
                  <a:pt x="4014" y="241"/>
                </a:lnTo>
                <a:lnTo>
                  <a:pt x="4018" y="245"/>
                </a:lnTo>
                <a:lnTo>
                  <a:pt x="4022" y="247"/>
                </a:lnTo>
                <a:lnTo>
                  <a:pt x="4025" y="250"/>
                </a:lnTo>
                <a:lnTo>
                  <a:pt x="4028" y="252"/>
                </a:lnTo>
                <a:lnTo>
                  <a:pt x="4030" y="256"/>
                </a:lnTo>
                <a:lnTo>
                  <a:pt x="4030" y="260"/>
                </a:lnTo>
                <a:lnTo>
                  <a:pt x="4028" y="264"/>
                </a:lnTo>
                <a:lnTo>
                  <a:pt x="4024" y="266"/>
                </a:lnTo>
                <a:lnTo>
                  <a:pt x="4020" y="269"/>
                </a:lnTo>
                <a:lnTo>
                  <a:pt x="4015" y="270"/>
                </a:lnTo>
                <a:lnTo>
                  <a:pt x="4010" y="270"/>
                </a:lnTo>
                <a:lnTo>
                  <a:pt x="4005" y="270"/>
                </a:lnTo>
                <a:lnTo>
                  <a:pt x="4000" y="267"/>
                </a:lnTo>
                <a:lnTo>
                  <a:pt x="3997" y="266"/>
                </a:lnTo>
                <a:lnTo>
                  <a:pt x="3993" y="262"/>
                </a:lnTo>
                <a:lnTo>
                  <a:pt x="3992" y="257"/>
                </a:lnTo>
                <a:lnTo>
                  <a:pt x="3992" y="254"/>
                </a:lnTo>
                <a:lnTo>
                  <a:pt x="3993" y="250"/>
                </a:lnTo>
                <a:lnTo>
                  <a:pt x="3997" y="246"/>
                </a:lnTo>
                <a:lnTo>
                  <a:pt x="4004" y="241"/>
                </a:lnTo>
                <a:lnTo>
                  <a:pt x="4013" y="237"/>
                </a:lnTo>
                <a:lnTo>
                  <a:pt x="4013" y="237"/>
                </a:lnTo>
                <a:close/>
                <a:moveTo>
                  <a:pt x="4152" y="5681"/>
                </a:moveTo>
                <a:lnTo>
                  <a:pt x="4141" y="5685"/>
                </a:lnTo>
                <a:lnTo>
                  <a:pt x="4131" y="5686"/>
                </a:lnTo>
                <a:lnTo>
                  <a:pt x="4128" y="5685"/>
                </a:lnTo>
                <a:lnTo>
                  <a:pt x="4126" y="5684"/>
                </a:lnTo>
                <a:lnTo>
                  <a:pt x="4125" y="5681"/>
                </a:lnTo>
                <a:lnTo>
                  <a:pt x="4123" y="5679"/>
                </a:lnTo>
                <a:lnTo>
                  <a:pt x="4125" y="5674"/>
                </a:lnTo>
                <a:lnTo>
                  <a:pt x="4127" y="5669"/>
                </a:lnTo>
                <a:lnTo>
                  <a:pt x="4142" y="5655"/>
                </a:lnTo>
                <a:lnTo>
                  <a:pt x="4159" y="5641"/>
                </a:lnTo>
                <a:lnTo>
                  <a:pt x="4162" y="5647"/>
                </a:lnTo>
                <a:lnTo>
                  <a:pt x="4162" y="5654"/>
                </a:lnTo>
                <a:lnTo>
                  <a:pt x="4162" y="5660"/>
                </a:lnTo>
                <a:lnTo>
                  <a:pt x="4160" y="5664"/>
                </a:lnTo>
                <a:lnTo>
                  <a:pt x="4156" y="5672"/>
                </a:lnTo>
                <a:lnTo>
                  <a:pt x="4152" y="5681"/>
                </a:lnTo>
                <a:lnTo>
                  <a:pt x="4152" y="5681"/>
                </a:lnTo>
                <a:close/>
                <a:moveTo>
                  <a:pt x="3350" y="375"/>
                </a:moveTo>
                <a:lnTo>
                  <a:pt x="3350" y="375"/>
                </a:lnTo>
                <a:lnTo>
                  <a:pt x="3350" y="375"/>
                </a:lnTo>
                <a:lnTo>
                  <a:pt x="3350" y="375"/>
                </a:lnTo>
                <a:lnTo>
                  <a:pt x="3351" y="374"/>
                </a:lnTo>
                <a:lnTo>
                  <a:pt x="3350" y="375"/>
                </a:lnTo>
                <a:lnTo>
                  <a:pt x="3350" y="375"/>
                </a:lnTo>
                <a:lnTo>
                  <a:pt x="3350" y="375"/>
                </a:lnTo>
                <a:lnTo>
                  <a:pt x="3350" y="378"/>
                </a:lnTo>
                <a:lnTo>
                  <a:pt x="3352" y="377"/>
                </a:lnTo>
                <a:lnTo>
                  <a:pt x="3354" y="374"/>
                </a:lnTo>
                <a:lnTo>
                  <a:pt x="3352" y="374"/>
                </a:lnTo>
                <a:lnTo>
                  <a:pt x="3350" y="375"/>
                </a:lnTo>
                <a:lnTo>
                  <a:pt x="3350" y="375"/>
                </a:lnTo>
                <a:lnTo>
                  <a:pt x="3350" y="375"/>
                </a:lnTo>
                <a:lnTo>
                  <a:pt x="3350" y="375"/>
                </a:lnTo>
                <a:close/>
                <a:moveTo>
                  <a:pt x="3529" y="323"/>
                </a:moveTo>
                <a:lnTo>
                  <a:pt x="3535" y="321"/>
                </a:lnTo>
                <a:lnTo>
                  <a:pt x="3540" y="323"/>
                </a:lnTo>
                <a:lnTo>
                  <a:pt x="3542" y="319"/>
                </a:lnTo>
                <a:lnTo>
                  <a:pt x="3543" y="315"/>
                </a:lnTo>
                <a:lnTo>
                  <a:pt x="3552" y="308"/>
                </a:lnTo>
                <a:lnTo>
                  <a:pt x="3562" y="304"/>
                </a:lnTo>
                <a:lnTo>
                  <a:pt x="3557" y="304"/>
                </a:lnTo>
                <a:lnTo>
                  <a:pt x="3553" y="304"/>
                </a:lnTo>
                <a:lnTo>
                  <a:pt x="3548" y="305"/>
                </a:lnTo>
                <a:lnTo>
                  <a:pt x="3545" y="306"/>
                </a:lnTo>
                <a:lnTo>
                  <a:pt x="3541" y="309"/>
                </a:lnTo>
                <a:lnTo>
                  <a:pt x="3537" y="313"/>
                </a:lnTo>
                <a:lnTo>
                  <a:pt x="3533" y="318"/>
                </a:lnTo>
                <a:lnTo>
                  <a:pt x="3529" y="323"/>
                </a:lnTo>
                <a:close/>
                <a:moveTo>
                  <a:pt x="5025" y="1140"/>
                </a:moveTo>
                <a:lnTo>
                  <a:pt x="5031" y="1137"/>
                </a:lnTo>
                <a:lnTo>
                  <a:pt x="5037" y="1137"/>
                </a:lnTo>
                <a:lnTo>
                  <a:pt x="5039" y="1139"/>
                </a:lnTo>
                <a:lnTo>
                  <a:pt x="5041" y="1143"/>
                </a:lnTo>
                <a:lnTo>
                  <a:pt x="5042" y="1145"/>
                </a:lnTo>
                <a:lnTo>
                  <a:pt x="5042" y="1149"/>
                </a:lnTo>
                <a:lnTo>
                  <a:pt x="5041" y="1151"/>
                </a:lnTo>
                <a:lnTo>
                  <a:pt x="5037" y="1154"/>
                </a:lnTo>
                <a:lnTo>
                  <a:pt x="5035" y="1154"/>
                </a:lnTo>
                <a:lnTo>
                  <a:pt x="5031" y="1151"/>
                </a:lnTo>
                <a:lnTo>
                  <a:pt x="5029" y="1146"/>
                </a:lnTo>
                <a:lnTo>
                  <a:pt x="5025" y="1140"/>
                </a:lnTo>
                <a:close/>
                <a:moveTo>
                  <a:pt x="4383" y="483"/>
                </a:moveTo>
                <a:lnTo>
                  <a:pt x="4383" y="503"/>
                </a:lnTo>
                <a:lnTo>
                  <a:pt x="4385" y="524"/>
                </a:lnTo>
                <a:lnTo>
                  <a:pt x="4383" y="534"/>
                </a:lnTo>
                <a:lnTo>
                  <a:pt x="4381" y="542"/>
                </a:lnTo>
                <a:lnTo>
                  <a:pt x="4380" y="547"/>
                </a:lnTo>
                <a:lnTo>
                  <a:pt x="4377" y="551"/>
                </a:lnTo>
                <a:lnTo>
                  <a:pt x="4373" y="556"/>
                </a:lnTo>
                <a:lnTo>
                  <a:pt x="4368" y="560"/>
                </a:lnTo>
                <a:lnTo>
                  <a:pt x="4369" y="549"/>
                </a:lnTo>
                <a:lnTo>
                  <a:pt x="4369" y="537"/>
                </a:lnTo>
                <a:lnTo>
                  <a:pt x="4367" y="526"/>
                </a:lnTo>
                <a:lnTo>
                  <a:pt x="4364" y="515"/>
                </a:lnTo>
                <a:lnTo>
                  <a:pt x="4358" y="492"/>
                </a:lnTo>
                <a:lnTo>
                  <a:pt x="4353" y="471"/>
                </a:lnTo>
                <a:lnTo>
                  <a:pt x="4359" y="468"/>
                </a:lnTo>
                <a:lnTo>
                  <a:pt x="4364" y="468"/>
                </a:lnTo>
                <a:lnTo>
                  <a:pt x="4368" y="470"/>
                </a:lnTo>
                <a:lnTo>
                  <a:pt x="4371" y="473"/>
                </a:lnTo>
                <a:lnTo>
                  <a:pt x="4373" y="476"/>
                </a:lnTo>
                <a:lnTo>
                  <a:pt x="4377" y="480"/>
                </a:lnTo>
                <a:lnTo>
                  <a:pt x="4380" y="482"/>
                </a:lnTo>
                <a:lnTo>
                  <a:pt x="4383" y="483"/>
                </a:lnTo>
                <a:close/>
                <a:moveTo>
                  <a:pt x="4322" y="206"/>
                </a:moveTo>
                <a:lnTo>
                  <a:pt x="4329" y="215"/>
                </a:lnTo>
                <a:lnTo>
                  <a:pt x="4337" y="222"/>
                </a:lnTo>
                <a:lnTo>
                  <a:pt x="4341" y="232"/>
                </a:lnTo>
                <a:lnTo>
                  <a:pt x="4346" y="242"/>
                </a:lnTo>
                <a:lnTo>
                  <a:pt x="4349" y="252"/>
                </a:lnTo>
                <a:lnTo>
                  <a:pt x="4354" y="264"/>
                </a:lnTo>
                <a:lnTo>
                  <a:pt x="4346" y="265"/>
                </a:lnTo>
                <a:lnTo>
                  <a:pt x="4337" y="266"/>
                </a:lnTo>
                <a:lnTo>
                  <a:pt x="4329" y="266"/>
                </a:lnTo>
                <a:lnTo>
                  <a:pt x="4322" y="265"/>
                </a:lnTo>
                <a:lnTo>
                  <a:pt x="4315" y="261"/>
                </a:lnTo>
                <a:lnTo>
                  <a:pt x="4310" y="256"/>
                </a:lnTo>
                <a:lnTo>
                  <a:pt x="4307" y="247"/>
                </a:lnTo>
                <a:lnTo>
                  <a:pt x="4304" y="237"/>
                </a:lnTo>
                <a:lnTo>
                  <a:pt x="4305" y="227"/>
                </a:lnTo>
                <a:lnTo>
                  <a:pt x="4308" y="220"/>
                </a:lnTo>
                <a:lnTo>
                  <a:pt x="4310" y="215"/>
                </a:lnTo>
                <a:lnTo>
                  <a:pt x="4313" y="212"/>
                </a:lnTo>
                <a:lnTo>
                  <a:pt x="4317" y="208"/>
                </a:lnTo>
                <a:lnTo>
                  <a:pt x="4322" y="206"/>
                </a:lnTo>
                <a:close/>
                <a:moveTo>
                  <a:pt x="4324" y="390"/>
                </a:moveTo>
                <a:lnTo>
                  <a:pt x="4322" y="398"/>
                </a:lnTo>
                <a:lnTo>
                  <a:pt x="4319" y="407"/>
                </a:lnTo>
                <a:lnTo>
                  <a:pt x="4317" y="409"/>
                </a:lnTo>
                <a:lnTo>
                  <a:pt x="4314" y="409"/>
                </a:lnTo>
                <a:lnTo>
                  <a:pt x="4310" y="407"/>
                </a:lnTo>
                <a:lnTo>
                  <a:pt x="4305" y="401"/>
                </a:lnTo>
                <a:lnTo>
                  <a:pt x="4302" y="394"/>
                </a:lnTo>
                <a:lnTo>
                  <a:pt x="4298" y="387"/>
                </a:lnTo>
                <a:lnTo>
                  <a:pt x="4295" y="380"/>
                </a:lnTo>
                <a:lnTo>
                  <a:pt x="4293" y="373"/>
                </a:lnTo>
                <a:lnTo>
                  <a:pt x="4290" y="359"/>
                </a:lnTo>
                <a:lnTo>
                  <a:pt x="4289" y="344"/>
                </a:lnTo>
                <a:lnTo>
                  <a:pt x="4290" y="314"/>
                </a:lnTo>
                <a:lnTo>
                  <a:pt x="4292" y="284"/>
                </a:lnTo>
                <a:lnTo>
                  <a:pt x="4299" y="283"/>
                </a:lnTo>
                <a:lnTo>
                  <a:pt x="4307" y="283"/>
                </a:lnTo>
                <a:lnTo>
                  <a:pt x="4314" y="299"/>
                </a:lnTo>
                <a:lnTo>
                  <a:pt x="4322" y="315"/>
                </a:lnTo>
                <a:lnTo>
                  <a:pt x="4315" y="324"/>
                </a:lnTo>
                <a:lnTo>
                  <a:pt x="4313" y="334"/>
                </a:lnTo>
                <a:lnTo>
                  <a:pt x="4312" y="344"/>
                </a:lnTo>
                <a:lnTo>
                  <a:pt x="4313" y="353"/>
                </a:lnTo>
                <a:lnTo>
                  <a:pt x="4318" y="372"/>
                </a:lnTo>
                <a:lnTo>
                  <a:pt x="4324" y="390"/>
                </a:lnTo>
                <a:close/>
                <a:moveTo>
                  <a:pt x="2686" y="1077"/>
                </a:moveTo>
                <a:lnTo>
                  <a:pt x="2682" y="1084"/>
                </a:lnTo>
                <a:lnTo>
                  <a:pt x="2679" y="1089"/>
                </a:lnTo>
                <a:lnTo>
                  <a:pt x="2676" y="1082"/>
                </a:lnTo>
                <a:lnTo>
                  <a:pt x="2673" y="1077"/>
                </a:lnTo>
                <a:lnTo>
                  <a:pt x="2676" y="1071"/>
                </a:lnTo>
                <a:lnTo>
                  <a:pt x="2679" y="1066"/>
                </a:lnTo>
                <a:lnTo>
                  <a:pt x="2683" y="1071"/>
                </a:lnTo>
                <a:lnTo>
                  <a:pt x="2686" y="1077"/>
                </a:lnTo>
                <a:close/>
                <a:moveTo>
                  <a:pt x="4845" y="5527"/>
                </a:moveTo>
                <a:lnTo>
                  <a:pt x="4845" y="5537"/>
                </a:lnTo>
                <a:lnTo>
                  <a:pt x="4843" y="5544"/>
                </a:lnTo>
                <a:lnTo>
                  <a:pt x="4842" y="5548"/>
                </a:lnTo>
                <a:lnTo>
                  <a:pt x="4839" y="5552"/>
                </a:lnTo>
                <a:lnTo>
                  <a:pt x="4835" y="5556"/>
                </a:lnTo>
                <a:lnTo>
                  <a:pt x="4830" y="5557"/>
                </a:lnTo>
                <a:lnTo>
                  <a:pt x="4832" y="5548"/>
                </a:lnTo>
                <a:lnTo>
                  <a:pt x="4834" y="5541"/>
                </a:lnTo>
                <a:lnTo>
                  <a:pt x="4835" y="5537"/>
                </a:lnTo>
                <a:lnTo>
                  <a:pt x="4838" y="5533"/>
                </a:lnTo>
                <a:lnTo>
                  <a:pt x="4842" y="5529"/>
                </a:lnTo>
                <a:lnTo>
                  <a:pt x="4845" y="5527"/>
                </a:lnTo>
                <a:close/>
                <a:moveTo>
                  <a:pt x="4476" y="5788"/>
                </a:moveTo>
                <a:lnTo>
                  <a:pt x="4485" y="5789"/>
                </a:lnTo>
                <a:lnTo>
                  <a:pt x="4494" y="5792"/>
                </a:lnTo>
                <a:lnTo>
                  <a:pt x="4498" y="5794"/>
                </a:lnTo>
                <a:lnTo>
                  <a:pt x="4501" y="5797"/>
                </a:lnTo>
                <a:lnTo>
                  <a:pt x="4504" y="5800"/>
                </a:lnTo>
                <a:lnTo>
                  <a:pt x="4508" y="5804"/>
                </a:lnTo>
                <a:lnTo>
                  <a:pt x="4481" y="5804"/>
                </a:lnTo>
                <a:lnTo>
                  <a:pt x="4456" y="5803"/>
                </a:lnTo>
                <a:lnTo>
                  <a:pt x="4450" y="5803"/>
                </a:lnTo>
                <a:lnTo>
                  <a:pt x="4444" y="5800"/>
                </a:lnTo>
                <a:lnTo>
                  <a:pt x="4439" y="5799"/>
                </a:lnTo>
                <a:lnTo>
                  <a:pt x="4432" y="5795"/>
                </a:lnTo>
                <a:lnTo>
                  <a:pt x="4427" y="5792"/>
                </a:lnTo>
                <a:lnTo>
                  <a:pt x="4422" y="5787"/>
                </a:lnTo>
                <a:lnTo>
                  <a:pt x="4418" y="5782"/>
                </a:lnTo>
                <a:lnTo>
                  <a:pt x="4413" y="5774"/>
                </a:lnTo>
                <a:lnTo>
                  <a:pt x="4413" y="5774"/>
                </a:lnTo>
                <a:lnTo>
                  <a:pt x="4413" y="5774"/>
                </a:lnTo>
                <a:lnTo>
                  <a:pt x="4403" y="5773"/>
                </a:lnTo>
                <a:lnTo>
                  <a:pt x="4393" y="5769"/>
                </a:lnTo>
                <a:lnTo>
                  <a:pt x="4386" y="5765"/>
                </a:lnTo>
                <a:lnTo>
                  <a:pt x="4378" y="5759"/>
                </a:lnTo>
                <a:lnTo>
                  <a:pt x="4372" y="5753"/>
                </a:lnTo>
                <a:lnTo>
                  <a:pt x="4367" y="5744"/>
                </a:lnTo>
                <a:lnTo>
                  <a:pt x="4363" y="5735"/>
                </a:lnTo>
                <a:lnTo>
                  <a:pt x="4361" y="5725"/>
                </a:lnTo>
                <a:lnTo>
                  <a:pt x="4378" y="5733"/>
                </a:lnTo>
                <a:lnTo>
                  <a:pt x="4395" y="5740"/>
                </a:lnTo>
                <a:lnTo>
                  <a:pt x="4402" y="5745"/>
                </a:lnTo>
                <a:lnTo>
                  <a:pt x="4408" y="5753"/>
                </a:lnTo>
                <a:lnTo>
                  <a:pt x="4411" y="5756"/>
                </a:lnTo>
                <a:lnTo>
                  <a:pt x="4413" y="5762"/>
                </a:lnTo>
                <a:lnTo>
                  <a:pt x="4415" y="5767"/>
                </a:lnTo>
                <a:lnTo>
                  <a:pt x="4416" y="5772"/>
                </a:lnTo>
                <a:lnTo>
                  <a:pt x="4416" y="5772"/>
                </a:lnTo>
                <a:lnTo>
                  <a:pt x="4431" y="5777"/>
                </a:lnTo>
                <a:lnTo>
                  <a:pt x="4446" y="5780"/>
                </a:lnTo>
                <a:lnTo>
                  <a:pt x="4461" y="5784"/>
                </a:lnTo>
                <a:lnTo>
                  <a:pt x="4476" y="5788"/>
                </a:lnTo>
                <a:close/>
                <a:moveTo>
                  <a:pt x="836" y="2581"/>
                </a:moveTo>
                <a:lnTo>
                  <a:pt x="836" y="2581"/>
                </a:lnTo>
                <a:lnTo>
                  <a:pt x="836" y="2581"/>
                </a:lnTo>
                <a:lnTo>
                  <a:pt x="836" y="2581"/>
                </a:lnTo>
                <a:close/>
                <a:moveTo>
                  <a:pt x="3737" y="279"/>
                </a:moveTo>
                <a:lnTo>
                  <a:pt x="3730" y="276"/>
                </a:lnTo>
                <a:lnTo>
                  <a:pt x="3727" y="272"/>
                </a:lnTo>
                <a:lnTo>
                  <a:pt x="3727" y="267"/>
                </a:lnTo>
                <a:lnTo>
                  <a:pt x="3730" y="261"/>
                </a:lnTo>
                <a:lnTo>
                  <a:pt x="3735" y="265"/>
                </a:lnTo>
                <a:lnTo>
                  <a:pt x="3740" y="269"/>
                </a:lnTo>
                <a:lnTo>
                  <a:pt x="3743" y="271"/>
                </a:lnTo>
                <a:lnTo>
                  <a:pt x="3743" y="275"/>
                </a:lnTo>
                <a:lnTo>
                  <a:pt x="3740" y="277"/>
                </a:lnTo>
                <a:lnTo>
                  <a:pt x="3737" y="279"/>
                </a:lnTo>
                <a:close/>
                <a:moveTo>
                  <a:pt x="4369" y="1021"/>
                </a:moveTo>
                <a:lnTo>
                  <a:pt x="4368" y="1022"/>
                </a:lnTo>
                <a:lnTo>
                  <a:pt x="4369" y="1022"/>
                </a:lnTo>
                <a:lnTo>
                  <a:pt x="4369" y="1021"/>
                </a:lnTo>
                <a:close/>
                <a:moveTo>
                  <a:pt x="4628" y="1377"/>
                </a:moveTo>
                <a:lnTo>
                  <a:pt x="4631" y="1377"/>
                </a:lnTo>
                <a:lnTo>
                  <a:pt x="4631" y="1376"/>
                </a:lnTo>
                <a:lnTo>
                  <a:pt x="4628" y="1377"/>
                </a:lnTo>
                <a:close/>
                <a:moveTo>
                  <a:pt x="2009" y="5279"/>
                </a:moveTo>
                <a:lnTo>
                  <a:pt x="2009" y="5279"/>
                </a:lnTo>
                <a:lnTo>
                  <a:pt x="2009" y="5279"/>
                </a:lnTo>
                <a:lnTo>
                  <a:pt x="2020" y="5284"/>
                </a:lnTo>
                <a:lnTo>
                  <a:pt x="2030" y="5288"/>
                </a:lnTo>
                <a:lnTo>
                  <a:pt x="2042" y="5292"/>
                </a:lnTo>
                <a:lnTo>
                  <a:pt x="2053" y="5296"/>
                </a:lnTo>
                <a:lnTo>
                  <a:pt x="2049" y="5302"/>
                </a:lnTo>
                <a:lnTo>
                  <a:pt x="2044" y="5306"/>
                </a:lnTo>
                <a:lnTo>
                  <a:pt x="2038" y="5308"/>
                </a:lnTo>
                <a:lnTo>
                  <a:pt x="2033" y="5310"/>
                </a:lnTo>
                <a:lnTo>
                  <a:pt x="2020" y="5311"/>
                </a:lnTo>
                <a:lnTo>
                  <a:pt x="2009" y="5311"/>
                </a:lnTo>
                <a:lnTo>
                  <a:pt x="2009" y="5311"/>
                </a:lnTo>
                <a:lnTo>
                  <a:pt x="2009" y="5311"/>
                </a:lnTo>
                <a:lnTo>
                  <a:pt x="2009" y="5311"/>
                </a:lnTo>
                <a:lnTo>
                  <a:pt x="2004" y="5307"/>
                </a:lnTo>
                <a:lnTo>
                  <a:pt x="2001" y="5305"/>
                </a:lnTo>
                <a:lnTo>
                  <a:pt x="1998" y="5301"/>
                </a:lnTo>
                <a:lnTo>
                  <a:pt x="1996" y="5297"/>
                </a:lnTo>
                <a:lnTo>
                  <a:pt x="1994" y="5288"/>
                </a:lnTo>
                <a:lnTo>
                  <a:pt x="1993" y="5279"/>
                </a:lnTo>
                <a:lnTo>
                  <a:pt x="1993" y="5279"/>
                </a:lnTo>
                <a:lnTo>
                  <a:pt x="1986" y="5282"/>
                </a:lnTo>
                <a:lnTo>
                  <a:pt x="1979" y="5284"/>
                </a:lnTo>
                <a:lnTo>
                  <a:pt x="1974" y="5286"/>
                </a:lnTo>
                <a:lnTo>
                  <a:pt x="1970" y="5286"/>
                </a:lnTo>
                <a:lnTo>
                  <a:pt x="1965" y="5286"/>
                </a:lnTo>
                <a:lnTo>
                  <a:pt x="1961" y="5284"/>
                </a:lnTo>
                <a:lnTo>
                  <a:pt x="1957" y="5282"/>
                </a:lnTo>
                <a:lnTo>
                  <a:pt x="1955" y="5279"/>
                </a:lnTo>
                <a:lnTo>
                  <a:pt x="1952" y="5274"/>
                </a:lnTo>
                <a:lnTo>
                  <a:pt x="1951" y="5269"/>
                </a:lnTo>
                <a:lnTo>
                  <a:pt x="1951" y="5267"/>
                </a:lnTo>
                <a:lnTo>
                  <a:pt x="1951" y="5263"/>
                </a:lnTo>
                <a:lnTo>
                  <a:pt x="1952" y="5259"/>
                </a:lnTo>
                <a:lnTo>
                  <a:pt x="1955" y="5257"/>
                </a:lnTo>
                <a:lnTo>
                  <a:pt x="1960" y="5254"/>
                </a:lnTo>
                <a:lnTo>
                  <a:pt x="1965" y="5253"/>
                </a:lnTo>
                <a:lnTo>
                  <a:pt x="1969" y="5253"/>
                </a:lnTo>
                <a:lnTo>
                  <a:pt x="1973" y="5256"/>
                </a:lnTo>
                <a:lnTo>
                  <a:pt x="1979" y="5261"/>
                </a:lnTo>
                <a:lnTo>
                  <a:pt x="1985" y="5267"/>
                </a:lnTo>
                <a:lnTo>
                  <a:pt x="1989" y="5273"/>
                </a:lnTo>
                <a:lnTo>
                  <a:pt x="1993" y="5279"/>
                </a:lnTo>
                <a:lnTo>
                  <a:pt x="1993" y="5279"/>
                </a:lnTo>
                <a:lnTo>
                  <a:pt x="1993" y="5279"/>
                </a:lnTo>
                <a:lnTo>
                  <a:pt x="2000" y="5279"/>
                </a:lnTo>
                <a:lnTo>
                  <a:pt x="2009" y="5279"/>
                </a:lnTo>
                <a:close/>
                <a:moveTo>
                  <a:pt x="2178" y="5356"/>
                </a:moveTo>
                <a:lnTo>
                  <a:pt x="2178" y="5348"/>
                </a:lnTo>
                <a:lnTo>
                  <a:pt x="2178" y="5341"/>
                </a:lnTo>
                <a:lnTo>
                  <a:pt x="2190" y="5341"/>
                </a:lnTo>
                <a:lnTo>
                  <a:pt x="2200" y="5342"/>
                </a:lnTo>
                <a:lnTo>
                  <a:pt x="2209" y="5343"/>
                </a:lnTo>
                <a:lnTo>
                  <a:pt x="2214" y="5347"/>
                </a:lnTo>
                <a:lnTo>
                  <a:pt x="2216" y="5350"/>
                </a:lnTo>
                <a:lnTo>
                  <a:pt x="2217" y="5352"/>
                </a:lnTo>
                <a:lnTo>
                  <a:pt x="2217" y="5356"/>
                </a:lnTo>
                <a:lnTo>
                  <a:pt x="2216" y="5360"/>
                </a:lnTo>
                <a:lnTo>
                  <a:pt x="2215" y="5365"/>
                </a:lnTo>
                <a:lnTo>
                  <a:pt x="2212" y="5367"/>
                </a:lnTo>
                <a:lnTo>
                  <a:pt x="2209" y="5369"/>
                </a:lnTo>
                <a:lnTo>
                  <a:pt x="2206" y="5369"/>
                </a:lnTo>
                <a:lnTo>
                  <a:pt x="2199" y="5366"/>
                </a:lnTo>
                <a:lnTo>
                  <a:pt x="2192" y="5364"/>
                </a:lnTo>
                <a:lnTo>
                  <a:pt x="2185" y="5360"/>
                </a:lnTo>
                <a:lnTo>
                  <a:pt x="2178" y="5356"/>
                </a:lnTo>
                <a:close/>
                <a:moveTo>
                  <a:pt x="2362" y="5171"/>
                </a:moveTo>
                <a:lnTo>
                  <a:pt x="2367" y="5164"/>
                </a:lnTo>
                <a:lnTo>
                  <a:pt x="2373" y="5158"/>
                </a:lnTo>
                <a:lnTo>
                  <a:pt x="2379" y="5151"/>
                </a:lnTo>
                <a:lnTo>
                  <a:pt x="2387" y="5145"/>
                </a:lnTo>
                <a:lnTo>
                  <a:pt x="2377" y="5143"/>
                </a:lnTo>
                <a:lnTo>
                  <a:pt x="2367" y="5140"/>
                </a:lnTo>
                <a:lnTo>
                  <a:pt x="2362" y="5139"/>
                </a:lnTo>
                <a:lnTo>
                  <a:pt x="2356" y="5136"/>
                </a:lnTo>
                <a:lnTo>
                  <a:pt x="2361" y="5145"/>
                </a:lnTo>
                <a:lnTo>
                  <a:pt x="2362" y="5154"/>
                </a:lnTo>
                <a:lnTo>
                  <a:pt x="2363" y="5163"/>
                </a:lnTo>
                <a:lnTo>
                  <a:pt x="2362" y="5171"/>
                </a:lnTo>
                <a:close/>
                <a:moveTo>
                  <a:pt x="575" y="4416"/>
                </a:moveTo>
                <a:lnTo>
                  <a:pt x="574" y="4408"/>
                </a:lnTo>
                <a:lnTo>
                  <a:pt x="574" y="4401"/>
                </a:lnTo>
                <a:lnTo>
                  <a:pt x="583" y="4401"/>
                </a:lnTo>
                <a:lnTo>
                  <a:pt x="590" y="4401"/>
                </a:lnTo>
                <a:lnTo>
                  <a:pt x="598" y="4402"/>
                </a:lnTo>
                <a:lnTo>
                  <a:pt x="603" y="4403"/>
                </a:lnTo>
                <a:lnTo>
                  <a:pt x="608" y="4406"/>
                </a:lnTo>
                <a:lnTo>
                  <a:pt x="612" y="4409"/>
                </a:lnTo>
                <a:lnTo>
                  <a:pt x="614" y="4413"/>
                </a:lnTo>
                <a:lnTo>
                  <a:pt x="617" y="4417"/>
                </a:lnTo>
                <a:lnTo>
                  <a:pt x="619" y="4426"/>
                </a:lnTo>
                <a:lnTo>
                  <a:pt x="620" y="4437"/>
                </a:lnTo>
                <a:lnTo>
                  <a:pt x="619" y="4450"/>
                </a:lnTo>
                <a:lnTo>
                  <a:pt x="618" y="4462"/>
                </a:lnTo>
                <a:lnTo>
                  <a:pt x="612" y="4462"/>
                </a:lnTo>
                <a:lnTo>
                  <a:pt x="608" y="4460"/>
                </a:lnTo>
                <a:lnTo>
                  <a:pt x="604" y="4457"/>
                </a:lnTo>
                <a:lnTo>
                  <a:pt x="601" y="4455"/>
                </a:lnTo>
                <a:lnTo>
                  <a:pt x="599" y="4446"/>
                </a:lnTo>
                <a:lnTo>
                  <a:pt x="598" y="4437"/>
                </a:lnTo>
                <a:lnTo>
                  <a:pt x="595" y="4428"/>
                </a:lnTo>
                <a:lnTo>
                  <a:pt x="591" y="4421"/>
                </a:lnTo>
                <a:lnTo>
                  <a:pt x="589" y="4418"/>
                </a:lnTo>
                <a:lnTo>
                  <a:pt x="585" y="4416"/>
                </a:lnTo>
                <a:lnTo>
                  <a:pt x="581" y="4416"/>
                </a:lnTo>
                <a:lnTo>
                  <a:pt x="575" y="4416"/>
                </a:lnTo>
                <a:close/>
                <a:moveTo>
                  <a:pt x="590" y="4555"/>
                </a:moveTo>
                <a:lnTo>
                  <a:pt x="609" y="4552"/>
                </a:lnTo>
                <a:lnTo>
                  <a:pt x="629" y="4546"/>
                </a:lnTo>
                <a:lnTo>
                  <a:pt x="634" y="4545"/>
                </a:lnTo>
                <a:lnTo>
                  <a:pt x="638" y="4546"/>
                </a:lnTo>
                <a:lnTo>
                  <a:pt x="642" y="4547"/>
                </a:lnTo>
                <a:lnTo>
                  <a:pt x="645" y="4550"/>
                </a:lnTo>
                <a:lnTo>
                  <a:pt x="649" y="4555"/>
                </a:lnTo>
                <a:lnTo>
                  <a:pt x="652" y="4561"/>
                </a:lnTo>
                <a:lnTo>
                  <a:pt x="654" y="4569"/>
                </a:lnTo>
                <a:lnTo>
                  <a:pt x="655" y="4579"/>
                </a:lnTo>
                <a:lnTo>
                  <a:pt x="639" y="4576"/>
                </a:lnTo>
                <a:lnTo>
                  <a:pt x="622" y="4575"/>
                </a:lnTo>
                <a:lnTo>
                  <a:pt x="605" y="4573"/>
                </a:lnTo>
                <a:lnTo>
                  <a:pt x="590" y="4570"/>
                </a:lnTo>
                <a:lnTo>
                  <a:pt x="574" y="4571"/>
                </a:lnTo>
                <a:lnTo>
                  <a:pt x="558" y="4571"/>
                </a:lnTo>
                <a:lnTo>
                  <a:pt x="547" y="4571"/>
                </a:lnTo>
                <a:lnTo>
                  <a:pt x="536" y="4570"/>
                </a:lnTo>
                <a:lnTo>
                  <a:pt x="525" y="4570"/>
                </a:lnTo>
                <a:lnTo>
                  <a:pt x="514" y="4570"/>
                </a:lnTo>
                <a:lnTo>
                  <a:pt x="517" y="4565"/>
                </a:lnTo>
                <a:lnTo>
                  <a:pt x="522" y="4563"/>
                </a:lnTo>
                <a:lnTo>
                  <a:pt x="526" y="4559"/>
                </a:lnTo>
                <a:lnTo>
                  <a:pt x="531" y="4557"/>
                </a:lnTo>
                <a:lnTo>
                  <a:pt x="540" y="4555"/>
                </a:lnTo>
                <a:lnTo>
                  <a:pt x="550" y="4554"/>
                </a:lnTo>
                <a:lnTo>
                  <a:pt x="570" y="4555"/>
                </a:lnTo>
                <a:lnTo>
                  <a:pt x="590" y="4555"/>
                </a:lnTo>
                <a:close/>
                <a:moveTo>
                  <a:pt x="1016" y="4669"/>
                </a:moveTo>
                <a:lnTo>
                  <a:pt x="1020" y="4668"/>
                </a:lnTo>
                <a:lnTo>
                  <a:pt x="1021" y="4667"/>
                </a:lnTo>
                <a:lnTo>
                  <a:pt x="1018" y="4665"/>
                </a:lnTo>
                <a:lnTo>
                  <a:pt x="1015" y="4664"/>
                </a:lnTo>
                <a:lnTo>
                  <a:pt x="1007" y="4662"/>
                </a:lnTo>
                <a:lnTo>
                  <a:pt x="1001" y="4658"/>
                </a:lnTo>
                <a:lnTo>
                  <a:pt x="994" y="4653"/>
                </a:lnTo>
                <a:lnTo>
                  <a:pt x="988" y="4649"/>
                </a:lnTo>
                <a:lnTo>
                  <a:pt x="978" y="4643"/>
                </a:lnTo>
                <a:lnTo>
                  <a:pt x="969" y="4637"/>
                </a:lnTo>
                <a:lnTo>
                  <a:pt x="978" y="4647"/>
                </a:lnTo>
                <a:lnTo>
                  <a:pt x="987" y="4655"/>
                </a:lnTo>
                <a:lnTo>
                  <a:pt x="992" y="4659"/>
                </a:lnTo>
                <a:lnTo>
                  <a:pt x="997" y="4663"/>
                </a:lnTo>
                <a:lnTo>
                  <a:pt x="1003" y="4665"/>
                </a:lnTo>
                <a:lnTo>
                  <a:pt x="1010" y="4667"/>
                </a:lnTo>
                <a:lnTo>
                  <a:pt x="1013" y="4668"/>
                </a:lnTo>
                <a:lnTo>
                  <a:pt x="1016" y="4669"/>
                </a:lnTo>
                <a:close/>
                <a:moveTo>
                  <a:pt x="1544" y="5057"/>
                </a:moveTo>
                <a:lnTo>
                  <a:pt x="1541" y="5056"/>
                </a:lnTo>
                <a:lnTo>
                  <a:pt x="1537" y="5052"/>
                </a:lnTo>
                <a:lnTo>
                  <a:pt x="1534" y="5048"/>
                </a:lnTo>
                <a:lnTo>
                  <a:pt x="1533" y="5042"/>
                </a:lnTo>
                <a:lnTo>
                  <a:pt x="1534" y="5035"/>
                </a:lnTo>
                <a:lnTo>
                  <a:pt x="1537" y="5028"/>
                </a:lnTo>
                <a:lnTo>
                  <a:pt x="1539" y="5026"/>
                </a:lnTo>
                <a:lnTo>
                  <a:pt x="1543" y="5025"/>
                </a:lnTo>
                <a:lnTo>
                  <a:pt x="1546" y="5025"/>
                </a:lnTo>
                <a:lnTo>
                  <a:pt x="1551" y="5025"/>
                </a:lnTo>
                <a:lnTo>
                  <a:pt x="1553" y="5027"/>
                </a:lnTo>
                <a:lnTo>
                  <a:pt x="1556" y="5032"/>
                </a:lnTo>
                <a:lnTo>
                  <a:pt x="1558" y="5037"/>
                </a:lnTo>
                <a:lnTo>
                  <a:pt x="1559" y="5043"/>
                </a:lnTo>
                <a:lnTo>
                  <a:pt x="1559" y="5048"/>
                </a:lnTo>
                <a:lnTo>
                  <a:pt x="1557" y="5053"/>
                </a:lnTo>
                <a:lnTo>
                  <a:pt x="1554" y="5055"/>
                </a:lnTo>
                <a:lnTo>
                  <a:pt x="1552" y="5056"/>
                </a:lnTo>
                <a:lnTo>
                  <a:pt x="1548" y="5057"/>
                </a:lnTo>
                <a:lnTo>
                  <a:pt x="1544" y="5057"/>
                </a:lnTo>
                <a:close/>
                <a:moveTo>
                  <a:pt x="1627" y="4856"/>
                </a:moveTo>
                <a:lnTo>
                  <a:pt x="1630" y="4854"/>
                </a:lnTo>
                <a:lnTo>
                  <a:pt x="1631" y="4853"/>
                </a:lnTo>
                <a:lnTo>
                  <a:pt x="1632" y="4850"/>
                </a:lnTo>
                <a:lnTo>
                  <a:pt x="1634" y="4846"/>
                </a:lnTo>
                <a:lnTo>
                  <a:pt x="1630" y="4851"/>
                </a:lnTo>
                <a:lnTo>
                  <a:pt x="1627" y="4856"/>
                </a:lnTo>
                <a:close/>
                <a:moveTo>
                  <a:pt x="605" y="2905"/>
                </a:moveTo>
                <a:lnTo>
                  <a:pt x="608" y="2910"/>
                </a:lnTo>
                <a:lnTo>
                  <a:pt x="612" y="2915"/>
                </a:lnTo>
                <a:lnTo>
                  <a:pt x="613" y="2920"/>
                </a:lnTo>
                <a:lnTo>
                  <a:pt x="614" y="2925"/>
                </a:lnTo>
                <a:lnTo>
                  <a:pt x="609" y="2944"/>
                </a:lnTo>
                <a:lnTo>
                  <a:pt x="606" y="2963"/>
                </a:lnTo>
                <a:lnTo>
                  <a:pt x="606" y="2982"/>
                </a:lnTo>
                <a:lnTo>
                  <a:pt x="608" y="2999"/>
                </a:lnTo>
                <a:lnTo>
                  <a:pt x="614" y="3037"/>
                </a:lnTo>
                <a:lnTo>
                  <a:pt x="620" y="3073"/>
                </a:lnTo>
                <a:lnTo>
                  <a:pt x="610" y="3075"/>
                </a:lnTo>
                <a:lnTo>
                  <a:pt x="601" y="3077"/>
                </a:lnTo>
                <a:lnTo>
                  <a:pt x="593" y="3077"/>
                </a:lnTo>
                <a:lnTo>
                  <a:pt x="584" y="3077"/>
                </a:lnTo>
                <a:lnTo>
                  <a:pt x="580" y="3076"/>
                </a:lnTo>
                <a:lnTo>
                  <a:pt x="578" y="3073"/>
                </a:lnTo>
                <a:lnTo>
                  <a:pt x="575" y="3071"/>
                </a:lnTo>
                <a:lnTo>
                  <a:pt x="574" y="3068"/>
                </a:lnTo>
                <a:lnTo>
                  <a:pt x="573" y="3063"/>
                </a:lnTo>
                <a:lnTo>
                  <a:pt x="573" y="3058"/>
                </a:lnTo>
                <a:lnTo>
                  <a:pt x="574" y="3052"/>
                </a:lnTo>
                <a:lnTo>
                  <a:pt x="576" y="3045"/>
                </a:lnTo>
                <a:lnTo>
                  <a:pt x="579" y="3031"/>
                </a:lnTo>
                <a:lnTo>
                  <a:pt x="581" y="3017"/>
                </a:lnTo>
                <a:lnTo>
                  <a:pt x="581" y="3003"/>
                </a:lnTo>
                <a:lnTo>
                  <a:pt x="580" y="2989"/>
                </a:lnTo>
                <a:lnTo>
                  <a:pt x="576" y="2963"/>
                </a:lnTo>
                <a:lnTo>
                  <a:pt x="574" y="2935"/>
                </a:lnTo>
                <a:lnTo>
                  <a:pt x="590" y="2920"/>
                </a:lnTo>
                <a:lnTo>
                  <a:pt x="605" y="2905"/>
                </a:lnTo>
                <a:close/>
                <a:moveTo>
                  <a:pt x="1654" y="2040"/>
                </a:moveTo>
                <a:lnTo>
                  <a:pt x="1654" y="2025"/>
                </a:lnTo>
                <a:lnTo>
                  <a:pt x="1655" y="2011"/>
                </a:lnTo>
                <a:lnTo>
                  <a:pt x="1676" y="2009"/>
                </a:lnTo>
                <a:lnTo>
                  <a:pt x="1693" y="2008"/>
                </a:lnTo>
                <a:lnTo>
                  <a:pt x="1699" y="2008"/>
                </a:lnTo>
                <a:lnTo>
                  <a:pt x="1705" y="2009"/>
                </a:lnTo>
                <a:lnTo>
                  <a:pt x="1710" y="2010"/>
                </a:lnTo>
                <a:lnTo>
                  <a:pt x="1714" y="2013"/>
                </a:lnTo>
                <a:lnTo>
                  <a:pt x="1716" y="2016"/>
                </a:lnTo>
                <a:lnTo>
                  <a:pt x="1720" y="2020"/>
                </a:lnTo>
                <a:lnTo>
                  <a:pt x="1723" y="2026"/>
                </a:lnTo>
                <a:lnTo>
                  <a:pt x="1724" y="2033"/>
                </a:lnTo>
                <a:lnTo>
                  <a:pt x="1728" y="2049"/>
                </a:lnTo>
                <a:lnTo>
                  <a:pt x="1733" y="2072"/>
                </a:lnTo>
                <a:lnTo>
                  <a:pt x="1725" y="2080"/>
                </a:lnTo>
                <a:lnTo>
                  <a:pt x="1719" y="2087"/>
                </a:lnTo>
                <a:lnTo>
                  <a:pt x="1715" y="2088"/>
                </a:lnTo>
                <a:lnTo>
                  <a:pt x="1711" y="2089"/>
                </a:lnTo>
                <a:lnTo>
                  <a:pt x="1708" y="2089"/>
                </a:lnTo>
                <a:lnTo>
                  <a:pt x="1704" y="2089"/>
                </a:lnTo>
                <a:lnTo>
                  <a:pt x="1695" y="2085"/>
                </a:lnTo>
                <a:lnTo>
                  <a:pt x="1688" y="2079"/>
                </a:lnTo>
                <a:lnTo>
                  <a:pt x="1679" y="2069"/>
                </a:lnTo>
                <a:lnTo>
                  <a:pt x="1670" y="2057"/>
                </a:lnTo>
                <a:lnTo>
                  <a:pt x="1661" y="2049"/>
                </a:lnTo>
                <a:lnTo>
                  <a:pt x="1654" y="2040"/>
                </a:lnTo>
                <a:close/>
                <a:moveTo>
                  <a:pt x="5402" y="971"/>
                </a:moveTo>
                <a:lnTo>
                  <a:pt x="5410" y="976"/>
                </a:lnTo>
                <a:lnTo>
                  <a:pt x="5418" y="982"/>
                </a:lnTo>
                <a:lnTo>
                  <a:pt x="5419" y="984"/>
                </a:lnTo>
                <a:lnTo>
                  <a:pt x="5419" y="987"/>
                </a:lnTo>
                <a:lnTo>
                  <a:pt x="5418" y="989"/>
                </a:lnTo>
                <a:lnTo>
                  <a:pt x="5415" y="991"/>
                </a:lnTo>
                <a:lnTo>
                  <a:pt x="5410" y="991"/>
                </a:lnTo>
                <a:lnTo>
                  <a:pt x="5405" y="991"/>
                </a:lnTo>
                <a:lnTo>
                  <a:pt x="5400" y="989"/>
                </a:lnTo>
                <a:lnTo>
                  <a:pt x="5395" y="987"/>
                </a:lnTo>
                <a:lnTo>
                  <a:pt x="5393" y="983"/>
                </a:lnTo>
                <a:lnTo>
                  <a:pt x="5392" y="978"/>
                </a:lnTo>
                <a:lnTo>
                  <a:pt x="5395" y="974"/>
                </a:lnTo>
                <a:lnTo>
                  <a:pt x="5402" y="971"/>
                </a:lnTo>
                <a:close/>
                <a:moveTo>
                  <a:pt x="2490" y="1687"/>
                </a:moveTo>
                <a:lnTo>
                  <a:pt x="2482" y="1686"/>
                </a:lnTo>
                <a:lnTo>
                  <a:pt x="2475" y="1684"/>
                </a:lnTo>
                <a:lnTo>
                  <a:pt x="2471" y="1682"/>
                </a:lnTo>
                <a:lnTo>
                  <a:pt x="2469" y="1681"/>
                </a:lnTo>
                <a:lnTo>
                  <a:pt x="2463" y="1695"/>
                </a:lnTo>
                <a:lnTo>
                  <a:pt x="2460" y="1709"/>
                </a:lnTo>
                <a:lnTo>
                  <a:pt x="2456" y="1723"/>
                </a:lnTo>
                <a:lnTo>
                  <a:pt x="2451" y="1735"/>
                </a:lnTo>
                <a:lnTo>
                  <a:pt x="2450" y="1736"/>
                </a:lnTo>
                <a:lnTo>
                  <a:pt x="2448" y="1739"/>
                </a:lnTo>
                <a:lnTo>
                  <a:pt x="2451" y="1738"/>
                </a:lnTo>
                <a:lnTo>
                  <a:pt x="2452" y="1736"/>
                </a:lnTo>
                <a:lnTo>
                  <a:pt x="2460" y="1733"/>
                </a:lnTo>
                <a:lnTo>
                  <a:pt x="2467" y="1729"/>
                </a:lnTo>
                <a:lnTo>
                  <a:pt x="2475" y="1728"/>
                </a:lnTo>
                <a:lnTo>
                  <a:pt x="2484" y="1729"/>
                </a:lnTo>
                <a:lnTo>
                  <a:pt x="2482" y="1724"/>
                </a:lnTo>
                <a:lnTo>
                  <a:pt x="2482" y="1718"/>
                </a:lnTo>
                <a:lnTo>
                  <a:pt x="2482" y="1713"/>
                </a:lnTo>
                <a:lnTo>
                  <a:pt x="2482" y="1707"/>
                </a:lnTo>
                <a:lnTo>
                  <a:pt x="2486" y="1697"/>
                </a:lnTo>
                <a:lnTo>
                  <a:pt x="2490" y="1687"/>
                </a:lnTo>
                <a:close/>
                <a:moveTo>
                  <a:pt x="2623" y="5063"/>
                </a:moveTo>
                <a:lnTo>
                  <a:pt x="2624" y="5062"/>
                </a:lnTo>
                <a:lnTo>
                  <a:pt x="2623" y="5062"/>
                </a:lnTo>
                <a:lnTo>
                  <a:pt x="2622" y="5062"/>
                </a:lnTo>
                <a:lnTo>
                  <a:pt x="2623" y="5063"/>
                </a:lnTo>
                <a:close/>
                <a:moveTo>
                  <a:pt x="5587" y="4044"/>
                </a:moveTo>
                <a:lnTo>
                  <a:pt x="5587" y="4038"/>
                </a:lnTo>
                <a:lnTo>
                  <a:pt x="5586" y="4030"/>
                </a:lnTo>
                <a:lnTo>
                  <a:pt x="5586" y="4023"/>
                </a:lnTo>
                <a:lnTo>
                  <a:pt x="5586" y="4015"/>
                </a:lnTo>
                <a:lnTo>
                  <a:pt x="5591" y="4018"/>
                </a:lnTo>
                <a:lnTo>
                  <a:pt x="5594" y="4020"/>
                </a:lnTo>
                <a:lnTo>
                  <a:pt x="5596" y="4024"/>
                </a:lnTo>
                <a:lnTo>
                  <a:pt x="5599" y="4028"/>
                </a:lnTo>
                <a:lnTo>
                  <a:pt x="5600" y="4035"/>
                </a:lnTo>
                <a:lnTo>
                  <a:pt x="5601" y="4044"/>
                </a:lnTo>
                <a:lnTo>
                  <a:pt x="5595" y="4045"/>
                </a:lnTo>
                <a:lnTo>
                  <a:pt x="5587" y="4044"/>
                </a:lnTo>
                <a:close/>
                <a:moveTo>
                  <a:pt x="5462" y="5032"/>
                </a:moveTo>
                <a:lnTo>
                  <a:pt x="5463" y="5018"/>
                </a:lnTo>
                <a:lnTo>
                  <a:pt x="5463" y="5003"/>
                </a:lnTo>
                <a:lnTo>
                  <a:pt x="5471" y="5002"/>
                </a:lnTo>
                <a:lnTo>
                  <a:pt x="5478" y="5001"/>
                </a:lnTo>
                <a:lnTo>
                  <a:pt x="5493" y="5017"/>
                </a:lnTo>
                <a:lnTo>
                  <a:pt x="5508" y="5033"/>
                </a:lnTo>
                <a:lnTo>
                  <a:pt x="5510" y="5038"/>
                </a:lnTo>
                <a:lnTo>
                  <a:pt x="5508" y="5043"/>
                </a:lnTo>
                <a:lnTo>
                  <a:pt x="5507" y="5047"/>
                </a:lnTo>
                <a:lnTo>
                  <a:pt x="5506" y="5051"/>
                </a:lnTo>
                <a:lnTo>
                  <a:pt x="5502" y="5053"/>
                </a:lnTo>
                <a:lnTo>
                  <a:pt x="5498" y="5055"/>
                </a:lnTo>
                <a:lnTo>
                  <a:pt x="5494" y="5056"/>
                </a:lnTo>
                <a:lnTo>
                  <a:pt x="5489" y="5057"/>
                </a:lnTo>
                <a:lnTo>
                  <a:pt x="5483" y="5057"/>
                </a:lnTo>
                <a:lnTo>
                  <a:pt x="5478" y="5056"/>
                </a:lnTo>
                <a:lnTo>
                  <a:pt x="5473" y="5055"/>
                </a:lnTo>
                <a:lnTo>
                  <a:pt x="5469" y="5052"/>
                </a:lnTo>
                <a:lnTo>
                  <a:pt x="5466" y="5048"/>
                </a:lnTo>
                <a:lnTo>
                  <a:pt x="5463" y="5045"/>
                </a:lnTo>
                <a:lnTo>
                  <a:pt x="5462" y="5038"/>
                </a:lnTo>
                <a:lnTo>
                  <a:pt x="5462" y="5032"/>
                </a:lnTo>
                <a:close/>
                <a:moveTo>
                  <a:pt x="5541" y="4324"/>
                </a:moveTo>
                <a:lnTo>
                  <a:pt x="5535" y="4324"/>
                </a:lnTo>
                <a:lnTo>
                  <a:pt x="5530" y="4323"/>
                </a:lnTo>
                <a:lnTo>
                  <a:pt x="5526" y="4321"/>
                </a:lnTo>
                <a:lnTo>
                  <a:pt x="5522" y="4320"/>
                </a:lnTo>
                <a:lnTo>
                  <a:pt x="5516" y="4315"/>
                </a:lnTo>
                <a:lnTo>
                  <a:pt x="5512" y="4309"/>
                </a:lnTo>
                <a:lnTo>
                  <a:pt x="5508" y="4294"/>
                </a:lnTo>
                <a:lnTo>
                  <a:pt x="5507" y="4278"/>
                </a:lnTo>
                <a:lnTo>
                  <a:pt x="5501" y="4269"/>
                </a:lnTo>
                <a:lnTo>
                  <a:pt x="5494" y="4261"/>
                </a:lnTo>
                <a:lnTo>
                  <a:pt x="5494" y="4261"/>
                </a:lnTo>
                <a:lnTo>
                  <a:pt x="5498" y="4256"/>
                </a:lnTo>
                <a:lnTo>
                  <a:pt x="5503" y="4251"/>
                </a:lnTo>
                <a:lnTo>
                  <a:pt x="5510" y="4249"/>
                </a:lnTo>
                <a:lnTo>
                  <a:pt x="5516" y="4247"/>
                </a:lnTo>
                <a:lnTo>
                  <a:pt x="5528" y="4246"/>
                </a:lnTo>
                <a:lnTo>
                  <a:pt x="5541" y="4246"/>
                </a:lnTo>
                <a:lnTo>
                  <a:pt x="5541" y="4246"/>
                </a:lnTo>
                <a:lnTo>
                  <a:pt x="5545" y="4249"/>
                </a:lnTo>
                <a:lnTo>
                  <a:pt x="5546" y="4251"/>
                </a:lnTo>
                <a:lnTo>
                  <a:pt x="5547" y="4254"/>
                </a:lnTo>
                <a:lnTo>
                  <a:pt x="5546" y="4256"/>
                </a:lnTo>
                <a:lnTo>
                  <a:pt x="5545" y="4261"/>
                </a:lnTo>
                <a:lnTo>
                  <a:pt x="5542" y="4262"/>
                </a:lnTo>
                <a:lnTo>
                  <a:pt x="5541" y="4270"/>
                </a:lnTo>
                <a:lnTo>
                  <a:pt x="5541" y="4278"/>
                </a:lnTo>
                <a:lnTo>
                  <a:pt x="5545" y="4283"/>
                </a:lnTo>
                <a:lnTo>
                  <a:pt x="5546" y="4289"/>
                </a:lnTo>
                <a:lnTo>
                  <a:pt x="5547" y="4295"/>
                </a:lnTo>
                <a:lnTo>
                  <a:pt x="5548" y="4300"/>
                </a:lnTo>
                <a:lnTo>
                  <a:pt x="5547" y="4306"/>
                </a:lnTo>
                <a:lnTo>
                  <a:pt x="5546" y="4311"/>
                </a:lnTo>
                <a:lnTo>
                  <a:pt x="5543" y="4318"/>
                </a:lnTo>
                <a:lnTo>
                  <a:pt x="5540" y="4324"/>
                </a:lnTo>
                <a:lnTo>
                  <a:pt x="5541" y="4324"/>
                </a:lnTo>
                <a:close/>
                <a:moveTo>
                  <a:pt x="5540" y="2163"/>
                </a:moveTo>
                <a:lnTo>
                  <a:pt x="5532" y="2156"/>
                </a:lnTo>
                <a:lnTo>
                  <a:pt x="5527" y="2148"/>
                </a:lnTo>
                <a:lnTo>
                  <a:pt x="5525" y="2141"/>
                </a:lnTo>
                <a:lnTo>
                  <a:pt x="5523" y="2133"/>
                </a:lnTo>
                <a:lnTo>
                  <a:pt x="5525" y="2126"/>
                </a:lnTo>
                <a:lnTo>
                  <a:pt x="5527" y="2118"/>
                </a:lnTo>
                <a:lnTo>
                  <a:pt x="5533" y="2111"/>
                </a:lnTo>
                <a:lnTo>
                  <a:pt x="5540" y="2103"/>
                </a:lnTo>
                <a:lnTo>
                  <a:pt x="5540" y="2118"/>
                </a:lnTo>
                <a:lnTo>
                  <a:pt x="5540" y="2133"/>
                </a:lnTo>
                <a:lnTo>
                  <a:pt x="5540" y="2148"/>
                </a:lnTo>
                <a:lnTo>
                  <a:pt x="5540" y="2163"/>
                </a:lnTo>
                <a:close/>
                <a:moveTo>
                  <a:pt x="5602" y="3937"/>
                </a:moveTo>
                <a:lnTo>
                  <a:pt x="5602" y="3954"/>
                </a:lnTo>
                <a:lnTo>
                  <a:pt x="5602" y="3970"/>
                </a:lnTo>
                <a:lnTo>
                  <a:pt x="5601" y="3979"/>
                </a:lnTo>
                <a:lnTo>
                  <a:pt x="5599" y="3986"/>
                </a:lnTo>
                <a:lnTo>
                  <a:pt x="5594" y="3994"/>
                </a:lnTo>
                <a:lnTo>
                  <a:pt x="5586" y="4000"/>
                </a:lnTo>
                <a:lnTo>
                  <a:pt x="5586" y="3993"/>
                </a:lnTo>
                <a:lnTo>
                  <a:pt x="5585" y="3985"/>
                </a:lnTo>
                <a:lnTo>
                  <a:pt x="5586" y="3969"/>
                </a:lnTo>
                <a:lnTo>
                  <a:pt x="5586" y="3952"/>
                </a:lnTo>
                <a:lnTo>
                  <a:pt x="5587" y="3945"/>
                </a:lnTo>
                <a:lnTo>
                  <a:pt x="5590" y="3937"/>
                </a:lnTo>
                <a:lnTo>
                  <a:pt x="5594" y="3930"/>
                </a:lnTo>
                <a:lnTo>
                  <a:pt x="5601" y="3923"/>
                </a:lnTo>
                <a:lnTo>
                  <a:pt x="5602" y="3931"/>
                </a:lnTo>
                <a:lnTo>
                  <a:pt x="5602" y="3937"/>
                </a:lnTo>
                <a:close/>
                <a:moveTo>
                  <a:pt x="2658" y="5477"/>
                </a:moveTo>
                <a:lnTo>
                  <a:pt x="2654" y="5477"/>
                </a:lnTo>
                <a:lnTo>
                  <a:pt x="2652" y="5475"/>
                </a:lnTo>
                <a:lnTo>
                  <a:pt x="2652" y="5471"/>
                </a:lnTo>
                <a:lnTo>
                  <a:pt x="2653" y="5470"/>
                </a:lnTo>
                <a:lnTo>
                  <a:pt x="2654" y="5469"/>
                </a:lnTo>
                <a:lnTo>
                  <a:pt x="2658" y="5469"/>
                </a:lnTo>
                <a:lnTo>
                  <a:pt x="2661" y="5470"/>
                </a:lnTo>
                <a:lnTo>
                  <a:pt x="2663" y="5473"/>
                </a:lnTo>
                <a:lnTo>
                  <a:pt x="2661" y="5475"/>
                </a:lnTo>
                <a:lnTo>
                  <a:pt x="2658" y="5477"/>
                </a:lnTo>
                <a:close/>
                <a:moveTo>
                  <a:pt x="5604" y="5278"/>
                </a:moveTo>
                <a:lnTo>
                  <a:pt x="5605" y="5268"/>
                </a:lnTo>
                <a:lnTo>
                  <a:pt x="5607" y="5258"/>
                </a:lnTo>
                <a:lnTo>
                  <a:pt x="5613" y="5262"/>
                </a:lnTo>
                <a:lnTo>
                  <a:pt x="5619" y="5264"/>
                </a:lnTo>
                <a:lnTo>
                  <a:pt x="5611" y="5272"/>
                </a:lnTo>
                <a:lnTo>
                  <a:pt x="5604" y="5278"/>
                </a:lnTo>
                <a:close/>
                <a:moveTo>
                  <a:pt x="4401" y="590"/>
                </a:moveTo>
                <a:lnTo>
                  <a:pt x="4393" y="594"/>
                </a:lnTo>
                <a:lnTo>
                  <a:pt x="4390" y="596"/>
                </a:lnTo>
                <a:lnTo>
                  <a:pt x="4388" y="593"/>
                </a:lnTo>
                <a:lnTo>
                  <a:pt x="4387" y="589"/>
                </a:lnTo>
                <a:lnTo>
                  <a:pt x="4387" y="586"/>
                </a:lnTo>
                <a:lnTo>
                  <a:pt x="4388" y="584"/>
                </a:lnTo>
                <a:lnTo>
                  <a:pt x="4392" y="580"/>
                </a:lnTo>
                <a:lnTo>
                  <a:pt x="4398" y="576"/>
                </a:lnTo>
                <a:lnTo>
                  <a:pt x="4400" y="584"/>
                </a:lnTo>
                <a:lnTo>
                  <a:pt x="4401" y="590"/>
                </a:lnTo>
                <a:close/>
                <a:moveTo>
                  <a:pt x="3386" y="0"/>
                </a:moveTo>
                <a:lnTo>
                  <a:pt x="3390" y="0"/>
                </a:lnTo>
                <a:lnTo>
                  <a:pt x="3391" y="0"/>
                </a:lnTo>
                <a:lnTo>
                  <a:pt x="3393" y="4"/>
                </a:lnTo>
                <a:lnTo>
                  <a:pt x="3393" y="6"/>
                </a:lnTo>
                <a:lnTo>
                  <a:pt x="3390" y="10"/>
                </a:lnTo>
                <a:lnTo>
                  <a:pt x="3389" y="11"/>
                </a:lnTo>
                <a:lnTo>
                  <a:pt x="3386" y="10"/>
                </a:lnTo>
                <a:lnTo>
                  <a:pt x="3385" y="6"/>
                </a:lnTo>
                <a:lnTo>
                  <a:pt x="3385" y="3"/>
                </a:lnTo>
                <a:lnTo>
                  <a:pt x="3386" y="0"/>
                </a:lnTo>
                <a:close/>
                <a:moveTo>
                  <a:pt x="4816" y="5715"/>
                </a:moveTo>
                <a:lnTo>
                  <a:pt x="4819" y="5718"/>
                </a:lnTo>
                <a:lnTo>
                  <a:pt x="4821" y="5720"/>
                </a:lnTo>
                <a:lnTo>
                  <a:pt x="4821" y="5724"/>
                </a:lnTo>
                <a:lnTo>
                  <a:pt x="4819" y="5728"/>
                </a:lnTo>
                <a:lnTo>
                  <a:pt x="4814" y="5731"/>
                </a:lnTo>
                <a:lnTo>
                  <a:pt x="4808" y="5734"/>
                </a:lnTo>
                <a:lnTo>
                  <a:pt x="4805" y="5728"/>
                </a:lnTo>
                <a:lnTo>
                  <a:pt x="4804" y="5721"/>
                </a:lnTo>
                <a:lnTo>
                  <a:pt x="4809" y="5718"/>
                </a:lnTo>
                <a:lnTo>
                  <a:pt x="4816" y="5715"/>
                </a:lnTo>
                <a:close/>
                <a:moveTo>
                  <a:pt x="5172" y="5497"/>
                </a:moveTo>
                <a:lnTo>
                  <a:pt x="5182" y="5497"/>
                </a:lnTo>
                <a:lnTo>
                  <a:pt x="5193" y="5497"/>
                </a:lnTo>
                <a:lnTo>
                  <a:pt x="5204" y="5495"/>
                </a:lnTo>
                <a:lnTo>
                  <a:pt x="5214" y="5495"/>
                </a:lnTo>
                <a:lnTo>
                  <a:pt x="5209" y="5503"/>
                </a:lnTo>
                <a:lnTo>
                  <a:pt x="5204" y="5507"/>
                </a:lnTo>
                <a:lnTo>
                  <a:pt x="5199" y="5510"/>
                </a:lnTo>
                <a:lnTo>
                  <a:pt x="5193" y="5512"/>
                </a:lnTo>
                <a:lnTo>
                  <a:pt x="5188" y="5510"/>
                </a:lnTo>
                <a:lnTo>
                  <a:pt x="5182" y="5508"/>
                </a:lnTo>
                <a:lnTo>
                  <a:pt x="5177" y="5503"/>
                </a:lnTo>
                <a:lnTo>
                  <a:pt x="5172" y="5497"/>
                </a:lnTo>
                <a:close/>
                <a:moveTo>
                  <a:pt x="903" y="5272"/>
                </a:moveTo>
                <a:lnTo>
                  <a:pt x="897" y="5276"/>
                </a:lnTo>
                <a:lnTo>
                  <a:pt x="890" y="5278"/>
                </a:lnTo>
                <a:lnTo>
                  <a:pt x="884" y="5276"/>
                </a:lnTo>
                <a:lnTo>
                  <a:pt x="878" y="5272"/>
                </a:lnTo>
                <a:lnTo>
                  <a:pt x="884" y="5267"/>
                </a:lnTo>
                <a:lnTo>
                  <a:pt x="890" y="5264"/>
                </a:lnTo>
                <a:lnTo>
                  <a:pt x="897" y="5267"/>
                </a:lnTo>
                <a:lnTo>
                  <a:pt x="903" y="5272"/>
                </a:lnTo>
                <a:close/>
                <a:moveTo>
                  <a:pt x="728" y="5134"/>
                </a:moveTo>
                <a:lnTo>
                  <a:pt x="725" y="5139"/>
                </a:lnTo>
                <a:lnTo>
                  <a:pt x="721" y="5145"/>
                </a:lnTo>
                <a:lnTo>
                  <a:pt x="717" y="5139"/>
                </a:lnTo>
                <a:lnTo>
                  <a:pt x="714" y="5132"/>
                </a:lnTo>
                <a:lnTo>
                  <a:pt x="717" y="5126"/>
                </a:lnTo>
                <a:lnTo>
                  <a:pt x="721" y="5120"/>
                </a:lnTo>
                <a:lnTo>
                  <a:pt x="725" y="5127"/>
                </a:lnTo>
                <a:lnTo>
                  <a:pt x="728" y="5134"/>
                </a:lnTo>
                <a:close/>
                <a:moveTo>
                  <a:pt x="2780" y="776"/>
                </a:moveTo>
                <a:lnTo>
                  <a:pt x="2787" y="780"/>
                </a:lnTo>
                <a:lnTo>
                  <a:pt x="2795" y="785"/>
                </a:lnTo>
                <a:lnTo>
                  <a:pt x="2797" y="787"/>
                </a:lnTo>
                <a:lnTo>
                  <a:pt x="2799" y="791"/>
                </a:lnTo>
                <a:lnTo>
                  <a:pt x="2800" y="795"/>
                </a:lnTo>
                <a:lnTo>
                  <a:pt x="2799" y="800"/>
                </a:lnTo>
                <a:lnTo>
                  <a:pt x="2791" y="804"/>
                </a:lnTo>
                <a:lnTo>
                  <a:pt x="2780" y="806"/>
                </a:lnTo>
                <a:lnTo>
                  <a:pt x="2780" y="791"/>
                </a:lnTo>
                <a:lnTo>
                  <a:pt x="2780" y="776"/>
                </a:lnTo>
                <a:close/>
                <a:moveTo>
                  <a:pt x="2457" y="1407"/>
                </a:moveTo>
                <a:lnTo>
                  <a:pt x="2456" y="1416"/>
                </a:lnTo>
                <a:lnTo>
                  <a:pt x="2456" y="1426"/>
                </a:lnTo>
                <a:lnTo>
                  <a:pt x="2455" y="1430"/>
                </a:lnTo>
                <a:lnTo>
                  <a:pt x="2453" y="1435"/>
                </a:lnTo>
                <a:lnTo>
                  <a:pt x="2451" y="1439"/>
                </a:lnTo>
                <a:lnTo>
                  <a:pt x="2448" y="1443"/>
                </a:lnTo>
                <a:lnTo>
                  <a:pt x="2445" y="1436"/>
                </a:lnTo>
                <a:lnTo>
                  <a:pt x="2442" y="1429"/>
                </a:lnTo>
                <a:lnTo>
                  <a:pt x="2441" y="1422"/>
                </a:lnTo>
                <a:lnTo>
                  <a:pt x="2441" y="1416"/>
                </a:lnTo>
                <a:lnTo>
                  <a:pt x="2442" y="1410"/>
                </a:lnTo>
                <a:lnTo>
                  <a:pt x="2445" y="1405"/>
                </a:lnTo>
                <a:lnTo>
                  <a:pt x="2450" y="1400"/>
                </a:lnTo>
                <a:lnTo>
                  <a:pt x="2455" y="1394"/>
                </a:lnTo>
                <a:lnTo>
                  <a:pt x="2456" y="1401"/>
                </a:lnTo>
                <a:lnTo>
                  <a:pt x="2457" y="1407"/>
                </a:lnTo>
                <a:close/>
                <a:moveTo>
                  <a:pt x="5492" y="1008"/>
                </a:moveTo>
                <a:lnTo>
                  <a:pt x="5500" y="1018"/>
                </a:lnTo>
                <a:lnTo>
                  <a:pt x="5506" y="1030"/>
                </a:lnTo>
                <a:lnTo>
                  <a:pt x="5508" y="1036"/>
                </a:lnTo>
                <a:lnTo>
                  <a:pt x="5510" y="1042"/>
                </a:lnTo>
                <a:lnTo>
                  <a:pt x="5511" y="1048"/>
                </a:lnTo>
                <a:lnTo>
                  <a:pt x="5510" y="1056"/>
                </a:lnTo>
                <a:lnTo>
                  <a:pt x="5502" y="1052"/>
                </a:lnTo>
                <a:lnTo>
                  <a:pt x="5496" y="1048"/>
                </a:lnTo>
                <a:lnTo>
                  <a:pt x="5491" y="1043"/>
                </a:lnTo>
                <a:lnTo>
                  <a:pt x="5486" y="1037"/>
                </a:lnTo>
                <a:lnTo>
                  <a:pt x="5483" y="1031"/>
                </a:lnTo>
                <a:lnTo>
                  <a:pt x="5481" y="1023"/>
                </a:lnTo>
                <a:lnTo>
                  <a:pt x="5478" y="1016"/>
                </a:lnTo>
                <a:lnTo>
                  <a:pt x="5477" y="1008"/>
                </a:lnTo>
                <a:lnTo>
                  <a:pt x="5469" y="1003"/>
                </a:lnTo>
                <a:lnTo>
                  <a:pt x="5461" y="998"/>
                </a:lnTo>
                <a:lnTo>
                  <a:pt x="5458" y="996"/>
                </a:lnTo>
                <a:lnTo>
                  <a:pt x="5457" y="992"/>
                </a:lnTo>
                <a:lnTo>
                  <a:pt x="5458" y="988"/>
                </a:lnTo>
                <a:lnTo>
                  <a:pt x="5461" y="983"/>
                </a:lnTo>
                <a:lnTo>
                  <a:pt x="5464" y="981"/>
                </a:lnTo>
                <a:lnTo>
                  <a:pt x="5468" y="979"/>
                </a:lnTo>
                <a:lnTo>
                  <a:pt x="5472" y="981"/>
                </a:lnTo>
                <a:lnTo>
                  <a:pt x="5476" y="983"/>
                </a:lnTo>
                <a:lnTo>
                  <a:pt x="5484" y="989"/>
                </a:lnTo>
                <a:lnTo>
                  <a:pt x="5493" y="994"/>
                </a:lnTo>
                <a:lnTo>
                  <a:pt x="5492" y="1001"/>
                </a:lnTo>
                <a:lnTo>
                  <a:pt x="5492" y="1008"/>
                </a:lnTo>
                <a:close/>
                <a:moveTo>
                  <a:pt x="2455" y="5281"/>
                </a:moveTo>
                <a:lnTo>
                  <a:pt x="2450" y="5276"/>
                </a:lnTo>
                <a:lnTo>
                  <a:pt x="2445" y="5271"/>
                </a:lnTo>
                <a:lnTo>
                  <a:pt x="2441" y="5264"/>
                </a:lnTo>
                <a:lnTo>
                  <a:pt x="2437" y="5258"/>
                </a:lnTo>
                <a:lnTo>
                  <a:pt x="2431" y="5247"/>
                </a:lnTo>
                <a:lnTo>
                  <a:pt x="2426" y="5234"/>
                </a:lnTo>
                <a:lnTo>
                  <a:pt x="2433" y="5234"/>
                </a:lnTo>
                <a:lnTo>
                  <a:pt x="2441" y="5235"/>
                </a:lnTo>
                <a:lnTo>
                  <a:pt x="2447" y="5238"/>
                </a:lnTo>
                <a:lnTo>
                  <a:pt x="2453" y="5242"/>
                </a:lnTo>
                <a:lnTo>
                  <a:pt x="2458" y="5245"/>
                </a:lnTo>
                <a:lnTo>
                  <a:pt x="2463" y="5252"/>
                </a:lnTo>
                <a:lnTo>
                  <a:pt x="2467" y="5258"/>
                </a:lnTo>
                <a:lnTo>
                  <a:pt x="2470" y="5266"/>
                </a:lnTo>
                <a:lnTo>
                  <a:pt x="2471" y="5264"/>
                </a:lnTo>
                <a:lnTo>
                  <a:pt x="2472" y="5273"/>
                </a:lnTo>
                <a:lnTo>
                  <a:pt x="2475" y="5281"/>
                </a:lnTo>
                <a:lnTo>
                  <a:pt x="2479" y="5288"/>
                </a:lnTo>
                <a:lnTo>
                  <a:pt x="2482" y="5296"/>
                </a:lnTo>
                <a:lnTo>
                  <a:pt x="2487" y="5302"/>
                </a:lnTo>
                <a:lnTo>
                  <a:pt x="2492" y="5310"/>
                </a:lnTo>
                <a:lnTo>
                  <a:pt x="2495" y="5317"/>
                </a:lnTo>
                <a:lnTo>
                  <a:pt x="2497" y="5325"/>
                </a:lnTo>
                <a:lnTo>
                  <a:pt x="2496" y="5330"/>
                </a:lnTo>
                <a:lnTo>
                  <a:pt x="2495" y="5335"/>
                </a:lnTo>
                <a:lnTo>
                  <a:pt x="2491" y="5340"/>
                </a:lnTo>
                <a:lnTo>
                  <a:pt x="2489" y="5343"/>
                </a:lnTo>
                <a:lnTo>
                  <a:pt x="2486" y="5345"/>
                </a:lnTo>
                <a:lnTo>
                  <a:pt x="2484" y="5346"/>
                </a:lnTo>
                <a:lnTo>
                  <a:pt x="2481" y="5346"/>
                </a:lnTo>
                <a:lnTo>
                  <a:pt x="2479" y="5345"/>
                </a:lnTo>
                <a:lnTo>
                  <a:pt x="2474" y="5342"/>
                </a:lnTo>
                <a:lnTo>
                  <a:pt x="2470" y="5337"/>
                </a:lnTo>
                <a:lnTo>
                  <a:pt x="2462" y="5325"/>
                </a:lnTo>
                <a:lnTo>
                  <a:pt x="2457" y="5311"/>
                </a:lnTo>
                <a:lnTo>
                  <a:pt x="2455" y="5296"/>
                </a:lnTo>
                <a:lnTo>
                  <a:pt x="2455" y="5281"/>
                </a:lnTo>
                <a:close/>
                <a:moveTo>
                  <a:pt x="5232" y="777"/>
                </a:moveTo>
                <a:lnTo>
                  <a:pt x="5212" y="776"/>
                </a:lnTo>
                <a:lnTo>
                  <a:pt x="5193" y="776"/>
                </a:lnTo>
                <a:lnTo>
                  <a:pt x="5174" y="776"/>
                </a:lnTo>
                <a:lnTo>
                  <a:pt x="5154" y="776"/>
                </a:lnTo>
                <a:lnTo>
                  <a:pt x="5153" y="780"/>
                </a:lnTo>
                <a:lnTo>
                  <a:pt x="5152" y="782"/>
                </a:lnTo>
                <a:lnTo>
                  <a:pt x="5145" y="793"/>
                </a:lnTo>
                <a:lnTo>
                  <a:pt x="5140" y="805"/>
                </a:lnTo>
                <a:lnTo>
                  <a:pt x="5137" y="810"/>
                </a:lnTo>
                <a:lnTo>
                  <a:pt x="5132" y="814"/>
                </a:lnTo>
                <a:lnTo>
                  <a:pt x="5129" y="815"/>
                </a:lnTo>
                <a:lnTo>
                  <a:pt x="5125" y="815"/>
                </a:lnTo>
                <a:lnTo>
                  <a:pt x="5122" y="815"/>
                </a:lnTo>
                <a:lnTo>
                  <a:pt x="5117" y="815"/>
                </a:lnTo>
                <a:lnTo>
                  <a:pt x="5115" y="812"/>
                </a:lnTo>
                <a:lnTo>
                  <a:pt x="5113" y="810"/>
                </a:lnTo>
                <a:lnTo>
                  <a:pt x="5112" y="806"/>
                </a:lnTo>
                <a:lnTo>
                  <a:pt x="5110" y="802"/>
                </a:lnTo>
                <a:lnTo>
                  <a:pt x="5112" y="796"/>
                </a:lnTo>
                <a:lnTo>
                  <a:pt x="5112" y="791"/>
                </a:lnTo>
                <a:lnTo>
                  <a:pt x="5114" y="787"/>
                </a:lnTo>
                <a:lnTo>
                  <a:pt x="5115" y="785"/>
                </a:lnTo>
                <a:lnTo>
                  <a:pt x="5120" y="780"/>
                </a:lnTo>
                <a:lnTo>
                  <a:pt x="5127" y="777"/>
                </a:lnTo>
                <a:lnTo>
                  <a:pt x="5140" y="777"/>
                </a:lnTo>
                <a:lnTo>
                  <a:pt x="5155" y="777"/>
                </a:lnTo>
                <a:lnTo>
                  <a:pt x="5154" y="776"/>
                </a:lnTo>
                <a:lnTo>
                  <a:pt x="5155" y="777"/>
                </a:lnTo>
                <a:lnTo>
                  <a:pt x="5164" y="770"/>
                </a:lnTo>
                <a:lnTo>
                  <a:pt x="5174" y="763"/>
                </a:lnTo>
                <a:lnTo>
                  <a:pt x="5184" y="761"/>
                </a:lnTo>
                <a:lnTo>
                  <a:pt x="5193" y="760"/>
                </a:lnTo>
                <a:lnTo>
                  <a:pt x="5203" y="760"/>
                </a:lnTo>
                <a:lnTo>
                  <a:pt x="5213" y="763"/>
                </a:lnTo>
                <a:lnTo>
                  <a:pt x="5222" y="768"/>
                </a:lnTo>
                <a:lnTo>
                  <a:pt x="5232" y="776"/>
                </a:lnTo>
                <a:lnTo>
                  <a:pt x="5246" y="778"/>
                </a:lnTo>
                <a:lnTo>
                  <a:pt x="5257" y="782"/>
                </a:lnTo>
                <a:lnTo>
                  <a:pt x="5267" y="787"/>
                </a:lnTo>
                <a:lnTo>
                  <a:pt x="5275" y="795"/>
                </a:lnTo>
                <a:lnTo>
                  <a:pt x="5282" y="802"/>
                </a:lnTo>
                <a:lnTo>
                  <a:pt x="5287" y="814"/>
                </a:lnTo>
                <a:lnTo>
                  <a:pt x="5290" y="825"/>
                </a:lnTo>
                <a:lnTo>
                  <a:pt x="5292" y="837"/>
                </a:lnTo>
                <a:lnTo>
                  <a:pt x="5286" y="837"/>
                </a:lnTo>
                <a:lnTo>
                  <a:pt x="5280" y="837"/>
                </a:lnTo>
                <a:lnTo>
                  <a:pt x="5275" y="836"/>
                </a:lnTo>
                <a:lnTo>
                  <a:pt x="5268" y="834"/>
                </a:lnTo>
                <a:lnTo>
                  <a:pt x="5258" y="829"/>
                </a:lnTo>
                <a:lnTo>
                  <a:pt x="5247" y="822"/>
                </a:lnTo>
                <a:lnTo>
                  <a:pt x="5247" y="816"/>
                </a:lnTo>
                <a:lnTo>
                  <a:pt x="5246" y="810"/>
                </a:lnTo>
                <a:lnTo>
                  <a:pt x="5245" y="805"/>
                </a:lnTo>
                <a:lnTo>
                  <a:pt x="5242" y="799"/>
                </a:lnTo>
                <a:lnTo>
                  <a:pt x="5237" y="787"/>
                </a:lnTo>
                <a:lnTo>
                  <a:pt x="5232" y="777"/>
                </a:lnTo>
                <a:close/>
                <a:moveTo>
                  <a:pt x="3737" y="159"/>
                </a:moveTo>
                <a:lnTo>
                  <a:pt x="3729" y="167"/>
                </a:lnTo>
                <a:lnTo>
                  <a:pt x="3720" y="176"/>
                </a:lnTo>
                <a:lnTo>
                  <a:pt x="3710" y="171"/>
                </a:lnTo>
                <a:lnTo>
                  <a:pt x="3702" y="166"/>
                </a:lnTo>
                <a:lnTo>
                  <a:pt x="3696" y="163"/>
                </a:lnTo>
                <a:lnTo>
                  <a:pt x="3693" y="159"/>
                </a:lnTo>
                <a:lnTo>
                  <a:pt x="3689" y="154"/>
                </a:lnTo>
                <a:lnTo>
                  <a:pt x="3686" y="149"/>
                </a:lnTo>
                <a:lnTo>
                  <a:pt x="3694" y="146"/>
                </a:lnTo>
                <a:lnTo>
                  <a:pt x="3700" y="144"/>
                </a:lnTo>
                <a:lnTo>
                  <a:pt x="3708" y="143"/>
                </a:lnTo>
                <a:lnTo>
                  <a:pt x="3714" y="144"/>
                </a:lnTo>
                <a:lnTo>
                  <a:pt x="3720" y="146"/>
                </a:lnTo>
                <a:lnTo>
                  <a:pt x="3725" y="149"/>
                </a:lnTo>
                <a:lnTo>
                  <a:pt x="3732" y="153"/>
                </a:lnTo>
                <a:lnTo>
                  <a:pt x="3737" y="159"/>
                </a:lnTo>
                <a:close/>
                <a:moveTo>
                  <a:pt x="4260" y="298"/>
                </a:moveTo>
                <a:lnTo>
                  <a:pt x="4260" y="310"/>
                </a:lnTo>
                <a:lnTo>
                  <a:pt x="4259" y="324"/>
                </a:lnTo>
                <a:lnTo>
                  <a:pt x="4258" y="329"/>
                </a:lnTo>
                <a:lnTo>
                  <a:pt x="4255" y="335"/>
                </a:lnTo>
                <a:lnTo>
                  <a:pt x="4251" y="340"/>
                </a:lnTo>
                <a:lnTo>
                  <a:pt x="4245" y="344"/>
                </a:lnTo>
                <a:lnTo>
                  <a:pt x="4244" y="331"/>
                </a:lnTo>
                <a:lnTo>
                  <a:pt x="4243" y="319"/>
                </a:lnTo>
                <a:lnTo>
                  <a:pt x="4240" y="306"/>
                </a:lnTo>
                <a:lnTo>
                  <a:pt x="4235" y="294"/>
                </a:lnTo>
                <a:lnTo>
                  <a:pt x="4234" y="290"/>
                </a:lnTo>
                <a:lnTo>
                  <a:pt x="4234" y="286"/>
                </a:lnTo>
                <a:lnTo>
                  <a:pt x="4234" y="284"/>
                </a:lnTo>
                <a:lnTo>
                  <a:pt x="4235" y="280"/>
                </a:lnTo>
                <a:lnTo>
                  <a:pt x="4236" y="277"/>
                </a:lnTo>
                <a:lnTo>
                  <a:pt x="4239" y="275"/>
                </a:lnTo>
                <a:lnTo>
                  <a:pt x="4243" y="274"/>
                </a:lnTo>
                <a:lnTo>
                  <a:pt x="4248" y="274"/>
                </a:lnTo>
                <a:lnTo>
                  <a:pt x="4250" y="275"/>
                </a:lnTo>
                <a:lnTo>
                  <a:pt x="4254" y="277"/>
                </a:lnTo>
                <a:lnTo>
                  <a:pt x="4255" y="280"/>
                </a:lnTo>
                <a:lnTo>
                  <a:pt x="4258" y="283"/>
                </a:lnTo>
                <a:lnTo>
                  <a:pt x="4259" y="290"/>
                </a:lnTo>
                <a:lnTo>
                  <a:pt x="4260" y="298"/>
                </a:lnTo>
                <a:close/>
                <a:moveTo>
                  <a:pt x="3325" y="186"/>
                </a:moveTo>
                <a:lnTo>
                  <a:pt x="3329" y="188"/>
                </a:lnTo>
                <a:lnTo>
                  <a:pt x="3331" y="191"/>
                </a:lnTo>
                <a:lnTo>
                  <a:pt x="3334" y="193"/>
                </a:lnTo>
                <a:lnTo>
                  <a:pt x="3335" y="196"/>
                </a:lnTo>
                <a:lnTo>
                  <a:pt x="3335" y="202"/>
                </a:lnTo>
                <a:lnTo>
                  <a:pt x="3334" y="210"/>
                </a:lnTo>
                <a:lnTo>
                  <a:pt x="3332" y="217"/>
                </a:lnTo>
                <a:lnTo>
                  <a:pt x="3330" y="223"/>
                </a:lnTo>
                <a:lnTo>
                  <a:pt x="3329" y="226"/>
                </a:lnTo>
                <a:lnTo>
                  <a:pt x="3326" y="229"/>
                </a:lnTo>
                <a:lnTo>
                  <a:pt x="3322" y="230"/>
                </a:lnTo>
                <a:lnTo>
                  <a:pt x="3317" y="229"/>
                </a:lnTo>
                <a:lnTo>
                  <a:pt x="3314" y="227"/>
                </a:lnTo>
                <a:lnTo>
                  <a:pt x="3311" y="226"/>
                </a:lnTo>
                <a:lnTo>
                  <a:pt x="3309" y="223"/>
                </a:lnTo>
                <a:lnTo>
                  <a:pt x="3307" y="220"/>
                </a:lnTo>
                <a:lnTo>
                  <a:pt x="3306" y="213"/>
                </a:lnTo>
                <a:lnTo>
                  <a:pt x="3306" y="206"/>
                </a:lnTo>
                <a:lnTo>
                  <a:pt x="3309" y="198"/>
                </a:lnTo>
                <a:lnTo>
                  <a:pt x="3312" y="192"/>
                </a:lnTo>
                <a:lnTo>
                  <a:pt x="3315" y="190"/>
                </a:lnTo>
                <a:lnTo>
                  <a:pt x="3317" y="188"/>
                </a:lnTo>
                <a:lnTo>
                  <a:pt x="3321" y="187"/>
                </a:lnTo>
                <a:lnTo>
                  <a:pt x="3325" y="186"/>
                </a:lnTo>
                <a:close/>
                <a:moveTo>
                  <a:pt x="5047" y="1086"/>
                </a:moveTo>
                <a:lnTo>
                  <a:pt x="5055" y="1090"/>
                </a:lnTo>
                <a:lnTo>
                  <a:pt x="5061" y="1095"/>
                </a:lnTo>
                <a:lnTo>
                  <a:pt x="5066" y="1099"/>
                </a:lnTo>
                <a:lnTo>
                  <a:pt x="5070" y="1104"/>
                </a:lnTo>
                <a:lnTo>
                  <a:pt x="5074" y="1110"/>
                </a:lnTo>
                <a:lnTo>
                  <a:pt x="5075" y="1115"/>
                </a:lnTo>
                <a:lnTo>
                  <a:pt x="5076" y="1121"/>
                </a:lnTo>
                <a:lnTo>
                  <a:pt x="5078" y="1127"/>
                </a:lnTo>
                <a:lnTo>
                  <a:pt x="5079" y="1156"/>
                </a:lnTo>
                <a:lnTo>
                  <a:pt x="5080" y="1188"/>
                </a:lnTo>
                <a:lnTo>
                  <a:pt x="5075" y="1183"/>
                </a:lnTo>
                <a:lnTo>
                  <a:pt x="5073" y="1178"/>
                </a:lnTo>
                <a:lnTo>
                  <a:pt x="5069" y="1173"/>
                </a:lnTo>
                <a:lnTo>
                  <a:pt x="5068" y="1168"/>
                </a:lnTo>
                <a:lnTo>
                  <a:pt x="5064" y="1156"/>
                </a:lnTo>
                <a:lnTo>
                  <a:pt x="5063" y="1146"/>
                </a:lnTo>
                <a:lnTo>
                  <a:pt x="5061" y="1137"/>
                </a:lnTo>
                <a:lnTo>
                  <a:pt x="5060" y="1129"/>
                </a:lnTo>
                <a:lnTo>
                  <a:pt x="5058" y="1125"/>
                </a:lnTo>
                <a:lnTo>
                  <a:pt x="5055" y="1121"/>
                </a:lnTo>
                <a:lnTo>
                  <a:pt x="5053" y="1119"/>
                </a:lnTo>
                <a:lnTo>
                  <a:pt x="5047" y="1116"/>
                </a:lnTo>
                <a:lnTo>
                  <a:pt x="5047" y="1086"/>
                </a:lnTo>
                <a:close/>
                <a:moveTo>
                  <a:pt x="3483" y="5"/>
                </a:moveTo>
                <a:lnTo>
                  <a:pt x="3493" y="10"/>
                </a:lnTo>
                <a:lnTo>
                  <a:pt x="3502" y="14"/>
                </a:lnTo>
                <a:lnTo>
                  <a:pt x="3509" y="19"/>
                </a:lnTo>
                <a:lnTo>
                  <a:pt x="3516" y="25"/>
                </a:lnTo>
                <a:lnTo>
                  <a:pt x="3521" y="31"/>
                </a:lnTo>
                <a:lnTo>
                  <a:pt x="3526" y="39"/>
                </a:lnTo>
                <a:lnTo>
                  <a:pt x="3528" y="46"/>
                </a:lnTo>
                <a:lnTo>
                  <a:pt x="3531" y="57"/>
                </a:lnTo>
                <a:lnTo>
                  <a:pt x="3521" y="55"/>
                </a:lnTo>
                <a:lnTo>
                  <a:pt x="3511" y="53"/>
                </a:lnTo>
                <a:lnTo>
                  <a:pt x="3503" y="49"/>
                </a:lnTo>
                <a:lnTo>
                  <a:pt x="3496" y="44"/>
                </a:lnTo>
                <a:lnTo>
                  <a:pt x="3491" y="38"/>
                </a:lnTo>
                <a:lnTo>
                  <a:pt x="3487" y="29"/>
                </a:lnTo>
                <a:lnTo>
                  <a:pt x="3484" y="19"/>
                </a:lnTo>
                <a:lnTo>
                  <a:pt x="3483" y="5"/>
                </a:lnTo>
                <a:close/>
                <a:moveTo>
                  <a:pt x="1514" y="1748"/>
                </a:moveTo>
                <a:lnTo>
                  <a:pt x="1529" y="1746"/>
                </a:lnTo>
                <a:lnTo>
                  <a:pt x="1544" y="1746"/>
                </a:lnTo>
                <a:lnTo>
                  <a:pt x="1552" y="1748"/>
                </a:lnTo>
                <a:lnTo>
                  <a:pt x="1559" y="1749"/>
                </a:lnTo>
                <a:lnTo>
                  <a:pt x="1563" y="1750"/>
                </a:lnTo>
                <a:lnTo>
                  <a:pt x="1566" y="1751"/>
                </a:lnTo>
                <a:lnTo>
                  <a:pt x="1568" y="1755"/>
                </a:lnTo>
                <a:lnTo>
                  <a:pt x="1570" y="1759"/>
                </a:lnTo>
                <a:lnTo>
                  <a:pt x="1570" y="1764"/>
                </a:lnTo>
                <a:lnTo>
                  <a:pt x="1568" y="1769"/>
                </a:lnTo>
                <a:lnTo>
                  <a:pt x="1566" y="1773"/>
                </a:lnTo>
                <a:lnTo>
                  <a:pt x="1563" y="1775"/>
                </a:lnTo>
                <a:lnTo>
                  <a:pt x="1554" y="1778"/>
                </a:lnTo>
                <a:lnTo>
                  <a:pt x="1546" y="1780"/>
                </a:lnTo>
                <a:lnTo>
                  <a:pt x="1533" y="1777"/>
                </a:lnTo>
                <a:lnTo>
                  <a:pt x="1519" y="1774"/>
                </a:lnTo>
                <a:lnTo>
                  <a:pt x="1517" y="1773"/>
                </a:lnTo>
                <a:lnTo>
                  <a:pt x="1516" y="1770"/>
                </a:lnTo>
                <a:lnTo>
                  <a:pt x="1513" y="1768"/>
                </a:lnTo>
                <a:lnTo>
                  <a:pt x="1512" y="1765"/>
                </a:lnTo>
                <a:lnTo>
                  <a:pt x="1512" y="1761"/>
                </a:lnTo>
                <a:lnTo>
                  <a:pt x="1512" y="1758"/>
                </a:lnTo>
                <a:lnTo>
                  <a:pt x="1513" y="1753"/>
                </a:lnTo>
                <a:lnTo>
                  <a:pt x="1514" y="1748"/>
                </a:lnTo>
                <a:close/>
                <a:moveTo>
                  <a:pt x="3968" y="5834"/>
                </a:moveTo>
                <a:lnTo>
                  <a:pt x="3983" y="5851"/>
                </a:lnTo>
                <a:lnTo>
                  <a:pt x="3998" y="5866"/>
                </a:lnTo>
                <a:lnTo>
                  <a:pt x="3987" y="5866"/>
                </a:lnTo>
                <a:lnTo>
                  <a:pt x="3974" y="5866"/>
                </a:lnTo>
                <a:lnTo>
                  <a:pt x="3963" y="5864"/>
                </a:lnTo>
                <a:lnTo>
                  <a:pt x="3950" y="5863"/>
                </a:lnTo>
                <a:lnTo>
                  <a:pt x="3940" y="5859"/>
                </a:lnTo>
                <a:lnTo>
                  <a:pt x="3929" y="5854"/>
                </a:lnTo>
                <a:lnTo>
                  <a:pt x="3924" y="5851"/>
                </a:lnTo>
                <a:lnTo>
                  <a:pt x="3920" y="5846"/>
                </a:lnTo>
                <a:lnTo>
                  <a:pt x="3915" y="5841"/>
                </a:lnTo>
                <a:lnTo>
                  <a:pt x="3910" y="5836"/>
                </a:lnTo>
                <a:lnTo>
                  <a:pt x="3917" y="5833"/>
                </a:lnTo>
                <a:lnTo>
                  <a:pt x="3925" y="5832"/>
                </a:lnTo>
                <a:lnTo>
                  <a:pt x="3933" y="5832"/>
                </a:lnTo>
                <a:lnTo>
                  <a:pt x="3940" y="5832"/>
                </a:lnTo>
                <a:lnTo>
                  <a:pt x="3954" y="5834"/>
                </a:lnTo>
                <a:lnTo>
                  <a:pt x="3968" y="5834"/>
                </a:lnTo>
                <a:close/>
                <a:moveTo>
                  <a:pt x="4804" y="939"/>
                </a:moveTo>
                <a:lnTo>
                  <a:pt x="4809" y="947"/>
                </a:lnTo>
                <a:lnTo>
                  <a:pt x="4810" y="949"/>
                </a:lnTo>
                <a:lnTo>
                  <a:pt x="4806" y="963"/>
                </a:lnTo>
                <a:lnTo>
                  <a:pt x="4803" y="977"/>
                </a:lnTo>
                <a:lnTo>
                  <a:pt x="4800" y="984"/>
                </a:lnTo>
                <a:lnTo>
                  <a:pt x="4798" y="991"/>
                </a:lnTo>
                <a:lnTo>
                  <a:pt x="4793" y="996"/>
                </a:lnTo>
                <a:lnTo>
                  <a:pt x="4788" y="1001"/>
                </a:lnTo>
                <a:lnTo>
                  <a:pt x="4784" y="1001"/>
                </a:lnTo>
                <a:lnTo>
                  <a:pt x="4781" y="999"/>
                </a:lnTo>
                <a:lnTo>
                  <a:pt x="4778" y="998"/>
                </a:lnTo>
                <a:lnTo>
                  <a:pt x="4775" y="996"/>
                </a:lnTo>
                <a:lnTo>
                  <a:pt x="4773" y="986"/>
                </a:lnTo>
                <a:lnTo>
                  <a:pt x="4773" y="978"/>
                </a:lnTo>
                <a:lnTo>
                  <a:pt x="4774" y="971"/>
                </a:lnTo>
                <a:lnTo>
                  <a:pt x="4778" y="963"/>
                </a:lnTo>
                <a:lnTo>
                  <a:pt x="4783" y="957"/>
                </a:lnTo>
                <a:lnTo>
                  <a:pt x="4789" y="950"/>
                </a:lnTo>
                <a:lnTo>
                  <a:pt x="4796" y="944"/>
                </a:lnTo>
                <a:lnTo>
                  <a:pt x="4804" y="939"/>
                </a:lnTo>
                <a:close/>
                <a:moveTo>
                  <a:pt x="5016" y="5404"/>
                </a:moveTo>
                <a:lnTo>
                  <a:pt x="5016" y="5404"/>
                </a:lnTo>
                <a:lnTo>
                  <a:pt x="5016" y="5404"/>
                </a:lnTo>
                <a:lnTo>
                  <a:pt x="5016" y="5404"/>
                </a:lnTo>
                <a:close/>
                <a:moveTo>
                  <a:pt x="590" y="4817"/>
                </a:moveTo>
                <a:lnTo>
                  <a:pt x="604" y="4824"/>
                </a:lnTo>
                <a:lnTo>
                  <a:pt x="619" y="4830"/>
                </a:lnTo>
                <a:lnTo>
                  <a:pt x="627" y="4831"/>
                </a:lnTo>
                <a:lnTo>
                  <a:pt x="635" y="4832"/>
                </a:lnTo>
                <a:lnTo>
                  <a:pt x="643" y="4832"/>
                </a:lnTo>
                <a:lnTo>
                  <a:pt x="652" y="4832"/>
                </a:lnTo>
                <a:lnTo>
                  <a:pt x="659" y="4832"/>
                </a:lnTo>
                <a:lnTo>
                  <a:pt x="665" y="4832"/>
                </a:lnTo>
                <a:lnTo>
                  <a:pt x="658" y="4840"/>
                </a:lnTo>
                <a:lnTo>
                  <a:pt x="649" y="4845"/>
                </a:lnTo>
                <a:lnTo>
                  <a:pt x="639" y="4850"/>
                </a:lnTo>
                <a:lnTo>
                  <a:pt x="629" y="4854"/>
                </a:lnTo>
                <a:lnTo>
                  <a:pt x="610" y="4859"/>
                </a:lnTo>
                <a:lnTo>
                  <a:pt x="589" y="4864"/>
                </a:lnTo>
                <a:lnTo>
                  <a:pt x="589" y="4864"/>
                </a:lnTo>
                <a:lnTo>
                  <a:pt x="583" y="4856"/>
                </a:lnTo>
                <a:lnTo>
                  <a:pt x="574" y="4850"/>
                </a:lnTo>
                <a:lnTo>
                  <a:pt x="566" y="4849"/>
                </a:lnTo>
                <a:lnTo>
                  <a:pt x="559" y="4848"/>
                </a:lnTo>
                <a:lnTo>
                  <a:pt x="549" y="4841"/>
                </a:lnTo>
                <a:lnTo>
                  <a:pt x="539" y="4832"/>
                </a:lnTo>
                <a:lnTo>
                  <a:pt x="539" y="4829"/>
                </a:lnTo>
                <a:lnTo>
                  <a:pt x="539" y="4825"/>
                </a:lnTo>
                <a:lnTo>
                  <a:pt x="541" y="4821"/>
                </a:lnTo>
                <a:lnTo>
                  <a:pt x="544" y="4817"/>
                </a:lnTo>
                <a:lnTo>
                  <a:pt x="559" y="4817"/>
                </a:lnTo>
                <a:lnTo>
                  <a:pt x="574" y="4817"/>
                </a:lnTo>
                <a:lnTo>
                  <a:pt x="578" y="4820"/>
                </a:lnTo>
                <a:lnTo>
                  <a:pt x="581" y="4821"/>
                </a:lnTo>
                <a:lnTo>
                  <a:pt x="585" y="4820"/>
                </a:lnTo>
                <a:lnTo>
                  <a:pt x="590" y="4817"/>
                </a:lnTo>
                <a:lnTo>
                  <a:pt x="590" y="4817"/>
                </a:lnTo>
                <a:close/>
                <a:moveTo>
                  <a:pt x="111" y="4262"/>
                </a:moveTo>
                <a:lnTo>
                  <a:pt x="117" y="4272"/>
                </a:lnTo>
                <a:lnTo>
                  <a:pt x="122" y="4284"/>
                </a:lnTo>
                <a:lnTo>
                  <a:pt x="124" y="4289"/>
                </a:lnTo>
                <a:lnTo>
                  <a:pt x="126" y="4295"/>
                </a:lnTo>
                <a:lnTo>
                  <a:pt x="126" y="4300"/>
                </a:lnTo>
                <a:lnTo>
                  <a:pt x="126" y="4306"/>
                </a:lnTo>
                <a:lnTo>
                  <a:pt x="108" y="4308"/>
                </a:lnTo>
                <a:lnTo>
                  <a:pt x="92" y="4308"/>
                </a:lnTo>
                <a:lnTo>
                  <a:pt x="75" y="4306"/>
                </a:lnTo>
                <a:lnTo>
                  <a:pt x="59" y="4303"/>
                </a:lnTo>
                <a:lnTo>
                  <a:pt x="52" y="4299"/>
                </a:lnTo>
                <a:lnTo>
                  <a:pt x="43" y="4296"/>
                </a:lnTo>
                <a:lnTo>
                  <a:pt x="35" y="4291"/>
                </a:lnTo>
                <a:lnTo>
                  <a:pt x="28" y="4286"/>
                </a:lnTo>
                <a:lnTo>
                  <a:pt x="21" y="4280"/>
                </a:lnTo>
                <a:lnTo>
                  <a:pt x="14" y="4272"/>
                </a:lnTo>
                <a:lnTo>
                  <a:pt x="6" y="4264"/>
                </a:lnTo>
                <a:lnTo>
                  <a:pt x="0" y="4255"/>
                </a:lnTo>
                <a:lnTo>
                  <a:pt x="31" y="4256"/>
                </a:lnTo>
                <a:lnTo>
                  <a:pt x="59" y="4259"/>
                </a:lnTo>
                <a:lnTo>
                  <a:pt x="85" y="4261"/>
                </a:lnTo>
                <a:lnTo>
                  <a:pt x="111" y="4262"/>
                </a:lnTo>
                <a:close/>
                <a:moveTo>
                  <a:pt x="5384" y="915"/>
                </a:moveTo>
                <a:lnTo>
                  <a:pt x="5383" y="919"/>
                </a:lnTo>
                <a:lnTo>
                  <a:pt x="5380" y="923"/>
                </a:lnTo>
                <a:lnTo>
                  <a:pt x="5378" y="924"/>
                </a:lnTo>
                <a:lnTo>
                  <a:pt x="5374" y="925"/>
                </a:lnTo>
                <a:lnTo>
                  <a:pt x="5366" y="927"/>
                </a:lnTo>
                <a:lnTo>
                  <a:pt x="5359" y="925"/>
                </a:lnTo>
                <a:lnTo>
                  <a:pt x="5351" y="925"/>
                </a:lnTo>
                <a:lnTo>
                  <a:pt x="5344" y="927"/>
                </a:lnTo>
                <a:lnTo>
                  <a:pt x="5341" y="928"/>
                </a:lnTo>
                <a:lnTo>
                  <a:pt x="5338" y="929"/>
                </a:lnTo>
                <a:lnTo>
                  <a:pt x="5335" y="933"/>
                </a:lnTo>
                <a:lnTo>
                  <a:pt x="5334" y="937"/>
                </a:lnTo>
                <a:lnTo>
                  <a:pt x="5331" y="939"/>
                </a:lnTo>
                <a:lnTo>
                  <a:pt x="5329" y="940"/>
                </a:lnTo>
                <a:lnTo>
                  <a:pt x="5326" y="940"/>
                </a:lnTo>
                <a:lnTo>
                  <a:pt x="5324" y="942"/>
                </a:lnTo>
                <a:lnTo>
                  <a:pt x="5320" y="940"/>
                </a:lnTo>
                <a:lnTo>
                  <a:pt x="5317" y="939"/>
                </a:lnTo>
                <a:lnTo>
                  <a:pt x="5315" y="938"/>
                </a:lnTo>
                <a:lnTo>
                  <a:pt x="5315" y="937"/>
                </a:lnTo>
                <a:lnTo>
                  <a:pt x="5312" y="928"/>
                </a:lnTo>
                <a:lnTo>
                  <a:pt x="5310" y="920"/>
                </a:lnTo>
                <a:lnTo>
                  <a:pt x="5306" y="914"/>
                </a:lnTo>
                <a:lnTo>
                  <a:pt x="5302" y="910"/>
                </a:lnTo>
                <a:lnTo>
                  <a:pt x="5299" y="906"/>
                </a:lnTo>
                <a:lnTo>
                  <a:pt x="5294" y="904"/>
                </a:lnTo>
                <a:lnTo>
                  <a:pt x="5289" y="903"/>
                </a:lnTo>
                <a:lnTo>
                  <a:pt x="5282" y="901"/>
                </a:lnTo>
                <a:lnTo>
                  <a:pt x="5257" y="904"/>
                </a:lnTo>
                <a:lnTo>
                  <a:pt x="5230" y="908"/>
                </a:lnTo>
                <a:lnTo>
                  <a:pt x="5235" y="899"/>
                </a:lnTo>
                <a:lnTo>
                  <a:pt x="5240" y="891"/>
                </a:lnTo>
                <a:lnTo>
                  <a:pt x="5245" y="885"/>
                </a:lnTo>
                <a:lnTo>
                  <a:pt x="5251" y="880"/>
                </a:lnTo>
                <a:lnTo>
                  <a:pt x="5256" y="876"/>
                </a:lnTo>
                <a:lnTo>
                  <a:pt x="5262" y="873"/>
                </a:lnTo>
                <a:lnTo>
                  <a:pt x="5268" y="871"/>
                </a:lnTo>
                <a:lnTo>
                  <a:pt x="5275" y="870"/>
                </a:lnTo>
                <a:lnTo>
                  <a:pt x="5300" y="869"/>
                </a:lnTo>
                <a:lnTo>
                  <a:pt x="5325" y="868"/>
                </a:lnTo>
                <a:lnTo>
                  <a:pt x="5325" y="869"/>
                </a:lnTo>
                <a:lnTo>
                  <a:pt x="5333" y="876"/>
                </a:lnTo>
                <a:lnTo>
                  <a:pt x="5340" y="883"/>
                </a:lnTo>
                <a:lnTo>
                  <a:pt x="5341" y="884"/>
                </a:lnTo>
                <a:lnTo>
                  <a:pt x="5348" y="891"/>
                </a:lnTo>
                <a:lnTo>
                  <a:pt x="5355" y="899"/>
                </a:lnTo>
                <a:lnTo>
                  <a:pt x="5363" y="900"/>
                </a:lnTo>
                <a:lnTo>
                  <a:pt x="5370" y="901"/>
                </a:lnTo>
                <a:lnTo>
                  <a:pt x="5375" y="903"/>
                </a:lnTo>
                <a:lnTo>
                  <a:pt x="5379" y="906"/>
                </a:lnTo>
                <a:lnTo>
                  <a:pt x="5383" y="910"/>
                </a:lnTo>
                <a:lnTo>
                  <a:pt x="5384" y="915"/>
                </a:lnTo>
                <a:close/>
                <a:moveTo>
                  <a:pt x="5094" y="1008"/>
                </a:moveTo>
                <a:lnTo>
                  <a:pt x="5090" y="1009"/>
                </a:lnTo>
                <a:lnTo>
                  <a:pt x="5086" y="1013"/>
                </a:lnTo>
                <a:lnTo>
                  <a:pt x="5084" y="1016"/>
                </a:lnTo>
                <a:lnTo>
                  <a:pt x="5083" y="1019"/>
                </a:lnTo>
                <a:lnTo>
                  <a:pt x="5079" y="1028"/>
                </a:lnTo>
                <a:lnTo>
                  <a:pt x="5075" y="1036"/>
                </a:lnTo>
                <a:lnTo>
                  <a:pt x="5071" y="1043"/>
                </a:lnTo>
                <a:lnTo>
                  <a:pt x="5066" y="1050"/>
                </a:lnTo>
                <a:lnTo>
                  <a:pt x="5063" y="1052"/>
                </a:lnTo>
                <a:lnTo>
                  <a:pt x="5059" y="1053"/>
                </a:lnTo>
                <a:lnTo>
                  <a:pt x="5054" y="1053"/>
                </a:lnTo>
                <a:lnTo>
                  <a:pt x="5047" y="1053"/>
                </a:lnTo>
                <a:lnTo>
                  <a:pt x="5041" y="1037"/>
                </a:lnTo>
                <a:lnTo>
                  <a:pt x="5037" y="1022"/>
                </a:lnTo>
                <a:lnTo>
                  <a:pt x="5036" y="1014"/>
                </a:lnTo>
                <a:lnTo>
                  <a:pt x="5036" y="1007"/>
                </a:lnTo>
                <a:lnTo>
                  <a:pt x="5036" y="999"/>
                </a:lnTo>
                <a:lnTo>
                  <a:pt x="5037" y="993"/>
                </a:lnTo>
                <a:lnTo>
                  <a:pt x="5040" y="986"/>
                </a:lnTo>
                <a:lnTo>
                  <a:pt x="5042" y="979"/>
                </a:lnTo>
                <a:lnTo>
                  <a:pt x="5046" y="973"/>
                </a:lnTo>
                <a:lnTo>
                  <a:pt x="5051" y="968"/>
                </a:lnTo>
                <a:lnTo>
                  <a:pt x="5056" y="962"/>
                </a:lnTo>
                <a:lnTo>
                  <a:pt x="5063" y="957"/>
                </a:lnTo>
                <a:lnTo>
                  <a:pt x="5070" y="952"/>
                </a:lnTo>
                <a:lnTo>
                  <a:pt x="5078" y="947"/>
                </a:lnTo>
                <a:lnTo>
                  <a:pt x="5084" y="943"/>
                </a:lnTo>
                <a:lnTo>
                  <a:pt x="5090" y="940"/>
                </a:lnTo>
                <a:lnTo>
                  <a:pt x="5096" y="939"/>
                </a:lnTo>
                <a:lnTo>
                  <a:pt x="5100" y="940"/>
                </a:lnTo>
                <a:lnTo>
                  <a:pt x="5104" y="942"/>
                </a:lnTo>
                <a:lnTo>
                  <a:pt x="5108" y="947"/>
                </a:lnTo>
                <a:lnTo>
                  <a:pt x="5109" y="953"/>
                </a:lnTo>
                <a:lnTo>
                  <a:pt x="5109" y="962"/>
                </a:lnTo>
                <a:lnTo>
                  <a:pt x="5109" y="974"/>
                </a:lnTo>
                <a:lnTo>
                  <a:pt x="5108" y="987"/>
                </a:lnTo>
                <a:lnTo>
                  <a:pt x="5105" y="993"/>
                </a:lnTo>
                <a:lnTo>
                  <a:pt x="5103" y="998"/>
                </a:lnTo>
                <a:lnTo>
                  <a:pt x="5099" y="1003"/>
                </a:lnTo>
                <a:lnTo>
                  <a:pt x="5094" y="1008"/>
                </a:lnTo>
                <a:close/>
                <a:moveTo>
                  <a:pt x="1189" y="1954"/>
                </a:moveTo>
                <a:lnTo>
                  <a:pt x="1187" y="1956"/>
                </a:lnTo>
                <a:lnTo>
                  <a:pt x="1184" y="1959"/>
                </a:lnTo>
                <a:lnTo>
                  <a:pt x="1190" y="1962"/>
                </a:lnTo>
                <a:lnTo>
                  <a:pt x="1195" y="1967"/>
                </a:lnTo>
                <a:lnTo>
                  <a:pt x="1199" y="1975"/>
                </a:lnTo>
                <a:lnTo>
                  <a:pt x="1203" y="1982"/>
                </a:lnTo>
                <a:lnTo>
                  <a:pt x="1202" y="1974"/>
                </a:lnTo>
                <a:lnTo>
                  <a:pt x="1198" y="1966"/>
                </a:lnTo>
                <a:lnTo>
                  <a:pt x="1194" y="1960"/>
                </a:lnTo>
                <a:lnTo>
                  <a:pt x="1189" y="1954"/>
                </a:lnTo>
                <a:close/>
                <a:moveTo>
                  <a:pt x="3104" y="498"/>
                </a:moveTo>
                <a:lnTo>
                  <a:pt x="3104" y="498"/>
                </a:lnTo>
                <a:lnTo>
                  <a:pt x="3103" y="497"/>
                </a:lnTo>
                <a:lnTo>
                  <a:pt x="3100" y="492"/>
                </a:lnTo>
                <a:lnTo>
                  <a:pt x="3098" y="488"/>
                </a:lnTo>
                <a:lnTo>
                  <a:pt x="3096" y="482"/>
                </a:lnTo>
                <a:lnTo>
                  <a:pt x="3098" y="477"/>
                </a:lnTo>
                <a:lnTo>
                  <a:pt x="3095" y="476"/>
                </a:lnTo>
                <a:lnTo>
                  <a:pt x="3094" y="476"/>
                </a:lnTo>
                <a:lnTo>
                  <a:pt x="3098" y="488"/>
                </a:lnTo>
                <a:lnTo>
                  <a:pt x="3104" y="498"/>
                </a:lnTo>
                <a:lnTo>
                  <a:pt x="3104" y="498"/>
                </a:lnTo>
                <a:lnTo>
                  <a:pt x="3104" y="498"/>
                </a:lnTo>
                <a:close/>
              </a:path>
            </a:pathLst>
          </a:custGeom>
          <a:solidFill>
            <a:srgbClr val="21231E">
              <a:alpha val="4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95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9144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55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92000" y="0"/>
            <a:ext cx="6096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04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Grp="1"/>
          </p:cNvSpPr>
          <p:nvPr>
            <p:ph type="pic" sz="quarter" idx="14"/>
          </p:nvPr>
        </p:nvSpPr>
        <p:spPr bwMode="auto">
          <a:xfrm>
            <a:off x="10843324" y="3565760"/>
            <a:ext cx="4402123" cy="3730390"/>
          </a:xfrm>
          <a:custGeom>
            <a:avLst/>
            <a:gdLst>
              <a:gd name="T0" fmla="*/ 14815 w 16668"/>
              <a:gd name="T1" fmla="*/ 3 h 14004"/>
              <a:gd name="T2" fmla="*/ 15106 w 16668"/>
              <a:gd name="T3" fmla="*/ 41 h 14004"/>
              <a:gd name="T4" fmla="*/ 15385 w 16668"/>
              <a:gd name="T5" fmla="*/ 122 h 14004"/>
              <a:gd name="T6" fmla="*/ 15644 w 16668"/>
              <a:gd name="T7" fmla="*/ 242 h 14004"/>
              <a:gd name="T8" fmla="*/ 15881 w 16668"/>
              <a:gd name="T9" fmla="*/ 398 h 14004"/>
              <a:gd name="T10" fmla="*/ 16094 w 16668"/>
              <a:gd name="T11" fmla="*/ 586 h 14004"/>
              <a:gd name="T12" fmla="*/ 16278 w 16668"/>
              <a:gd name="T13" fmla="*/ 804 h 14004"/>
              <a:gd name="T14" fmla="*/ 16432 w 16668"/>
              <a:gd name="T15" fmla="*/ 1047 h 14004"/>
              <a:gd name="T16" fmla="*/ 16549 w 16668"/>
              <a:gd name="T17" fmla="*/ 1312 h 14004"/>
              <a:gd name="T18" fmla="*/ 16628 w 16668"/>
              <a:gd name="T19" fmla="*/ 1596 h 14004"/>
              <a:gd name="T20" fmla="*/ 16666 w 16668"/>
              <a:gd name="T21" fmla="*/ 1895 h 14004"/>
              <a:gd name="T22" fmla="*/ 16666 w 16668"/>
              <a:gd name="T23" fmla="*/ 12109 h 14004"/>
              <a:gd name="T24" fmla="*/ 16628 w 16668"/>
              <a:gd name="T25" fmla="*/ 12408 h 14004"/>
              <a:gd name="T26" fmla="*/ 16549 w 16668"/>
              <a:gd name="T27" fmla="*/ 12692 h 14004"/>
              <a:gd name="T28" fmla="*/ 16432 w 16668"/>
              <a:gd name="T29" fmla="*/ 12957 h 14004"/>
              <a:gd name="T30" fmla="*/ 16278 w 16668"/>
              <a:gd name="T31" fmla="*/ 13200 h 14004"/>
              <a:gd name="T32" fmla="*/ 16094 w 16668"/>
              <a:gd name="T33" fmla="*/ 13418 h 14004"/>
              <a:gd name="T34" fmla="*/ 15881 w 16668"/>
              <a:gd name="T35" fmla="*/ 13606 h 14004"/>
              <a:gd name="T36" fmla="*/ 15644 w 16668"/>
              <a:gd name="T37" fmla="*/ 13762 h 14004"/>
              <a:gd name="T38" fmla="*/ 15385 w 16668"/>
              <a:gd name="T39" fmla="*/ 13882 h 14004"/>
              <a:gd name="T40" fmla="*/ 15106 w 16668"/>
              <a:gd name="T41" fmla="*/ 13963 h 14004"/>
              <a:gd name="T42" fmla="*/ 14815 w 16668"/>
              <a:gd name="T43" fmla="*/ 14002 h 14004"/>
              <a:gd name="T44" fmla="*/ 1853 w 16668"/>
              <a:gd name="T45" fmla="*/ 14002 h 14004"/>
              <a:gd name="T46" fmla="*/ 1562 w 16668"/>
              <a:gd name="T47" fmla="*/ 13963 h 14004"/>
              <a:gd name="T48" fmla="*/ 1283 w 16668"/>
              <a:gd name="T49" fmla="*/ 13882 h 14004"/>
              <a:gd name="T50" fmla="*/ 1024 w 16668"/>
              <a:gd name="T51" fmla="*/ 13762 h 14004"/>
              <a:gd name="T52" fmla="*/ 787 w 16668"/>
              <a:gd name="T53" fmla="*/ 13606 h 14004"/>
              <a:gd name="T54" fmla="*/ 574 w 16668"/>
              <a:gd name="T55" fmla="*/ 13418 h 14004"/>
              <a:gd name="T56" fmla="*/ 390 w 16668"/>
              <a:gd name="T57" fmla="*/ 13200 h 14004"/>
              <a:gd name="T58" fmla="*/ 236 w 16668"/>
              <a:gd name="T59" fmla="*/ 12957 h 14004"/>
              <a:gd name="T60" fmla="*/ 119 w 16668"/>
              <a:gd name="T61" fmla="*/ 12692 h 14004"/>
              <a:gd name="T62" fmla="*/ 40 w 16668"/>
              <a:gd name="T63" fmla="*/ 12408 h 14004"/>
              <a:gd name="T64" fmla="*/ 2 w 16668"/>
              <a:gd name="T65" fmla="*/ 12109 h 14004"/>
              <a:gd name="T66" fmla="*/ 2 w 16668"/>
              <a:gd name="T67" fmla="*/ 1895 h 14004"/>
              <a:gd name="T68" fmla="*/ 40 w 16668"/>
              <a:gd name="T69" fmla="*/ 1596 h 14004"/>
              <a:gd name="T70" fmla="*/ 119 w 16668"/>
              <a:gd name="T71" fmla="*/ 1312 h 14004"/>
              <a:gd name="T72" fmla="*/ 236 w 16668"/>
              <a:gd name="T73" fmla="*/ 1047 h 14004"/>
              <a:gd name="T74" fmla="*/ 390 w 16668"/>
              <a:gd name="T75" fmla="*/ 804 h 14004"/>
              <a:gd name="T76" fmla="*/ 574 w 16668"/>
              <a:gd name="T77" fmla="*/ 586 h 14004"/>
              <a:gd name="T78" fmla="*/ 787 w 16668"/>
              <a:gd name="T79" fmla="*/ 398 h 14004"/>
              <a:gd name="T80" fmla="*/ 1024 w 16668"/>
              <a:gd name="T81" fmla="*/ 242 h 14004"/>
              <a:gd name="T82" fmla="*/ 1283 w 16668"/>
              <a:gd name="T83" fmla="*/ 122 h 14004"/>
              <a:gd name="T84" fmla="*/ 1562 w 16668"/>
              <a:gd name="T85" fmla="*/ 41 h 14004"/>
              <a:gd name="T86" fmla="*/ 1853 w 16668"/>
              <a:gd name="T87" fmla="*/ 3 h 14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668" h="14004">
                <a:moveTo>
                  <a:pt x="1953" y="0"/>
                </a:moveTo>
                <a:lnTo>
                  <a:pt x="14715" y="0"/>
                </a:lnTo>
                <a:lnTo>
                  <a:pt x="14815" y="3"/>
                </a:lnTo>
                <a:lnTo>
                  <a:pt x="14914" y="10"/>
                </a:lnTo>
                <a:lnTo>
                  <a:pt x="15011" y="23"/>
                </a:lnTo>
                <a:lnTo>
                  <a:pt x="15106" y="41"/>
                </a:lnTo>
                <a:lnTo>
                  <a:pt x="15201" y="64"/>
                </a:lnTo>
                <a:lnTo>
                  <a:pt x="15294" y="91"/>
                </a:lnTo>
                <a:lnTo>
                  <a:pt x="15385" y="122"/>
                </a:lnTo>
                <a:lnTo>
                  <a:pt x="15473" y="157"/>
                </a:lnTo>
                <a:lnTo>
                  <a:pt x="15560" y="198"/>
                </a:lnTo>
                <a:lnTo>
                  <a:pt x="15644" y="242"/>
                </a:lnTo>
                <a:lnTo>
                  <a:pt x="15725" y="290"/>
                </a:lnTo>
                <a:lnTo>
                  <a:pt x="15804" y="343"/>
                </a:lnTo>
                <a:lnTo>
                  <a:pt x="15881" y="398"/>
                </a:lnTo>
                <a:lnTo>
                  <a:pt x="15955" y="457"/>
                </a:lnTo>
                <a:lnTo>
                  <a:pt x="16026" y="521"/>
                </a:lnTo>
                <a:lnTo>
                  <a:pt x="16094" y="586"/>
                </a:lnTo>
                <a:lnTo>
                  <a:pt x="16159" y="656"/>
                </a:lnTo>
                <a:lnTo>
                  <a:pt x="16220" y="729"/>
                </a:lnTo>
                <a:lnTo>
                  <a:pt x="16278" y="804"/>
                </a:lnTo>
                <a:lnTo>
                  <a:pt x="16334" y="883"/>
                </a:lnTo>
                <a:lnTo>
                  <a:pt x="16384" y="964"/>
                </a:lnTo>
                <a:lnTo>
                  <a:pt x="16432" y="1047"/>
                </a:lnTo>
                <a:lnTo>
                  <a:pt x="16474" y="1133"/>
                </a:lnTo>
                <a:lnTo>
                  <a:pt x="16514" y="1221"/>
                </a:lnTo>
                <a:lnTo>
                  <a:pt x="16549" y="1312"/>
                </a:lnTo>
                <a:lnTo>
                  <a:pt x="16579" y="1404"/>
                </a:lnTo>
                <a:lnTo>
                  <a:pt x="16607" y="1499"/>
                </a:lnTo>
                <a:lnTo>
                  <a:pt x="16628" y="1596"/>
                </a:lnTo>
                <a:lnTo>
                  <a:pt x="16645" y="1694"/>
                </a:lnTo>
                <a:lnTo>
                  <a:pt x="16658" y="1794"/>
                </a:lnTo>
                <a:lnTo>
                  <a:pt x="16666" y="1895"/>
                </a:lnTo>
                <a:lnTo>
                  <a:pt x="16668" y="1997"/>
                </a:lnTo>
                <a:lnTo>
                  <a:pt x="16668" y="12007"/>
                </a:lnTo>
                <a:lnTo>
                  <a:pt x="16666" y="12109"/>
                </a:lnTo>
                <a:lnTo>
                  <a:pt x="16658" y="12210"/>
                </a:lnTo>
                <a:lnTo>
                  <a:pt x="16645" y="12310"/>
                </a:lnTo>
                <a:lnTo>
                  <a:pt x="16628" y="12408"/>
                </a:lnTo>
                <a:lnTo>
                  <a:pt x="16607" y="12505"/>
                </a:lnTo>
                <a:lnTo>
                  <a:pt x="16579" y="12600"/>
                </a:lnTo>
                <a:lnTo>
                  <a:pt x="16549" y="12692"/>
                </a:lnTo>
                <a:lnTo>
                  <a:pt x="16514" y="12783"/>
                </a:lnTo>
                <a:lnTo>
                  <a:pt x="16474" y="12871"/>
                </a:lnTo>
                <a:lnTo>
                  <a:pt x="16432" y="12957"/>
                </a:lnTo>
                <a:lnTo>
                  <a:pt x="16384" y="13041"/>
                </a:lnTo>
                <a:lnTo>
                  <a:pt x="16334" y="13121"/>
                </a:lnTo>
                <a:lnTo>
                  <a:pt x="16278" y="13200"/>
                </a:lnTo>
                <a:lnTo>
                  <a:pt x="16220" y="13275"/>
                </a:lnTo>
                <a:lnTo>
                  <a:pt x="16159" y="13348"/>
                </a:lnTo>
                <a:lnTo>
                  <a:pt x="16094" y="13418"/>
                </a:lnTo>
                <a:lnTo>
                  <a:pt x="16026" y="13483"/>
                </a:lnTo>
                <a:lnTo>
                  <a:pt x="15955" y="13547"/>
                </a:lnTo>
                <a:lnTo>
                  <a:pt x="15881" y="13606"/>
                </a:lnTo>
                <a:lnTo>
                  <a:pt x="15804" y="13661"/>
                </a:lnTo>
                <a:lnTo>
                  <a:pt x="15725" y="13714"/>
                </a:lnTo>
                <a:lnTo>
                  <a:pt x="15644" y="13762"/>
                </a:lnTo>
                <a:lnTo>
                  <a:pt x="15560" y="13806"/>
                </a:lnTo>
                <a:lnTo>
                  <a:pt x="15473" y="13847"/>
                </a:lnTo>
                <a:lnTo>
                  <a:pt x="15385" y="13882"/>
                </a:lnTo>
                <a:lnTo>
                  <a:pt x="15294" y="13913"/>
                </a:lnTo>
                <a:lnTo>
                  <a:pt x="15201" y="13940"/>
                </a:lnTo>
                <a:lnTo>
                  <a:pt x="15106" y="13963"/>
                </a:lnTo>
                <a:lnTo>
                  <a:pt x="15011" y="13981"/>
                </a:lnTo>
                <a:lnTo>
                  <a:pt x="14914" y="13994"/>
                </a:lnTo>
                <a:lnTo>
                  <a:pt x="14815" y="14002"/>
                </a:lnTo>
                <a:lnTo>
                  <a:pt x="14715" y="14004"/>
                </a:lnTo>
                <a:lnTo>
                  <a:pt x="1953" y="14004"/>
                </a:lnTo>
                <a:lnTo>
                  <a:pt x="1853" y="14002"/>
                </a:lnTo>
                <a:lnTo>
                  <a:pt x="1754" y="13994"/>
                </a:lnTo>
                <a:lnTo>
                  <a:pt x="1657" y="13981"/>
                </a:lnTo>
                <a:lnTo>
                  <a:pt x="1562" y="13963"/>
                </a:lnTo>
                <a:lnTo>
                  <a:pt x="1467" y="13940"/>
                </a:lnTo>
                <a:lnTo>
                  <a:pt x="1374" y="13913"/>
                </a:lnTo>
                <a:lnTo>
                  <a:pt x="1283" y="13882"/>
                </a:lnTo>
                <a:lnTo>
                  <a:pt x="1195" y="13847"/>
                </a:lnTo>
                <a:lnTo>
                  <a:pt x="1108" y="13806"/>
                </a:lnTo>
                <a:lnTo>
                  <a:pt x="1024" y="13762"/>
                </a:lnTo>
                <a:lnTo>
                  <a:pt x="943" y="13714"/>
                </a:lnTo>
                <a:lnTo>
                  <a:pt x="864" y="13661"/>
                </a:lnTo>
                <a:lnTo>
                  <a:pt x="787" y="13606"/>
                </a:lnTo>
                <a:lnTo>
                  <a:pt x="713" y="13547"/>
                </a:lnTo>
                <a:lnTo>
                  <a:pt x="642" y="13483"/>
                </a:lnTo>
                <a:lnTo>
                  <a:pt x="574" y="13418"/>
                </a:lnTo>
                <a:lnTo>
                  <a:pt x="509" y="13348"/>
                </a:lnTo>
                <a:lnTo>
                  <a:pt x="448" y="13275"/>
                </a:lnTo>
                <a:lnTo>
                  <a:pt x="390" y="13200"/>
                </a:lnTo>
                <a:lnTo>
                  <a:pt x="334" y="13121"/>
                </a:lnTo>
                <a:lnTo>
                  <a:pt x="283" y="13041"/>
                </a:lnTo>
                <a:lnTo>
                  <a:pt x="236" y="12957"/>
                </a:lnTo>
                <a:lnTo>
                  <a:pt x="194" y="12871"/>
                </a:lnTo>
                <a:lnTo>
                  <a:pt x="154" y="12783"/>
                </a:lnTo>
                <a:lnTo>
                  <a:pt x="119" y="12692"/>
                </a:lnTo>
                <a:lnTo>
                  <a:pt x="89" y="12600"/>
                </a:lnTo>
                <a:lnTo>
                  <a:pt x="61" y="12505"/>
                </a:lnTo>
                <a:lnTo>
                  <a:pt x="40" y="12408"/>
                </a:lnTo>
                <a:lnTo>
                  <a:pt x="23" y="12310"/>
                </a:lnTo>
                <a:lnTo>
                  <a:pt x="10" y="12210"/>
                </a:lnTo>
                <a:lnTo>
                  <a:pt x="2" y="12109"/>
                </a:lnTo>
                <a:lnTo>
                  <a:pt x="0" y="12007"/>
                </a:lnTo>
                <a:lnTo>
                  <a:pt x="0" y="1997"/>
                </a:lnTo>
                <a:lnTo>
                  <a:pt x="2" y="1895"/>
                </a:lnTo>
                <a:lnTo>
                  <a:pt x="10" y="1794"/>
                </a:lnTo>
                <a:lnTo>
                  <a:pt x="23" y="1694"/>
                </a:lnTo>
                <a:lnTo>
                  <a:pt x="40" y="1596"/>
                </a:lnTo>
                <a:lnTo>
                  <a:pt x="61" y="1499"/>
                </a:lnTo>
                <a:lnTo>
                  <a:pt x="89" y="1404"/>
                </a:lnTo>
                <a:lnTo>
                  <a:pt x="119" y="1312"/>
                </a:lnTo>
                <a:lnTo>
                  <a:pt x="154" y="1221"/>
                </a:lnTo>
                <a:lnTo>
                  <a:pt x="194" y="1133"/>
                </a:lnTo>
                <a:lnTo>
                  <a:pt x="236" y="1047"/>
                </a:lnTo>
                <a:lnTo>
                  <a:pt x="283" y="964"/>
                </a:lnTo>
                <a:lnTo>
                  <a:pt x="334" y="883"/>
                </a:lnTo>
                <a:lnTo>
                  <a:pt x="390" y="804"/>
                </a:lnTo>
                <a:lnTo>
                  <a:pt x="448" y="729"/>
                </a:lnTo>
                <a:lnTo>
                  <a:pt x="509" y="656"/>
                </a:lnTo>
                <a:lnTo>
                  <a:pt x="574" y="586"/>
                </a:lnTo>
                <a:lnTo>
                  <a:pt x="642" y="521"/>
                </a:lnTo>
                <a:lnTo>
                  <a:pt x="713" y="457"/>
                </a:lnTo>
                <a:lnTo>
                  <a:pt x="787" y="398"/>
                </a:lnTo>
                <a:lnTo>
                  <a:pt x="864" y="343"/>
                </a:lnTo>
                <a:lnTo>
                  <a:pt x="943" y="290"/>
                </a:lnTo>
                <a:lnTo>
                  <a:pt x="1024" y="242"/>
                </a:lnTo>
                <a:lnTo>
                  <a:pt x="1108" y="198"/>
                </a:lnTo>
                <a:lnTo>
                  <a:pt x="1195" y="157"/>
                </a:lnTo>
                <a:lnTo>
                  <a:pt x="1283" y="122"/>
                </a:lnTo>
                <a:lnTo>
                  <a:pt x="1374" y="91"/>
                </a:lnTo>
                <a:lnTo>
                  <a:pt x="1467" y="64"/>
                </a:lnTo>
                <a:lnTo>
                  <a:pt x="1562" y="41"/>
                </a:lnTo>
                <a:lnTo>
                  <a:pt x="1657" y="23"/>
                </a:lnTo>
                <a:lnTo>
                  <a:pt x="1754" y="10"/>
                </a:lnTo>
                <a:lnTo>
                  <a:pt x="1853" y="3"/>
                </a:lnTo>
                <a:lnTo>
                  <a:pt x="1953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62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534525" y="3486149"/>
            <a:ext cx="6848476" cy="3800475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0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588500" y="3162301"/>
            <a:ext cx="6515100" cy="4086224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25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521371" y="2454276"/>
            <a:ext cx="6691085" cy="3862614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3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 noGrp="1"/>
          </p:cNvSpPr>
          <p:nvPr>
            <p:ph type="pic" sz="quarter" idx="14"/>
          </p:nvPr>
        </p:nvSpPr>
        <p:spPr bwMode="auto">
          <a:xfrm>
            <a:off x="1714533" y="2358059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11" name="Freeform 6"/>
          <p:cNvSpPr>
            <a:spLocks noGrp="1"/>
          </p:cNvSpPr>
          <p:nvPr>
            <p:ph type="pic" sz="quarter" idx="15"/>
          </p:nvPr>
        </p:nvSpPr>
        <p:spPr bwMode="auto">
          <a:xfrm>
            <a:off x="8053861" y="5983229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12" name="Freeform 6"/>
          <p:cNvSpPr>
            <a:spLocks noGrp="1"/>
          </p:cNvSpPr>
          <p:nvPr>
            <p:ph type="pic" sz="quarter" idx="16"/>
          </p:nvPr>
        </p:nvSpPr>
        <p:spPr bwMode="auto">
          <a:xfrm>
            <a:off x="14434491" y="2358059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38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23"/>
          </p:nvPr>
        </p:nvSpPr>
        <p:spPr bwMode="auto">
          <a:xfrm>
            <a:off x="6981371" y="0"/>
            <a:ext cx="11306629" cy="10288588"/>
          </a:xfrm>
          <a:custGeom>
            <a:avLst/>
            <a:gdLst>
              <a:gd name="T0" fmla="*/ 4851 w 11825"/>
              <a:gd name="T1" fmla="*/ 12960 h 12960"/>
              <a:gd name="T2" fmla="*/ 11825 w 11825"/>
              <a:gd name="T3" fmla="*/ 12958 h 12960"/>
              <a:gd name="T4" fmla="*/ 11823 w 11825"/>
              <a:gd name="T5" fmla="*/ 5218 h 12960"/>
              <a:gd name="T6" fmla="*/ 4851 w 11825"/>
              <a:gd name="T7" fmla="*/ 12960 h 12960"/>
              <a:gd name="T8" fmla="*/ 11712 w 11825"/>
              <a:gd name="T9" fmla="*/ 4285 h 12960"/>
              <a:gd name="T10" fmla="*/ 8129 w 11825"/>
              <a:gd name="T11" fmla="*/ 4285 h 12960"/>
              <a:gd name="T12" fmla="*/ 11452 w 11825"/>
              <a:gd name="T13" fmla="*/ 0 h 12960"/>
              <a:gd name="T14" fmla="*/ 3683 w 11825"/>
              <a:gd name="T15" fmla="*/ 0 h 12960"/>
              <a:gd name="T16" fmla="*/ 0 w 11825"/>
              <a:gd name="T17" fmla="*/ 7351 h 12960"/>
              <a:gd name="T18" fmla="*/ 3817 w 11825"/>
              <a:gd name="T19" fmla="*/ 7351 h 12960"/>
              <a:gd name="T20" fmla="*/ 1062 w 11825"/>
              <a:gd name="T21" fmla="*/ 12960 h 12960"/>
              <a:gd name="T22" fmla="*/ 3766 w 11825"/>
              <a:gd name="T23" fmla="*/ 12960 h 12960"/>
              <a:gd name="T24" fmla="*/ 11712 w 11825"/>
              <a:gd name="T25" fmla="*/ 4285 h 12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25" h="12960">
                <a:moveTo>
                  <a:pt x="4851" y="12960"/>
                </a:moveTo>
                <a:lnTo>
                  <a:pt x="11825" y="12958"/>
                </a:lnTo>
                <a:lnTo>
                  <a:pt x="11823" y="5218"/>
                </a:lnTo>
                <a:lnTo>
                  <a:pt x="4851" y="12960"/>
                </a:lnTo>
                <a:close/>
                <a:moveTo>
                  <a:pt x="11712" y="4285"/>
                </a:moveTo>
                <a:lnTo>
                  <a:pt x="8129" y="4285"/>
                </a:lnTo>
                <a:lnTo>
                  <a:pt x="11452" y="0"/>
                </a:lnTo>
                <a:lnTo>
                  <a:pt x="3683" y="0"/>
                </a:lnTo>
                <a:lnTo>
                  <a:pt x="0" y="7351"/>
                </a:lnTo>
                <a:lnTo>
                  <a:pt x="3817" y="7351"/>
                </a:lnTo>
                <a:lnTo>
                  <a:pt x="1062" y="12960"/>
                </a:lnTo>
                <a:lnTo>
                  <a:pt x="3766" y="12960"/>
                </a:lnTo>
                <a:lnTo>
                  <a:pt x="11712" y="4285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433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9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10334212" y="1170067"/>
            <a:ext cx="6380924" cy="8133158"/>
          </a:xfrm>
          <a:custGeom>
            <a:avLst/>
            <a:gdLst>
              <a:gd name="T0" fmla="*/ 514 w 4556"/>
              <a:gd name="T1" fmla="*/ 5204 h 5520"/>
              <a:gd name="T2" fmla="*/ 1621 w 4556"/>
              <a:gd name="T3" fmla="*/ 5485 h 5520"/>
              <a:gd name="T4" fmla="*/ 1557 w 4556"/>
              <a:gd name="T5" fmla="*/ 5458 h 5520"/>
              <a:gd name="T6" fmla="*/ 1399 w 4556"/>
              <a:gd name="T7" fmla="*/ 5452 h 5520"/>
              <a:gd name="T8" fmla="*/ 1306 w 4556"/>
              <a:gd name="T9" fmla="*/ 5401 h 5520"/>
              <a:gd name="T10" fmla="*/ 1330 w 4556"/>
              <a:gd name="T11" fmla="*/ 5455 h 5520"/>
              <a:gd name="T12" fmla="*/ 1270 w 4556"/>
              <a:gd name="T13" fmla="*/ 5515 h 5520"/>
              <a:gd name="T14" fmla="*/ 1113 w 4556"/>
              <a:gd name="T15" fmla="*/ 5452 h 5520"/>
              <a:gd name="T16" fmla="*/ 933 w 4556"/>
              <a:gd name="T17" fmla="*/ 5447 h 5520"/>
              <a:gd name="T18" fmla="*/ 627 w 4556"/>
              <a:gd name="T19" fmla="*/ 5337 h 5520"/>
              <a:gd name="T20" fmla="*/ 577 w 4556"/>
              <a:gd name="T21" fmla="*/ 5296 h 5520"/>
              <a:gd name="T22" fmla="*/ 471 w 4556"/>
              <a:gd name="T23" fmla="*/ 5184 h 5520"/>
              <a:gd name="T24" fmla="*/ 415 w 4556"/>
              <a:gd name="T25" fmla="*/ 5051 h 5520"/>
              <a:gd name="T26" fmla="*/ 302 w 4556"/>
              <a:gd name="T27" fmla="*/ 4903 h 5520"/>
              <a:gd name="T28" fmla="*/ 187 w 4556"/>
              <a:gd name="T29" fmla="*/ 4834 h 5520"/>
              <a:gd name="T30" fmla="*/ 125 w 4556"/>
              <a:gd name="T31" fmla="*/ 4817 h 5520"/>
              <a:gd name="T32" fmla="*/ 35 w 4556"/>
              <a:gd name="T33" fmla="*/ 4670 h 5520"/>
              <a:gd name="T34" fmla="*/ 69 w 4556"/>
              <a:gd name="T35" fmla="*/ 4647 h 5520"/>
              <a:gd name="T36" fmla="*/ 33 w 4556"/>
              <a:gd name="T37" fmla="*/ 4571 h 5520"/>
              <a:gd name="T38" fmla="*/ 71 w 4556"/>
              <a:gd name="T39" fmla="*/ 4306 h 5520"/>
              <a:gd name="T40" fmla="*/ 227 w 4556"/>
              <a:gd name="T41" fmla="*/ 4136 h 5520"/>
              <a:gd name="T42" fmla="*/ 392 w 4556"/>
              <a:gd name="T43" fmla="*/ 4101 h 5520"/>
              <a:gd name="T44" fmla="*/ 639 w 4556"/>
              <a:gd name="T45" fmla="*/ 4082 h 5520"/>
              <a:gd name="T46" fmla="*/ 1276 w 4556"/>
              <a:gd name="T47" fmla="*/ 4141 h 5520"/>
              <a:gd name="T48" fmla="*/ 2311 w 4556"/>
              <a:gd name="T49" fmla="*/ 4065 h 5520"/>
              <a:gd name="T50" fmla="*/ 2599 w 4556"/>
              <a:gd name="T51" fmla="*/ 3953 h 5520"/>
              <a:gd name="T52" fmla="*/ 3419 w 4556"/>
              <a:gd name="T53" fmla="*/ 3536 h 5520"/>
              <a:gd name="T54" fmla="*/ 3452 w 4556"/>
              <a:gd name="T55" fmla="*/ 2946 h 5520"/>
              <a:gd name="T56" fmla="*/ 2740 w 4556"/>
              <a:gd name="T57" fmla="*/ 2699 h 5520"/>
              <a:gd name="T58" fmla="*/ 1985 w 4556"/>
              <a:gd name="T59" fmla="*/ 2717 h 5520"/>
              <a:gd name="T60" fmla="*/ 1419 w 4556"/>
              <a:gd name="T61" fmla="*/ 2681 h 5520"/>
              <a:gd name="T62" fmla="*/ 807 w 4556"/>
              <a:gd name="T63" fmla="*/ 2319 h 5520"/>
              <a:gd name="T64" fmla="*/ 779 w 4556"/>
              <a:gd name="T65" fmla="*/ 1523 h 5520"/>
              <a:gd name="T66" fmla="*/ 1017 w 4556"/>
              <a:gd name="T67" fmla="*/ 1036 h 5520"/>
              <a:gd name="T68" fmla="*/ 1418 w 4556"/>
              <a:gd name="T69" fmla="*/ 684 h 5520"/>
              <a:gd name="T70" fmla="*/ 1920 w 4556"/>
              <a:gd name="T71" fmla="*/ 373 h 5520"/>
              <a:gd name="T72" fmla="*/ 2535 w 4556"/>
              <a:gd name="T73" fmla="*/ 163 h 5520"/>
              <a:gd name="T74" fmla="*/ 3619 w 4556"/>
              <a:gd name="T75" fmla="*/ 9 h 5520"/>
              <a:gd name="T76" fmla="*/ 4273 w 4556"/>
              <a:gd name="T77" fmla="*/ 80 h 5520"/>
              <a:gd name="T78" fmla="*/ 4451 w 4556"/>
              <a:gd name="T79" fmla="*/ 338 h 5520"/>
              <a:gd name="T80" fmla="*/ 4556 w 4556"/>
              <a:gd name="T81" fmla="*/ 930 h 5520"/>
              <a:gd name="T82" fmla="*/ 4367 w 4556"/>
              <a:gd name="T83" fmla="*/ 1353 h 5520"/>
              <a:gd name="T84" fmla="*/ 4203 w 4556"/>
              <a:gd name="T85" fmla="*/ 1414 h 5520"/>
              <a:gd name="T86" fmla="*/ 3958 w 4556"/>
              <a:gd name="T87" fmla="*/ 1439 h 5520"/>
              <a:gd name="T88" fmla="*/ 3538 w 4556"/>
              <a:gd name="T89" fmla="*/ 1313 h 5520"/>
              <a:gd name="T90" fmla="*/ 3038 w 4556"/>
              <a:gd name="T91" fmla="*/ 1290 h 5520"/>
              <a:gd name="T92" fmla="*/ 2630 w 4556"/>
              <a:gd name="T93" fmla="*/ 1349 h 5520"/>
              <a:gd name="T94" fmla="*/ 2361 w 4556"/>
              <a:gd name="T95" fmla="*/ 1377 h 5520"/>
              <a:gd name="T96" fmla="*/ 2244 w 4556"/>
              <a:gd name="T97" fmla="*/ 1442 h 5520"/>
              <a:gd name="T98" fmla="*/ 1974 w 4556"/>
              <a:gd name="T99" fmla="*/ 1594 h 5520"/>
              <a:gd name="T100" fmla="*/ 1901 w 4556"/>
              <a:gd name="T101" fmla="*/ 1610 h 5520"/>
              <a:gd name="T102" fmla="*/ 2221 w 4556"/>
              <a:gd name="T103" fmla="*/ 1413 h 5520"/>
              <a:gd name="T104" fmla="*/ 2399 w 4556"/>
              <a:gd name="T105" fmla="*/ 1315 h 5520"/>
              <a:gd name="T106" fmla="*/ 2110 w 4556"/>
              <a:gd name="T107" fmla="*/ 1406 h 5520"/>
              <a:gd name="T108" fmla="*/ 1610 w 4556"/>
              <a:gd name="T109" fmla="*/ 1861 h 5520"/>
              <a:gd name="T110" fmla="*/ 1621 w 4556"/>
              <a:gd name="T111" fmla="*/ 2381 h 5520"/>
              <a:gd name="T112" fmla="*/ 2821 w 4556"/>
              <a:gd name="T113" fmla="*/ 2463 h 5520"/>
              <a:gd name="T114" fmla="*/ 3997 w 4556"/>
              <a:gd name="T115" fmla="*/ 2839 h 5520"/>
              <a:gd name="T116" fmla="*/ 4449 w 4556"/>
              <a:gd name="T117" fmla="*/ 3865 h 5520"/>
              <a:gd name="T118" fmla="*/ 3975 w 4556"/>
              <a:gd name="T119" fmla="*/ 4795 h 5520"/>
              <a:gd name="T120" fmla="*/ 2959 w 4556"/>
              <a:gd name="T121" fmla="*/ 5356 h 5520"/>
              <a:gd name="T122" fmla="*/ 2050 w 4556"/>
              <a:gd name="T123" fmla="*/ 5495 h 5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556" h="5520">
                <a:moveTo>
                  <a:pt x="221" y="4161"/>
                </a:moveTo>
                <a:lnTo>
                  <a:pt x="221" y="4157"/>
                </a:lnTo>
                <a:lnTo>
                  <a:pt x="218" y="4153"/>
                </a:lnTo>
                <a:lnTo>
                  <a:pt x="216" y="4152"/>
                </a:lnTo>
                <a:lnTo>
                  <a:pt x="213" y="4150"/>
                </a:lnTo>
                <a:lnTo>
                  <a:pt x="206" y="4148"/>
                </a:lnTo>
                <a:lnTo>
                  <a:pt x="199" y="4144"/>
                </a:lnTo>
                <a:lnTo>
                  <a:pt x="197" y="4143"/>
                </a:lnTo>
                <a:lnTo>
                  <a:pt x="196" y="4144"/>
                </a:lnTo>
                <a:lnTo>
                  <a:pt x="193" y="4146"/>
                </a:lnTo>
                <a:lnTo>
                  <a:pt x="191" y="4148"/>
                </a:lnTo>
                <a:lnTo>
                  <a:pt x="187" y="4155"/>
                </a:lnTo>
                <a:lnTo>
                  <a:pt x="186" y="4161"/>
                </a:lnTo>
                <a:lnTo>
                  <a:pt x="187" y="4166"/>
                </a:lnTo>
                <a:lnTo>
                  <a:pt x="189" y="4168"/>
                </a:lnTo>
                <a:lnTo>
                  <a:pt x="192" y="4170"/>
                </a:lnTo>
                <a:lnTo>
                  <a:pt x="197" y="4171"/>
                </a:lnTo>
                <a:lnTo>
                  <a:pt x="201" y="4171"/>
                </a:lnTo>
                <a:lnTo>
                  <a:pt x="204" y="4172"/>
                </a:lnTo>
                <a:lnTo>
                  <a:pt x="208" y="4173"/>
                </a:lnTo>
                <a:lnTo>
                  <a:pt x="212" y="4176"/>
                </a:lnTo>
                <a:lnTo>
                  <a:pt x="213" y="4177"/>
                </a:lnTo>
                <a:lnTo>
                  <a:pt x="214" y="4176"/>
                </a:lnTo>
                <a:lnTo>
                  <a:pt x="216" y="4175"/>
                </a:lnTo>
                <a:lnTo>
                  <a:pt x="217" y="4172"/>
                </a:lnTo>
                <a:lnTo>
                  <a:pt x="219" y="4167"/>
                </a:lnTo>
                <a:lnTo>
                  <a:pt x="221" y="4161"/>
                </a:lnTo>
                <a:close/>
                <a:moveTo>
                  <a:pt x="569" y="5220"/>
                </a:moveTo>
                <a:lnTo>
                  <a:pt x="562" y="5217"/>
                </a:lnTo>
                <a:lnTo>
                  <a:pt x="555" y="5213"/>
                </a:lnTo>
                <a:lnTo>
                  <a:pt x="549" y="5210"/>
                </a:lnTo>
                <a:lnTo>
                  <a:pt x="542" y="5209"/>
                </a:lnTo>
                <a:lnTo>
                  <a:pt x="528" y="5207"/>
                </a:lnTo>
                <a:lnTo>
                  <a:pt x="514" y="5204"/>
                </a:lnTo>
                <a:lnTo>
                  <a:pt x="520" y="5214"/>
                </a:lnTo>
                <a:lnTo>
                  <a:pt x="527" y="5222"/>
                </a:lnTo>
                <a:lnTo>
                  <a:pt x="532" y="5228"/>
                </a:lnTo>
                <a:lnTo>
                  <a:pt x="537" y="5231"/>
                </a:lnTo>
                <a:lnTo>
                  <a:pt x="543" y="5231"/>
                </a:lnTo>
                <a:lnTo>
                  <a:pt x="550" y="5229"/>
                </a:lnTo>
                <a:lnTo>
                  <a:pt x="558" y="5226"/>
                </a:lnTo>
                <a:lnTo>
                  <a:pt x="569" y="5220"/>
                </a:lnTo>
                <a:close/>
                <a:moveTo>
                  <a:pt x="1654" y="5468"/>
                </a:moveTo>
                <a:lnTo>
                  <a:pt x="1655" y="5471"/>
                </a:lnTo>
                <a:lnTo>
                  <a:pt x="1656" y="5474"/>
                </a:lnTo>
                <a:lnTo>
                  <a:pt x="1659" y="5476"/>
                </a:lnTo>
                <a:lnTo>
                  <a:pt x="1661" y="5479"/>
                </a:lnTo>
                <a:lnTo>
                  <a:pt x="1664" y="5481"/>
                </a:lnTo>
                <a:lnTo>
                  <a:pt x="1665" y="5484"/>
                </a:lnTo>
                <a:lnTo>
                  <a:pt x="1665" y="5488"/>
                </a:lnTo>
                <a:lnTo>
                  <a:pt x="1661" y="5491"/>
                </a:lnTo>
                <a:lnTo>
                  <a:pt x="1660" y="5496"/>
                </a:lnTo>
                <a:lnTo>
                  <a:pt x="1658" y="5500"/>
                </a:lnTo>
                <a:lnTo>
                  <a:pt x="1658" y="5501"/>
                </a:lnTo>
                <a:lnTo>
                  <a:pt x="1655" y="5504"/>
                </a:lnTo>
                <a:lnTo>
                  <a:pt x="1653" y="5504"/>
                </a:lnTo>
                <a:lnTo>
                  <a:pt x="1650" y="5504"/>
                </a:lnTo>
                <a:lnTo>
                  <a:pt x="1645" y="5504"/>
                </a:lnTo>
                <a:lnTo>
                  <a:pt x="1639" y="5503"/>
                </a:lnTo>
                <a:lnTo>
                  <a:pt x="1636" y="5503"/>
                </a:lnTo>
                <a:lnTo>
                  <a:pt x="1635" y="5501"/>
                </a:lnTo>
                <a:lnTo>
                  <a:pt x="1632" y="5499"/>
                </a:lnTo>
                <a:lnTo>
                  <a:pt x="1632" y="5495"/>
                </a:lnTo>
                <a:lnTo>
                  <a:pt x="1631" y="5491"/>
                </a:lnTo>
                <a:lnTo>
                  <a:pt x="1630" y="5489"/>
                </a:lnTo>
                <a:lnTo>
                  <a:pt x="1629" y="5486"/>
                </a:lnTo>
                <a:lnTo>
                  <a:pt x="1626" y="5486"/>
                </a:lnTo>
                <a:lnTo>
                  <a:pt x="1621" y="5485"/>
                </a:lnTo>
                <a:lnTo>
                  <a:pt x="1616" y="5486"/>
                </a:lnTo>
                <a:lnTo>
                  <a:pt x="1607" y="5488"/>
                </a:lnTo>
                <a:lnTo>
                  <a:pt x="1600" y="5489"/>
                </a:lnTo>
                <a:lnTo>
                  <a:pt x="1590" y="5491"/>
                </a:lnTo>
                <a:lnTo>
                  <a:pt x="1582" y="5493"/>
                </a:lnTo>
                <a:lnTo>
                  <a:pt x="1577" y="5494"/>
                </a:lnTo>
                <a:lnTo>
                  <a:pt x="1572" y="5493"/>
                </a:lnTo>
                <a:lnTo>
                  <a:pt x="1567" y="5490"/>
                </a:lnTo>
                <a:lnTo>
                  <a:pt x="1562" y="5486"/>
                </a:lnTo>
                <a:lnTo>
                  <a:pt x="1557" y="5480"/>
                </a:lnTo>
                <a:lnTo>
                  <a:pt x="1551" y="5473"/>
                </a:lnTo>
                <a:lnTo>
                  <a:pt x="1557" y="5471"/>
                </a:lnTo>
                <a:lnTo>
                  <a:pt x="1562" y="5471"/>
                </a:lnTo>
                <a:lnTo>
                  <a:pt x="1567" y="5471"/>
                </a:lnTo>
                <a:lnTo>
                  <a:pt x="1574" y="5471"/>
                </a:lnTo>
                <a:lnTo>
                  <a:pt x="1584" y="5474"/>
                </a:lnTo>
                <a:lnTo>
                  <a:pt x="1594" y="5475"/>
                </a:lnTo>
                <a:lnTo>
                  <a:pt x="1605" y="5476"/>
                </a:lnTo>
                <a:lnTo>
                  <a:pt x="1616" y="5478"/>
                </a:lnTo>
                <a:lnTo>
                  <a:pt x="1620" y="5475"/>
                </a:lnTo>
                <a:lnTo>
                  <a:pt x="1622" y="5471"/>
                </a:lnTo>
                <a:lnTo>
                  <a:pt x="1622" y="5470"/>
                </a:lnTo>
                <a:lnTo>
                  <a:pt x="1622" y="5468"/>
                </a:lnTo>
                <a:lnTo>
                  <a:pt x="1621" y="5466"/>
                </a:lnTo>
                <a:lnTo>
                  <a:pt x="1620" y="5465"/>
                </a:lnTo>
                <a:lnTo>
                  <a:pt x="1611" y="5460"/>
                </a:lnTo>
                <a:lnTo>
                  <a:pt x="1602" y="5455"/>
                </a:lnTo>
                <a:lnTo>
                  <a:pt x="1599" y="5454"/>
                </a:lnTo>
                <a:lnTo>
                  <a:pt x="1594" y="5452"/>
                </a:lnTo>
                <a:lnTo>
                  <a:pt x="1589" y="5452"/>
                </a:lnTo>
                <a:lnTo>
                  <a:pt x="1584" y="5454"/>
                </a:lnTo>
                <a:lnTo>
                  <a:pt x="1575" y="5456"/>
                </a:lnTo>
                <a:lnTo>
                  <a:pt x="1566" y="5458"/>
                </a:lnTo>
                <a:lnTo>
                  <a:pt x="1557" y="5458"/>
                </a:lnTo>
                <a:lnTo>
                  <a:pt x="1548" y="5458"/>
                </a:lnTo>
                <a:lnTo>
                  <a:pt x="1531" y="5456"/>
                </a:lnTo>
                <a:lnTo>
                  <a:pt x="1513" y="5456"/>
                </a:lnTo>
                <a:lnTo>
                  <a:pt x="1507" y="5455"/>
                </a:lnTo>
                <a:lnTo>
                  <a:pt x="1502" y="5454"/>
                </a:lnTo>
                <a:lnTo>
                  <a:pt x="1497" y="5451"/>
                </a:lnTo>
                <a:lnTo>
                  <a:pt x="1492" y="5447"/>
                </a:lnTo>
                <a:lnTo>
                  <a:pt x="1482" y="5441"/>
                </a:lnTo>
                <a:lnTo>
                  <a:pt x="1471" y="5436"/>
                </a:lnTo>
                <a:lnTo>
                  <a:pt x="1466" y="5434"/>
                </a:lnTo>
                <a:lnTo>
                  <a:pt x="1462" y="5431"/>
                </a:lnTo>
                <a:lnTo>
                  <a:pt x="1454" y="5434"/>
                </a:lnTo>
                <a:lnTo>
                  <a:pt x="1448" y="5435"/>
                </a:lnTo>
                <a:lnTo>
                  <a:pt x="1443" y="5435"/>
                </a:lnTo>
                <a:lnTo>
                  <a:pt x="1437" y="5434"/>
                </a:lnTo>
                <a:lnTo>
                  <a:pt x="1424" y="5430"/>
                </a:lnTo>
                <a:lnTo>
                  <a:pt x="1413" y="5425"/>
                </a:lnTo>
                <a:lnTo>
                  <a:pt x="1409" y="5425"/>
                </a:lnTo>
                <a:lnTo>
                  <a:pt x="1407" y="5425"/>
                </a:lnTo>
                <a:lnTo>
                  <a:pt x="1404" y="5427"/>
                </a:lnTo>
                <a:lnTo>
                  <a:pt x="1402" y="5431"/>
                </a:lnTo>
                <a:lnTo>
                  <a:pt x="1401" y="5434"/>
                </a:lnTo>
                <a:lnTo>
                  <a:pt x="1398" y="5435"/>
                </a:lnTo>
                <a:lnTo>
                  <a:pt x="1395" y="5435"/>
                </a:lnTo>
                <a:lnTo>
                  <a:pt x="1394" y="5435"/>
                </a:lnTo>
                <a:lnTo>
                  <a:pt x="1388" y="5434"/>
                </a:lnTo>
                <a:lnTo>
                  <a:pt x="1383" y="5431"/>
                </a:lnTo>
                <a:lnTo>
                  <a:pt x="1384" y="5435"/>
                </a:lnTo>
                <a:lnTo>
                  <a:pt x="1387" y="5439"/>
                </a:lnTo>
                <a:lnTo>
                  <a:pt x="1389" y="5441"/>
                </a:lnTo>
                <a:lnTo>
                  <a:pt x="1393" y="5444"/>
                </a:lnTo>
                <a:lnTo>
                  <a:pt x="1395" y="5446"/>
                </a:lnTo>
                <a:lnTo>
                  <a:pt x="1398" y="5449"/>
                </a:lnTo>
                <a:lnTo>
                  <a:pt x="1399" y="5452"/>
                </a:lnTo>
                <a:lnTo>
                  <a:pt x="1399" y="5456"/>
                </a:lnTo>
                <a:lnTo>
                  <a:pt x="1397" y="5459"/>
                </a:lnTo>
                <a:lnTo>
                  <a:pt x="1394" y="5459"/>
                </a:lnTo>
                <a:lnTo>
                  <a:pt x="1390" y="5459"/>
                </a:lnTo>
                <a:lnTo>
                  <a:pt x="1388" y="5456"/>
                </a:lnTo>
                <a:lnTo>
                  <a:pt x="1382" y="5456"/>
                </a:lnTo>
                <a:lnTo>
                  <a:pt x="1379" y="5458"/>
                </a:lnTo>
                <a:lnTo>
                  <a:pt x="1379" y="5460"/>
                </a:lnTo>
                <a:lnTo>
                  <a:pt x="1380" y="5465"/>
                </a:lnTo>
                <a:lnTo>
                  <a:pt x="1382" y="5468"/>
                </a:lnTo>
                <a:lnTo>
                  <a:pt x="1383" y="5470"/>
                </a:lnTo>
                <a:lnTo>
                  <a:pt x="1383" y="5471"/>
                </a:lnTo>
                <a:lnTo>
                  <a:pt x="1383" y="5471"/>
                </a:lnTo>
                <a:lnTo>
                  <a:pt x="1383" y="5473"/>
                </a:lnTo>
                <a:lnTo>
                  <a:pt x="1382" y="5474"/>
                </a:lnTo>
                <a:lnTo>
                  <a:pt x="1378" y="5475"/>
                </a:lnTo>
                <a:lnTo>
                  <a:pt x="1374" y="5474"/>
                </a:lnTo>
                <a:lnTo>
                  <a:pt x="1373" y="5470"/>
                </a:lnTo>
                <a:lnTo>
                  <a:pt x="1373" y="5466"/>
                </a:lnTo>
                <a:lnTo>
                  <a:pt x="1372" y="5460"/>
                </a:lnTo>
                <a:lnTo>
                  <a:pt x="1369" y="5455"/>
                </a:lnTo>
                <a:lnTo>
                  <a:pt x="1364" y="5450"/>
                </a:lnTo>
                <a:lnTo>
                  <a:pt x="1359" y="5446"/>
                </a:lnTo>
                <a:lnTo>
                  <a:pt x="1355" y="5445"/>
                </a:lnTo>
                <a:lnTo>
                  <a:pt x="1352" y="5441"/>
                </a:lnTo>
                <a:lnTo>
                  <a:pt x="1349" y="5439"/>
                </a:lnTo>
                <a:lnTo>
                  <a:pt x="1349" y="5434"/>
                </a:lnTo>
                <a:lnTo>
                  <a:pt x="1350" y="5427"/>
                </a:lnTo>
                <a:lnTo>
                  <a:pt x="1349" y="5424"/>
                </a:lnTo>
                <a:lnTo>
                  <a:pt x="1348" y="5420"/>
                </a:lnTo>
                <a:lnTo>
                  <a:pt x="1345" y="5417"/>
                </a:lnTo>
                <a:lnTo>
                  <a:pt x="1337" y="5414"/>
                </a:lnTo>
                <a:lnTo>
                  <a:pt x="1329" y="5411"/>
                </a:lnTo>
                <a:lnTo>
                  <a:pt x="1306" y="5401"/>
                </a:lnTo>
                <a:lnTo>
                  <a:pt x="1283" y="5394"/>
                </a:lnTo>
                <a:lnTo>
                  <a:pt x="1271" y="5389"/>
                </a:lnTo>
                <a:lnTo>
                  <a:pt x="1260" y="5384"/>
                </a:lnTo>
                <a:lnTo>
                  <a:pt x="1250" y="5377"/>
                </a:lnTo>
                <a:lnTo>
                  <a:pt x="1240" y="5370"/>
                </a:lnTo>
                <a:lnTo>
                  <a:pt x="1238" y="5368"/>
                </a:lnTo>
                <a:lnTo>
                  <a:pt x="1235" y="5367"/>
                </a:lnTo>
                <a:lnTo>
                  <a:pt x="1232" y="5367"/>
                </a:lnTo>
                <a:lnTo>
                  <a:pt x="1230" y="5368"/>
                </a:lnTo>
                <a:lnTo>
                  <a:pt x="1227" y="5371"/>
                </a:lnTo>
                <a:lnTo>
                  <a:pt x="1225" y="5373"/>
                </a:lnTo>
                <a:lnTo>
                  <a:pt x="1224" y="5376"/>
                </a:lnTo>
                <a:lnTo>
                  <a:pt x="1225" y="5380"/>
                </a:lnTo>
                <a:lnTo>
                  <a:pt x="1229" y="5387"/>
                </a:lnTo>
                <a:lnTo>
                  <a:pt x="1231" y="5395"/>
                </a:lnTo>
                <a:lnTo>
                  <a:pt x="1226" y="5399"/>
                </a:lnTo>
                <a:lnTo>
                  <a:pt x="1222" y="5400"/>
                </a:lnTo>
                <a:lnTo>
                  <a:pt x="1217" y="5401"/>
                </a:lnTo>
                <a:lnTo>
                  <a:pt x="1212" y="5400"/>
                </a:lnTo>
                <a:lnTo>
                  <a:pt x="1207" y="5400"/>
                </a:lnTo>
                <a:lnTo>
                  <a:pt x="1201" y="5400"/>
                </a:lnTo>
                <a:lnTo>
                  <a:pt x="1195" y="5400"/>
                </a:lnTo>
                <a:lnTo>
                  <a:pt x="1189" y="5401"/>
                </a:lnTo>
                <a:lnTo>
                  <a:pt x="1201" y="5405"/>
                </a:lnTo>
                <a:lnTo>
                  <a:pt x="1214" y="5410"/>
                </a:lnTo>
                <a:lnTo>
                  <a:pt x="1224" y="5415"/>
                </a:lnTo>
                <a:lnTo>
                  <a:pt x="1232" y="5421"/>
                </a:lnTo>
                <a:lnTo>
                  <a:pt x="1226" y="5426"/>
                </a:lnTo>
                <a:lnTo>
                  <a:pt x="1219" y="5431"/>
                </a:lnTo>
                <a:lnTo>
                  <a:pt x="1250" y="5437"/>
                </a:lnTo>
                <a:lnTo>
                  <a:pt x="1283" y="5442"/>
                </a:lnTo>
                <a:lnTo>
                  <a:pt x="1299" y="5446"/>
                </a:lnTo>
                <a:lnTo>
                  <a:pt x="1315" y="5451"/>
                </a:lnTo>
                <a:lnTo>
                  <a:pt x="1330" y="5455"/>
                </a:lnTo>
                <a:lnTo>
                  <a:pt x="1347" y="5461"/>
                </a:lnTo>
                <a:lnTo>
                  <a:pt x="1318" y="5463"/>
                </a:lnTo>
                <a:lnTo>
                  <a:pt x="1289" y="5461"/>
                </a:lnTo>
                <a:lnTo>
                  <a:pt x="1274" y="5461"/>
                </a:lnTo>
                <a:lnTo>
                  <a:pt x="1260" y="5461"/>
                </a:lnTo>
                <a:lnTo>
                  <a:pt x="1245" y="5463"/>
                </a:lnTo>
                <a:lnTo>
                  <a:pt x="1231" y="5464"/>
                </a:lnTo>
                <a:lnTo>
                  <a:pt x="1250" y="5469"/>
                </a:lnTo>
                <a:lnTo>
                  <a:pt x="1270" y="5475"/>
                </a:lnTo>
                <a:lnTo>
                  <a:pt x="1289" y="5481"/>
                </a:lnTo>
                <a:lnTo>
                  <a:pt x="1309" y="5489"/>
                </a:lnTo>
                <a:lnTo>
                  <a:pt x="1301" y="5491"/>
                </a:lnTo>
                <a:lnTo>
                  <a:pt x="1296" y="5491"/>
                </a:lnTo>
                <a:lnTo>
                  <a:pt x="1290" y="5491"/>
                </a:lnTo>
                <a:lnTo>
                  <a:pt x="1284" y="5489"/>
                </a:lnTo>
                <a:lnTo>
                  <a:pt x="1274" y="5485"/>
                </a:lnTo>
                <a:lnTo>
                  <a:pt x="1263" y="5483"/>
                </a:lnTo>
                <a:lnTo>
                  <a:pt x="1263" y="5488"/>
                </a:lnTo>
                <a:lnTo>
                  <a:pt x="1264" y="5491"/>
                </a:lnTo>
                <a:lnTo>
                  <a:pt x="1265" y="5494"/>
                </a:lnTo>
                <a:lnTo>
                  <a:pt x="1268" y="5495"/>
                </a:lnTo>
                <a:lnTo>
                  <a:pt x="1274" y="5498"/>
                </a:lnTo>
                <a:lnTo>
                  <a:pt x="1280" y="5500"/>
                </a:lnTo>
                <a:lnTo>
                  <a:pt x="1286" y="5503"/>
                </a:lnTo>
                <a:lnTo>
                  <a:pt x="1293" y="5505"/>
                </a:lnTo>
                <a:lnTo>
                  <a:pt x="1295" y="5508"/>
                </a:lnTo>
                <a:lnTo>
                  <a:pt x="1298" y="5510"/>
                </a:lnTo>
                <a:lnTo>
                  <a:pt x="1300" y="5514"/>
                </a:lnTo>
                <a:lnTo>
                  <a:pt x="1301" y="5519"/>
                </a:lnTo>
                <a:lnTo>
                  <a:pt x="1295" y="5520"/>
                </a:lnTo>
                <a:lnTo>
                  <a:pt x="1290" y="5520"/>
                </a:lnTo>
                <a:lnTo>
                  <a:pt x="1285" y="5519"/>
                </a:lnTo>
                <a:lnTo>
                  <a:pt x="1280" y="5519"/>
                </a:lnTo>
                <a:lnTo>
                  <a:pt x="1270" y="5515"/>
                </a:lnTo>
                <a:lnTo>
                  <a:pt x="1260" y="5510"/>
                </a:lnTo>
                <a:lnTo>
                  <a:pt x="1256" y="5506"/>
                </a:lnTo>
                <a:lnTo>
                  <a:pt x="1253" y="5503"/>
                </a:lnTo>
                <a:lnTo>
                  <a:pt x="1249" y="5500"/>
                </a:lnTo>
                <a:lnTo>
                  <a:pt x="1244" y="5500"/>
                </a:lnTo>
                <a:lnTo>
                  <a:pt x="1240" y="5499"/>
                </a:lnTo>
                <a:lnTo>
                  <a:pt x="1236" y="5500"/>
                </a:lnTo>
                <a:lnTo>
                  <a:pt x="1227" y="5501"/>
                </a:lnTo>
                <a:lnTo>
                  <a:pt x="1219" y="5501"/>
                </a:lnTo>
                <a:lnTo>
                  <a:pt x="1215" y="5499"/>
                </a:lnTo>
                <a:lnTo>
                  <a:pt x="1212" y="5496"/>
                </a:lnTo>
                <a:lnTo>
                  <a:pt x="1210" y="5494"/>
                </a:lnTo>
                <a:lnTo>
                  <a:pt x="1209" y="5490"/>
                </a:lnTo>
                <a:lnTo>
                  <a:pt x="1206" y="5486"/>
                </a:lnTo>
                <a:lnTo>
                  <a:pt x="1204" y="5484"/>
                </a:lnTo>
                <a:lnTo>
                  <a:pt x="1200" y="5481"/>
                </a:lnTo>
                <a:lnTo>
                  <a:pt x="1195" y="5483"/>
                </a:lnTo>
                <a:lnTo>
                  <a:pt x="1191" y="5483"/>
                </a:lnTo>
                <a:lnTo>
                  <a:pt x="1189" y="5483"/>
                </a:lnTo>
                <a:lnTo>
                  <a:pt x="1186" y="5481"/>
                </a:lnTo>
                <a:lnTo>
                  <a:pt x="1184" y="5480"/>
                </a:lnTo>
                <a:lnTo>
                  <a:pt x="1180" y="5476"/>
                </a:lnTo>
                <a:lnTo>
                  <a:pt x="1177" y="5471"/>
                </a:lnTo>
                <a:lnTo>
                  <a:pt x="1175" y="5468"/>
                </a:lnTo>
                <a:lnTo>
                  <a:pt x="1171" y="5465"/>
                </a:lnTo>
                <a:lnTo>
                  <a:pt x="1169" y="5463"/>
                </a:lnTo>
                <a:lnTo>
                  <a:pt x="1165" y="5460"/>
                </a:lnTo>
                <a:lnTo>
                  <a:pt x="1157" y="5459"/>
                </a:lnTo>
                <a:lnTo>
                  <a:pt x="1148" y="5459"/>
                </a:lnTo>
                <a:lnTo>
                  <a:pt x="1138" y="5459"/>
                </a:lnTo>
                <a:lnTo>
                  <a:pt x="1128" y="5458"/>
                </a:lnTo>
                <a:lnTo>
                  <a:pt x="1123" y="5456"/>
                </a:lnTo>
                <a:lnTo>
                  <a:pt x="1118" y="5455"/>
                </a:lnTo>
                <a:lnTo>
                  <a:pt x="1113" y="5452"/>
                </a:lnTo>
                <a:lnTo>
                  <a:pt x="1108" y="5449"/>
                </a:lnTo>
                <a:lnTo>
                  <a:pt x="1105" y="5446"/>
                </a:lnTo>
                <a:lnTo>
                  <a:pt x="1100" y="5445"/>
                </a:lnTo>
                <a:lnTo>
                  <a:pt x="1095" y="5445"/>
                </a:lnTo>
                <a:lnTo>
                  <a:pt x="1090" y="5446"/>
                </a:lnTo>
                <a:lnTo>
                  <a:pt x="1080" y="5450"/>
                </a:lnTo>
                <a:lnTo>
                  <a:pt x="1072" y="5454"/>
                </a:lnTo>
                <a:lnTo>
                  <a:pt x="1066" y="5456"/>
                </a:lnTo>
                <a:lnTo>
                  <a:pt x="1061" y="5459"/>
                </a:lnTo>
                <a:lnTo>
                  <a:pt x="1056" y="5459"/>
                </a:lnTo>
                <a:lnTo>
                  <a:pt x="1052" y="5460"/>
                </a:lnTo>
                <a:lnTo>
                  <a:pt x="1042" y="5458"/>
                </a:lnTo>
                <a:lnTo>
                  <a:pt x="1033" y="5452"/>
                </a:lnTo>
                <a:lnTo>
                  <a:pt x="1029" y="5451"/>
                </a:lnTo>
                <a:lnTo>
                  <a:pt x="1026" y="5450"/>
                </a:lnTo>
                <a:lnTo>
                  <a:pt x="1022" y="5451"/>
                </a:lnTo>
                <a:lnTo>
                  <a:pt x="1018" y="5456"/>
                </a:lnTo>
                <a:lnTo>
                  <a:pt x="1013" y="5460"/>
                </a:lnTo>
                <a:lnTo>
                  <a:pt x="1008" y="5464"/>
                </a:lnTo>
                <a:lnTo>
                  <a:pt x="1002" y="5465"/>
                </a:lnTo>
                <a:lnTo>
                  <a:pt x="996" y="5465"/>
                </a:lnTo>
                <a:lnTo>
                  <a:pt x="989" y="5464"/>
                </a:lnTo>
                <a:lnTo>
                  <a:pt x="983" y="5461"/>
                </a:lnTo>
                <a:lnTo>
                  <a:pt x="978" y="5458"/>
                </a:lnTo>
                <a:lnTo>
                  <a:pt x="974" y="5452"/>
                </a:lnTo>
                <a:lnTo>
                  <a:pt x="970" y="5446"/>
                </a:lnTo>
                <a:lnTo>
                  <a:pt x="967" y="5442"/>
                </a:lnTo>
                <a:lnTo>
                  <a:pt x="962" y="5439"/>
                </a:lnTo>
                <a:lnTo>
                  <a:pt x="957" y="5436"/>
                </a:lnTo>
                <a:lnTo>
                  <a:pt x="952" y="5436"/>
                </a:lnTo>
                <a:lnTo>
                  <a:pt x="947" y="5436"/>
                </a:lnTo>
                <a:lnTo>
                  <a:pt x="942" y="5439"/>
                </a:lnTo>
                <a:lnTo>
                  <a:pt x="938" y="5442"/>
                </a:lnTo>
                <a:lnTo>
                  <a:pt x="933" y="5447"/>
                </a:lnTo>
                <a:lnTo>
                  <a:pt x="928" y="5449"/>
                </a:lnTo>
                <a:lnTo>
                  <a:pt x="924" y="5447"/>
                </a:lnTo>
                <a:lnTo>
                  <a:pt x="920" y="5442"/>
                </a:lnTo>
                <a:lnTo>
                  <a:pt x="915" y="5439"/>
                </a:lnTo>
                <a:lnTo>
                  <a:pt x="910" y="5435"/>
                </a:lnTo>
                <a:lnTo>
                  <a:pt x="904" y="5434"/>
                </a:lnTo>
                <a:lnTo>
                  <a:pt x="898" y="5432"/>
                </a:lnTo>
                <a:lnTo>
                  <a:pt x="870" y="5430"/>
                </a:lnTo>
                <a:lnTo>
                  <a:pt x="843" y="5425"/>
                </a:lnTo>
                <a:lnTo>
                  <a:pt x="829" y="5422"/>
                </a:lnTo>
                <a:lnTo>
                  <a:pt x="815" y="5420"/>
                </a:lnTo>
                <a:lnTo>
                  <a:pt x="801" y="5419"/>
                </a:lnTo>
                <a:lnTo>
                  <a:pt x="787" y="5417"/>
                </a:lnTo>
                <a:lnTo>
                  <a:pt x="782" y="5417"/>
                </a:lnTo>
                <a:lnTo>
                  <a:pt x="776" y="5416"/>
                </a:lnTo>
                <a:lnTo>
                  <a:pt x="771" y="5415"/>
                </a:lnTo>
                <a:lnTo>
                  <a:pt x="766" y="5412"/>
                </a:lnTo>
                <a:lnTo>
                  <a:pt x="756" y="5406"/>
                </a:lnTo>
                <a:lnTo>
                  <a:pt x="745" y="5396"/>
                </a:lnTo>
                <a:lnTo>
                  <a:pt x="761" y="5397"/>
                </a:lnTo>
                <a:lnTo>
                  <a:pt x="777" y="5400"/>
                </a:lnTo>
                <a:lnTo>
                  <a:pt x="784" y="5400"/>
                </a:lnTo>
                <a:lnTo>
                  <a:pt x="791" y="5399"/>
                </a:lnTo>
                <a:lnTo>
                  <a:pt x="799" y="5397"/>
                </a:lnTo>
                <a:lnTo>
                  <a:pt x="806" y="5394"/>
                </a:lnTo>
                <a:lnTo>
                  <a:pt x="799" y="5387"/>
                </a:lnTo>
                <a:lnTo>
                  <a:pt x="792" y="5382"/>
                </a:lnTo>
                <a:lnTo>
                  <a:pt x="784" y="5377"/>
                </a:lnTo>
                <a:lnTo>
                  <a:pt x="775" y="5375"/>
                </a:lnTo>
                <a:lnTo>
                  <a:pt x="744" y="5367"/>
                </a:lnTo>
                <a:lnTo>
                  <a:pt x="711" y="5360"/>
                </a:lnTo>
                <a:lnTo>
                  <a:pt x="680" y="5351"/>
                </a:lnTo>
                <a:lnTo>
                  <a:pt x="648" y="5342"/>
                </a:lnTo>
                <a:lnTo>
                  <a:pt x="627" y="5337"/>
                </a:lnTo>
                <a:lnTo>
                  <a:pt x="607" y="5333"/>
                </a:lnTo>
                <a:lnTo>
                  <a:pt x="587" y="5328"/>
                </a:lnTo>
                <a:lnTo>
                  <a:pt x="567" y="5321"/>
                </a:lnTo>
                <a:lnTo>
                  <a:pt x="563" y="5320"/>
                </a:lnTo>
                <a:lnTo>
                  <a:pt x="560" y="5320"/>
                </a:lnTo>
                <a:lnTo>
                  <a:pt x="557" y="5320"/>
                </a:lnTo>
                <a:lnTo>
                  <a:pt x="553" y="5321"/>
                </a:lnTo>
                <a:lnTo>
                  <a:pt x="549" y="5323"/>
                </a:lnTo>
                <a:lnTo>
                  <a:pt x="547" y="5323"/>
                </a:lnTo>
                <a:lnTo>
                  <a:pt x="543" y="5323"/>
                </a:lnTo>
                <a:lnTo>
                  <a:pt x="539" y="5322"/>
                </a:lnTo>
                <a:lnTo>
                  <a:pt x="534" y="5320"/>
                </a:lnTo>
                <a:lnTo>
                  <a:pt x="528" y="5316"/>
                </a:lnTo>
                <a:lnTo>
                  <a:pt x="525" y="5313"/>
                </a:lnTo>
                <a:lnTo>
                  <a:pt x="523" y="5311"/>
                </a:lnTo>
                <a:lnTo>
                  <a:pt x="523" y="5307"/>
                </a:lnTo>
                <a:lnTo>
                  <a:pt x="524" y="5303"/>
                </a:lnTo>
                <a:lnTo>
                  <a:pt x="527" y="5301"/>
                </a:lnTo>
                <a:lnTo>
                  <a:pt x="529" y="5301"/>
                </a:lnTo>
                <a:lnTo>
                  <a:pt x="532" y="5301"/>
                </a:lnTo>
                <a:lnTo>
                  <a:pt x="534" y="5302"/>
                </a:lnTo>
                <a:lnTo>
                  <a:pt x="545" y="5306"/>
                </a:lnTo>
                <a:lnTo>
                  <a:pt x="558" y="5306"/>
                </a:lnTo>
                <a:lnTo>
                  <a:pt x="569" y="5307"/>
                </a:lnTo>
                <a:lnTo>
                  <a:pt x="582" y="5308"/>
                </a:lnTo>
                <a:lnTo>
                  <a:pt x="583" y="5308"/>
                </a:lnTo>
                <a:lnTo>
                  <a:pt x="586" y="5308"/>
                </a:lnTo>
                <a:lnTo>
                  <a:pt x="587" y="5307"/>
                </a:lnTo>
                <a:lnTo>
                  <a:pt x="588" y="5306"/>
                </a:lnTo>
                <a:lnTo>
                  <a:pt x="589" y="5302"/>
                </a:lnTo>
                <a:lnTo>
                  <a:pt x="588" y="5299"/>
                </a:lnTo>
                <a:lnTo>
                  <a:pt x="587" y="5297"/>
                </a:lnTo>
                <a:lnTo>
                  <a:pt x="584" y="5296"/>
                </a:lnTo>
                <a:lnTo>
                  <a:pt x="577" y="5296"/>
                </a:lnTo>
                <a:lnTo>
                  <a:pt x="570" y="5293"/>
                </a:lnTo>
                <a:lnTo>
                  <a:pt x="564" y="5289"/>
                </a:lnTo>
                <a:lnTo>
                  <a:pt x="559" y="5286"/>
                </a:lnTo>
                <a:lnTo>
                  <a:pt x="549" y="5276"/>
                </a:lnTo>
                <a:lnTo>
                  <a:pt x="539" y="5267"/>
                </a:lnTo>
                <a:lnTo>
                  <a:pt x="533" y="5263"/>
                </a:lnTo>
                <a:lnTo>
                  <a:pt x="527" y="5261"/>
                </a:lnTo>
                <a:lnTo>
                  <a:pt x="520" y="5259"/>
                </a:lnTo>
                <a:lnTo>
                  <a:pt x="513" y="5258"/>
                </a:lnTo>
                <a:lnTo>
                  <a:pt x="499" y="5257"/>
                </a:lnTo>
                <a:lnTo>
                  <a:pt x="486" y="5254"/>
                </a:lnTo>
                <a:lnTo>
                  <a:pt x="475" y="5252"/>
                </a:lnTo>
                <a:lnTo>
                  <a:pt x="464" y="5247"/>
                </a:lnTo>
                <a:lnTo>
                  <a:pt x="454" y="5242"/>
                </a:lnTo>
                <a:lnTo>
                  <a:pt x="443" y="5236"/>
                </a:lnTo>
                <a:lnTo>
                  <a:pt x="449" y="5234"/>
                </a:lnTo>
                <a:lnTo>
                  <a:pt x="455" y="5231"/>
                </a:lnTo>
                <a:lnTo>
                  <a:pt x="459" y="5227"/>
                </a:lnTo>
                <a:lnTo>
                  <a:pt x="464" y="5222"/>
                </a:lnTo>
                <a:lnTo>
                  <a:pt x="468" y="5217"/>
                </a:lnTo>
                <a:lnTo>
                  <a:pt x="473" y="5214"/>
                </a:lnTo>
                <a:lnTo>
                  <a:pt x="475" y="5213"/>
                </a:lnTo>
                <a:lnTo>
                  <a:pt x="479" y="5212"/>
                </a:lnTo>
                <a:lnTo>
                  <a:pt x="481" y="5212"/>
                </a:lnTo>
                <a:lnTo>
                  <a:pt x="486" y="5212"/>
                </a:lnTo>
                <a:lnTo>
                  <a:pt x="488" y="5212"/>
                </a:lnTo>
                <a:lnTo>
                  <a:pt x="491" y="5208"/>
                </a:lnTo>
                <a:lnTo>
                  <a:pt x="494" y="5204"/>
                </a:lnTo>
                <a:lnTo>
                  <a:pt x="495" y="5199"/>
                </a:lnTo>
                <a:lnTo>
                  <a:pt x="495" y="5195"/>
                </a:lnTo>
                <a:lnTo>
                  <a:pt x="493" y="5193"/>
                </a:lnTo>
                <a:lnTo>
                  <a:pt x="489" y="5190"/>
                </a:lnTo>
                <a:lnTo>
                  <a:pt x="485" y="5189"/>
                </a:lnTo>
                <a:lnTo>
                  <a:pt x="471" y="5184"/>
                </a:lnTo>
                <a:lnTo>
                  <a:pt x="458" y="5180"/>
                </a:lnTo>
                <a:lnTo>
                  <a:pt x="464" y="5175"/>
                </a:lnTo>
                <a:lnTo>
                  <a:pt x="470" y="5172"/>
                </a:lnTo>
                <a:lnTo>
                  <a:pt x="476" y="5169"/>
                </a:lnTo>
                <a:lnTo>
                  <a:pt x="484" y="5169"/>
                </a:lnTo>
                <a:lnTo>
                  <a:pt x="499" y="5169"/>
                </a:lnTo>
                <a:lnTo>
                  <a:pt x="517" y="5170"/>
                </a:lnTo>
                <a:lnTo>
                  <a:pt x="510" y="5165"/>
                </a:lnTo>
                <a:lnTo>
                  <a:pt x="508" y="5160"/>
                </a:lnTo>
                <a:lnTo>
                  <a:pt x="507" y="5155"/>
                </a:lnTo>
                <a:lnTo>
                  <a:pt x="507" y="5152"/>
                </a:lnTo>
                <a:lnTo>
                  <a:pt x="510" y="5143"/>
                </a:lnTo>
                <a:lnTo>
                  <a:pt x="515" y="5134"/>
                </a:lnTo>
                <a:lnTo>
                  <a:pt x="509" y="5130"/>
                </a:lnTo>
                <a:lnTo>
                  <a:pt x="503" y="5128"/>
                </a:lnTo>
                <a:lnTo>
                  <a:pt x="498" y="5124"/>
                </a:lnTo>
                <a:lnTo>
                  <a:pt x="493" y="5119"/>
                </a:lnTo>
                <a:lnTo>
                  <a:pt x="489" y="5114"/>
                </a:lnTo>
                <a:lnTo>
                  <a:pt x="486" y="5109"/>
                </a:lnTo>
                <a:lnTo>
                  <a:pt x="484" y="5103"/>
                </a:lnTo>
                <a:lnTo>
                  <a:pt x="483" y="5095"/>
                </a:lnTo>
                <a:lnTo>
                  <a:pt x="480" y="5090"/>
                </a:lnTo>
                <a:lnTo>
                  <a:pt x="479" y="5085"/>
                </a:lnTo>
                <a:lnTo>
                  <a:pt x="475" y="5081"/>
                </a:lnTo>
                <a:lnTo>
                  <a:pt x="471" y="5078"/>
                </a:lnTo>
                <a:lnTo>
                  <a:pt x="466" y="5075"/>
                </a:lnTo>
                <a:lnTo>
                  <a:pt x="461" y="5071"/>
                </a:lnTo>
                <a:lnTo>
                  <a:pt x="455" y="5070"/>
                </a:lnTo>
                <a:lnTo>
                  <a:pt x="449" y="5069"/>
                </a:lnTo>
                <a:lnTo>
                  <a:pt x="441" y="5066"/>
                </a:lnTo>
                <a:lnTo>
                  <a:pt x="434" y="5064"/>
                </a:lnTo>
                <a:lnTo>
                  <a:pt x="426" y="5060"/>
                </a:lnTo>
                <a:lnTo>
                  <a:pt x="420" y="5055"/>
                </a:lnTo>
                <a:lnTo>
                  <a:pt x="415" y="5051"/>
                </a:lnTo>
                <a:lnTo>
                  <a:pt x="414" y="5049"/>
                </a:lnTo>
                <a:lnTo>
                  <a:pt x="414" y="5046"/>
                </a:lnTo>
                <a:lnTo>
                  <a:pt x="416" y="5044"/>
                </a:lnTo>
                <a:lnTo>
                  <a:pt x="424" y="5036"/>
                </a:lnTo>
                <a:lnTo>
                  <a:pt x="430" y="5030"/>
                </a:lnTo>
                <a:lnTo>
                  <a:pt x="436" y="5024"/>
                </a:lnTo>
                <a:lnTo>
                  <a:pt x="440" y="5019"/>
                </a:lnTo>
                <a:lnTo>
                  <a:pt x="441" y="5014"/>
                </a:lnTo>
                <a:lnTo>
                  <a:pt x="443" y="5009"/>
                </a:lnTo>
                <a:lnTo>
                  <a:pt x="441" y="5004"/>
                </a:lnTo>
                <a:lnTo>
                  <a:pt x="439" y="5000"/>
                </a:lnTo>
                <a:lnTo>
                  <a:pt x="435" y="4995"/>
                </a:lnTo>
                <a:lnTo>
                  <a:pt x="430" y="4988"/>
                </a:lnTo>
                <a:lnTo>
                  <a:pt x="421" y="4981"/>
                </a:lnTo>
                <a:lnTo>
                  <a:pt x="411" y="4973"/>
                </a:lnTo>
                <a:lnTo>
                  <a:pt x="406" y="4970"/>
                </a:lnTo>
                <a:lnTo>
                  <a:pt x="400" y="4967"/>
                </a:lnTo>
                <a:lnTo>
                  <a:pt x="394" y="4965"/>
                </a:lnTo>
                <a:lnTo>
                  <a:pt x="387" y="4963"/>
                </a:lnTo>
                <a:lnTo>
                  <a:pt x="370" y="4960"/>
                </a:lnTo>
                <a:lnTo>
                  <a:pt x="354" y="4953"/>
                </a:lnTo>
                <a:lnTo>
                  <a:pt x="337" y="4947"/>
                </a:lnTo>
                <a:lnTo>
                  <a:pt x="321" y="4942"/>
                </a:lnTo>
                <a:lnTo>
                  <a:pt x="317" y="4941"/>
                </a:lnTo>
                <a:lnTo>
                  <a:pt x="313" y="4938"/>
                </a:lnTo>
                <a:lnTo>
                  <a:pt x="311" y="4936"/>
                </a:lnTo>
                <a:lnTo>
                  <a:pt x="307" y="4932"/>
                </a:lnTo>
                <a:lnTo>
                  <a:pt x="302" y="4922"/>
                </a:lnTo>
                <a:lnTo>
                  <a:pt x="297" y="4913"/>
                </a:lnTo>
                <a:lnTo>
                  <a:pt x="297" y="4912"/>
                </a:lnTo>
                <a:lnTo>
                  <a:pt x="297" y="4909"/>
                </a:lnTo>
                <a:lnTo>
                  <a:pt x="298" y="4907"/>
                </a:lnTo>
                <a:lnTo>
                  <a:pt x="300" y="4904"/>
                </a:lnTo>
                <a:lnTo>
                  <a:pt x="302" y="4903"/>
                </a:lnTo>
                <a:lnTo>
                  <a:pt x="305" y="4902"/>
                </a:lnTo>
                <a:lnTo>
                  <a:pt x="308" y="4902"/>
                </a:lnTo>
                <a:lnTo>
                  <a:pt x="312" y="4902"/>
                </a:lnTo>
                <a:lnTo>
                  <a:pt x="317" y="4904"/>
                </a:lnTo>
                <a:lnTo>
                  <a:pt x="322" y="4906"/>
                </a:lnTo>
                <a:lnTo>
                  <a:pt x="327" y="4903"/>
                </a:lnTo>
                <a:lnTo>
                  <a:pt x="331" y="4899"/>
                </a:lnTo>
                <a:lnTo>
                  <a:pt x="321" y="4886"/>
                </a:lnTo>
                <a:lnTo>
                  <a:pt x="311" y="4873"/>
                </a:lnTo>
                <a:lnTo>
                  <a:pt x="308" y="4871"/>
                </a:lnTo>
                <a:lnTo>
                  <a:pt x="306" y="4868"/>
                </a:lnTo>
                <a:lnTo>
                  <a:pt x="303" y="4866"/>
                </a:lnTo>
                <a:lnTo>
                  <a:pt x="300" y="4866"/>
                </a:lnTo>
                <a:lnTo>
                  <a:pt x="293" y="4866"/>
                </a:lnTo>
                <a:lnTo>
                  <a:pt x="287" y="4864"/>
                </a:lnTo>
                <a:lnTo>
                  <a:pt x="282" y="4863"/>
                </a:lnTo>
                <a:lnTo>
                  <a:pt x="277" y="4861"/>
                </a:lnTo>
                <a:lnTo>
                  <a:pt x="272" y="4858"/>
                </a:lnTo>
                <a:lnTo>
                  <a:pt x="267" y="4854"/>
                </a:lnTo>
                <a:lnTo>
                  <a:pt x="263" y="4849"/>
                </a:lnTo>
                <a:lnTo>
                  <a:pt x="260" y="4844"/>
                </a:lnTo>
                <a:lnTo>
                  <a:pt x="257" y="4842"/>
                </a:lnTo>
                <a:lnTo>
                  <a:pt x="253" y="4842"/>
                </a:lnTo>
                <a:lnTo>
                  <a:pt x="251" y="4843"/>
                </a:lnTo>
                <a:lnTo>
                  <a:pt x="247" y="4846"/>
                </a:lnTo>
                <a:lnTo>
                  <a:pt x="239" y="4847"/>
                </a:lnTo>
                <a:lnTo>
                  <a:pt x="233" y="4848"/>
                </a:lnTo>
                <a:lnTo>
                  <a:pt x="226" y="4848"/>
                </a:lnTo>
                <a:lnTo>
                  <a:pt x="218" y="4848"/>
                </a:lnTo>
                <a:lnTo>
                  <a:pt x="212" y="4846"/>
                </a:lnTo>
                <a:lnTo>
                  <a:pt x="204" y="4844"/>
                </a:lnTo>
                <a:lnTo>
                  <a:pt x="198" y="4841"/>
                </a:lnTo>
                <a:lnTo>
                  <a:pt x="192" y="4837"/>
                </a:lnTo>
                <a:lnTo>
                  <a:pt x="187" y="4834"/>
                </a:lnTo>
                <a:lnTo>
                  <a:pt x="183" y="4830"/>
                </a:lnTo>
                <a:lnTo>
                  <a:pt x="181" y="4828"/>
                </a:lnTo>
                <a:lnTo>
                  <a:pt x="179" y="4824"/>
                </a:lnTo>
                <a:lnTo>
                  <a:pt x="177" y="4815"/>
                </a:lnTo>
                <a:lnTo>
                  <a:pt x="177" y="4807"/>
                </a:lnTo>
                <a:lnTo>
                  <a:pt x="177" y="4799"/>
                </a:lnTo>
                <a:lnTo>
                  <a:pt x="177" y="4793"/>
                </a:lnTo>
                <a:lnTo>
                  <a:pt x="177" y="4788"/>
                </a:lnTo>
                <a:lnTo>
                  <a:pt x="174" y="4785"/>
                </a:lnTo>
                <a:lnTo>
                  <a:pt x="172" y="4783"/>
                </a:lnTo>
                <a:lnTo>
                  <a:pt x="168" y="4782"/>
                </a:lnTo>
                <a:lnTo>
                  <a:pt x="162" y="4782"/>
                </a:lnTo>
                <a:lnTo>
                  <a:pt x="154" y="4780"/>
                </a:lnTo>
                <a:lnTo>
                  <a:pt x="150" y="4780"/>
                </a:lnTo>
                <a:lnTo>
                  <a:pt x="147" y="4780"/>
                </a:lnTo>
                <a:lnTo>
                  <a:pt x="145" y="4783"/>
                </a:lnTo>
                <a:lnTo>
                  <a:pt x="144" y="4785"/>
                </a:lnTo>
                <a:lnTo>
                  <a:pt x="144" y="4788"/>
                </a:lnTo>
                <a:lnTo>
                  <a:pt x="145" y="4790"/>
                </a:lnTo>
                <a:lnTo>
                  <a:pt x="148" y="4795"/>
                </a:lnTo>
                <a:lnTo>
                  <a:pt x="150" y="4799"/>
                </a:lnTo>
                <a:lnTo>
                  <a:pt x="150" y="4803"/>
                </a:lnTo>
                <a:lnTo>
                  <a:pt x="150" y="4805"/>
                </a:lnTo>
                <a:lnTo>
                  <a:pt x="150" y="4809"/>
                </a:lnTo>
                <a:lnTo>
                  <a:pt x="149" y="4812"/>
                </a:lnTo>
                <a:lnTo>
                  <a:pt x="147" y="4817"/>
                </a:lnTo>
                <a:lnTo>
                  <a:pt x="143" y="4822"/>
                </a:lnTo>
                <a:lnTo>
                  <a:pt x="139" y="4824"/>
                </a:lnTo>
                <a:lnTo>
                  <a:pt x="137" y="4824"/>
                </a:lnTo>
                <a:lnTo>
                  <a:pt x="133" y="4824"/>
                </a:lnTo>
                <a:lnTo>
                  <a:pt x="129" y="4823"/>
                </a:lnTo>
                <a:lnTo>
                  <a:pt x="128" y="4822"/>
                </a:lnTo>
                <a:lnTo>
                  <a:pt x="125" y="4819"/>
                </a:lnTo>
                <a:lnTo>
                  <a:pt x="125" y="4817"/>
                </a:lnTo>
                <a:lnTo>
                  <a:pt x="125" y="4813"/>
                </a:lnTo>
                <a:lnTo>
                  <a:pt x="128" y="4800"/>
                </a:lnTo>
                <a:lnTo>
                  <a:pt x="130" y="4785"/>
                </a:lnTo>
                <a:lnTo>
                  <a:pt x="133" y="4779"/>
                </a:lnTo>
                <a:lnTo>
                  <a:pt x="135" y="4773"/>
                </a:lnTo>
                <a:lnTo>
                  <a:pt x="140" y="4767"/>
                </a:lnTo>
                <a:lnTo>
                  <a:pt x="147" y="4760"/>
                </a:lnTo>
                <a:lnTo>
                  <a:pt x="133" y="4755"/>
                </a:lnTo>
                <a:lnTo>
                  <a:pt x="122" y="4751"/>
                </a:lnTo>
                <a:lnTo>
                  <a:pt x="109" y="4748"/>
                </a:lnTo>
                <a:lnTo>
                  <a:pt x="98" y="4744"/>
                </a:lnTo>
                <a:lnTo>
                  <a:pt x="97" y="4740"/>
                </a:lnTo>
                <a:lnTo>
                  <a:pt x="97" y="4736"/>
                </a:lnTo>
                <a:lnTo>
                  <a:pt x="98" y="4731"/>
                </a:lnTo>
                <a:lnTo>
                  <a:pt x="99" y="4726"/>
                </a:lnTo>
                <a:lnTo>
                  <a:pt x="100" y="4724"/>
                </a:lnTo>
                <a:lnTo>
                  <a:pt x="100" y="4721"/>
                </a:lnTo>
                <a:lnTo>
                  <a:pt x="99" y="4719"/>
                </a:lnTo>
                <a:lnTo>
                  <a:pt x="97" y="4718"/>
                </a:lnTo>
                <a:lnTo>
                  <a:pt x="84" y="4709"/>
                </a:lnTo>
                <a:lnTo>
                  <a:pt x="71" y="4699"/>
                </a:lnTo>
                <a:lnTo>
                  <a:pt x="65" y="4694"/>
                </a:lnTo>
                <a:lnTo>
                  <a:pt x="58" y="4691"/>
                </a:lnTo>
                <a:lnTo>
                  <a:pt x="50" y="4689"/>
                </a:lnTo>
                <a:lnTo>
                  <a:pt x="41" y="4688"/>
                </a:lnTo>
                <a:lnTo>
                  <a:pt x="36" y="4688"/>
                </a:lnTo>
                <a:lnTo>
                  <a:pt x="33" y="4685"/>
                </a:lnTo>
                <a:lnTo>
                  <a:pt x="31" y="4684"/>
                </a:lnTo>
                <a:lnTo>
                  <a:pt x="30" y="4681"/>
                </a:lnTo>
                <a:lnTo>
                  <a:pt x="30" y="4679"/>
                </a:lnTo>
                <a:lnTo>
                  <a:pt x="30" y="4675"/>
                </a:lnTo>
                <a:lnTo>
                  <a:pt x="31" y="4672"/>
                </a:lnTo>
                <a:lnTo>
                  <a:pt x="34" y="4671"/>
                </a:lnTo>
                <a:lnTo>
                  <a:pt x="35" y="4670"/>
                </a:lnTo>
                <a:lnTo>
                  <a:pt x="38" y="4670"/>
                </a:lnTo>
                <a:lnTo>
                  <a:pt x="43" y="4670"/>
                </a:lnTo>
                <a:lnTo>
                  <a:pt x="48" y="4670"/>
                </a:lnTo>
                <a:lnTo>
                  <a:pt x="50" y="4671"/>
                </a:lnTo>
                <a:lnTo>
                  <a:pt x="53" y="4672"/>
                </a:lnTo>
                <a:lnTo>
                  <a:pt x="56" y="4676"/>
                </a:lnTo>
                <a:lnTo>
                  <a:pt x="61" y="4680"/>
                </a:lnTo>
                <a:lnTo>
                  <a:pt x="65" y="4682"/>
                </a:lnTo>
                <a:lnTo>
                  <a:pt x="70" y="4682"/>
                </a:lnTo>
                <a:lnTo>
                  <a:pt x="74" y="4682"/>
                </a:lnTo>
                <a:lnTo>
                  <a:pt x="78" y="4680"/>
                </a:lnTo>
                <a:lnTo>
                  <a:pt x="83" y="4677"/>
                </a:lnTo>
                <a:lnTo>
                  <a:pt x="87" y="4674"/>
                </a:lnTo>
                <a:lnTo>
                  <a:pt x="89" y="4676"/>
                </a:lnTo>
                <a:lnTo>
                  <a:pt x="90" y="4680"/>
                </a:lnTo>
                <a:lnTo>
                  <a:pt x="92" y="4682"/>
                </a:lnTo>
                <a:lnTo>
                  <a:pt x="92" y="4686"/>
                </a:lnTo>
                <a:lnTo>
                  <a:pt x="92" y="4690"/>
                </a:lnTo>
                <a:lnTo>
                  <a:pt x="92" y="4693"/>
                </a:lnTo>
                <a:lnTo>
                  <a:pt x="94" y="4695"/>
                </a:lnTo>
                <a:lnTo>
                  <a:pt x="98" y="4698"/>
                </a:lnTo>
                <a:lnTo>
                  <a:pt x="105" y="4681"/>
                </a:lnTo>
                <a:lnTo>
                  <a:pt x="110" y="4665"/>
                </a:lnTo>
                <a:lnTo>
                  <a:pt x="99" y="4664"/>
                </a:lnTo>
                <a:lnTo>
                  <a:pt x="89" y="4664"/>
                </a:lnTo>
                <a:lnTo>
                  <a:pt x="80" y="4662"/>
                </a:lnTo>
                <a:lnTo>
                  <a:pt x="70" y="4662"/>
                </a:lnTo>
                <a:lnTo>
                  <a:pt x="68" y="4661"/>
                </a:lnTo>
                <a:lnTo>
                  <a:pt x="65" y="4660"/>
                </a:lnTo>
                <a:lnTo>
                  <a:pt x="64" y="4657"/>
                </a:lnTo>
                <a:lnTo>
                  <a:pt x="64" y="4655"/>
                </a:lnTo>
                <a:lnTo>
                  <a:pt x="64" y="4651"/>
                </a:lnTo>
                <a:lnTo>
                  <a:pt x="66" y="4649"/>
                </a:lnTo>
                <a:lnTo>
                  <a:pt x="69" y="4647"/>
                </a:lnTo>
                <a:lnTo>
                  <a:pt x="73" y="4647"/>
                </a:lnTo>
                <a:lnTo>
                  <a:pt x="78" y="4649"/>
                </a:lnTo>
                <a:lnTo>
                  <a:pt x="83" y="4650"/>
                </a:lnTo>
                <a:lnTo>
                  <a:pt x="88" y="4649"/>
                </a:lnTo>
                <a:lnTo>
                  <a:pt x="92" y="4647"/>
                </a:lnTo>
                <a:lnTo>
                  <a:pt x="95" y="4646"/>
                </a:lnTo>
                <a:lnTo>
                  <a:pt x="99" y="4644"/>
                </a:lnTo>
                <a:lnTo>
                  <a:pt x="100" y="4641"/>
                </a:lnTo>
                <a:lnTo>
                  <a:pt x="102" y="4639"/>
                </a:lnTo>
                <a:lnTo>
                  <a:pt x="102" y="4636"/>
                </a:lnTo>
                <a:lnTo>
                  <a:pt x="102" y="4632"/>
                </a:lnTo>
                <a:lnTo>
                  <a:pt x="100" y="4630"/>
                </a:lnTo>
                <a:lnTo>
                  <a:pt x="98" y="4625"/>
                </a:lnTo>
                <a:lnTo>
                  <a:pt x="95" y="4621"/>
                </a:lnTo>
                <a:lnTo>
                  <a:pt x="94" y="4616"/>
                </a:lnTo>
                <a:lnTo>
                  <a:pt x="94" y="4611"/>
                </a:lnTo>
                <a:lnTo>
                  <a:pt x="94" y="4606"/>
                </a:lnTo>
                <a:lnTo>
                  <a:pt x="92" y="4603"/>
                </a:lnTo>
                <a:lnTo>
                  <a:pt x="89" y="4601"/>
                </a:lnTo>
                <a:lnTo>
                  <a:pt x="87" y="4600"/>
                </a:lnTo>
                <a:lnTo>
                  <a:pt x="83" y="4600"/>
                </a:lnTo>
                <a:lnTo>
                  <a:pt x="80" y="4600"/>
                </a:lnTo>
                <a:lnTo>
                  <a:pt x="78" y="4600"/>
                </a:lnTo>
                <a:lnTo>
                  <a:pt x="73" y="4601"/>
                </a:lnTo>
                <a:lnTo>
                  <a:pt x="68" y="4601"/>
                </a:lnTo>
                <a:lnTo>
                  <a:pt x="64" y="4601"/>
                </a:lnTo>
                <a:lnTo>
                  <a:pt x="61" y="4598"/>
                </a:lnTo>
                <a:lnTo>
                  <a:pt x="55" y="4595"/>
                </a:lnTo>
                <a:lnTo>
                  <a:pt x="49" y="4591"/>
                </a:lnTo>
                <a:lnTo>
                  <a:pt x="44" y="4588"/>
                </a:lnTo>
                <a:lnTo>
                  <a:pt x="40" y="4586"/>
                </a:lnTo>
                <a:lnTo>
                  <a:pt x="36" y="4582"/>
                </a:lnTo>
                <a:lnTo>
                  <a:pt x="35" y="4578"/>
                </a:lnTo>
                <a:lnTo>
                  <a:pt x="33" y="4571"/>
                </a:lnTo>
                <a:lnTo>
                  <a:pt x="31" y="4561"/>
                </a:lnTo>
                <a:lnTo>
                  <a:pt x="30" y="4555"/>
                </a:lnTo>
                <a:lnTo>
                  <a:pt x="29" y="4548"/>
                </a:lnTo>
                <a:lnTo>
                  <a:pt x="26" y="4543"/>
                </a:lnTo>
                <a:lnTo>
                  <a:pt x="24" y="4537"/>
                </a:lnTo>
                <a:lnTo>
                  <a:pt x="20" y="4533"/>
                </a:lnTo>
                <a:lnTo>
                  <a:pt x="15" y="4529"/>
                </a:lnTo>
                <a:lnTo>
                  <a:pt x="8" y="4528"/>
                </a:lnTo>
                <a:lnTo>
                  <a:pt x="0" y="4528"/>
                </a:lnTo>
                <a:lnTo>
                  <a:pt x="1" y="4518"/>
                </a:lnTo>
                <a:lnTo>
                  <a:pt x="4" y="4509"/>
                </a:lnTo>
                <a:lnTo>
                  <a:pt x="8" y="4502"/>
                </a:lnTo>
                <a:lnTo>
                  <a:pt x="13" y="4496"/>
                </a:lnTo>
                <a:lnTo>
                  <a:pt x="23" y="4481"/>
                </a:lnTo>
                <a:lnTo>
                  <a:pt x="31" y="4466"/>
                </a:lnTo>
                <a:lnTo>
                  <a:pt x="40" y="4450"/>
                </a:lnTo>
                <a:lnTo>
                  <a:pt x="46" y="4434"/>
                </a:lnTo>
                <a:lnTo>
                  <a:pt x="50" y="4427"/>
                </a:lnTo>
                <a:lnTo>
                  <a:pt x="51" y="4422"/>
                </a:lnTo>
                <a:lnTo>
                  <a:pt x="51" y="4417"/>
                </a:lnTo>
                <a:lnTo>
                  <a:pt x="51" y="4413"/>
                </a:lnTo>
                <a:lnTo>
                  <a:pt x="50" y="4409"/>
                </a:lnTo>
                <a:lnTo>
                  <a:pt x="46" y="4405"/>
                </a:lnTo>
                <a:lnTo>
                  <a:pt x="41" y="4402"/>
                </a:lnTo>
                <a:lnTo>
                  <a:pt x="35" y="4397"/>
                </a:lnTo>
                <a:lnTo>
                  <a:pt x="33" y="4394"/>
                </a:lnTo>
                <a:lnTo>
                  <a:pt x="31" y="4392"/>
                </a:lnTo>
                <a:lnTo>
                  <a:pt x="31" y="4388"/>
                </a:lnTo>
                <a:lnTo>
                  <a:pt x="33" y="4385"/>
                </a:lnTo>
                <a:lnTo>
                  <a:pt x="40" y="4370"/>
                </a:lnTo>
                <a:lnTo>
                  <a:pt x="48" y="4355"/>
                </a:lnTo>
                <a:lnTo>
                  <a:pt x="58" y="4339"/>
                </a:lnTo>
                <a:lnTo>
                  <a:pt x="65" y="4323"/>
                </a:lnTo>
                <a:lnTo>
                  <a:pt x="71" y="4306"/>
                </a:lnTo>
                <a:lnTo>
                  <a:pt x="78" y="4289"/>
                </a:lnTo>
                <a:lnTo>
                  <a:pt x="85" y="4269"/>
                </a:lnTo>
                <a:lnTo>
                  <a:pt x="93" y="4250"/>
                </a:lnTo>
                <a:lnTo>
                  <a:pt x="98" y="4241"/>
                </a:lnTo>
                <a:lnTo>
                  <a:pt x="103" y="4232"/>
                </a:lnTo>
                <a:lnTo>
                  <a:pt x="110" y="4225"/>
                </a:lnTo>
                <a:lnTo>
                  <a:pt x="118" y="4216"/>
                </a:lnTo>
                <a:lnTo>
                  <a:pt x="124" y="4208"/>
                </a:lnTo>
                <a:lnTo>
                  <a:pt x="128" y="4200"/>
                </a:lnTo>
                <a:lnTo>
                  <a:pt x="132" y="4190"/>
                </a:lnTo>
                <a:lnTo>
                  <a:pt x="135" y="4178"/>
                </a:lnTo>
                <a:lnTo>
                  <a:pt x="139" y="4170"/>
                </a:lnTo>
                <a:lnTo>
                  <a:pt x="143" y="4161"/>
                </a:lnTo>
                <a:lnTo>
                  <a:pt x="145" y="4157"/>
                </a:lnTo>
                <a:lnTo>
                  <a:pt x="148" y="4153"/>
                </a:lnTo>
                <a:lnTo>
                  <a:pt x="152" y="4150"/>
                </a:lnTo>
                <a:lnTo>
                  <a:pt x="157" y="4147"/>
                </a:lnTo>
                <a:lnTo>
                  <a:pt x="162" y="4143"/>
                </a:lnTo>
                <a:lnTo>
                  <a:pt x="164" y="4139"/>
                </a:lnTo>
                <a:lnTo>
                  <a:pt x="167" y="4134"/>
                </a:lnTo>
                <a:lnTo>
                  <a:pt x="169" y="4129"/>
                </a:lnTo>
                <a:lnTo>
                  <a:pt x="173" y="4123"/>
                </a:lnTo>
                <a:lnTo>
                  <a:pt x="177" y="4118"/>
                </a:lnTo>
                <a:lnTo>
                  <a:pt x="182" y="4116"/>
                </a:lnTo>
                <a:lnTo>
                  <a:pt x="186" y="4114"/>
                </a:lnTo>
                <a:lnTo>
                  <a:pt x="189" y="4114"/>
                </a:lnTo>
                <a:lnTo>
                  <a:pt x="194" y="4116"/>
                </a:lnTo>
                <a:lnTo>
                  <a:pt x="199" y="4118"/>
                </a:lnTo>
                <a:lnTo>
                  <a:pt x="206" y="4123"/>
                </a:lnTo>
                <a:lnTo>
                  <a:pt x="211" y="4128"/>
                </a:lnTo>
                <a:lnTo>
                  <a:pt x="217" y="4132"/>
                </a:lnTo>
                <a:lnTo>
                  <a:pt x="221" y="4134"/>
                </a:lnTo>
                <a:lnTo>
                  <a:pt x="224" y="4136"/>
                </a:lnTo>
                <a:lnTo>
                  <a:pt x="227" y="4136"/>
                </a:lnTo>
                <a:lnTo>
                  <a:pt x="231" y="4136"/>
                </a:lnTo>
                <a:lnTo>
                  <a:pt x="233" y="4134"/>
                </a:lnTo>
                <a:lnTo>
                  <a:pt x="236" y="4132"/>
                </a:lnTo>
                <a:lnTo>
                  <a:pt x="237" y="4129"/>
                </a:lnTo>
                <a:lnTo>
                  <a:pt x="239" y="4126"/>
                </a:lnTo>
                <a:lnTo>
                  <a:pt x="244" y="4112"/>
                </a:lnTo>
                <a:lnTo>
                  <a:pt x="250" y="4099"/>
                </a:lnTo>
                <a:lnTo>
                  <a:pt x="255" y="4086"/>
                </a:lnTo>
                <a:lnTo>
                  <a:pt x="260" y="4073"/>
                </a:lnTo>
                <a:lnTo>
                  <a:pt x="262" y="4067"/>
                </a:lnTo>
                <a:lnTo>
                  <a:pt x="265" y="4060"/>
                </a:lnTo>
                <a:lnTo>
                  <a:pt x="270" y="4054"/>
                </a:lnTo>
                <a:lnTo>
                  <a:pt x="275" y="4050"/>
                </a:lnTo>
                <a:lnTo>
                  <a:pt x="278" y="4052"/>
                </a:lnTo>
                <a:lnTo>
                  <a:pt x="281" y="4053"/>
                </a:lnTo>
                <a:lnTo>
                  <a:pt x="283" y="4055"/>
                </a:lnTo>
                <a:lnTo>
                  <a:pt x="285" y="4058"/>
                </a:lnTo>
                <a:lnTo>
                  <a:pt x="288" y="4063"/>
                </a:lnTo>
                <a:lnTo>
                  <a:pt x="291" y="4068"/>
                </a:lnTo>
                <a:lnTo>
                  <a:pt x="298" y="4076"/>
                </a:lnTo>
                <a:lnTo>
                  <a:pt x="305" y="4082"/>
                </a:lnTo>
                <a:lnTo>
                  <a:pt x="311" y="4087"/>
                </a:lnTo>
                <a:lnTo>
                  <a:pt x="318" y="4089"/>
                </a:lnTo>
                <a:lnTo>
                  <a:pt x="326" y="4092"/>
                </a:lnTo>
                <a:lnTo>
                  <a:pt x="335" y="4092"/>
                </a:lnTo>
                <a:lnTo>
                  <a:pt x="344" y="4091"/>
                </a:lnTo>
                <a:lnTo>
                  <a:pt x="354" y="4087"/>
                </a:lnTo>
                <a:lnTo>
                  <a:pt x="364" y="4084"/>
                </a:lnTo>
                <a:lnTo>
                  <a:pt x="374" y="4084"/>
                </a:lnTo>
                <a:lnTo>
                  <a:pt x="377" y="4084"/>
                </a:lnTo>
                <a:lnTo>
                  <a:pt x="381" y="4087"/>
                </a:lnTo>
                <a:lnTo>
                  <a:pt x="386" y="4091"/>
                </a:lnTo>
                <a:lnTo>
                  <a:pt x="389" y="4096"/>
                </a:lnTo>
                <a:lnTo>
                  <a:pt x="392" y="4101"/>
                </a:lnTo>
                <a:lnTo>
                  <a:pt x="397" y="4103"/>
                </a:lnTo>
                <a:lnTo>
                  <a:pt x="400" y="4103"/>
                </a:lnTo>
                <a:lnTo>
                  <a:pt x="402" y="4103"/>
                </a:lnTo>
                <a:lnTo>
                  <a:pt x="405" y="4102"/>
                </a:lnTo>
                <a:lnTo>
                  <a:pt x="407" y="4101"/>
                </a:lnTo>
                <a:lnTo>
                  <a:pt x="453" y="4079"/>
                </a:lnTo>
                <a:lnTo>
                  <a:pt x="463" y="4073"/>
                </a:lnTo>
                <a:lnTo>
                  <a:pt x="473" y="4067"/>
                </a:lnTo>
                <a:lnTo>
                  <a:pt x="484" y="4062"/>
                </a:lnTo>
                <a:lnTo>
                  <a:pt x="495" y="4058"/>
                </a:lnTo>
                <a:lnTo>
                  <a:pt x="502" y="4057"/>
                </a:lnTo>
                <a:lnTo>
                  <a:pt x="509" y="4054"/>
                </a:lnTo>
                <a:lnTo>
                  <a:pt x="515" y="4052"/>
                </a:lnTo>
                <a:lnTo>
                  <a:pt x="520" y="4048"/>
                </a:lnTo>
                <a:lnTo>
                  <a:pt x="529" y="4042"/>
                </a:lnTo>
                <a:lnTo>
                  <a:pt x="539" y="4039"/>
                </a:lnTo>
                <a:lnTo>
                  <a:pt x="549" y="4039"/>
                </a:lnTo>
                <a:lnTo>
                  <a:pt x="559" y="4039"/>
                </a:lnTo>
                <a:lnTo>
                  <a:pt x="572" y="4042"/>
                </a:lnTo>
                <a:lnTo>
                  <a:pt x="581" y="4045"/>
                </a:lnTo>
                <a:lnTo>
                  <a:pt x="583" y="4049"/>
                </a:lnTo>
                <a:lnTo>
                  <a:pt x="586" y="4053"/>
                </a:lnTo>
                <a:lnTo>
                  <a:pt x="588" y="4058"/>
                </a:lnTo>
                <a:lnTo>
                  <a:pt x="589" y="4064"/>
                </a:lnTo>
                <a:lnTo>
                  <a:pt x="589" y="4069"/>
                </a:lnTo>
                <a:lnTo>
                  <a:pt x="592" y="4073"/>
                </a:lnTo>
                <a:lnTo>
                  <a:pt x="594" y="4076"/>
                </a:lnTo>
                <a:lnTo>
                  <a:pt x="597" y="4078"/>
                </a:lnTo>
                <a:lnTo>
                  <a:pt x="601" y="4081"/>
                </a:lnTo>
                <a:lnTo>
                  <a:pt x="606" y="4082"/>
                </a:lnTo>
                <a:lnTo>
                  <a:pt x="609" y="4082"/>
                </a:lnTo>
                <a:lnTo>
                  <a:pt x="614" y="4082"/>
                </a:lnTo>
                <a:lnTo>
                  <a:pt x="627" y="4081"/>
                </a:lnTo>
                <a:lnTo>
                  <a:pt x="639" y="4082"/>
                </a:lnTo>
                <a:lnTo>
                  <a:pt x="652" y="4086"/>
                </a:lnTo>
                <a:lnTo>
                  <a:pt x="663" y="4089"/>
                </a:lnTo>
                <a:lnTo>
                  <a:pt x="670" y="4091"/>
                </a:lnTo>
                <a:lnTo>
                  <a:pt x="675" y="4092"/>
                </a:lnTo>
                <a:lnTo>
                  <a:pt x="687" y="4092"/>
                </a:lnTo>
                <a:lnTo>
                  <a:pt x="698" y="4093"/>
                </a:lnTo>
                <a:lnTo>
                  <a:pt x="710" y="4096"/>
                </a:lnTo>
                <a:lnTo>
                  <a:pt x="721" y="4098"/>
                </a:lnTo>
                <a:lnTo>
                  <a:pt x="745" y="4106"/>
                </a:lnTo>
                <a:lnTo>
                  <a:pt x="767" y="4112"/>
                </a:lnTo>
                <a:lnTo>
                  <a:pt x="804" y="4118"/>
                </a:lnTo>
                <a:lnTo>
                  <a:pt x="840" y="4126"/>
                </a:lnTo>
                <a:lnTo>
                  <a:pt x="858" y="4129"/>
                </a:lnTo>
                <a:lnTo>
                  <a:pt x="876" y="4133"/>
                </a:lnTo>
                <a:lnTo>
                  <a:pt x="894" y="4136"/>
                </a:lnTo>
                <a:lnTo>
                  <a:pt x="913" y="4137"/>
                </a:lnTo>
                <a:lnTo>
                  <a:pt x="924" y="4138"/>
                </a:lnTo>
                <a:lnTo>
                  <a:pt x="935" y="4141"/>
                </a:lnTo>
                <a:lnTo>
                  <a:pt x="942" y="4142"/>
                </a:lnTo>
                <a:lnTo>
                  <a:pt x="949" y="4143"/>
                </a:lnTo>
                <a:lnTo>
                  <a:pt x="957" y="4143"/>
                </a:lnTo>
                <a:lnTo>
                  <a:pt x="963" y="4142"/>
                </a:lnTo>
                <a:lnTo>
                  <a:pt x="992" y="4136"/>
                </a:lnTo>
                <a:lnTo>
                  <a:pt x="1018" y="4131"/>
                </a:lnTo>
                <a:lnTo>
                  <a:pt x="1041" y="4128"/>
                </a:lnTo>
                <a:lnTo>
                  <a:pt x="1062" y="4128"/>
                </a:lnTo>
                <a:lnTo>
                  <a:pt x="1083" y="4128"/>
                </a:lnTo>
                <a:lnTo>
                  <a:pt x="1106" y="4129"/>
                </a:lnTo>
                <a:lnTo>
                  <a:pt x="1132" y="4132"/>
                </a:lnTo>
                <a:lnTo>
                  <a:pt x="1162" y="4136"/>
                </a:lnTo>
                <a:lnTo>
                  <a:pt x="1191" y="4137"/>
                </a:lnTo>
                <a:lnTo>
                  <a:pt x="1220" y="4139"/>
                </a:lnTo>
                <a:lnTo>
                  <a:pt x="1249" y="4141"/>
                </a:lnTo>
                <a:lnTo>
                  <a:pt x="1276" y="4141"/>
                </a:lnTo>
                <a:lnTo>
                  <a:pt x="1305" y="4142"/>
                </a:lnTo>
                <a:lnTo>
                  <a:pt x="1334" y="4142"/>
                </a:lnTo>
                <a:lnTo>
                  <a:pt x="1363" y="4143"/>
                </a:lnTo>
                <a:lnTo>
                  <a:pt x="1390" y="4143"/>
                </a:lnTo>
                <a:lnTo>
                  <a:pt x="1431" y="4144"/>
                </a:lnTo>
                <a:lnTo>
                  <a:pt x="1469" y="4144"/>
                </a:lnTo>
                <a:lnTo>
                  <a:pt x="1508" y="4143"/>
                </a:lnTo>
                <a:lnTo>
                  <a:pt x="1547" y="4143"/>
                </a:lnTo>
                <a:lnTo>
                  <a:pt x="1586" y="4142"/>
                </a:lnTo>
                <a:lnTo>
                  <a:pt x="1625" y="4141"/>
                </a:lnTo>
                <a:lnTo>
                  <a:pt x="1665" y="4139"/>
                </a:lnTo>
                <a:lnTo>
                  <a:pt x="1704" y="4137"/>
                </a:lnTo>
                <a:lnTo>
                  <a:pt x="1734" y="4136"/>
                </a:lnTo>
                <a:lnTo>
                  <a:pt x="1764" y="4133"/>
                </a:lnTo>
                <a:lnTo>
                  <a:pt x="1794" y="4131"/>
                </a:lnTo>
                <a:lnTo>
                  <a:pt x="1824" y="4127"/>
                </a:lnTo>
                <a:lnTo>
                  <a:pt x="1854" y="4124"/>
                </a:lnTo>
                <a:lnTo>
                  <a:pt x="1884" y="4121"/>
                </a:lnTo>
                <a:lnTo>
                  <a:pt x="1915" y="4117"/>
                </a:lnTo>
                <a:lnTo>
                  <a:pt x="1945" y="4113"/>
                </a:lnTo>
                <a:lnTo>
                  <a:pt x="1982" y="4109"/>
                </a:lnTo>
                <a:lnTo>
                  <a:pt x="2021" y="4106"/>
                </a:lnTo>
                <a:lnTo>
                  <a:pt x="2059" y="4102"/>
                </a:lnTo>
                <a:lnTo>
                  <a:pt x="2096" y="4098"/>
                </a:lnTo>
                <a:lnTo>
                  <a:pt x="2121" y="4094"/>
                </a:lnTo>
                <a:lnTo>
                  <a:pt x="2147" y="4091"/>
                </a:lnTo>
                <a:lnTo>
                  <a:pt x="2170" y="4087"/>
                </a:lnTo>
                <a:lnTo>
                  <a:pt x="2195" y="4081"/>
                </a:lnTo>
                <a:lnTo>
                  <a:pt x="2210" y="4078"/>
                </a:lnTo>
                <a:lnTo>
                  <a:pt x="2227" y="4076"/>
                </a:lnTo>
                <a:lnTo>
                  <a:pt x="2243" y="4076"/>
                </a:lnTo>
                <a:lnTo>
                  <a:pt x="2259" y="4074"/>
                </a:lnTo>
                <a:lnTo>
                  <a:pt x="2284" y="4070"/>
                </a:lnTo>
                <a:lnTo>
                  <a:pt x="2311" y="4065"/>
                </a:lnTo>
                <a:lnTo>
                  <a:pt x="2336" y="4059"/>
                </a:lnTo>
                <a:lnTo>
                  <a:pt x="2361" y="4053"/>
                </a:lnTo>
                <a:lnTo>
                  <a:pt x="2386" y="4047"/>
                </a:lnTo>
                <a:lnTo>
                  <a:pt x="2411" y="4040"/>
                </a:lnTo>
                <a:lnTo>
                  <a:pt x="2436" y="4034"/>
                </a:lnTo>
                <a:lnTo>
                  <a:pt x="2462" y="4028"/>
                </a:lnTo>
                <a:lnTo>
                  <a:pt x="2468" y="4027"/>
                </a:lnTo>
                <a:lnTo>
                  <a:pt x="2471" y="4024"/>
                </a:lnTo>
                <a:lnTo>
                  <a:pt x="2476" y="4022"/>
                </a:lnTo>
                <a:lnTo>
                  <a:pt x="2480" y="4019"/>
                </a:lnTo>
                <a:lnTo>
                  <a:pt x="2483" y="4015"/>
                </a:lnTo>
                <a:lnTo>
                  <a:pt x="2486" y="4012"/>
                </a:lnTo>
                <a:lnTo>
                  <a:pt x="2491" y="4009"/>
                </a:lnTo>
                <a:lnTo>
                  <a:pt x="2495" y="4008"/>
                </a:lnTo>
                <a:lnTo>
                  <a:pt x="2504" y="4005"/>
                </a:lnTo>
                <a:lnTo>
                  <a:pt x="2514" y="4003"/>
                </a:lnTo>
                <a:lnTo>
                  <a:pt x="2520" y="4000"/>
                </a:lnTo>
                <a:lnTo>
                  <a:pt x="2526" y="3998"/>
                </a:lnTo>
                <a:lnTo>
                  <a:pt x="2530" y="3995"/>
                </a:lnTo>
                <a:lnTo>
                  <a:pt x="2533" y="3993"/>
                </a:lnTo>
                <a:lnTo>
                  <a:pt x="2534" y="3990"/>
                </a:lnTo>
                <a:lnTo>
                  <a:pt x="2534" y="3989"/>
                </a:lnTo>
                <a:lnTo>
                  <a:pt x="2531" y="3983"/>
                </a:lnTo>
                <a:lnTo>
                  <a:pt x="2524" y="3975"/>
                </a:lnTo>
                <a:lnTo>
                  <a:pt x="2538" y="3975"/>
                </a:lnTo>
                <a:lnTo>
                  <a:pt x="2552" y="3975"/>
                </a:lnTo>
                <a:lnTo>
                  <a:pt x="2558" y="3973"/>
                </a:lnTo>
                <a:lnTo>
                  <a:pt x="2564" y="3970"/>
                </a:lnTo>
                <a:lnTo>
                  <a:pt x="2570" y="3966"/>
                </a:lnTo>
                <a:lnTo>
                  <a:pt x="2577" y="3963"/>
                </a:lnTo>
                <a:lnTo>
                  <a:pt x="2582" y="3959"/>
                </a:lnTo>
                <a:lnTo>
                  <a:pt x="2587" y="3956"/>
                </a:lnTo>
                <a:lnTo>
                  <a:pt x="2593" y="3954"/>
                </a:lnTo>
                <a:lnTo>
                  <a:pt x="2599" y="3953"/>
                </a:lnTo>
                <a:lnTo>
                  <a:pt x="2612" y="3949"/>
                </a:lnTo>
                <a:lnTo>
                  <a:pt x="2624" y="3945"/>
                </a:lnTo>
                <a:lnTo>
                  <a:pt x="2661" y="3933"/>
                </a:lnTo>
                <a:lnTo>
                  <a:pt x="2696" y="3919"/>
                </a:lnTo>
                <a:lnTo>
                  <a:pt x="2732" y="3906"/>
                </a:lnTo>
                <a:lnTo>
                  <a:pt x="2768" y="3892"/>
                </a:lnTo>
                <a:lnTo>
                  <a:pt x="2804" y="3879"/>
                </a:lnTo>
                <a:lnTo>
                  <a:pt x="2839" y="3864"/>
                </a:lnTo>
                <a:lnTo>
                  <a:pt x="2875" y="3849"/>
                </a:lnTo>
                <a:lnTo>
                  <a:pt x="2910" y="3833"/>
                </a:lnTo>
                <a:lnTo>
                  <a:pt x="2919" y="3831"/>
                </a:lnTo>
                <a:lnTo>
                  <a:pt x="2929" y="3828"/>
                </a:lnTo>
                <a:lnTo>
                  <a:pt x="2934" y="3826"/>
                </a:lnTo>
                <a:lnTo>
                  <a:pt x="2935" y="3822"/>
                </a:lnTo>
                <a:lnTo>
                  <a:pt x="2936" y="3816"/>
                </a:lnTo>
                <a:lnTo>
                  <a:pt x="2934" y="3807"/>
                </a:lnTo>
                <a:lnTo>
                  <a:pt x="2936" y="3805"/>
                </a:lnTo>
                <a:lnTo>
                  <a:pt x="2943" y="3802"/>
                </a:lnTo>
                <a:lnTo>
                  <a:pt x="2955" y="3795"/>
                </a:lnTo>
                <a:lnTo>
                  <a:pt x="2969" y="3790"/>
                </a:lnTo>
                <a:lnTo>
                  <a:pt x="2983" y="3786"/>
                </a:lnTo>
                <a:lnTo>
                  <a:pt x="2997" y="3781"/>
                </a:lnTo>
                <a:lnTo>
                  <a:pt x="3038" y="3759"/>
                </a:lnTo>
                <a:lnTo>
                  <a:pt x="3079" y="3739"/>
                </a:lnTo>
                <a:lnTo>
                  <a:pt x="3119" y="3718"/>
                </a:lnTo>
                <a:lnTo>
                  <a:pt x="3160" y="3698"/>
                </a:lnTo>
                <a:lnTo>
                  <a:pt x="3201" y="3675"/>
                </a:lnTo>
                <a:lnTo>
                  <a:pt x="3240" y="3654"/>
                </a:lnTo>
                <a:lnTo>
                  <a:pt x="3280" y="3630"/>
                </a:lnTo>
                <a:lnTo>
                  <a:pt x="3319" y="3606"/>
                </a:lnTo>
                <a:lnTo>
                  <a:pt x="3344" y="3590"/>
                </a:lnTo>
                <a:lnTo>
                  <a:pt x="3370" y="3573"/>
                </a:lnTo>
                <a:lnTo>
                  <a:pt x="3395" y="3555"/>
                </a:lnTo>
                <a:lnTo>
                  <a:pt x="3419" y="3536"/>
                </a:lnTo>
                <a:lnTo>
                  <a:pt x="3443" y="3517"/>
                </a:lnTo>
                <a:lnTo>
                  <a:pt x="3467" y="3497"/>
                </a:lnTo>
                <a:lnTo>
                  <a:pt x="3489" y="3476"/>
                </a:lnTo>
                <a:lnTo>
                  <a:pt x="3511" y="3455"/>
                </a:lnTo>
                <a:lnTo>
                  <a:pt x="3540" y="3423"/>
                </a:lnTo>
                <a:lnTo>
                  <a:pt x="3568" y="3391"/>
                </a:lnTo>
                <a:lnTo>
                  <a:pt x="3595" y="3357"/>
                </a:lnTo>
                <a:lnTo>
                  <a:pt x="3619" y="3322"/>
                </a:lnTo>
                <a:lnTo>
                  <a:pt x="3630" y="3304"/>
                </a:lnTo>
                <a:lnTo>
                  <a:pt x="3642" y="3288"/>
                </a:lnTo>
                <a:lnTo>
                  <a:pt x="3654" y="3272"/>
                </a:lnTo>
                <a:lnTo>
                  <a:pt x="3665" y="3254"/>
                </a:lnTo>
                <a:lnTo>
                  <a:pt x="3674" y="3240"/>
                </a:lnTo>
                <a:lnTo>
                  <a:pt x="3680" y="3225"/>
                </a:lnTo>
                <a:lnTo>
                  <a:pt x="3687" y="3210"/>
                </a:lnTo>
                <a:lnTo>
                  <a:pt x="3692" y="3195"/>
                </a:lnTo>
                <a:lnTo>
                  <a:pt x="3697" y="3180"/>
                </a:lnTo>
                <a:lnTo>
                  <a:pt x="3700" y="3165"/>
                </a:lnTo>
                <a:lnTo>
                  <a:pt x="3704" y="3149"/>
                </a:lnTo>
                <a:lnTo>
                  <a:pt x="3705" y="3132"/>
                </a:lnTo>
                <a:lnTo>
                  <a:pt x="3705" y="3122"/>
                </a:lnTo>
                <a:lnTo>
                  <a:pt x="3704" y="3115"/>
                </a:lnTo>
                <a:lnTo>
                  <a:pt x="3700" y="3107"/>
                </a:lnTo>
                <a:lnTo>
                  <a:pt x="3692" y="3100"/>
                </a:lnTo>
                <a:lnTo>
                  <a:pt x="3671" y="3082"/>
                </a:lnTo>
                <a:lnTo>
                  <a:pt x="3651" y="3062"/>
                </a:lnTo>
                <a:lnTo>
                  <a:pt x="3630" y="3043"/>
                </a:lnTo>
                <a:lnTo>
                  <a:pt x="3608" y="3026"/>
                </a:lnTo>
                <a:lnTo>
                  <a:pt x="3583" y="3008"/>
                </a:lnTo>
                <a:lnTo>
                  <a:pt x="3557" y="2993"/>
                </a:lnTo>
                <a:lnTo>
                  <a:pt x="3529" y="2979"/>
                </a:lnTo>
                <a:lnTo>
                  <a:pt x="3501" y="2967"/>
                </a:lnTo>
                <a:lnTo>
                  <a:pt x="3476" y="2957"/>
                </a:lnTo>
                <a:lnTo>
                  <a:pt x="3452" y="2946"/>
                </a:lnTo>
                <a:lnTo>
                  <a:pt x="3428" y="2934"/>
                </a:lnTo>
                <a:lnTo>
                  <a:pt x="3403" y="2923"/>
                </a:lnTo>
                <a:lnTo>
                  <a:pt x="3399" y="2921"/>
                </a:lnTo>
                <a:lnTo>
                  <a:pt x="3395" y="2919"/>
                </a:lnTo>
                <a:lnTo>
                  <a:pt x="3384" y="2918"/>
                </a:lnTo>
                <a:lnTo>
                  <a:pt x="3374" y="2915"/>
                </a:lnTo>
                <a:lnTo>
                  <a:pt x="3363" y="2912"/>
                </a:lnTo>
                <a:lnTo>
                  <a:pt x="3353" y="2908"/>
                </a:lnTo>
                <a:lnTo>
                  <a:pt x="3333" y="2900"/>
                </a:lnTo>
                <a:lnTo>
                  <a:pt x="3313" y="2890"/>
                </a:lnTo>
                <a:lnTo>
                  <a:pt x="3293" y="2880"/>
                </a:lnTo>
                <a:lnTo>
                  <a:pt x="3274" y="2870"/>
                </a:lnTo>
                <a:lnTo>
                  <a:pt x="3252" y="2862"/>
                </a:lnTo>
                <a:lnTo>
                  <a:pt x="3232" y="2855"/>
                </a:lnTo>
                <a:lnTo>
                  <a:pt x="3224" y="2852"/>
                </a:lnTo>
                <a:lnTo>
                  <a:pt x="3215" y="2847"/>
                </a:lnTo>
                <a:lnTo>
                  <a:pt x="3183" y="2828"/>
                </a:lnTo>
                <a:lnTo>
                  <a:pt x="3151" y="2810"/>
                </a:lnTo>
                <a:lnTo>
                  <a:pt x="3118" y="2795"/>
                </a:lnTo>
                <a:lnTo>
                  <a:pt x="3084" y="2780"/>
                </a:lnTo>
                <a:lnTo>
                  <a:pt x="3068" y="2774"/>
                </a:lnTo>
                <a:lnTo>
                  <a:pt x="3053" y="2766"/>
                </a:lnTo>
                <a:lnTo>
                  <a:pt x="3038" y="2759"/>
                </a:lnTo>
                <a:lnTo>
                  <a:pt x="3023" y="2751"/>
                </a:lnTo>
                <a:lnTo>
                  <a:pt x="2994" y="2739"/>
                </a:lnTo>
                <a:lnTo>
                  <a:pt x="2964" y="2729"/>
                </a:lnTo>
                <a:lnTo>
                  <a:pt x="2934" y="2720"/>
                </a:lnTo>
                <a:lnTo>
                  <a:pt x="2904" y="2714"/>
                </a:lnTo>
                <a:lnTo>
                  <a:pt x="2874" y="2709"/>
                </a:lnTo>
                <a:lnTo>
                  <a:pt x="2842" y="2705"/>
                </a:lnTo>
                <a:lnTo>
                  <a:pt x="2811" y="2702"/>
                </a:lnTo>
                <a:lnTo>
                  <a:pt x="2780" y="2700"/>
                </a:lnTo>
                <a:lnTo>
                  <a:pt x="2760" y="2699"/>
                </a:lnTo>
                <a:lnTo>
                  <a:pt x="2740" y="2699"/>
                </a:lnTo>
                <a:lnTo>
                  <a:pt x="2720" y="2700"/>
                </a:lnTo>
                <a:lnTo>
                  <a:pt x="2699" y="2704"/>
                </a:lnTo>
                <a:lnTo>
                  <a:pt x="2688" y="2705"/>
                </a:lnTo>
                <a:lnTo>
                  <a:pt x="2677" y="2705"/>
                </a:lnTo>
                <a:lnTo>
                  <a:pt x="2632" y="2706"/>
                </a:lnTo>
                <a:lnTo>
                  <a:pt x="2588" y="2709"/>
                </a:lnTo>
                <a:lnTo>
                  <a:pt x="2543" y="2714"/>
                </a:lnTo>
                <a:lnTo>
                  <a:pt x="2498" y="2719"/>
                </a:lnTo>
                <a:lnTo>
                  <a:pt x="2485" y="2720"/>
                </a:lnTo>
                <a:lnTo>
                  <a:pt x="2471" y="2720"/>
                </a:lnTo>
                <a:lnTo>
                  <a:pt x="2457" y="2720"/>
                </a:lnTo>
                <a:lnTo>
                  <a:pt x="2445" y="2719"/>
                </a:lnTo>
                <a:lnTo>
                  <a:pt x="2425" y="2719"/>
                </a:lnTo>
                <a:lnTo>
                  <a:pt x="2405" y="2720"/>
                </a:lnTo>
                <a:lnTo>
                  <a:pt x="2383" y="2721"/>
                </a:lnTo>
                <a:lnTo>
                  <a:pt x="2363" y="2724"/>
                </a:lnTo>
                <a:lnTo>
                  <a:pt x="2346" y="2725"/>
                </a:lnTo>
                <a:lnTo>
                  <a:pt x="2328" y="2725"/>
                </a:lnTo>
                <a:lnTo>
                  <a:pt x="2312" y="2725"/>
                </a:lnTo>
                <a:lnTo>
                  <a:pt x="2294" y="2725"/>
                </a:lnTo>
                <a:lnTo>
                  <a:pt x="2257" y="2724"/>
                </a:lnTo>
                <a:lnTo>
                  <a:pt x="2219" y="2724"/>
                </a:lnTo>
                <a:lnTo>
                  <a:pt x="2180" y="2724"/>
                </a:lnTo>
                <a:lnTo>
                  <a:pt x="2143" y="2722"/>
                </a:lnTo>
                <a:lnTo>
                  <a:pt x="2110" y="2721"/>
                </a:lnTo>
                <a:lnTo>
                  <a:pt x="2078" y="2720"/>
                </a:lnTo>
                <a:lnTo>
                  <a:pt x="2061" y="2720"/>
                </a:lnTo>
                <a:lnTo>
                  <a:pt x="2045" y="2719"/>
                </a:lnTo>
                <a:lnTo>
                  <a:pt x="2029" y="2717"/>
                </a:lnTo>
                <a:lnTo>
                  <a:pt x="2012" y="2714"/>
                </a:lnTo>
                <a:lnTo>
                  <a:pt x="2006" y="2714"/>
                </a:lnTo>
                <a:lnTo>
                  <a:pt x="1999" y="2714"/>
                </a:lnTo>
                <a:lnTo>
                  <a:pt x="1991" y="2715"/>
                </a:lnTo>
                <a:lnTo>
                  <a:pt x="1985" y="2717"/>
                </a:lnTo>
                <a:lnTo>
                  <a:pt x="1979" y="2719"/>
                </a:lnTo>
                <a:lnTo>
                  <a:pt x="1971" y="2720"/>
                </a:lnTo>
                <a:lnTo>
                  <a:pt x="1965" y="2720"/>
                </a:lnTo>
                <a:lnTo>
                  <a:pt x="1957" y="2720"/>
                </a:lnTo>
                <a:lnTo>
                  <a:pt x="1946" y="2719"/>
                </a:lnTo>
                <a:lnTo>
                  <a:pt x="1936" y="2719"/>
                </a:lnTo>
                <a:lnTo>
                  <a:pt x="1931" y="2719"/>
                </a:lnTo>
                <a:lnTo>
                  <a:pt x="1926" y="2721"/>
                </a:lnTo>
                <a:lnTo>
                  <a:pt x="1921" y="2724"/>
                </a:lnTo>
                <a:lnTo>
                  <a:pt x="1916" y="2729"/>
                </a:lnTo>
                <a:lnTo>
                  <a:pt x="1913" y="2731"/>
                </a:lnTo>
                <a:lnTo>
                  <a:pt x="1910" y="2731"/>
                </a:lnTo>
                <a:lnTo>
                  <a:pt x="1905" y="2731"/>
                </a:lnTo>
                <a:lnTo>
                  <a:pt x="1901" y="2730"/>
                </a:lnTo>
                <a:lnTo>
                  <a:pt x="1861" y="2726"/>
                </a:lnTo>
                <a:lnTo>
                  <a:pt x="1822" y="2722"/>
                </a:lnTo>
                <a:lnTo>
                  <a:pt x="1783" y="2719"/>
                </a:lnTo>
                <a:lnTo>
                  <a:pt x="1744" y="2714"/>
                </a:lnTo>
                <a:lnTo>
                  <a:pt x="1725" y="2711"/>
                </a:lnTo>
                <a:lnTo>
                  <a:pt x="1708" y="2710"/>
                </a:lnTo>
                <a:lnTo>
                  <a:pt x="1689" y="2709"/>
                </a:lnTo>
                <a:lnTo>
                  <a:pt x="1671" y="2707"/>
                </a:lnTo>
                <a:lnTo>
                  <a:pt x="1644" y="2702"/>
                </a:lnTo>
                <a:lnTo>
                  <a:pt x="1617" y="2697"/>
                </a:lnTo>
                <a:lnTo>
                  <a:pt x="1591" y="2692"/>
                </a:lnTo>
                <a:lnTo>
                  <a:pt x="1564" y="2688"/>
                </a:lnTo>
                <a:lnTo>
                  <a:pt x="1542" y="2686"/>
                </a:lnTo>
                <a:lnTo>
                  <a:pt x="1521" y="2685"/>
                </a:lnTo>
                <a:lnTo>
                  <a:pt x="1500" y="2682"/>
                </a:lnTo>
                <a:lnTo>
                  <a:pt x="1478" y="2682"/>
                </a:lnTo>
                <a:lnTo>
                  <a:pt x="1463" y="2682"/>
                </a:lnTo>
                <a:lnTo>
                  <a:pt x="1448" y="2681"/>
                </a:lnTo>
                <a:lnTo>
                  <a:pt x="1434" y="2681"/>
                </a:lnTo>
                <a:lnTo>
                  <a:pt x="1419" y="2681"/>
                </a:lnTo>
                <a:lnTo>
                  <a:pt x="1403" y="2681"/>
                </a:lnTo>
                <a:lnTo>
                  <a:pt x="1387" y="2680"/>
                </a:lnTo>
                <a:lnTo>
                  <a:pt x="1370" y="2677"/>
                </a:lnTo>
                <a:lnTo>
                  <a:pt x="1355" y="2672"/>
                </a:lnTo>
                <a:lnTo>
                  <a:pt x="1324" y="2663"/>
                </a:lnTo>
                <a:lnTo>
                  <a:pt x="1293" y="2652"/>
                </a:lnTo>
                <a:lnTo>
                  <a:pt x="1263" y="2641"/>
                </a:lnTo>
                <a:lnTo>
                  <a:pt x="1231" y="2631"/>
                </a:lnTo>
                <a:lnTo>
                  <a:pt x="1194" y="2618"/>
                </a:lnTo>
                <a:lnTo>
                  <a:pt x="1159" y="2603"/>
                </a:lnTo>
                <a:lnTo>
                  <a:pt x="1122" y="2587"/>
                </a:lnTo>
                <a:lnTo>
                  <a:pt x="1088" y="2569"/>
                </a:lnTo>
                <a:lnTo>
                  <a:pt x="1051" y="2549"/>
                </a:lnTo>
                <a:lnTo>
                  <a:pt x="1014" y="2527"/>
                </a:lnTo>
                <a:lnTo>
                  <a:pt x="998" y="2514"/>
                </a:lnTo>
                <a:lnTo>
                  <a:pt x="980" y="2502"/>
                </a:lnTo>
                <a:lnTo>
                  <a:pt x="964" y="2488"/>
                </a:lnTo>
                <a:lnTo>
                  <a:pt x="948" y="2474"/>
                </a:lnTo>
                <a:lnTo>
                  <a:pt x="930" y="2458"/>
                </a:lnTo>
                <a:lnTo>
                  <a:pt x="912" y="2444"/>
                </a:lnTo>
                <a:lnTo>
                  <a:pt x="903" y="2438"/>
                </a:lnTo>
                <a:lnTo>
                  <a:pt x="895" y="2430"/>
                </a:lnTo>
                <a:lnTo>
                  <a:pt x="888" y="2423"/>
                </a:lnTo>
                <a:lnTo>
                  <a:pt x="881" y="2415"/>
                </a:lnTo>
                <a:lnTo>
                  <a:pt x="869" y="2401"/>
                </a:lnTo>
                <a:lnTo>
                  <a:pt x="858" y="2386"/>
                </a:lnTo>
                <a:lnTo>
                  <a:pt x="846" y="2372"/>
                </a:lnTo>
                <a:lnTo>
                  <a:pt x="833" y="2360"/>
                </a:lnTo>
                <a:lnTo>
                  <a:pt x="828" y="2355"/>
                </a:lnTo>
                <a:lnTo>
                  <a:pt x="821" y="2349"/>
                </a:lnTo>
                <a:lnTo>
                  <a:pt x="817" y="2342"/>
                </a:lnTo>
                <a:lnTo>
                  <a:pt x="812" y="2335"/>
                </a:lnTo>
                <a:lnTo>
                  <a:pt x="810" y="2327"/>
                </a:lnTo>
                <a:lnTo>
                  <a:pt x="807" y="2319"/>
                </a:lnTo>
                <a:lnTo>
                  <a:pt x="805" y="2310"/>
                </a:lnTo>
                <a:lnTo>
                  <a:pt x="805" y="2301"/>
                </a:lnTo>
                <a:lnTo>
                  <a:pt x="804" y="2292"/>
                </a:lnTo>
                <a:lnTo>
                  <a:pt x="801" y="2285"/>
                </a:lnTo>
                <a:lnTo>
                  <a:pt x="797" y="2277"/>
                </a:lnTo>
                <a:lnTo>
                  <a:pt x="792" y="2270"/>
                </a:lnTo>
                <a:lnTo>
                  <a:pt x="786" y="2261"/>
                </a:lnTo>
                <a:lnTo>
                  <a:pt x="782" y="2251"/>
                </a:lnTo>
                <a:lnTo>
                  <a:pt x="772" y="2223"/>
                </a:lnTo>
                <a:lnTo>
                  <a:pt x="765" y="2196"/>
                </a:lnTo>
                <a:lnTo>
                  <a:pt x="757" y="2168"/>
                </a:lnTo>
                <a:lnTo>
                  <a:pt x="751" y="2140"/>
                </a:lnTo>
                <a:lnTo>
                  <a:pt x="745" y="2112"/>
                </a:lnTo>
                <a:lnTo>
                  <a:pt x="740" y="2084"/>
                </a:lnTo>
                <a:lnTo>
                  <a:pt x="736" y="2055"/>
                </a:lnTo>
                <a:lnTo>
                  <a:pt x="732" y="2026"/>
                </a:lnTo>
                <a:lnTo>
                  <a:pt x="730" y="1987"/>
                </a:lnTo>
                <a:lnTo>
                  <a:pt x="727" y="1949"/>
                </a:lnTo>
                <a:lnTo>
                  <a:pt x="726" y="1908"/>
                </a:lnTo>
                <a:lnTo>
                  <a:pt x="727" y="1870"/>
                </a:lnTo>
                <a:lnTo>
                  <a:pt x="728" y="1829"/>
                </a:lnTo>
                <a:lnTo>
                  <a:pt x="730" y="1791"/>
                </a:lnTo>
                <a:lnTo>
                  <a:pt x="732" y="1752"/>
                </a:lnTo>
                <a:lnTo>
                  <a:pt x="733" y="1712"/>
                </a:lnTo>
                <a:lnTo>
                  <a:pt x="736" y="1694"/>
                </a:lnTo>
                <a:lnTo>
                  <a:pt x="740" y="1676"/>
                </a:lnTo>
                <a:lnTo>
                  <a:pt x="744" y="1659"/>
                </a:lnTo>
                <a:lnTo>
                  <a:pt x="751" y="1641"/>
                </a:lnTo>
                <a:lnTo>
                  <a:pt x="759" y="1621"/>
                </a:lnTo>
                <a:lnTo>
                  <a:pt x="764" y="1600"/>
                </a:lnTo>
                <a:lnTo>
                  <a:pt x="769" y="1579"/>
                </a:lnTo>
                <a:lnTo>
                  <a:pt x="772" y="1557"/>
                </a:lnTo>
                <a:lnTo>
                  <a:pt x="775" y="1540"/>
                </a:lnTo>
                <a:lnTo>
                  <a:pt x="779" y="1523"/>
                </a:lnTo>
                <a:lnTo>
                  <a:pt x="782" y="1507"/>
                </a:lnTo>
                <a:lnTo>
                  <a:pt x="787" y="1490"/>
                </a:lnTo>
                <a:lnTo>
                  <a:pt x="799" y="1457"/>
                </a:lnTo>
                <a:lnTo>
                  <a:pt x="810" y="1424"/>
                </a:lnTo>
                <a:lnTo>
                  <a:pt x="824" y="1382"/>
                </a:lnTo>
                <a:lnTo>
                  <a:pt x="839" y="1338"/>
                </a:lnTo>
                <a:lnTo>
                  <a:pt x="848" y="1317"/>
                </a:lnTo>
                <a:lnTo>
                  <a:pt x="855" y="1295"/>
                </a:lnTo>
                <a:lnTo>
                  <a:pt x="865" y="1275"/>
                </a:lnTo>
                <a:lnTo>
                  <a:pt x="874" y="1254"/>
                </a:lnTo>
                <a:lnTo>
                  <a:pt x="883" y="1238"/>
                </a:lnTo>
                <a:lnTo>
                  <a:pt x="890" y="1221"/>
                </a:lnTo>
                <a:lnTo>
                  <a:pt x="894" y="1214"/>
                </a:lnTo>
                <a:lnTo>
                  <a:pt x="900" y="1206"/>
                </a:lnTo>
                <a:lnTo>
                  <a:pt x="907" y="1199"/>
                </a:lnTo>
                <a:lnTo>
                  <a:pt x="913" y="1192"/>
                </a:lnTo>
                <a:lnTo>
                  <a:pt x="915" y="1191"/>
                </a:lnTo>
                <a:lnTo>
                  <a:pt x="917" y="1189"/>
                </a:lnTo>
                <a:lnTo>
                  <a:pt x="917" y="1182"/>
                </a:lnTo>
                <a:lnTo>
                  <a:pt x="918" y="1177"/>
                </a:lnTo>
                <a:lnTo>
                  <a:pt x="919" y="1172"/>
                </a:lnTo>
                <a:lnTo>
                  <a:pt x="922" y="1169"/>
                </a:lnTo>
                <a:lnTo>
                  <a:pt x="928" y="1160"/>
                </a:lnTo>
                <a:lnTo>
                  <a:pt x="934" y="1152"/>
                </a:lnTo>
                <a:lnTo>
                  <a:pt x="942" y="1145"/>
                </a:lnTo>
                <a:lnTo>
                  <a:pt x="949" y="1137"/>
                </a:lnTo>
                <a:lnTo>
                  <a:pt x="955" y="1130"/>
                </a:lnTo>
                <a:lnTo>
                  <a:pt x="960" y="1121"/>
                </a:lnTo>
                <a:lnTo>
                  <a:pt x="970" y="1102"/>
                </a:lnTo>
                <a:lnTo>
                  <a:pt x="982" y="1086"/>
                </a:lnTo>
                <a:lnTo>
                  <a:pt x="994" y="1068"/>
                </a:lnTo>
                <a:lnTo>
                  <a:pt x="1004" y="1049"/>
                </a:lnTo>
                <a:lnTo>
                  <a:pt x="1011" y="1042"/>
                </a:lnTo>
                <a:lnTo>
                  <a:pt x="1017" y="1036"/>
                </a:lnTo>
                <a:lnTo>
                  <a:pt x="1019" y="1032"/>
                </a:lnTo>
                <a:lnTo>
                  <a:pt x="1022" y="1027"/>
                </a:lnTo>
                <a:lnTo>
                  <a:pt x="1024" y="1023"/>
                </a:lnTo>
                <a:lnTo>
                  <a:pt x="1024" y="1018"/>
                </a:lnTo>
                <a:lnTo>
                  <a:pt x="1028" y="1017"/>
                </a:lnTo>
                <a:lnTo>
                  <a:pt x="1031" y="1018"/>
                </a:lnTo>
                <a:lnTo>
                  <a:pt x="1032" y="1019"/>
                </a:lnTo>
                <a:lnTo>
                  <a:pt x="1032" y="1022"/>
                </a:lnTo>
                <a:lnTo>
                  <a:pt x="1033" y="1026"/>
                </a:lnTo>
                <a:lnTo>
                  <a:pt x="1037" y="1028"/>
                </a:lnTo>
                <a:lnTo>
                  <a:pt x="1051" y="1014"/>
                </a:lnTo>
                <a:lnTo>
                  <a:pt x="1063" y="1001"/>
                </a:lnTo>
                <a:lnTo>
                  <a:pt x="1071" y="994"/>
                </a:lnTo>
                <a:lnTo>
                  <a:pt x="1078" y="989"/>
                </a:lnTo>
                <a:lnTo>
                  <a:pt x="1087" y="984"/>
                </a:lnTo>
                <a:lnTo>
                  <a:pt x="1097" y="980"/>
                </a:lnTo>
                <a:lnTo>
                  <a:pt x="1100" y="979"/>
                </a:lnTo>
                <a:lnTo>
                  <a:pt x="1101" y="977"/>
                </a:lnTo>
                <a:lnTo>
                  <a:pt x="1107" y="968"/>
                </a:lnTo>
                <a:lnTo>
                  <a:pt x="1113" y="959"/>
                </a:lnTo>
                <a:lnTo>
                  <a:pt x="1121" y="952"/>
                </a:lnTo>
                <a:lnTo>
                  <a:pt x="1128" y="944"/>
                </a:lnTo>
                <a:lnTo>
                  <a:pt x="1145" y="930"/>
                </a:lnTo>
                <a:lnTo>
                  <a:pt x="1161" y="915"/>
                </a:lnTo>
                <a:lnTo>
                  <a:pt x="1184" y="891"/>
                </a:lnTo>
                <a:lnTo>
                  <a:pt x="1206" y="868"/>
                </a:lnTo>
                <a:lnTo>
                  <a:pt x="1230" y="844"/>
                </a:lnTo>
                <a:lnTo>
                  <a:pt x="1253" y="821"/>
                </a:lnTo>
                <a:lnTo>
                  <a:pt x="1276" y="797"/>
                </a:lnTo>
                <a:lnTo>
                  <a:pt x="1300" y="776"/>
                </a:lnTo>
                <a:lnTo>
                  <a:pt x="1327" y="755"/>
                </a:lnTo>
                <a:lnTo>
                  <a:pt x="1353" y="735"/>
                </a:lnTo>
                <a:lnTo>
                  <a:pt x="1385" y="711"/>
                </a:lnTo>
                <a:lnTo>
                  <a:pt x="1418" y="684"/>
                </a:lnTo>
                <a:lnTo>
                  <a:pt x="1451" y="658"/>
                </a:lnTo>
                <a:lnTo>
                  <a:pt x="1485" y="633"/>
                </a:lnTo>
                <a:lnTo>
                  <a:pt x="1516" y="610"/>
                </a:lnTo>
                <a:lnTo>
                  <a:pt x="1550" y="589"/>
                </a:lnTo>
                <a:lnTo>
                  <a:pt x="1582" y="568"/>
                </a:lnTo>
                <a:lnTo>
                  <a:pt x="1616" y="547"/>
                </a:lnTo>
                <a:lnTo>
                  <a:pt x="1634" y="534"/>
                </a:lnTo>
                <a:lnTo>
                  <a:pt x="1654" y="523"/>
                </a:lnTo>
                <a:lnTo>
                  <a:pt x="1673" y="510"/>
                </a:lnTo>
                <a:lnTo>
                  <a:pt x="1691" y="500"/>
                </a:lnTo>
                <a:lnTo>
                  <a:pt x="1711" y="489"/>
                </a:lnTo>
                <a:lnTo>
                  <a:pt x="1730" y="478"/>
                </a:lnTo>
                <a:lnTo>
                  <a:pt x="1740" y="473"/>
                </a:lnTo>
                <a:lnTo>
                  <a:pt x="1750" y="468"/>
                </a:lnTo>
                <a:lnTo>
                  <a:pt x="1760" y="464"/>
                </a:lnTo>
                <a:lnTo>
                  <a:pt x="1772" y="460"/>
                </a:lnTo>
                <a:lnTo>
                  <a:pt x="1782" y="456"/>
                </a:lnTo>
                <a:lnTo>
                  <a:pt x="1792" y="450"/>
                </a:lnTo>
                <a:lnTo>
                  <a:pt x="1802" y="441"/>
                </a:lnTo>
                <a:lnTo>
                  <a:pt x="1813" y="432"/>
                </a:lnTo>
                <a:lnTo>
                  <a:pt x="1818" y="429"/>
                </a:lnTo>
                <a:lnTo>
                  <a:pt x="1824" y="426"/>
                </a:lnTo>
                <a:lnTo>
                  <a:pt x="1832" y="425"/>
                </a:lnTo>
                <a:lnTo>
                  <a:pt x="1839" y="424"/>
                </a:lnTo>
                <a:lnTo>
                  <a:pt x="1848" y="416"/>
                </a:lnTo>
                <a:lnTo>
                  <a:pt x="1859" y="411"/>
                </a:lnTo>
                <a:lnTo>
                  <a:pt x="1869" y="406"/>
                </a:lnTo>
                <a:lnTo>
                  <a:pt x="1882" y="402"/>
                </a:lnTo>
                <a:lnTo>
                  <a:pt x="1893" y="397"/>
                </a:lnTo>
                <a:lnTo>
                  <a:pt x="1903" y="392"/>
                </a:lnTo>
                <a:lnTo>
                  <a:pt x="1908" y="389"/>
                </a:lnTo>
                <a:lnTo>
                  <a:pt x="1912" y="385"/>
                </a:lnTo>
                <a:lnTo>
                  <a:pt x="1916" y="380"/>
                </a:lnTo>
                <a:lnTo>
                  <a:pt x="1920" y="373"/>
                </a:lnTo>
                <a:lnTo>
                  <a:pt x="1937" y="366"/>
                </a:lnTo>
                <a:lnTo>
                  <a:pt x="1953" y="357"/>
                </a:lnTo>
                <a:lnTo>
                  <a:pt x="1962" y="353"/>
                </a:lnTo>
                <a:lnTo>
                  <a:pt x="1971" y="350"/>
                </a:lnTo>
                <a:lnTo>
                  <a:pt x="1980" y="347"/>
                </a:lnTo>
                <a:lnTo>
                  <a:pt x="1990" y="345"/>
                </a:lnTo>
                <a:lnTo>
                  <a:pt x="2000" y="342"/>
                </a:lnTo>
                <a:lnTo>
                  <a:pt x="2011" y="340"/>
                </a:lnTo>
                <a:lnTo>
                  <a:pt x="2021" y="337"/>
                </a:lnTo>
                <a:lnTo>
                  <a:pt x="2032" y="332"/>
                </a:lnTo>
                <a:lnTo>
                  <a:pt x="2063" y="320"/>
                </a:lnTo>
                <a:lnTo>
                  <a:pt x="2091" y="307"/>
                </a:lnTo>
                <a:lnTo>
                  <a:pt x="2121" y="296"/>
                </a:lnTo>
                <a:lnTo>
                  <a:pt x="2152" y="284"/>
                </a:lnTo>
                <a:lnTo>
                  <a:pt x="2180" y="274"/>
                </a:lnTo>
                <a:lnTo>
                  <a:pt x="2209" y="264"/>
                </a:lnTo>
                <a:lnTo>
                  <a:pt x="2237" y="254"/>
                </a:lnTo>
                <a:lnTo>
                  <a:pt x="2266" y="246"/>
                </a:lnTo>
                <a:lnTo>
                  <a:pt x="2294" y="237"/>
                </a:lnTo>
                <a:lnTo>
                  <a:pt x="2323" y="228"/>
                </a:lnTo>
                <a:lnTo>
                  <a:pt x="2352" y="218"/>
                </a:lnTo>
                <a:lnTo>
                  <a:pt x="2380" y="207"/>
                </a:lnTo>
                <a:lnTo>
                  <a:pt x="2399" y="200"/>
                </a:lnTo>
                <a:lnTo>
                  <a:pt x="2416" y="197"/>
                </a:lnTo>
                <a:lnTo>
                  <a:pt x="2425" y="194"/>
                </a:lnTo>
                <a:lnTo>
                  <a:pt x="2434" y="190"/>
                </a:lnTo>
                <a:lnTo>
                  <a:pt x="2442" y="188"/>
                </a:lnTo>
                <a:lnTo>
                  <a:pt x="2451" y="183"/>
                </a:lnTo>
                <a:lnTo>
                  <a:pt x="2461" y="179"/>
                </a:lnTo>
                <a:lnTo>
                  <a:pt x="2473" y="177"/>
                </a:lnTo>
                <a:lnTo>
                  <a:pt x="2484" y="175"/>
                </a:lnTo>
                <a:lnTo>
                  <a:pt x="2495" y="174"/>
                </a:lnTo>
                <a:lnTo>
                  <a:pt x="2515" y="168"/>
                </a:lnTo>
                <a:lnTo>
                  <a:pt x="2535" y="163"/>
                </a:lnTo>
                <a:lnTo>
                  <a:pt x="2555" y="157"/>
                </a:lnTo>
                <a:lnTo>
                  <a:pt x="2575" y="150"/>
                </a:lnTo>
                <a:lnTo>
                  <a:pt x="2592" y="144"/>
                </a:lnTo>
                <a:lnTo>
                  <a:pt x="2607" y="140"/>
                </a:lnTo>
                <a:lnTo>
                  <a:pt x="2622" y="136"/>
                </a:lnTo>
                <a:lnTo>
                  <a:pt x="2638" y="133"/>
                </a:lnTo>
                <a:lnTo>
                  <a:pt x="2684" y="123"/>
                </a:lnTo>
                <a:lnTo>
                  <a:pt x="2731" y="111"/>
                </a:lnTo>
                <a:lnTo>
                  <a:pt x="2778" y="101"/>
                </a:lnTo>
                <a:lnTo>
                  <a:pt x="2825" y="90"/>
                </a:lnTo>
                <a:lnTo>
                  <a:pt x="2871" y="79"/>
                </a:lnTo>
                <a:lnTo>
                  <a:pt x="2918" y="69"/>
                </a:lnTo>
                <a:lnTo>
                  <a:pt x="2964" y="59"/>
                </a:lnTo>
                <a:lnTo>
                  <a:pt x="3012" y="49"/>
                </a:lnTo>
                <a:lnTo>
                  <a:pt x="3037" y="42"/>
                </a:lnTo>
                <a:lnTo>
                  <a:pt x="3061" y="37"/>
                </a:lnTo>
                <a:lnTo>
                  <a:pt x="3086" y="32"/>
                </a:lnTo>
                <a:lnTo>
                  <a:pt x="3111" y="27"/>
                </a:lnTo>
                <a:lnTo>
                  <a:pt x="3136" y="24"/>
                </a:lnTo>
                <a:lnTo>
                  <a:pt x="3161" y="20"/>
                </a:lnTo>
                <a:lnTo>
                  <a:pt x="3186" y="16"/>
                </a:lnTo>
                <a:lnTo>
                  <a:pt x="3211" y="14"/>
                </a:lnTo>
                <a:lnTo>
                  <a:pt x="3251" y="10"/>
                </a:lnTo>
                <a:lnTo>
                  <a:pt x="3291" y="7"/>
                </a:lnTo>
                <a:lnTo>
                  <a:pt x="3331" y="5"/>
                </a:lnTo>
                <a:lnTo>
                  <a:pt x="3372" y="2"/>
                </a:lnTo>
                <a:lnTo>
                  <a:pt x="3407" y="1"/>
                </a:lnTo>
                <a:lnTo>
                  <a:pt x="3442" y="1"/>
                </a:lnTo>
                <a:lnTo>
                  <a:pt x="3477" y="1"/>
                </a:lnTo>
                <a:lnTo>
                  <a:pt x="3512" y="0"/>
                </a:lnTo>
                <a:lnTo>
                  <a:pt x="3538" y="1"/>
                </a:lnTo>
                <a:lnTo>
                  <a:pt x="3565" y="2"/>
                </a:lnTo>
                <a:lnTo>
                  <a:pt x="3592" y="6"/>
                </a:lnTo>
                <a:lnTo>
                  <a:pt x="3619" y="9"/>
                </a:lnTo>
                <a:lnTo>
                  <a:pt x="3649" y="12"/>
                </a:lnTo>
                <a:lnTo>
                  <a:pt x="3680" y="15"/>
                </a:lnTo>
                <a:lnTo>
                  <a:pt x="3695" y="16"/>
                </a:lnTo>
                <a:lnTo>
                  <a:pt x="3711" y="16"/>
                </a:lnTo>
                <a:lnTo>
                  <a:pt x="3726" y="16"/>
                </a:lnTo>
                <a:lnTo>
                  <a:pt x="3741" y="15"/>
                </a:lnTo>
                <a:lnTo>
                  <a:pt x="3766" y="14"/>
                </a:lnTo>
                <a:lnTo>
                  <a:pt x="3793" y="14"/>
                </a:lnTo>
                <a:lnTo>
                  <a:pt x="3818" y="15"/>
                </a:lnTo>
                <a:lnTo>
                  <a:pt x="3843" y="17"/>
                </a:lnTo>
                <a:lnTo>
                  <a:pt x="3877" y="20"/>
                </a:lnTo>
                <a:lnTo>
                  <a:pt x="3912" y="22"/>
                </a:lnTo>
                <a:lnTo>
                  <a:pt x="3946" y="26"/>
                </a:lnTo>
                <a:lnTo>
                  <a:pt x="3981" y="31"/>
                </a:lnTo>
                <a:lnTo>
                  <a:pt x="4015" y="35"/>
                </a:lnTo>
                <a:lnTo>
                  <a:pt x="4049" y="41"/>
                </a:lnTo>
                <a:lnTo>
                  <a:pt x="4082" y="46"/>
                </a:lnTo>
                <a:lnTo>
                  <a:pt x="4116" y="54"/>
                </a:lnTo>
                <a:lnTo>
                  <a:pt x="4139" y="57"/>
                </a:lnTo>
                <a:lnTo>
                  <a:pt x="4161" y="60"/>
                </a:lnTo>
                <a:lnTo>
                  <a:pt x="4184" y="61"/>
                </a:lnTo>
                <a:lnTo>
                  <a:pt x="4207" y="60"/>
                </a:lnTo>
                <a:lnTo>
                  <a:pt x="4210" y="60"/>
                </a:lnTo>
                <a:lnTo>
                  <a:pt x="4214" y="59"/>
                </a:lnTo>
                <a:lnTo>
                  <a:pt x="4217" y="59"/>
                </a:lnTo>
                <a:lnTo>
                  <a:pt x="4219" y="61"/>
                </a:lnTo>
                <a:lnTo>
                  <a:pt x="4223" y="65"/>
                </a:lnTo>
                <a:lnTo>
                  <a:pt x="4227" y="69"/>
                </a:lnTo>
                <a:lnTo>
                  <a:pt x="4232" y="70"/>
                </a:lnTo>
                <a:lnTo>
                  <a:pt x="4235" y="71"/>
                </a:lnTo>
                <a:lnTo>
                  <a:pt x="4245" y="72"/>
                </a:lnTo>
                <a:lnTo>
                  <a:pt x="4255" y="74"/>
                </a:lnTo>
                <a:lnTo>
                  <a:pt x="4265" y="76"/>
                </a:lnTo>
                <a:lnTo>
                  <a:pt x="4273" y="80"/>
                </a:lnTo>
                <a:lnTo>
                  <a:pt x="4281" y="86"/>
                </a:lnTo>
                <a:lnTo>
                  <a:pt x="4288" y="94"/>
                </a:lnTo>
                <a:lnTo>
                  <a:pt x="4297" y="105"/>
                </a:lnTo>
                <a:lnTo>
                  <a:pt x="4307" y="118"/>
                </a:lnTo>
                <a:lnTo>
                  <a:pt x="4312" y="123"/>
                </a:lnTo>
                <a:lnTo>
                  <a:pt x="4318" y="128"/>
                </a:lnTo>
                <a:lnTo>
                  <a:pt x="4324" y="133"/>
                </a:lnTo>
                <a:lnTo>
                  <a:pt x="4332" y="136"/>
                </a:lnTo>
                <a:lnTo>
                  <a:pt x="4336" y="140"/>
                </a:lnTo>
                <a:lnTo>
                  <a:pt x="4338" y="145"/>
                </a:lnTo>
                <a:lnTo>
                  <a:pt x="4341" y="150"/>
                </a:lnTo>
                <a:lnTo>
                  <a:pt x="4342" y="155"/>
                </a:lnTo>
                <a:lnTo>
                  <a:pt x="4351" y="168"/>
                </a:lnTo>
                <a:lnTo>
                  <a:pt x="4362" y="179"/>
                </a:lnTo>
                <a:lnTo>
                  <a:pt x="4365" y="183"/>
                </a:lnTo>
                <a:lnTo>
                  <a:pt x="4368" y="184"/>
                </a:lnTo>
                <a:lnTo>
                  <a:pt x="4371" y="185"/>
                </a:lnTo>
                <a:lnTo>
                  <a:pt x="4375" y="184"/>
                </a:lnTo>
                <a:lnTo>
                  <a:pt x="4381" y="183"/>
                </a:lnTo>
                <a:lnTo>
                  <a:pt x="4387" y="180"/>
                </a:lnTo>
                <a:lnTo>
                  <a:pt x="4392" y="180"/>
                </a:lnTo>
                <a:lnTo>
                  <a:pt x="4396" y="182"/>
                </a:lnTo>
                <a:lnTo>
                  <a:pt x="4398" y="184"/>
                </a:lnTo>
                <a:lnTo>
                  <a:pt x="4401" y="188"/>
                </a:lnTo>
                <a:lnTo>
                  <a:pt x="4405" y="199"/>
                </a:lnTo>
                <a:lnTo>
                  <a:pt x="4407" y="212"/>
                </a:lnTo>
                <a:lnTo>
                  <a:pt x="4411" y="236"/>
                </a:lnTo>
                <a:lnTo>
                  <a:pt x="4416" y="261"/>
                </a:lnTo>
                <a:lnTo>
                  <a:pt x="4420" y="272"/>
                </a:lnTo>
                <a:lnTo>
                  <a:pt x="4423" y="283"/>
                </a:lnTo>
                <a:lnTo>
                  <a:pt x="4428" y="294"/>
                </a:lnTo>
                <a:lnTo>
                  <a:pt x="4435" y="306"/>
                </a:lnTo>
                <a:lnTo>
                  <a:pt x="4444" y="322"/>
                </a:lnTo>
                <a:lnTo>
                  <a:pt x="4451" y="338"/>
                </a:lnTo>
                <a:lnTo>
                  <a:pt x="4460" y="356"/>
                </a:lnTo>
                <a:lnTo>
                  <a:pt x="4470" y="371"/>
                </a:lnTo>
                <a:lnTo>
                  <a:pt x="4472" y="377"/>
                </a:lnTo>
                <a:lnTo>
                  <a:pt x="4474" y="385"/>
                </a:lnTo>
                <a:lnTo>
                  <a:pt x="4480" y="420"/>
                </a:lnTo>
                <a:lnTo>
                  <a:pt x="4486" y="455"/>
                </a:lnTo>
                <a:lnTo>
                  <a:pt x="4494" y="490"/>
                </a:lnTo>
                <a:lnTo>
                  <a:pt x="4502" y="525"/>
                </a:lnTo>
                <a:lnTo>
                  <a:pt x="4506" y="543"/>
                </a:lnTo>
                <a:lnTo>
                  <a:pt x="4509" y="560"/>
                </a:lnTo>
                <a:lnTo>
                  <a:pt x="4509" y="578"/>
                </a:lnTo>
                <a:lnTo>
                  <a:pt x="4510" y="597"/>
                </a:lnTo>
                <a:lnTo>
                  <a:pt x="4512" y="614"/>
                </a:lnTo>
                <a:lnTo>
                  <a:pt x="4515" y="633"/>
                </a:lnTo>
                <a:lnTo>
                  <a:pt x="4516" y="651"/>
                </a:lnTo>
                <a:lnTo>
                  <a:pt x="4519" y="669"/>
                </a:lnTo>
                <a:lnTo>
                  <a:pt x="4521" y="688"/>
                </a:lnTo>
                <a:lnTo>
                  <a:pt x="4523" y="707"/>
                </a:lnTo>
                <a:lnTo>
                  <a:pt x="4525" y="726"/>
                </a:lnTo>
                <a:lnTo>
                  <a:pt x="4526" y="745"/>
                </a:lnTo>
                <a:lnTo>
                  <a:pt x="4526" y="757"/>
                </a:lnTo>
                <a:lnTo>
                  <a:pt x="4526" y="770"/>
                </a:lnTo>
                <a:lnTo>
                  <a:pt x="4526" y="777"/>
                </a:lnTo>
                <a:lnTo>
                  <a:pt x="4526" y="786"/>
                </a:lnTo>
                <a:lnTo>
                  <a:pt x="4528" y="794"/>
                </a:lnTo>
                <a:lnTo>
                  <a:pt x="4530" y="801"/>
                </a:lnTo>
                <a:lnTo>
                  <a:pt x="4536" y="817"/>
                </a:lnTo>
                <a:lnTo>
                  <a:pt x="4543" y="834"/>
                </a:lnTo>
                <a:lnTo>
                  <a:pt x="4546" y="850"/>
                </a:lnTo>
                <a:lnTo>
                  <a:pt x="4550" y="866"/>
                </a:lnTo>
                <a:lnTo>
                  <a:pt x="4554" y="883"/>
                </a:lnTo>
                <a:lnTo>
                  <a:pt x="4555" y="899"/>
                </a:lnTo>
                <a:lnTo>
                  <a:pt x="4556" y="915"/>
                </a:lnTo>
                <a:lnTo>
                  <a:pt x="4556" y="930"/>
                </a:lnTo>
                <a:lnTo>
                  <a:pt x="4556" y="947"/>
                </a:lnTo>
                <a:lnTo>
                  <a:pt x="4554" y="963"/>
                </a:lnTo>
                <a:lnTo>
                  <a:pt x="4553" y="979"/>
                </a:lnTo>
                <a:lnTo>
                  <a:pt x="4549" y="995"/>
                </a:lnTo>
                <a:lnTo>
                  <a:pt x="4545" y="1012"/>
                </a:lnTo>
                <a:lnTo>
                  <a:pt x="4541" y="1028"/>
                </a:lnTo>
                <a:lnTo>
                  <a:pt x="4536" y="1044"/>
                </a:lnTo>
                <a:lnTo>
                  <a:pt x="4530" y="1061"/>
                </a:lnTo>
                <a:lnTo>
                  <a:pt x="4526" y="1071"/>
                </a:lnTo>
                <a:lnTo>
                  <a:pt x="4524" y="1081"/>
                </a:lnTo>
                <a:lnTo>
                  <a:pt x="4521" y="1091"/>
                </a:lnTo>
                <a:lnTo>
                  <a:pt x="4519" y="1102"/>
                </a:lnTo>
                <a:lnTo>
                  <a:pt x="4514" y="1130"/>
                </a:lnTo>
                <a:lnTo>
                  <a:pt x="4506" y="1157"/>
                </a:lnTo>
                <a:lnTo>
                  <a:pt x="4497" y="1185"/>
                </a:lnTo>
                <a:lnTo>
                  <a:pt x="4489" y="1212"/>
                </a:lnTo>
                <a:lnTo>
                  <a:pt x="4487" y="1219"/>
                </a:lnTo>
                <a:lnTo>
                  <a:pt x="4484" y="1225"/>
                </a:lnTo>
                <a:lnTo>
                  <a:pt x="4480" y="1230"/>
                </a:lnTo>
                <a:lnTo>
                  <a:pt x="4476" y="1235"/>
                </a:lnTo>
                <a:lnTo>
                  <a:pt x="4472" y="1239"/>
                </a:lnTo>
                <a:lnTo>
                  <a:pt x="4466" y="1243"/>
                </a:lnTo>
                <a:lnTo>
                  <a:pt x="4461" y="1245"/>
                </a:lnTo>
                <a:lnTo>
                  <a:pt x="4455" y="1248"/>
                </a:lnTo>
                <a:lnTo>
                  <a:pt x="4446" y="1253"/>
                </a:lnTo>
                <a:lnTo>
                  <a:pt x="4437" y="1259"/>
                </a:lnTo>
                <a:lnTo>
                  <a:pt x="4431" y="1266"/>
                </a:lnTo>
                <a:lnTo>
                  <a:pt x="4423" y="1274"/>
                </a:lnTo>
                <a:lnTo>
                  <a:pt x="4408" y="1290"/>
                </a:lnTo>
                <a:lnTo>
                  <a:pt x="4396" y="1308"/>
                </a:lnTo>
                <a:lnTo>
                  <a:pt x="4383" y="1325"/>
                </a:lnTo>
                <a:lnTo>
                  <a:pt x="4375" y="1344"/>
                </a:lnTo>
                <a:lnTo>
                  <a:pt x="4371" y="1349"/>
                </a:lnTo>
                <a:lnTo>
                  <a:pt x="4367" y="1353"/>
                </a:lnTo>
                <a:lnTo>
                  <a:pt x="4362" y="1357"/>
                </a:lnTo>
                <a:lnTo>
                  <a:pt x="4357" y="1358"/>
                </a:lnTo>
                <a:lnTo>
                  <a:pt x="4351" y="1360"/>
                </a:lnTo>
                <a:lnTo>
                  <a:pt x="4344" y="1364"/>
                </a:lnTo>
                <a:lnTo>
                  <a:pt x="4341" y="1370"/>
                </a:lnTo>
                <a:lnTo>
                  <a:pt x="4338" y="1377"/>
                </a:lnTo>
                <a:lnTo>
                  <a:pt x="4337" y="1382"/>
                </a:lnTo>
                <a:lnTo>
                  <a:pt x="4336" y="1386"/>
                </a:lnTo>
                <a:lnTo>
                  <a:pt x="4333" y="1388"/>
                </a:lnTo>
                <a:lnTo>
                  <a:pt x="4331" y="1389"/>
                </a:lnTo>
                <a:lnTo>
                  <a:pt x="4323" y="1391"/>
                </a:lnTo>
                <a:lnTo>
                  <a:pt x="4316" y="1389"/>
                </a:lnTo>
                <a:lnTo>
                  <a:pt x="4306" y="1387"/>
                </a:lnTo>
                <a:lnTo>
                  <a:pt x="4296" y="1386"/>
                </a:lnTo>
                <a:lnTo>
                  <a:pt x="4292" y="1386"/>
                </a:lnTo>
                <a:lnTo>
                  <a:pt x="4288" y="1386"/>
                </a:lnTo>
                <a:lnTo>
                  <a:pt x="4286" y="1388"/>
                </a:lnTo>
                <a:lnTo>
                  <a:pt x="4284" y="1391"/>
                </a:lnTo>
                <a:lnTo>
                  <a:pt x="4283" y="1394"/>
                </a:lnTo>
                <a:lnTo>
                  <a:pt x="4281" y="1397"/>
                </a:lnTo>
                <a:lnTo>
                  <a:pt x="4279" y="1398"/>
                </a:lnTo>
                <a:lnTo>
                  <a:pt x="4277" y="1399"/>
                </a:lnTo>
                <a:lnTo>
                  <a:pt x="4270" y="1402"/>
                </a:lnTo>
                <a:lnTo>
                  <a:pt x="4265" y="1403"/>
                </a:lnTo>
                <a:lnTo>
                  <a:pt x="4258" y="1408"/>
                </a:lnTo>
                <a:lnTo>
                  <a:pt x="4252" y="1411"/>
                </a:lnTo>
                <a:lnTo>
                  <a:pt x="4244" y="1413"/>
                </a:lnTo>
                <a:lnTo>
                  <a:pt x="4238" y="1416"/>
                </a:lnTo>
                <a:lnTo>
                  <a:pt x="4230" y="1417"/>
                </a:lnTo>
                <a:lnTo>
                  <a:pt x="4223" y="1417"/>
                </a:lnTo>
                <a:lnTo>
                  <a:pt x="4215" y="1416"/>
                </a:lnTo>
                <a:lnTo>
                  <a:pt x="4208" y="1414"/>
                </a:lnTo>
                <a:lnTo>
                  <a:pt x="4205" y="1414"/>
                </a:lnTo>
                <a:lnTo>
                  <a:pt x="4203" y="1414"/>
                </a:lnTo>
                <a:lnTo>
                  <a:pt x="4200" y="1416"/>
                </a:lnTo>
                <a:lnTo>
                  <a:pt x="4199" y="1417"/>
                </a:lnTo>
                <a:lnTo>
                  <a:pt x="4195" y="1422"/>
                </a:lnTo>
                <a:lnTo>
                  <a:pt x="4191" y="1427"/>
                </a:lnTo>
                <a:lnTo>
                  <a:pt x="4189" y="1434"/>
                </a:lnTo>
                <a:lnTo>
                  <a:pt x="4185" y="1441"/>
                </a:lnTo>
                <a:lnTo>
                  <a:pt x="4181" y="1444"/>
                </a:lnTo>
                <a:lnTo>
                  <a:pt x="4179" y="1447"/>
                </a:lnTo>
                <a:lnTo>
                  <a:pt x="4174" y="1448"/>
                </a:lnTo>
                <a:lnTo>
                  <a:pt x="4169" y="1449"/>
                </a:lnTo>
                <a:lnTo>
                  <a:pt x="4164" y="1448"/>
                </a:lnTo>
                <a:lnTo>
                  <a:pt x="4156" y="1448"/>
                </a:lnTo>
                <a:lnTo>
                  <a:pt x="4153" y="1447"/>
                </a:lnTo>
                <a:lnTo>
                  <a:pt x="4150" y="1447"/>
                </a:lnTo>
                <a:lnTo>
                  <a:pt x="4146" y="1447"/>
                </a:lnTo>
                <a:lnTo>
                  <a:pt x="4143" y="1448"/>
                </a:lnTo>
                <a:lnTo>
                  <a:pt x="4135" y="1453"/>
                </a:lnTo>
                <a:lnTo>
                  <a:pt x="4128" y="1457"/>
                </a:lnTo>
                <a:lnTo>
                  <a:pt x="4120" y="1459"/>
                </a:lnTo>
                <a:lnTo>
                  <a:pt x="4113" y="1462"/>
                </a:lnTo>
                <a:lnTo>
                  <a:pt x="4104" y="1463"/>
                </a:lnTo>
                <a:lnTo>
                  <a:pt x="4095" y="1463"/>
                </a:lnTo>
                <a:lnTo>
                  <a:pt x="4087" y="1462"/>
                </a:lnTo>
                <a:lnTo>
                  <a:pt x="4079" y="1459"/>
                </a:lnTo>
                <a:lnTo>
                  <a:pt x="4074" y="1458"/>
                </a:lnTo>
                <a:lnTo>
                  <a:pt x="4070" y="1458"/>
                </a:lnTo>
                <a:lnTo>
                  <a:pt x="4059" y="1459"/>
                </a:lnTo>
                <a:lnTo>
                  <a:pt x="4047" y="1458"/>
                </a:lnTo>
                <a:lnTo>
                  <a:pt x="4037" y="1457"/>
                </a:lnTo>
                <a:lnTo>
                  <a:pt x="4026" y="1454"/>
                </a:lnTo>
                <a:lnTo>
                  <a:pt x="4006" y="1447"/>
                </a:lnTo>
                <a:lnTo>
                  <a:pt x="3985" y="1441"/>
                </a:lnTo>
                <a:lnTo>
                  <a:pt x="3972" y="1439"/>
                </a:lnTo>
                <a:lnTo>
                  <a:pt x="3958" y="1439"/>
                </a:lnTo>
                <a:lnTo>
                  <a:pt x="3952" y="1439"/>
                </a:lnTo>
                <a:lnTo>
                  <a:pt x="3946" y="1439"/>
                </a:lnTo>
                <a:lnTo>
                  <a:pt x="3941" y="1438"/>
                </a:lnTo>
                <a:lnTo>
                  <a:pt x="3937" y="1436"/>
                </a:lnTo>
                <a:lnTo>
                  <a:pt x="3929" y="1427"/>
                </a:lnTo>
                <a:lnTo>
                  <a:pt x="3921" y="1418"/>
                </a:lnTo>
                <a:lnTo>
                  <a:pt x="3917" y="1413"/>
                </a:lnTo>
                <a:lnTo>
                  <a:pt x="3912" y="1409"/>
                </a:lnTo>
                <a:lnTo>
                  <a:pt x="3908" y="1407"/>
                </a:lnTo>
                <a:lnTo>
                  <a:pt x="3903" y="1404"/>
                </a:lnTo>
                <a:lnTo>
                  <a:pt x="3884" y="1398"/>
                </a:lnTo>
                <a:lnTo>
                  <a:pt x="3866" y="1393"/>
                </a:lnTo>
                <a:lnTo>
                  <a:pt x="3845" y="1388"/>
                </a:lnTo>
                <a:lnTo>
                  <a:pt x="3827" y="1386"/>
                </a:lnTo>
                <a:lnTo>
                  <a:pt x="3819" y="1384"/>
                </a:lnTo>
                <a:lnTo>
                  <a:pt x="3812" y="1382"/>
                </a:lnTo>
                <a:lnTo>
                  <a:pt x="3804" y="1379"/>
                </a:lnTo>
                <a:lnTo>
                  <a:pt x="3797" y="1377"/>
                </a:lnTo>
                <a:lnTo>
                  <a:pt x="3785" y="1368"/>
                </a:lnTo>
                <a:lnTo>
                  <a:pt x="3774" y="1359"/>
                </a:lnTo>
                <a:lnTo>
                  <a:pt x="3768" y="1354"/>
                </a:lnTo>
                <a:lnTo>
                  <a:pt x="3763" y="1352"/>
                </a:lnTo>
                <a:lnTo>
                  <a:pt x="3756" y="1350"/>
                </a:lnTo>
                <a:lnTo>
                  <a:pt x="3751" y="1348"/>
                </a:lnTo>
                <a:lnTo>
                  <a:pt x="3726" y="1343"/>
                </a:lnTo>
                <a:lnTo>
                  <a:pt x="3701" y="1339"/>
                </a:lnTo>
                <a:lnTo>
                  <a:pt x="3676" y="1337"/>
                </a:lnTo>
                <a:lnTo>
                  <a:pt x="3651" y="1333"/>
                </a:lnTo>
                <a:lnTo>
                  <a:pt x="3632" y="1328"/>
                </a:lnTo>
                <a:lnTo>
                  <a:pt x="3613" y="1324"/>
                </a:lnTo>
                <a:lnTo>
                  <a:pt x="3595" y="1320"/>
                </a:lnTo>
                <a:lnTo>
                  <a:pt x="3576" y="1317"/>
                </a:lnTo>
                <a:lnTo>
                  <a:pt x="3557" y="1314"/>
                </a:lnTo>
                <a:lnTo>
                  <a:pt x="3538" y="1313"/>
                </a:lnTo>
                <a:lnTo>
                  <a:pt x="3528" y="1310"/>
                </a:lnTo>
                <a:lnTo>
                  <a:pt x="3519" y="1308"/>
                </a:lnTo>
                <a:lnTo>
                  <a:pt x="3509" y="1304"/>
                </a:lnTo>
                <a:lnTo>
                  <a:pt x="3502" y="1298"/>
                </a:lnTo>
                <a:lnTo>
                  <a:pt x="3496" y="1294"/>
                </a:lnTo>
                <a:lnTo>
                  <a:pt x="3488" y="1291"/>
                </a:lnTo>
                <a:lnTo>
                  <a:pt x="3481" y="1289"/>
                </a:lnTo>
                <a:lnTo>
                  <a:pt x="3473" y="1289"/>
                </a:lnTo>
                <a:lnTo>
                  <a:pt x="3458" y="1288"/>
                </a:lnTo>
                <a:lnTo>
                  <a:pt x="3443" y="1288"/>
                </a:lnTo>
                <a:lnTo>
                  <a:pt x="3423" y="1288"/>
                </a:lnTo>
                <a:lnTo>
                  <a:pt x="3402" y="1286"/>
                </a:lnTo>
                <a:lnTo>
                  <a:pt x="3382" y="1285"/>
                </a:lnTo>
                <a:lnTo>
                  <a:pt x="3361" y="1283"/>
                </a:lnTo>
                <a:lnTo>
                  <a:pt x="3340" y="1280"/>
                </a:lnTo>
                <a:lnTo>
                  <a:pt x="3318" y="1278"/>
                </a:lnTo>
                <a:lnTo>
                  <a:pt x="3295" y="1276"/>
                </a:lnTo>
                <a:lnTo>
                  <a:pt x="3272" y="1275"/>
                </a:lnTo>
                <a:lnTo>
                  <a:pt x="3251" y="1275"/>
                </a:lnTo>
                <a:lnTo>
                  <a:pt x="3229" y="1275"/>
                </a:lnTo>
                <a:lnTo>
                  <a:pt x="3206" y="1278"/>
                </a:lnTo>
                <a:lnTo>
                  <a:pt x="3183" y="1280"/>
                </a:lnTo>
                <a:lnTo>
                  <a:pt x="3166" y="1281"/>
                </a:lnTo>
                <a:lnTo>
                  <a:pt x="3148" y="1283"/>
                </a:lnTo>
                <a:lnTo>
                  <a:pt x="3131" y="1284"/>
                </a:lnTo>
                <a:lnTo>
                  <a:pt x="3114" y="1286"/>
                </a:lnTo>
                <a:lnTo>
                  <a:pt x="3109" y="1288"/>
                </a:lnTo>
                <a:lnTo>
                  <a:pt x="3106" y="1286"/>
                </a:lnTo>
                <a:lnTo>
                  <a:pt x="3097" y="1283"/>
                </a:lnTo>
                <a:lnTo>
                  <a:pt x="3088" y="1280"/>
                </a:lnTo>
                <a:lnTo>
                  <a:pt x="3079" y="1280"/>
                </a:lnTo>
                <a:lnTo>
                  <a:pt x="3071" y="1281"/>
                </a:lnTo>
                <a:lnTo>
                  <a:pt x="3054" y="1285"/>
                </a:lnTo>
                <a:lnTo>
                  <a:pt x="3038" y="1290"/>
                </a:lnTo>
                <a:lnTo>
                  <a:pt x="3028" y="1293"/>
                </a:lnTo>
                <a:lnTo>
                  <a:pt x="3018" y="1295"/>
                </a:lnTo>
                <a:lnTo>
                  <a:pt x="3007" y="1295"/>
                </a:lnTo>
                <a:lnTo>
                  <a:pt x="2997" y="1296"/>
                </a:lnTo>
                <a:lnTo>
                  <a:pt x="2975" y="1298"/>
                </a:lnTo>
                <a:lnTo>
                  <a:pt x="2955" y="1299"/>
                </a:lnTo>
                <a:lnTo>
                  <a:pt x="2939" y="1303"/>
                </a:lnTo>
                <a:lnTo>
                  <a:pt x="2921" y="1305"/>
                </a:lnTo>
                <a:lnTo>
                  <a:pt x="2905" y="1308"/>
                </a:lnTo>
                <a:lnTo>
                  <a:pt x="2889" y="1309"/>
                </a:lnTo>
                <a:lnTo>
                  <a:pt x="2872" y="1310"/>
                </a:lnTo>
                <a:lnTo>
                  <a:pt x="2857" y="1309"/>
                </a:lnTo>
                <a:lnTo>
                  <a:pt x="2841" y="1309"/>
                </a:lnTo>
                <a:lnTo>
                  <a:pt x="2825" y="1308"/>
                </a:lnTo>
                <a:lnTo>
                  <a:pt x="2815" y="1306"/>
                </a:lnTo>
                <a:lnTo>
                  <a:pt x="2805" y="1305"/>
                </a:lnTo>
                <a:lnTo>
                  <a:pt x="2800" y="1306"/>
                </a:lnTo>
                <a:lnTo>
                  <a:pt x="2796" y="1309"/>
                </a:lnTo>
                <a:lnTo>
                  <a:pt x="2792" y="1313"/>
                </a:lnTo>
                <a:lnTo>
                  <a:pt x="2788" y="1319"/>
                </a:lnTo>
                <a:lnTo>
                  <a:pt x="2786" y="1323"/>
                </a:lnTo>
                <a:lnTo>
                  <a:pt x="2783" y="1325"/>
                </a:lnTo>
                <a:lnTo>
                  <a:pt x="2780" y="1327"/>
                </a:lnTo>
                <a:lnTo>
                  <a:pt x="2776" y="1328"/>
                </a:lnTo>
                <a:lnTo>
                  <a:pt x="2768" y="1328"/>
                </a:lnTo>
                <a:lnTo>
                  <a:pt x="2760" y="1327"/>
                </a:lnTo>
                <a:lnTo>
                  <a:pt x="2745" y="1323"/>
                </a:lnTo>
                <a:lnTo>
                  <a:pt x="2735" y="1322"/>
                </a:lnTo>
                <a:lnTo>
                  <a:pt x="2725" y="1323"/>
                </a:lnTo>
                <a:lnTo>
                  <a:pt x="2711" y="1325"/>
                </a:lnTo>
                <a:lnTo>
                  <a:pt x="2691" y="1332"/>
                </a:lnTo>
                <a:lnTo>
                  <a:pt x="2671" y="1338"/>
                </a:lnTo>
                <a:lnTo>
                  <a:pt x="2651" y="1343"/>
                </a:lnTo>
                <a:lnTo>
                  <a:pt x="2630" y="1349"/>
                </a:lnTo>
                <a:lnTo>
                  <a:pt x="2618" y="1352"/>
                </a:lnTo>
                <a:lnTo>
                  <a:pt x="2605" y="1353"/>
                </a:lnTo>
                <a:lnTo>
                  <a:pt x="2593" y="1354"/>
                </a:lnTo>
                <a:lnTo>
                  <a:pt x="2580" y="1355"/>
                </a:lnTo>
                <a:lnTo>
                  <a:pt x="2569" y="1357"/>
                </a:lnTo>
                <a:lnTo>
                  <a:pt x="2557" y="1359"/>
                </a:lnTo>
                <a:lnTo>
                  <a:pt x="2546" y="1363"/>
                </a:lnTo>
                <a:lnTo>
                  <a:pt x="2535" y="1368"/>
                </a:lnTo>
                <a:lnTo>
                  <a:pt x="2524" y="1372"/>
                </a:lnTo>
                <a:lnTo>
                  <a:pt x="2514" y="1374"/>
                </a:lnTo>
                <a:lnTo>
                  <a:pt x="2503" y="1375"/>
                </a:lnTo>
                <a:lnTo>
                  <a:pt x="2493" y="1375"/>
                </a:lnTo>
                <a:lnTo>
                  <a:pt x="2481" y="1374"/>
                </a:lnTo>
                <a:lnTo>
                  <a:pt x="2471" y="1372"/>
                </a:lnTo>
                <a:lnTo>
                  <a:pt x="2460" y="1369"/>
                </a:lnTo>
                <a:lnTo>
                  <a:pt x="2450" y="1365"/>
                </a:lnTo>
                <a:lnTo>
                  <a:pt x="2446" y="1364"/>
                </a:lnTo>
                <a:lnTo>
                  <a:pt x="2442" y="1363"/>
                </a:lnTo>
                <a:lnTo>
                  <a:pt x="2439" y="1363"/>
                </a:lnTo>
                <a:lnTo>
                  <a:pt x="2435" y="1364"/>
                </a:lnTo>
                <a:lnTo>
                  <a:pt x="2427" y="1367"/>
                </a:lnTo>
                <a:lnTo>
                  <a:pt x="2420" y="1369"/>
                </a:lnTo>
                <a:lnTo>
                  <a:pt x="2414" y="1369"/>
                </a:lnTo>
                <a:lnTo>
                  <a:pt x="2405" y="1365"/>
                </a:lnTo>
                <a:lnTo>
                  <a:pt x="2401" y="1364"/>
                </a:lnTo>
                <a:lnTo>
                  <a:pt x="2396" y="1365"/>
                </a:lnTo>
                <a:lnTo>
                  <a:pt x="2392" y="1367"/>
                </a:lnTo>
                <a:lnTo>
                  <a:pt x="2390" y="1368"/>
                </a:lnTo>
                <a:lnTo>
                  <a:pt x="2386" y="1372"/>
                </a:lnTo>
                <a:lnTo>
                  <a:pt x="2383" y="1374"/>
                </a:lnTo>
                <a:lnTo>
                  <a:pt x="2380" y="1375"/>
                </a:lnTo>
                <a:lnTo>
                  <a:pt x="2376" y="1375"/>
                </a:lnTo>
                <a:lnTo>
                  <a:pt x="2368" y="1377"/>
                </a:lnTo>
                <a:lnTo>
                  <a:pt x="2361" y="1377"/>
                </a:lnTo>
                <a:lnTo>
                  <a:pt x="2357" y="1378"/>
                </a:lnTo>
                <a:lnTo>
                  <a:pt x="2355" y="1379"/>
                </a:lnTo>
                <a:lnTo>
                  <a:pt x="2353" y="1379"/>
                </a:lnTo>
                <a:lnTo>
                  <a:pt x="2353" y="1382"/>
                </a:lnTo>
                <a:lnTo>
                  <a:pt x="2355" y="1383"/>
                </a:lnTo>
                <a:lnTo>
                  <a:pt x="2356" y="1387"/>
                </a:lnTo>
                <a:lnTo>
                  <a:pt x="2357" y="1389"/>
                </a:lnTo>
                <a:lnTo>
                  <a:pt x="2357" y="1391"/>
                </a:lnTo>
                <a:lnTo>
                  <a:pt x="2356" y="1392"/>
                </a:lnTo>
                <a:lnTo>
                  <a:pt x="2355" y="1393"/>
                </a:lnTo>
                <a:lnTo>
                  <a:pt x="2351" y="1394"/>
                </a:lnTo>
                <a:lnTo>
                  <a:pt x="2348" y="1394"/>
                </a:lnTo>
                <a:lnTo>
                  <a:pt x="2340" y="1393"/>
                </a:lnTo>
                <a:lnTo>
                  <a:pt x="2332" y="1393"/>
                </a:lnTo>
                <a:lnTo>
                  <a:pt x="2325" y="1394"/>
                </a:lnTo>
                <a:lnTo>
                  <a:pt x="2318" y="1397"/>
                </a:lnTo>
                <a:lnTo>
                  <a:pt x="2311" y="1399"/>
                </a:lnTo>
                <a:lnTo>
                  <a:pt x="2305" y="1403"/>
                </a:lnTo>
                <a:lnTo>
                  <a:pt x="2298" y="1408"/>
                </a:lnTo>
                <a:lnTo>
                  <a:pt x="2293" y="1413"/>
                </a:lnTo>
                <a:lnTo>
                  <a:pt x="2292" y="1414"/>
                </a:lnTo>
                <a:lnTo>
                  <a:pt x="2291" y="1416"/>
                </a:lnTo>
                <a:lnTo>
                  <a:pt x="2287" y="1418"/>
                </a:lnTo>
                <a:lnTo>
                  <a:pt x="2283" y="1418"/>
                </a:lnTo>
                <a:lnTo>
                  <a:pt x="2278" y="1417"/>
                </a:lnTo>
                <a:lnTo>
                  <a:pt x="2273" y="1417"/>
                </a:lnTo>
                <a:lnTo>
                  <a:pt x="2268" y="1417"/>
                </a:lnTo>
                <a:lnTo>
                  <a:pt x="2264" y="1418"/>
                </a:lnTo>
                <a:lnTo>
                  <a:pt x="2261" y="1422"/>
                </a:lnTo>
                <a:lnTo>
                  <a:pt x="2258" y="1429"/>
                </a:lnTo>
                <a:lnTo>
                  <a:pt x="2256" y="1433"/>
                </a:lnTo>
                <a:lnTo>
                  <a:pt x="2253" y="1437"/>
                </a:lnTo>
                <a:lnTo>
                  <a:pt x="2249" y="1439"/>
                </a:lnTo>
                <a:lnTo>
                  <a:pt x="2244" y="1442"/>
                </a:lnTo>
                <a:lnTo>
                  <a:pt x="2236" y="1446"/>
                </a:lnTo>
                <a:lnTo>
                  <a:pt x="2226" y="1449"/>
                </a:lnTo>
                <a:lnTo>
                  <a:pt x="2214" y="1456"/>
                </a:lnTo>
                <a:lnTo>
                  <a:pt x="2202" y="1458"/>
                </a:lnTo>
                <a:lnTo>
                  <a:pt x="2193" y="1459"/>
                </a:lnTo>
                <a:lnTo>
                  <a:pt x="2185" y="1463"/>
                </a:lnTo>
                <a:lnTo>
                  <a:pt x="2178" y="1466"/>
                </a:lnTo>
                <a:lnTo>
                  <a:pt x="2170" y="1470"/>
                </a:lnTo>
                <a:lnTo>
                  <a:pt x="2163" y="1473"/>
                </a:lnTo>
                <a:lnTo>
                  <a:pt x="2155" y="1477"/>
                </a:lnTo>
                <a:lnTo>
                  <a:pt x="2147" y="1478"/>
                </a:lnTo>
                <a:lnTo>
                  <a:pt x="2138" y="1480"/>
                </a:lnTo>
                <a:lnTo>
                  <a:pt x="2135" y="1480"/>
                </a:lnTo>
                <a:lnTo>
                  <a:pt x="2133" y="1481"/>
                </a:lnTo>
                <a:lnTo>
                  <a:pt x="2129" y="1488"/>
                </a:lnTo>
                <a:lnTo>
                  <a:pt x="2124" y="1493"/>
                </a:lnTo>
                <a:lnTo>
                  <a:pt x="2119" y="1497"/>
                </a:lnTo>
                <a:lnTo>
                  <a:pt x="2114" y="1501"/>
                </a:lnTo>
                <a:lnTo>
                  <a:pt x="2101" y="1507"/>
                </a:lnTo>
                <a:lnTo>
                  <a:pt x="2091" y="1515"/>
                </a:lnTo>
                <a:lnTo>
                  <a:pt x="2085" y="1521"/>
                </a:lnTo>
                <a:lnTo>
                  <a:pt x="2078" y="1526"/>
                </a:lnTo>
                <a:lnTo>
                  <a:pt x="2070" y="1530"/>
                </a:lnTo>
                <a:lnTo>
                  <a:pt x="2063" y="1533"/>
                </a:lnTo>
                <a:lnTo>
                  <a:pt x="2049" y="1541"/>
                </a:lnTo>
                <a:lnTo>
                  <a:pt x="2036" y="1551"/>
                </a:lnTo>
                <a:lnTo>
                  <a:pt x="2024" y="1561"/>
                </a:lnTo>
                <a:lnTo>
                  <a:pt x="2009" y="1569"/>
                </a:lnTo>
                <a:lnTo>
                  <a:pt x="2001" y="1572"/>
                </a:lnTo>
                <a:lnTo>
                  <a:pt x="1995" y="1576"/>
                </a:lnTo>
                <a:lnTo>
                  <a:pt x="1989" y="1581"/>
                </a:lnTo>
                <a:lnTo>
                  <a:pt x="1982" y="1586"/>
                </a:lnTo>
                <a:lnTo>
                  <a:pt x="1977" y="1590"/>
                </a:lnTo>
                <a:lnTo>
                  <a:pt x="1974" y="1594"/>
                </a:lnTo>
                <a:lnTo>
                  <a:pt x="1968" y="1596"/>
                </a:lnTo>
                <a:lnTo>
                  <a:pt x="1963" y="1597"/>
                </a:lnTo>
                <a:lnTo>
                  <a:pt x="1955" y="1601"/>
                </a:lnTo>
                <a:lnTo>
                  <a:pt x="1948" y="1606"/>
                </a:lnTo>
                <a:lnTo>
                  <a:pt x="1942" y="1611"/>
                </a:lnTo>
                <a:lnTo>
                  <a:pt x="1936" y="1618"/>
                </a:lnTo>
                <a:lnTo>
                  <a:pt x="1922" y="1629"/>
                </a:lnTo>
                <a:lnTo>
                  <a:pt x="1907" y="1641"/>
                </a:lnTo>
                <a:lnTo>
                  <a:pt x="1892" y="1651"/>
                </a:lnTo>
                <a:lnTo>
                  <a:pt x="1876" y="1661"/>
                </a:lnTo>
                <a:lnTo>
                  <a:pt x="1864" y="1669"/>
                </a:lnTo>
                <a:lnTo>
                  <a:pt x="1853" y="1676"/>
                </a:lnTo>
                <a:lnTo>
                  <a:pt x="1848" y="1680"/>
                </a:lnTo>
                <a:lnTo>
                  <a:pt x="1844" y="1685"/>
                </a:lnTo>
                <a:lnTo>
                  <a:pt x="1839" y="1690"/>
                </a:lnTo>
                <a:lnTo>
                  <a:pt x="1837" y="1697"/>
                </a:lnTo>
                <a:lnTo>
                  <a:pt x="1834" y="1699"/>
                </a:lnTo>
                <a:lnTo>
                  <a:pt x="1833" y="1700"/>
                </a:lnTo>
                <a:lnTo>
                  <a:pt x="1805" y="1723"/>
                </a:lnTo>
                <a:lnTo>
                  <a:pt x="1779" y="1747"/>
                </a:lnTo>
                <a:lnTo>
                  <a:pt x="1753" y="1772"/>
                </a:lnTo>
                <a:lnTo>
                  <a:pt x="1726" y="1797"/>
                </a:lnTo>
                <a:lnTo>
                  <a:pt x="1723" y="1787"/>
                </a:lnTo>
                <a:lnTo>
                  <a:pt x="1721" y="1778"/>
                </a:lnTo>
                <a:lnTo>
                  <a:pt x="1723" y="1773"/>
                </a:lnTo>
                <a:lnTo>
                  <a:pt x="1724" y="1769"/>
                </a:lnTo>
                <a:lnTo>
                  <a:pt x="1726" y="1765"/>
                </a:lnTo>
                <a:lnTo>
                  <a:pt x="1732" y="1760"/>
                </a:lnTo>
                <a:lnTo>
                  <a:pt x="1760" y="1735"/>
                </a:lnTo>
                <a:lnTo>
                  <a:pt x="1789" y="1710"/>
                </a:lnTo>
                <a:lnTo>
                  <a:pt x="1819" y="1686"/>
                </a:lnTo>
                <a:lnTo>
                  <a:pt x="1848" y="1660"/>
                </a:lnTo>
                <a:lnTo>
                  <a:pt x="1874" y="1635"/>
                </a:lnTo>
                <a:lnTo>
                  <a:pt x="1901" y="1610"/>
                </a:lnTo>
                <a:lnTo>
                  <a:pt x="1916" y="1599"/>
                </a:lnTo>
                <a:lnTo>
                  <a:pt x="1930" y="1587"/>
                </a:lnTo>
                <a:lnTo>
                  <a:pt x="1945" y="1576"/>
                </a:lnTo>
                <a:lnTo>
                  <a:pt x="1960" y="1566"/>
                </a:lnTo>
                <a:lnTo>
                  <a:pt x="1980" y="1552"/>
                </a:lnTo>
                <a:lnTo>
                  <a:pt x="2001" y="1537"/>
                </a:lnTo>
                <a:lnTo>
                  <a:pt x="2011" y="1531"/>
                </a:lnTo>
                <a:lnTo>
                  <a:pt x="2022" y="1525"/>
                </a:lnTo>
                <a:lnTo>
                  <a:pt x="2034" y="1520"/>
                </a:lnTo>
                <a:lnTo>
                  <a:pt x="2046" y="1515"/>
                </a:lnTo>
                <a:lnTo>
                  <a:pt x="2050" y="1513"/>
                </a:lnTo>
                <a:lnTo>
                  <a:pt x="2052" y="1512"/>
                </a:lnTo>
                <a:lnTo>
                  <a:pt x="2055" y="1510"/>
                </a:lnTo>
                <a:lnTo>
                  <a:pt x="2058" y="1507"/>
                </a:lnTo>
                <a:lnTo>
                  <a:pt x="2060" y="1502"/>
                </a:lnTo>
                <a:lnTo>
                  <a:pt x="2063" y="1497"/>
                </a:lnTo>
                <a:lnTo>
                  <a:pt x="2066" y="1493"/>
                </a:lnTo>
                <a:lnTo>
                  <a:pt x="2071" y="1491"/>
                </a:lnTo>
                <a:lnTo>
                  <a:pt x="2080" y="1487"/>
                </a:lnTo>
                <a:lnTo>
                  <a:pt x="2090" y="1483"/>
                </a:lnTo>
                <a:lnTo>
                  <a:pt x="2100" y="1480"/>
                </a:lnTo>
                <a:lnTo>
                  <a:pt x="2110" y="1473"/>
                </a:lnTo>
                <a:lnTo>
                  <a:pt x="2119" y="1467"/>
                </a:lnTo>
                <a:lnTo>
                  <a:pt x="2126" y="1459"/>
                </a:lnTo>
                <a:lnTo>
                  <a:pt x="2134" y="1453"/>
                </a:lnTo>
                <a:lnTo>
                  <a:pt x="2142" y="1448"/>
                </a:lnTo>
                <a:lnTo>
                  <a:pt x="2150" y="1444"/>
                </a:lnTo>
                <a:lnTo>
                  <a:pt x="2160" y="1442"/>
                </a:lnTo>
                <a:lnTo>
                  <a:pt x="2170" y="1441"/>
                </a:lnTo>
                <a:lnTo>
                  <a:pt x="2179" y="1437"/>
                </a:lnTo>
                <a:lnTo>
                  <a:pt x="2188" y="1433"/>
                </a:lnTo>
                <a:lnTo>
                  <a:pt x="2197" y="1428"/>
                </a:lnTo>
                <a:lnTo>
                  <a:pt x="2209" y="1419"/>
                </a:lnTo>
                <a:lnTo>
                  <a:pt x="2221" y="1413"/>
                </a:lnTo>
                <a:lnTo>
                  <a:pt x="2227" y="1411"/>
                </a:lnTo>
                <a:lnTo>
                  <a:pt x="2234" y="1409"/>
                </a:lnTo>
                <a:lnTo>
                  <a:pt x="2241" y="1409"/>
                </a:lnTo>
                <a:lnTo>
                  <a:pt x="2248" y="1409"/>
                </a:lnTo>
                <a:lnTo>
                  <a:pt x="2254" y="1409"/>
                </a:lnTo>
                <a:lnTo>
                  <a:pt x="2258" y="1407"/>
                </a:lnTo>
                <a:lnTo>
                  <a:pt x="2261" y="1403"/>
                </a:lnTo>
                <a:lnTo>
                  <a:pt x="2262" y="1398"/>
                </a:lnTo>
                <a:lnTo>
                  <a:pt x="2264" y="1393"/>
                </a:lnTo>
                <a:lnTo>
                  <a:pt x="2267" y="1389"/>
                </a:lnTo>
                <a:lnTo>
                  <a:pt x="2269" y="1386"/>
                </a:lnTo>
                <a:lnTo>
                  <a:pt x="2272" y="1383"/>
                </a:lnTo>
                <a:lnTo>
                  <a:pt x="2276" y="1382"/>
                </a:lnTo>
                <a:lnTo>
                  <a:pt x="2279" y="1380"/>
                </a:lnTo>
                <a:lnTo>
                  <a:pt x="2284" y="1380"/>
                </a:lnTo>
                <a:lnTo>
                  <a:pt x="2289" y="1382"/>
                </a:lnTo>
                <a:lnTo>
                  <a:pt x="2298" y="1383"/>
                </a:lnTo>
                <a:lnTo>
                  <a:pt x="2306" y="1383"/>
                </a:lnTo>
                <a:lnTo>
                  <a:pt x="2312" y="1380"/>
                </a:lnTo>
                <a:lnTo>
                  <a:pt x="2318" y="1377"/>
                </a:lnTo>
                <a:lnTo>
                  <a:pt x="2328" y="1367"/>
                </a:lnTo>
                <a:lnTo>
                  <a:pt x="2338" y="1357"/>
                </a:lnTo>
                <a:lnTo>
                  <a:pt x="2341" y="1354"/>
                </a:lnTo>
                <a:lnTo>
                  <a:pt x="2341" y="1352"/>
                </a:lnTo>
                <a:lnTo>
                  <a:pt x="2338" y="1344"/>
                </a:lnTo>
                <a:lnTo>
                  <a:pt x="2338" y="1338"/>
                </a:lnTo>
                <a:lnTo>
                  <a:pt x="2341" y="1334"/>
                </a:lnTo>
                <a:lnTo>
                  <a:pt x="2345" y="1332"/>
                </a:lnTo>
                <a:lnTo>
                  <a:pt x="2355" y="1329"/>
                </a:lnTo>
                <a:lnTo>
                  <a:pt x="2365" y="1328"/>
                </a:lnTo>
                <a:lnTo>
                  <a:pt x="2373" y="1325"/>
                </a:lnTo>
                <a:lnTo>
                  <a:pt x="2382" y="1323"/>
                </a:lnTo>
                <a:lnTo>
                  <a:pt x="2390" y="1319"/>
                </a:lnTo>
                <a:lnTo>
                  <a:pt x="2399" y="1315"/>
                </a:lnTo>
                <a:lnTo>
                  <a:pt x="2406" y="1310"/>
                </a:lnTo>
                <a:lnTo>
                  <a:pt x="2415" y="1308"/>
                </a:lnTo>
                <a:lnTo>
                  <a:pt x="2424" y="1306"/>
                </a:lnTo>
                <a:lnTo>
                  <a:pt x="2432" y="1309"/>
                </a:lnTo>
                <a:lnTo>
                  <a:pt x="2440" y="1310"/>
                </a:lnTo>
                <a:lnTo>
                  <a:pt x="2447" y="1310"/>
                </a:lnTo>
                <a:lnTo>
                  <a:pt x="2455" y="1310"/>
                </a:lnTo>
                <a:lnTo>
                  <a:pt x="2462" y="1309"/>
                </a:lnTo>
                <a:lnTo>
                  <a:pt x="2476" y="1305"/>
                </a:lnTo>
                <a:lnTo>
                  <a:pt x="2491" y="1301"/>
                </a:lnTo>
                <a:lnTo>
                  <a:pt x="2495" y="1300"/>
                </a:lnTo>
                <a:lnTo>
                  <a:pt x="2500" y="1298"/>
                </a:lnTo>
                <a:lnTo>
                  <a:pt x="2503" y="1294"/>
                </a:lnTo>
                <a:lnTo>
                  <a:pt x="2506" y="1290"/>
                </a:lnTo>
                <a:lnTo>
                  <a:pt x="2510" y="1279"/>
                </a:lnTo>
                <a:lnTo>
                  <a:pt x="2514" y="1268"/>
                </a:lnTo>
                <a:lnTo>
                  <a:pt x="2493" y="1270"/>
                </a:lnTo>
                <a:lnTo>
                  <a:pt x="2474" y="1273"/>
                </a:lnTo>
                <a:lnTo>
                  <a:pt x="2454" y="1276"/>
                </a:lnTo>
                <a:lnTo>
                  <a:pt x="2435" y="1280"/>
                </a:lnTo>
                <a:lnTo>
                  <a:pt x="2395" y="1293"/>
                </a:lnTo>
                <a:lnTo>
                  <a:pt x="2356" y="1305"/>
                </a:lnTo>
                <a:lnTo>
                  <a:pt x="2317" y="1320"/>
                </a:lnTo>
                <a:lnTo>
                  <a:pt x="2278" y="1333"/>
                </a:lnTo>
                <a:lnTo>
                  <a:pt x="2252" y="1342"/>
                </a:lnTo>
                <a:lnTo>
                  <a:pt x="2226" y="1353"/>
                </a:lnTo>
                <a:lnTo>
                  <a:pt x="2200" y="1364"/>
                </a:lnTo>
                <a:lnTo>
                  <a:pt x="2175" y="1377"/>
                </a:lnTo>
                <a:lnTo>
                  <a:pt x="2158" y="1386"/>
                </a:lnTo>
                <a:lnTo>
                  <a:pt x="2139" y="1392"/>
                </a:lnTo>
                <a:lnTo>
                  <a:pt x="2129" y="1396"/>
                </a:lnTo>
                <a:lnTo>
                  <a:pt x="2119" y="1399"/>
                </a:lnTo>
                <a:lnTo>
                  <a:pt x="2115" y="1402"/>
                </a:lnTo>
                <a:lnTo>
                  <a:pt x="2110" y="1406"/>
                </a:lnTo>
                <a:lnTo>
                  <a:pt x="2106" y="1409"/>
                </a:lnTo>
                <a:lnTo>
                  <a:pt x="2104" y="1413"/>
                </a:lnTo>
                <a:lnTo>
                  <a:pt x="2100" y="1418"/>
                </a:lnTo>
                <a:lnTo>
                  <a:pt x="2095" y="1421"/>
                </a:lnTo>
                <a:lnTo>
                  <a:pt x="2094" y="1422"/>
                </a:lnTo>
                <a:lnTo>
                  <a:pt x="2090" y="1422"/>
                </a:lnTo>
                <a:lnTo>
                  <a:pt x="2088" y="1422"/>
                </a:lnTo>
                <a:lnTo>
                  <a:pt x="2085" y="1422"/>
                </a:lnTo>
                <a:lnTo>
                  <a:pt x="2080" y="1421"/>
                </a:lnTo>
                <a:lnTo>
                  <a:pt x="2076" y="1422"/>
                </a:lnTo>
                <a:lnTo>
                  <a:pt x="2066" y="1431"/>
                </a:lnTo>
                <a:lnTo>
                  <a:pt x="2055" y="1438"/>
                </a:lnTo>
                <a:lnTo>
                  <a:pt x="2044" y="1444"/>
                </a:lnTo>
                <a:lnTo>
                  <a:pt x="2032" y="1451"/>
                </a:lnTo>
                <a:lnTo>
                  <a:pt x="2007" y="1461"/>
                </a:lnTo>
                <a:lnTo>
                  <a:pt x="1985" y="1473"/>
                </a:lnTo>
                <a:lnTo>
                  <a:pt x="1962" y="1490"/>
                </a:lnTo>
                <a:lnTo>
                  <a:pt x="1941" y="1507"/>
                </a:lnTo>
                <a:lnTo>
                  <a:pt x="1921" y="1525"/>
                </a:lnTo>
                <a:lnTo>
                  <a:pt x="1900" y="1541"/>
                </a:lnTo>
                <a:lnTo>
                  <a:pt x="1879" y="1556"/>
                </a:lnTo>
                <a:lnTo>
                  <a:pt x="1859" y="1571"/>
                </a:lnTo>
                <a:lnTo>
                  <a:pt x="1841" y="1587"/>
                </a:lnTo>
                <a:lnTo>
                  <a:pt x="1823" y="1605"/>
                </a:lnTo>
                <a:lnTo>
                  <a:pt x="1787" y="1640"/>
                </a:lnTo>
                <a:lnTo>
                  <a:pt x="1752" y="1675"/>
                </a:lnTo>
                <a:lnTo>
                  <a:pt x="1728" y="1700"/>
                </a:lnTo>
                <a:lnTo>
                  <a:pt x="1706" y="1727"/>
                </a:lnTo>
                <a:lnTo>
                  <a:pt x="1685" y="1754"/>
                </a:lnTo>
                <a:lnTo>
                  <a:pt x="1665" y="1782"/>
                </a:lnTo>
                <a:lnTo>
                  <a:pt x="1646" y="1808"/>
                </a:lnTo>
                <a:lnTo>
                  <a:pt x="1627" y="1834"/>
                </a:lnTo>
                <a:lnTo>
                  <a:pt x="1619" y="1847"/>
                </a:lnTo>
                <a:lnTo>
                  <a:pt x="1610" y="1861"/>
                </a:lnTo>
                <a:lnTo>
                  <a:pt x="1602" y="1875"/>
                </a:lnTo>
                <a:lnTo>
                  <a:pt x="1595" y="1890"/>
                </a:lnTo>
                <a:lnTo>
                  <a:pt x="1584" y="1900"/>
                </a:lnTo>
                <a:lnTo>
                  <a:pt x="1574" y="1910"/>
                </a:lnTo>
                <a:lnTo>
                  <a:pt x="1565" y="1922"/>
                </a:lnTo>
                <a:lnTo>
                  <a:pt x="1558" y="1935"/>
                </a:lnTo>
                <a:lnTo>
                  <a:pt x="1547" y="1961"/>
                </a:lnTo>
                <a:lnTo>
                  <a:pt x="1538" y="1987"/>
                </a:lnTo>
                <a:lnTo>
                  <a:pt x="1531" y="2011"/>
                </a:lnTo>
                <a:lnTo>
                  <a:pt x="1523" y="2035"/>
                </a:lnTo>
                <a:lnTo>
                  <a:pt x="1517" y="2059"/>
                </a:lnTo>
                <a:lnTo>
                  <a:pt x="1511" y="2083"/>
                </a:lnTo>
                <a:lnTo>
                  <a:pt x="1506" y="2107"/>
                </a:lnTo>
                <a:lnTo>
                  <a:pt x="1502" y="2130"/>
                </a:lnTo>
                <a:lnTo>
                  <a:pt x="1498" y="2156"/>
                </a:lnTo>
                <a:lnTo>
                  <a:pt x="1496" y="2179"/>
                </a:lnTo>
                <a:lnTo>
                  <a:pt x="1495" y="2192"/>
                </a:lnTo>
                <a:lnTo>
                  <a:pt x="1496" y="2203"/>
                </a:lnTo>
                <a:lnTo>
                  <a:pt x="1497" y="2214"/>
                </a:lnTo>
                <a:lnTo>
                  <a:pt x="1500" y="2226"/>
                </a:lnTo>
                <a:lnTo>
                  <a:pt x="1502" y="2237"/>
                </a:lnTo>
                <a:lnTo>
                  <a:pt x="1506" y="2247"/>
                </a:lnTo>
                <a:lnTo>
                  <a:pt x="1511" y="2258"/>
                </a:lnTo>
                <a:lnTo>
                  <a:pt x="1516" y="2268"/>
                </a:lnTo>
                <a:lnTo>
                  <a:pt x="1525" y="2282"/>
                </a:lnTo>
                <a:lnTo>
                  <a:pt x="1533" y="2296"/>
                </a:lnTo>
                <a:lnTo>
                  <a:pt x="1542" y="2309"/>
                </a:lnTo>
                <a:lnTo>
                  <a:pt x="1552" y="2321"/>
                </a:lnTo>
                <a:lnTo>
                  <a:pt x="1562" y="2332"/>
                </a:lnTo>
                <a:lnTo>
                  <a:pt x="1574" y="2344"/>
                </a:lnTo>
                <a:lnTo>
                  <a:pt x="1585" y="2354"/>
                </a:lnTo>
                <a:lnTo>
                  <a:pt x="1596" y="2364"/>
                </a:lnTo>
                <a:lnTo>
                  <a:pt x="1609" y="2372"/>
                </a:lnTo>
                <a:lnTo>
                  <a:pt x="1621" y="2381"/>
                </a:lnTo>
                <a:lnTo>
                  <a:pt x="1635" y="2389"/>
                </a:lnTo>
                <a:lnTo>
                  <a:pt x="1649" y="2395"/>
                </a:lnTo>
                <a:lnTo>
                  <a:pt x="1663" y="2403"/>
                </a:lnTo>
                <a:lnTo>
                  <a:pt x="1678" y="2408"/>
                </a:lnTo>
                <a:lnTo>
                  <a:pt x="1693" y="2413"/>
                </a:lnTo>
                <a:lnTo>
                  <a:pt x="1709" y="2418"/>
                </a:lnTo>
                <a:lnTo>
                  <a:pt x="1740" y="2425"/>
                </a:lnTo>
                <a:lnTo>
                  <a:pt x="1772" y="2431"/>
                </a:lnTo>
                <a:lnTo>
                  <a:pt x="1804" y="2438"/>
                </a:lnTo>
                <a:lnTo>
                  <a:pt x="1836" y="2444"/>
                </a:lnTo>
                <a:lnTo>
                  <a:pt x="1867" y="2449"/>
                </a:lnTo>
                <a:lnTo>
                  <a:pt x="1900" y="2454"/>
                </a:lnTo>
                <a:lnTo>
                  <a:pt x="1932" y="2458"/>
                </a:lnTo>
                <a:lnTo>
                  <a:pt x="1963" y="2462"/>
                </a:lnTo>
                <a:lnTo>
                  <a:pt x="2019" y="2467"/>
                </a:lnTo>
                <a:lnTo>
                  <a:pt x="2073" y="2470"/>
                </a:lnTo>
                <a:lnTo>
                  <a:pt x="2128" y="2474"/>
                </a:lnTo>
                <a:lnTo>
                  <a:pt x="2182" y="2477"/>
                </a:lnTo>
                <a:lnTo>
                  <a:pt x="2237" y="2478"/>
                </a:lnTo>
                <a:lnTo>
                  <a:pt x="2291" y="2478"/>
                </a:lnTo>
                <a:lnTo>
                  <a:pt x="2346" y="2478"/>
                </a:lnTo>
                <a:lnTo>
                  <a:pt x="2400" y="2478"/>
                </a:lnTo>
                <a:lnTo>
                  <a:pt x="2440" y="2477"/>
                </a:lnTo>
                <a:lnTo>
                  <a:pt x="2480" y="2475"/>
                </a:lnTo>
                <a:lnTo>
                  <a:pt x="2520" y="2474"/>
                </a:lnTo>
                <a:lnTo>
                  <a:pt x="2559" y="2472"/>
                </a:lnTo>
                <a:lnTo>
                  <a:pt x="2599" y="2470"/>
                </a:lnTo>
                <a:lnTo>
                  <a:pt x="2639" y="2468"/>
                </a:lnTo>
                <a:lnTo>
                  <a:pt x="2679" y="2467"/>
                </a:lnTo>
                <a:lnTo>
                  <a:pt x="2718" y="2464"/>
                </a:lnTo>
                <a:lnTo>
                  <a:pt x="2745" y="2463"/>
                </a:lnTo>
                <a:lnTo>
                  <a:pt x="2770" y="2463"/>
                </a:lnTo>
                <a:lnTo>
                  <a:pt x="2796" y="2463"/>
                </a:lnTo>
                <a:lnTo>
                  <a:pt x="2821" y="2463"/>
                </a:lnTo>
                <a:lnTo>
                  <a:pt x="2847" y="2464"/>
                </a:lnTo>
                <a:lnTo>
                  <a:pt x="2872" y="2465"/>
                </a:lnTo>
                <a:lnTo>
                  <a:pt x="2899" y="2467"/>
                </a:lnTo>
                <a:lnTo>
                  <a:pt x="2924" y="2469"/>
                </a:lnTo>
                <a:lnTo>
                  <a:pt x="2955" y="2472"/>
                </a:lnTo>
                <a:lnTo>
                  <a:pt x="2987" y="2474"/>
                </a:lnTo>
                <a:lnTo>
                  <a:pt x="3018" y="2478"/>
                </a:lnTo>
                <a:lnTo>
                  <a:pt x="3049" y="2482"/>
                </a:lnTo>
                <a:lnTo>
                  <a:pt x="3079" y="2487"/>
                </a:lnTo>
                <a:lnTo>
                  <a:pt x="3111" y="2492"/>
                </a:lnTo>
                <a:lnTo>
                  <a:pt x="3142" y="2497"/>
                </a:lnTo>
                <a:lnTo>
                  <a:pt x="3173" y="2502"/>
                </a:lnTo>
                <a:lnTo>
                  <a:pt x="3220" y="2509"/>
                </a:lnTo>
                <a:lnTo>
                  <a:pt x="3266" y="2518"/>
                </a:lnTo>
                <a:lnTo>
                  <a:pt x="3314" y="2525"/>
                </a:lnTo>
                <a:lnTo>
                  <a:pt x="3360" y="2534"/>
                </a:lnTo>
                <a:lnTo>
                  <a:pt x="3407" y="2544"/>
                </a:lnTo>
                <a:lnTo>
                  <a:pt x="3453" y="2554"/>
                </a:lnTo>
                <a:lnTo>
                  <a:pt x="3499" y="2566"/>
                </a:lnTo>
                <a:lnTo>
                  <a:pt x="3545" y="2578"/>
                </a:lnTo>
                <a:lnTo>
                  <a:pt x="3566" y="2584"/>
                </a:lnTo>
                <a:lnTo>
                  <a:pt x="3586" y="2592"/>
                </a:lnTo>
                <a:lnTo>
                  <a:pt x="3606" y="2601"/>
                </a:lnTo>
                <a:lnTo>
                  <a:pt x="3626" y="2608"/>
                </a:lnTo>
                <a:lnTo>
                  <a:pt x="3665" y="2627"/>
                </a:lnTo>
                <a:lnTo>
                  <a:pt x="3703" y="2646"/>
                </a:lnTo>
                <a:lnTo>
                  <a:pt x="3741" y="2667"/>
                </a:lnTo>
                <a:lnTo>
                  <a:pt x="3780" y="2688"/>
                </a:lnTo>
                <a:lnTo>
                  <a:pt x="3818" y="2711"/>
                </a:lnTo>
                <a:lnTo>
                  <a:pt x="3855" y="2734"/>
                </a:lnTo>
                <a:lnTo>
                  <a:pt x="3892" y="2759"/>
                </a:lnTo>
                <a:lnTo>
                  <a:pt x="3928" y="2784"/>
                </a:lnTo>
                <a:lnTo>
                  <a:pt x="3963" y="2810"/>
                </a:lnTo>
                <a:lnTo>
                  <a:pt x="3997" y="2839"/>
                </a:lnTo>
                <a:lnTo>
                  <a:pt x="4037" y="2874"/>
                </a:lnTo>
                <a:lnTo>
                  <a:pt x="4076" y="2910"/>
                </a:lnTo>
                <a:lnTo>
                  <a:pt x="4094" y="2929"/>
                </a:lnTo>
                <a:lnTo>
                  <a:pt x="4113" y="2949"/>
                </a:lnTo>
                <a:lnTo>
                  <a:pt x="4130" y="2969"/>
                </a:lnTo>
                <a:lnTo>
                  <a:pt x="4146" y="2989"/>
                </a:lnTo>
                <a:lnTo>
                  <a:pt x="4163" y="3011"/>
                </a:lnTo>
                <a:lnTo>
                  <a:pt x="4179" y="3031"/>
                </a:lnTo>
                <a:lnTo>
                  <a:pt x="4194" y="3053"/>
                </a:lnTo>
                <a:lnTo>
                  <a:pt x="4209" y="3075"/>
                </a:lnTo>
                <a:lnTo>
                  <a:pt x="4223" y="3097"/>
                </a:lnTo>
                <a:lnTo>
                  <a:pt x="4237" y="3120"/>
                </a:lnTo>
                <a:lnTo>
                  <a:pt x="4250" y="3144"/>
                </a:lnTo>
                <a:lnTo>
                  <a:pt x="4263" y="3168"/>
                </a:lnTo>
                <a:lnTo>
                  <a:pt x="4287" y="3213"/>
                </a:lnTo>
                <a:lnTo>
                  <a:pt x="4311" y="3258"/>
                </a:lnTo>
                <a:lnTo>
                  <a:pt x="4323" y="3282"/>
                </a:lnTo>
                <a:lnTo>
                  <a:pt x="4334" y="3304"/>
                </a:lnTo>
                <a:lnTo>
                  <a:pt x="4344" y="3327"/>
                </a:lnTo>
                <a:lnTo>
                  <a:pt x="4354" y="3351"/>
                </a:lnTo>
                <a:lnTo>
                  <a:pt x="4367" y="3381"/>
                </a:lnTo>
                <a:lnTo>
                  <a:pt x="4378" y="3411"/>
                </a:lnTo>
                <a:lnTo>
                  <a:pt x="4390" y="3441"/>
                </a:lnTo>
                <a:lnTo>
                  <a:pt x="4401" y="3471"/>
                </a:lnTo>
                <a:lnTo>
                  <a:pt x="4410" y="3501"/>
                </a:lnTo>
                <a:lnTo>
                  <a:pt x="4418" y="3532"/>
                </a:lnTo>
                <a:lnTo>
                  <a:pt x="4426" y="3564"/>
                </a:lnTo>
                <a:lnTo>
                  <a:pt x="4431" y="3595"/>
                </a:lnTo>
                <a:lnTo>
                  <a:pt x="4437" y="3640"/>
                </a:lnTo>
                <a:lnTo>
                  <a:pt x="4442" y="3685"/>
                </a:lnTo>
                <a:lnTo>
                  <a:pt x="4446" y="3729"/>
                </a:lnTo>
                <a:lnTo>
                  <a:pt x="4449" y="3775"/>
                </a:lnTo>
                <a:lnTo>
                  <a:pt x="4449" y="3820"/>
                </a:lnTo>
                <a:lnTo>
                  <a:pt x="4449" y="3865"/>
                </a:lnTo>
                <a:lnTo>
                  <a:pt x="4446" y="3910"/>
                </a:lnTo>
                <a:lnTo>
                  <a:pt x="4441" y="3955"/>
                </a:lnTo>
                <a:lnTo>
                  <a:pt x="4437" y="3983"/>
                </a:lnTo>
                <a:lnTo>
                  <a:pt x="4433" y="4010"/>
                </a:lnTo>
                <a:lnTo>
                  <a:pt x="4430" y="4038"/>
                </a:lnTo>
                <a:lnTo>
                  <a:pt x="4423" y="4065"/>
                </a:lnTo>
                <a:lnTo>
                  <a:pt x="4418" y="4093"/>
                </a:lnTo>
                <a:lnTo>
                  <a:pt x="4412" y="4121"/>
                </a:lnTo>
                <a:lnTo>
                  <a:pt x="4405" y="4148"/>
                </a:lnTo>
                <a:lnTo>
                  <a:pt x="4396" y="4175"/>
                </a:lnTo>
                <a:lnTo>
                  <a:pt x="4390" y="4196"/>
                </a:lnTo>
                <a:lnTo>
                  <a:pt x="4381" y="4216"/>
                </a:lnTo>
                <a:lnTo>
                  <a:pt x="4371" y="4236"/>
                </a:lnTo>
                <a:lnTo>
                  <a:pt x="4360" y="4254"/>
                </a:lnTo>
                <a:lnTo>
                  <a:pt x="4347" y="4274"/>
                </a:lnTo>
                <a:lnTo>
                  <a:pt x="4336" y="4294"/>
                </a:lnTo>
                <a:lnTo>
                  <a:pt x="4324" y="4314"/>
                </a:lnTo>
                <a:lnTo>
                  <a:pt x="4313" y="4334"/>
                </a:lnTo>
                <a:lnTo>
                  <a:pt x="4291" y="4375"/>
                </a:lnTo>
                <a:lnTo>
                  <a:pt x="4268" y="4415"/>
                </a:lnTo>
                <a:lnTo>
                  <a:pt x="4245" y="4453"/>
                </a:lnTo>
                <a:lnTo>
                  <a:pt x="4222" y="4491"/>
                </a:lnTo>
                <a:lnTo>
                  <a:pt x="4197" y="4527"/>
                </a:lnTo>
                <a:lnTo>
                  <a:pt x="4170" y="4562"/>
                </a:lnTo>
                <a:lnTo>
                  <a:pt x="4156" y="4581"/>
                </a:lnTo>
                <a:lnTo>
                  <a:pt x="4143" y="4600"/>
                </a:lnTo>
                <a:lnTo>
                  <a:pt x="4129" y="4619"/>
                </a:lnTo>
                <a:lnTo>
                  <a:pt x="4115" y="4637"/>
                </a:lnTo>
                <a:lnTo>
                  <a:pt x="4090" y="4667"/>
                </a:lnTo>
                <a:lnTo>
                  <a:pt x="4065" y="4698"/>
                </a:lnTo>
                <a:lnTo>
                  <a:pt x="4040" y="4728"/>
                </a:lnTo>
                <a:lnTo>
                  <a:pt x="4013" y="4758"/>
                </a:lnTo>
                <a:lnTo>
                  <a:pt x="3995" y="4777"/>
                </a:lnTo>
                <a:lnTo>
                  <a:pt x="3975" y="4795"/>
                </a:lnTo>
                <a:lnTo>
                  <a:pt x="3955" y="4814"/>
                </a:lnTo>
                <a:lnTo>
                  <a:pt x="3934" y="4833"/>
                </a:lnTo>
                <a:lnTo>
                  <a:pt x="3901" y="4863"/>
                </a:lnTo>
                <a:lnTo>
                  <a:pt x="3867" y="4893"/>
                </a:lnTo>
                <a:lnTo>
                  <a:pt x="3832" y="4923"/>
                </a:lnTo>
                <a:lnTo>
                  <a:pt x="3795" y="4951"/>
                </a:lnTo>
                <a:lnTo>
                  <a:pt x="3770" y="4970"/>
                </a:lnTo>
                <a:lnTo>
                  <a:pt x="3745" y="4988"/>
                </a:lnTo>
                <a:lnTo>
                  <a:pt x="3719" y="5007"/>
                </a:lnTo>
                <a:lnTo>
                  <a:pt x="3692" y="5025"/>
                </a:lnTo>
                <a:lnTo>
                  <a:pt x="3666" y="5042"/>
                </a:lnTo>
                <a:lnTo>
                  <a:pt x="3640" y="5060"/>
                </a:lnTo>
                <a:lnTo>
                  <a:pt x="3612" y="5076"/>
                </a:lnTo>
                <a:lnTo>
                  <a:pt x="3586" y="5093"/>
                </a:lnTo>
                <a:lnTo>
                  <a:pt x="3561" y="5106"/>
                </a:lnTo>
                <a:lnTo>
                  <a:pt x="3536" y="5120"/>
                </a:lnTo>
                <a:lnTo>
                  <a:pt x="3511" y="5133"/>
                </a:lnTo>
                <a:lnTo>
                  <a:pt x="3486" y="5146"/>
                </a:lnTo>
                <a:lnTo>
                  <a:pt x="3459" y="5159"/>
                </a:lnTo>
                <a:lnTo>
                  <a:pt x="3434" y="5172"/>
                </a:lnTo>
                <a:lnTo>
                  <a:pt x="3409" y="5184"/>
                </a:lnTo>
                <a:lnTo>
                  <a:pt x="3383" y="5197"/>
                </a:lnTo>
                <a:lnTo>
                  <a:pt x="3339" y="5215"/>
                </a:lnTo>
                <a:lnTo>
                  <a:pt x="3295" y="5234"/>
                </a:lnTo>
                <a:lnTo>
                  <a:pt x="3250" y="5251"/>
                </a:lnTo>
                <a:lnTo>
                  <a:pt x="3206" y="5268"/>
                </a:lnTo>
                <a:lnTo>
                  <a:pt x="3171" y="5282"/>
                </a:lnTo>
                <a:lnTo>
                  <a:pt x="3135" y="5296"/>
                </a:lnTo>
                <a:lnTo>
                  <a:pt x="3099" y="5308"/>
                </a:lnTo>
                <a:lnTo>
                  <a:pt x="3064" y="5321"/>
                </a:lnTo>
                <a:lnTo>
                  <a:pt x="3038" y="5330"/>
                </a:lnTo>
                <a:lnTo>
                  <a:pt x="3012" y="5338"/>
                </a:lnTo>
                <a:lnTo>
                  <a:pt x="2985" y="5347"/>
                </a:lnTo>
                <a:lnTo>
                  <a:pt x="2959" y="5356"/>
                </a:lnTo>
                <a:lnTo>
                  <a:pt x="2921" y="5370"/>
                </a:lnTo>
                <a:lnTo>
                  <a:pt x="2884" y="5381"/>
                </a:lnTo>
                <a:lnTo>
                  <a:pt x="2845" y="5390"/>
                </a:lnTo>
                <a:lnTo>
                  <a:pt x="2805" y="5397"/>
                </a:lnTo>
                <a:lnTo>
                  <a:pt x="2765" y="5404"/>
                </a:lnTo>
                <a:lnTo>
                  <a:pt x="2725" y="5412"/>
                </a:lnTo>
                <a:lnTo>
                  <a:pt x="2686" y="5421"/>
                </a:lnTo>
                <a:lnTo>
                  <a:pt x="2646" y="5429"/>
                </a:lnTo>
                <a:lnTo>
                  <a:pt x="2617" y="5434"/>
                </a:lnTo>
                <a:lnTo>
                  <a:pt x="2588" y="5437"/>
                </a:lnTo>
                <a:lnTo>
                  <a:pt x="2559" y="5440"/>
                </a:lnTo>
                <a:lnTo>
                  <a:pt x="2531" y="5445"/>
                </a:lnTo>
                <a:lnTo>
                  <a:pt x="2508" y="5450"/>
                </a:lnTo>
                <a:lnTo>
                  <a:pt x="2484" y="5454"/>
                </a:lnTo>
                <a:lnTo>
                  <a:pt x="2460" y="5458"/>
                </a:lnTo>
                <a:lnTo>
                  <a:pt x="2436" y="5460"/>
                </a:lnTo>
                <a:lnTo>
                  <a:pt x="2411" y="5464"/>
                </a:lnTo>
                <a:lnTo>
                  <a:pt x="2387" y="5466"/>
                </a:lnTo>
                <a:lnTo>
                  <a:pt x="2363" y="5469"/>
                </a:lnTo>
                <a:lnTo>
                  <a:pt x="2340" y="5473"/>
                </a:lnTo>
                <a:lnTo>
                  <a:pt x="2305" y="5476"/>
                </a:lnTo>
                <a:lnTo>
                  <a:pt x="2269" y="5481"/>
                </a:lnTo>
                <a:lnTo>
                  <a:pt x="2234" y="5486"/>
                </a:lnTo>
                <a:lnTo>
                  <a:pt x="2199" y="5488"/>
                </a:lnTo>
                <a:lnTo>
                  <a:pt x="2172" y="5488"/>
                </a:lnTo>
                <a:lnTo>
                  <a:pt x="2144" y="5488"/>
                </a:lnTo>
                <a:lnTo>
                  <a:pt x="2130" y="5488"/>
                </a:lnTo>
                <a:lnTo>
                  <a:pt x="2116" y="5489"/>
                </a:lnTo>
                <a:lnTo>
                  <a:pt x="2103" y="5491"/>
                </a:lnTo>
                <a:lnTo>
                  <a:pt x="2089" y="5494"/>
                </a:lnTo>
                <a:lnTo>
                  <a:pt x="2080" y="5495"/>
                </a:lnTo>
                <a:lnTo>
                  <a:pt x="2070" y="5495"/>
                </a:lnTo>
                <a:lnTo>
                  <a:pt x="2060" y="5495"/>
                </a:lnTo>
                <a:lnTo>
                  <a:pt x="2050" y="5495"/>
                </a:lnTo>
                <a:lnTo>
                  <a:pt x="2024" y="5494"/>
                </a:lnTo>
                <a:lnTo>
                  <a:pt x="1997" y="5494"/>
                </a:lnTo>
                <a:lnTo>
                  <a:pt x="1972" y="5495"/>
                </a:lnTo>
                <a:lnTo>
                  <a:pt x="1946" y="5496"/>
                </a:lnTo>
                <a:lnTo>
                  <a:pt x="1920" y="5498"/>
                </a:lnTo>
                <a:lnTo>
                  <a:pt x="1893" y="5500"/>
                </a:lnTo>
                <a:lnTo>
                  <a:pt x="1867" y="5501"/>
                </a:lnTo>
                <a:lnTo>
                  <a:pt x="1841" y="5503"/>
                </a:lnTo>
                <a:lnTo>
                  <a:pt x="1828" y="5503"/>
                </a:lnTo>
                <a:lnTo>
                  <a:pt x="1816" y="5500"/>
                </a:lnTo>
                <a:lnTo>
                  <a:pt x="1803" y="5499"/>
                </a:lnTo>
                <a:lnTo>
                  <a:pt x="1790" y="5496"/>
                </a:lnTo>
                <a:lnTo>
                  <a:pt x="1779" y="5494"/>
                </a:lnTo>
                <a:lnTo>
                  <a:pt x="1767" y="5494"/>
                </a:lnTo>
                <a:lnTo>
                  <a:pt x="1755" y="5495"/>
                </a:lnTo>
                <a:lnTo>
                  <a:pt x="1744" y="5500"/>
                </a:lnTo>
                <a:lnTo>
                  <a:pt x="1738" y="5503"/>
                </a:lnTo>
                <a:lnTo>
                  <a:pt x="1734" y="5504"/>
                </a:lnTo>
                <a:lnTo>
                  <a:pt x="1729" y="5504"/>
                </a:lnTo>
                <a:lnTo>
                  <a:pt x="1726" y="5503"/>
                </a:lnTo>
                <a:lnTo>
                  <a:pt x="1719" y="5496"/>
                </a:lnTo>
                <a:lnTo>
                  <a:pt x="1709" y="5485"/>
                </a:lnTo>
                <a:lnTo>
                  <a:pt x="1705" y="5481"/>
                </a:lnTo>
                <a:lnTo>
                  <a:pt x="1701" y="5478"/>
                </a:lnTo>
                <a:lnTo>
                  <a:pt x="1699" y="5474"/>
                </a:lnTo>
                <a:lnTo>
                  <a:pt x="1696" y="5468"/>
                </a:lnTo>
                <a:lnTo>
                  <a:pt x="1695" y="5464"/>
                </a:lnTo>
                <a:lnTo>
                  <a:pt x="1691" y="5463"/>
                </a:lnTo>
                <a:lnTo>
                  <a:pt x="1688" y="5461"/>
                </a:lnTo>
                <a:lnTo>
                  <a:pt x="1683" y="5461"/>
                </a:lnTo>
                <a:lnTo>
                  <a:pt x="1669" y="5465"/>
                </a:lnTo>
                <a:lnTo>
                  <a:pt x="1654" y="5468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44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10237304" y="1170067"/>
            <a:ext cx="7553739" cy="8133158"/>
          </a:xfrm>
          <a:custGeom>
            <a:avLst/>
            <a:gdLst>
              <a:gd name="T0" fmla="*/ 3292 w 6152"/>
              <a:gd name="T1" fmla="*/ 3494 h 5379"/>
              <a:gd name="T2" fmla="*/ 3318 w 6152"/>
              <a:gd name="T3" fmla="*/ 3669 h 5379"/>
              <a:gd name="T4" fmla="*/ 983 w 6152"/>
              <a:gd name="T5" fmla="*/ 3496 h 5379"/>
              <a:gd name="T6" fmla="*/ 960 w 6152"/>
              <a:gd name="T7" fmla="*/ 3889 h 5379"/>
              <a:gd name="T8" fmla="*/ 993 w 6152"/>
              <a:gd name="T9" fmla="*/ 4249 h 5379"/>
              <a:gd name="T10" fmla="*/ 970 w 6152"/>
              <a:gd name="T11" fmla="*/ 4398 h 5379"/>
              <a:gd name="T12" fmla="*/ 1040 w 6152"/>
              <a:gd name="T13" fmla="*/ 4476 h 5379"/>
              <a:gd name="T14" fmla="*/ 4887 w 6152"/>
              <a:gd name="T15" fmla="*/ 2967 h 5379"/>
              <a:gd name="T16" fmla="*/ 4571 w 6152"/>
              <a:gd name="T17" fmla="*/ 3531 h 5379"/>
              <a:gd name="T18" fmla="*/ 4450 w 6152"/>
              <a:gd name="T19" fmla="*/ 3853 h 5379"/>
              <a:gd name="T20" fmla="*/ 3675 w 6152"/>
              <a:gd name="T21" fmla="*/ 5001 h 5379"/>
              <a:gd name="T22" fmla="*/ 3263 w 6152"/>
              <a:gd name="T23" fmla="*/ 5317 h 5379"/>
              <a:gd name="T24" fmla="*/ 2843 w 6152"/>
              <a:gd name="T25" fmla="*/ 5273 h 5379"/>
              <a:gd name="T26" fmla="*/ 2449 w 6152"/>
              <a:gd name="T27" fmla="*/ 4882 h 5379"/>
              <a:gd name="T28" fmla="*/ 2277 w 6152"/>
              <a:gd name="T29" fmla="*/ 3886 h 5379"/>
              <a:gd name="T30" fmla="*/ 2203 w 6152"/>
              <a:gd name="T31" fmla="*/ 3426 h 5379"/>
              <a:gd name="T32" fmla="*/ 2162 w 6152"/>
              <a:gd name="T33" fmla="*/ 2827 h 5379"/>
              <a:gd name="T34" fmla="*/ 2064 w 6152"/>
              <a:gd name="T35" fmla="*/ 3039 h 5379"/>
              <a:gd name="T36" fmla="*/ 1969 w 6152"/>
              <a:gd name="T37" fmla="*/ 3341 h 5379"/>
              <a:gd name="T38" fmla="*/ 1800 w 6152"/>
              <a:gd name="T39" fmla="*/ 3700 h 5379"/>
              <a:gd name="T40" fmla="*/ 1698 w 6152"/>
              <a:gd name="T41" fmla="*/ 3928 h 5379"/>
              <a:gd name="T42" fmla="*/ 1523 w 6152"/>
              <a:gd name="T43" fmla="*/ 4339 h 5379"/>
              <a:gd name="T44" fmla="*/ 1264 w 6152"/>
              <a:gd name="T45" fmla="*/ 4846 h 5379"/>
              <a:gd name="T46" fmla="*/ 1000 w 6152"/>
              <a:gd name="T47" fmla="*/ 5233 h 5379"/>
              <a:gd name="T48" fmla="*/ 854 w 6152"/>
              <a:gd name="T49" fmla="*/ 5355 h 5379"/>
              <a:gd name="T50" fmla="*/ 461 w 6152"/>
              <a:gd name="T51" fmla="*/ 5179 h 5379"/>
              <a:gd name="T52" fmla="*/ 173 w 6152"/>
              <a:gd name="T53" fmla="*/ 4510 h 5379"/>
              <a:gd name="T54" fmla="*/ 16 w 6152"/>
              <a:gd name="T55" fmla="*/ 3429 h 5379"/>
              <a:gd name="T56" fmla="*/ 19 w 6152"/>
              <a:gd name="T57" fmla="*/ 2423 h 5379"/>
              <a:gd name="T58" fmla="*/ 132 w 6152"/>
              <a:gd name="T59" fmla="*/ 1234 h 5379"/>
              <a:gd name="T60" fmla="*/ 323 w 6152"/>
              <a:gd name="T61" fmla="*/ 435 h 5379"/>
              <a:gd name="T62" fmla="*/ 679 w 6152"/>
              <a:gd name="T63" fmla="*/ 405 h 5379"/>
              <a:gd name="T64" fmla="*/ 1114 w 6152"/>
              <a:gd name="T65" fmla="*/ 535 h 5379"/>
              <a:gd name="T66" fmla="*/ 1333 w 6152"/>
              <a:gd name="T67" fmla="*/ 1068 h 5379"/>
              <a:gd name="T68" fmla="*/ 1195 w 6152"/>
              <a:gd name="T69" fmla="*/ 2070 h 5379"/>
              <a:gd name="T70" fmla="*/ 1085 w 6152"/>
              <a:gd name="T71" fmla="*/ 2693 h 5379"/>
              <a:gd name="T72" fmla="*/ 1014 w 6152"/>
              <a:gd name="T73" fmla="*/ 3337 h 5379"/>
              <a:gd name="T74" fmla="*/ 1054 w 6152"/>
              <a:gd name="T75" fmla="*/ 3715 h 5379"/>
              <a:gd name="T76" fmla="*/ 1084 w 6152"/>
              <a:gd name="T77" fmla="*/ 4113 h 5379"/>
              <a:gd name="T78" fmla="*/ 1568 w 6152"/>
              <a:gd name="T79" fmla="*/ 3592 h 5379"/>
              <a:gd name="T80" fmla="*/ 2096 w 6152"/>
              <a:gd name="T81" fmla="*/ 2462 h 5379"/>
              <a:gd name="T82" fmla="*/ 2262 w 6152"/>
              <a:gd name="T83" fmla="*/ 1627 h 5379"/>
              <a:gd name="T84" fmla="*/ 2538 w 6152"/>
              <a:gd name="T85" fmla="*/ 428 h 5379"/>
              <a:gd name="T86" fmla="*/ 3031 w 6152"/>
              <a:gd name="T87" fmla="*/ 243 h 5379"/>
              <a:gd name="T88" fmla="*/ 3699 w 6152"/>
              <a:gd name="T89" fmla="*/ 625 h 5379"/>
              <a:gd name="T90" fmla="*/ 3545 w 6152"/>
              <a:gd name="T91" fmla="*/ 1534 h 5379"/>
              <a:gd name="T92" fmla="*/ 3413 w 6152"/>
              <a:gd name="T93" fmla="*/ 2147 h 5379"/>
              <a:gd name="T94" fmla="*/ 3383 w 6152"/>
              <a:gd name="T95" fmla="*/ 2144 h 5379"/>
              <a:gd name="T96" fmla="*/ 3341 w 6152"/>
              <a:gd name="T97" fmla="*/ 2761 h 5379"/>
              <a:gd name="T98" fmla="*/ 3348 w 6152"/>
              <a:gd name="T99" fmla="*/ 3370 h 5379"/>
              <a:gd name="T100" fmla="*/ 3357 w 6152"/>
              <a:gd name="T101" fmla="*/ 3726 h 5379"/>
              <a:gd name="T102" fmla="*/ 3339 w 6152"/>
              <a:gd name="T103" fmla="*/ 3949 h 5379"/>
              <a:gd name="T104" fmla="*/ 3347 w 6152"/>
              <a:gd name="T105" fmla="*/ 4364 h 5379"/>
              <a:gd name="T106" fmla="*/ 3462 w 6152"/>
              <a:gd name="T107" fmla="*/ 4413 h 5379"/>
              <a:gd name="T108" fmla="*/ 4375 w 6152"/>
              <a:gd name="T109" fmla="*/ 3055 h 5379"/>
              <a:gd name="T110" fmla="*/ 5045 w 6152"/>
              <a:gd name="T111" fmla="*/ 1665 h 5379"/>
              <a:gd name="T112" fmla="*/ 5428 w 6152"/>
              <a:gd name="T113" fmla="*/ 369 h 5379"/>
              <a:gd name="T114" fmla="*/ 5808 w 6152"/>
              <a:gd name="T115" fmla="*/ 23 h 5379"/>
              <a:gd name="T116" fmla="*/ 6138 w 6152"/>
              <a:gd name="T117" fmla="*/ 214 h 5379"/>
              <a:gd name="T118" fmla="*/ 5678 w 6152"/>
              <a:gd name="T119" fmla="*/ 1208 h 5379"/>
              <a:gd name="T120" fmla="*/ 5419 w 6152"/>
              <a:gd name="T121" fmla="*/ 1711 h 5379"/>
              <a:gd name="T122" fmla="*/ 5116 w 6152"/>
              <a:gd name="T123" fmla="*/ 2379 h 5379"/>
              <a:gd name="T124" fmla="*/ 4935 w 6152"/>
              <a:gd name="T125" fmla="*/ 2859 h 5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52" h="5379">
                <a:moveTo>
                  <a:pt x="2529" y="4990"/>
                </a:moveTo>
                <a:lnTo>
                  <a:pt x="2538" y="5009"/>
                </a:lnTo>
                <a:lnTo>
                  <a:pt x="2547" y="5026"/>
                </a:lnTo>
                <a:lnTo>
                  <a:pt x="2554" y="5034"/>
                </a:lnTo>
                <a:lnTo>
                  <a:pt x="2560" y="5044"/>
                </a:lnTo>
                <a:lnTo>
                  <a:pt x="2562" y="5048"/>
                </a:lnTo>
                <a:lnTo>
                  <a:pt x="2566" y="5053"/>
                </a:lnTo>
                <a:lnTo>
                  <a:pt x="2570" y="5056"/>
                </a:lnTo>
                <a:lnTo>
                  <a:pt x="2573" y="5059"/>
                </a:lnTo>
                <a:lnTo>
                  <a:pt x="2571" y="5049"/>
                </a:lnTo>
                <a:lnTo>
                  <a:pt x="2567" y="5040"/>
                </a:lnTo>
                <a:lnTo>
                  <a:pt x="2562" y="5031"/>
                </a:lnTo>
                <a:lnTo>
                  <a:pt x="2557" y="5023"/>
                </a:lnTo>
                <a:lnTo>
                  <a:pt x="2544" y="5006"/>
                </a:lnTo>
                <a:lnTo>
                  <a:pt x="2529" y="4990"/>
                </a:lnTo>
                <a:close/>
                <a:moveTo>
                  <a:pt x="1025" y="3617"/>
                </a:moveTo>
                <a:lnTo>
                  <a:pt x="1027" y="3659"/>
                </a:lnTo>
                <a:lnTo>
                  <a:pt x="1030" y="3703"/>
                </a:lnTo>
                <a:lnTo>
                  <a:pt x="1031" y="3725"/>
                </a:lnTo>
                <a:lnTo>
                  <a:pt x="1034" y="3746"/>
                </a:lnTo>
                <a:lnTo>
                  <a:pt x="1037" y="3767"/>
                </a:lnTo>
                <a:lnTo>
                  <a:pt x="1042" y="3789"/>
                </a:lnTo>
                <a:lnTo>
                  <a:pt x="1044" y="3765"/>
                </a:lnTo>
                <a:lnTo>
                  <a:pt x="1042" y="3742"/>
                </a:lnTo>
                <a:lnTo>
                  <a:pt x="1040" y="3718"/>
                </a:lnTo>
                <a:lnTo>
                  <a:pt x="1036" y="3696"/>
                </a:lnTo>
                <a:lnTo>
                  <a:pt x="1034" y="3688"/>
                </a:lnTo>
                <a:lnTo>
                  <a:pt x="1034" y="3679"/>
                </a:lnTo>
                <a:lnTo>
                  <a:pt x="1032" y="3672"/>
                </a:lnTo>
                <a:lnTo>
                  <a:pt x="1034" y="3664"/>
                </a:lnTo>
                <a:lnTo>
                  <a:pt x="1036" y="3658"/>
                </a:lnTo>
                <a:lnTo>
                  <a:pt x="1036" y="3652"/>
                </a:lnTo>
                <a:lnTo>
                  <a:pt x="1036" y="3646"/>
                </a:lnTo>
                <a:lnTo>
                  <a:pt x="1035" y="3639"/>
                </a:lnTo>
                <a:lnTo>
                  <a:pt x="1031" y="3628"/>
                </a:lnTo>
                <a:lnTo>
                  <a:pt x="1025" y="3617"/>
                </a:lnTo>
                <a:close/>
                <a:moveTo>
                  <a:pt x="3301" y="3455"/>
                </a:moveTo>
                <a:lnTo>
                  <a:pt x="3297" y="3461"/>
                </a:lnTo>
                <a:lnTo>
                  <a:pt x="3294" y="3469"/>
                </a:lnTo>
                <a:lnTo>
                  <a:pt x="3293" y="3475"/>
                </a:lnTo>
                <a:lnTo>
                  <a:pt x="3292" y="3481"/>
                </a:lnTo>
                <a:lnTo>
                  <a:pt x="3292" y="3494"/>
                </a:lnTo>
                <a:lnTo>
                  <a:pt x="3292" y="3505"/>
                </a:lnTo>
                <a:lnTo>
                  <a:pt x="3292" y="3520"/>
                </a:lnTo>
                <a:lnTo>
                  <a:pt x="3293" y="3537"/>
                </a:lnTo>
                <a:lnTo>
                  <a:pt x="3297" y="3552"/>
                </a:lnTo>
                <a:lnTo>
                  <a:pt x="3302" y="3567"/>
                </a:lnTo>
                <a:lnTo>
                  <a:pt x="3304" y="3570"/>
                </a:lnTo>
                <a:lnTo>
                  <a:pt x="3306" y="3573"/>
                </a:lnTo>
                <a:lnTo>
                  <a:pt x="3309" y="3573"/>
                </a:lnTo>
                <a:lnTo>
                  <a:pt x="3313" y="3573"/>
                </a:lnTo>
                <a:lnTo>
                  <a:pt x="3314" y="3572"/>
                </a:lnTo>
                <a:lnTo>
                  <a:pt x="3316" y="3569"/>
                </a:lnTo>
                <a:lnTo>
                  <a:pt x="3317" y="3565"/>
                </a:lnTo>
                <a:lnTo>
                  <a:pt x="3316" y="3563"/>
                </a:lnTo>
                <a:lnTo>
                  <a:pt x="3312" y="3557"/>
                </a:lnTo>
                <a:lnTo>
                  <a:pt x="3311" y="3550"/>
                </a:lnTo>
                <a:lnTo>
                  <a:pt x="3311" y="3543"/>
                </a:lnTo>
                <a:lnTo>
                  <a:pt x="3312" y="3537"/>
                </a:lnTo>
                <a:lnTo>
                  <a:pt x="3314" y="3526"/>
                </a:lnTo>
                <a:lnTo>
                  <a:pt x="3314" y="3516"/>
                </a:lnTo>
                <a:lnTo>
                  <a:pt x="3313" y="3506"/>
                </a:lnTo>
                <a:lnTo>
                  <a:pt x="3311" y="3496"/>
                </a:lnTo>
                <a:lnTo>
                  <a:pt x="3306" y="3476"/>
                </a:lnTo>
                <a:lnTo>
                  <a:pt x="3301" y="3455"/>
                </a:lnTo>
                <a:close/>
                <a:moveTo>
                  <a:pt x="3332" y="3900"/>
                </a:moveTo>
                <a:lnTo>
                  <a:pt x="3336" y="3891"/>
                </a:lnTo>
                <a:lnTo>
                  <a:pt x="3339" y="3881"/>
                </a:lnTo>
                <a:lnTo>
                  <a:pt x="3341" y="3871"/>
                </a:lnTo>
                <a:lnTo>
                  <a:pt x="3342" y="3861"/>
                </a:lnTo>
                <a:lnTo>
                  <a:pt x="3343" y="3843"/>
                </a:lnTo>
                <a:lnTo>
                  <a:pt x="3343" y="3825"/>
                </a:lnTo>
                <a:lnTo>
                  <a:pt x="3342" y="3796"/>
                </a:lnTo>
                <a:lnTo>
                  <a:pt x="3339" y="3767"/>
                </a:lnTo>
                <a:lnTo>
                  <a:pt x="3336" y="3738"/>
                </a:lnTo>
                <a:lnTo>
                  <a:pt x="3336" y="3710"/>
                </a:lnTo>
                <a:lnTo>
                  <a:pt x="3336" y="3701"/>
                </a:lnTo>
                <a:lnTo>
                  <a:pt x="3334" y="3692"/>
                </a:lnTo>
                <a:lnTo>
                  <a:pt x="3333" y="3687"/>
                </a:lnTo>
                <a:lnTo>
                  <a:pt x="3331" y="3682"/>
                </a:lnTo>
                <a:lnTo>
                  <a:pt x="3327" y="3678"/>
                </a:lnTo>
                <a:lnTo>
                  <a:pt x="3323" y="3676"/>
                </a:lnTo>
                <a:lnTo>
                  <a:pt x="3321" y="3672"/>
                </a:lnTo>
                <a:lnTo>
                  <a:pt x="3318" y="3669"/>
                </a:lnTo>
                <a:lnTo>
                  <a:pt x="3316" y="3667"/>
                </a:lnTo>
                <a:lnTo>
                  <a:pt x="3316" y="3664"/>
                </a:lnTo>
                <a:lnTo>
                  <a:pt x="3316" y="3658"/>
                </a:lnTo>
                <a:lnTo>
                  <a:pt x="3318" y="3651"/>
                </a:lnTo>
                <a:lnTo>
                  <a:pt x="3321" y="3647"/>
                </a:lnTo>
                <a:lnTo>
                  <a:pt x="3321" y="3643"/>
                </a:lnTo>
                <a:lnTo>
                  <a:pt x="3321" y="3641"/>
                </a:lnTo>
                <a:lnTo>
                  <a:pt x="3319" y="3639"/>
                </a:lnTo>
                <a:lnTo>
                  <a:pt x="3318" y="3638"/>
                </a:lnTo>
                <a:lnTo>
                  <a:pt x="3316" y="3637"/>
                </a:lnTo>
                <a:lnTo>
                  <a:pt x="3313" y="3637"/>
                </a:lnTo>
                <a:lnTo>
                  <a:pt x="3311" y="3637"/>
                </a:lnTo>
                <a:lnTo>
                  <a:pt x="3309" y="3638"/>
                </a:lnTo>
                <a:lnTo>
                  <a:pt x="3308" y="3641"/>
                </a:lnTo>
                <a:lnTo>
                  <a:pt x="3307" y="3644"/>
                </a:lnTo>
                <a:lnTo>
                  <a:pt x="3306" y="3648"/>
                </a:lnTo>
                <a:lnTo>
                  <a:pt x="3306" y="3654"/>
                </a:lnTo>
                <a:lnTo>
                  <a:pt x="3304" y="3659"/>
                </a:lnTo>
                <a:lnTo>
                  <a:pt x="3303" y="3671"/>
                </a:lnTo>
                <a:lnTo>
                  <a:pt x="3304" y="3683"/>
                </a:lnTo>
                <a:lnTo>
                  <a:pt x="3306" y="3695"/>
                </a:lnTo>
                <a:lnTo>
                  <a:pt x="3307" y="3706"/>
                </a:lnTo>
                <a:lnTo>
                  <a:pt x="3309" y="3718"/>
                </a:lnTo>
                <a:lnTo>
                  <a:pt x="3309" y="3730"/>
                </a:lnTo>
                <a:lnTo>
                  <a:pt x="3308" y="3741"/>
                </a:lnTo>
                <a:lnTo>
                  <a:pt x="3304" y="3753"/>
                </a:lnTo>
                <a:lnTo>
                  <a:pt x="3304" y="3755"/>
                </a:lnTo>
                <a:lnTo>
                  <a:pt x="3306" y="3756"/>
                </a:lnTo>
                <a:lnTo>
                  <a:pt x="3309" y="3765"/>
                </a:lnTo>
                <a:lnTo>
                  <a:pt x="3311" y="3774"/>
                </a:lnTo>
                <a:lnTo>
                  <a:pt x="3313" y="3782"/>
                </a:lnTo>
                <a:lnTo>
                  <a:pt x="3314" y="3792"/>
                </a:lnTo>
                <a:lnTo>
                  <a:pt x="3316" y="3811"/>
                </a:lnTo>
                <a:lnTo>
                  <a:pt x="3318" y="3830"/>
                </a:lnTo>
                <a:lnTo>
                  <a:pt x="3319" y="3846"/>
                </a:lnTo>
                <a:lnTo>
                  <a:pt x="3321" y="3865"/>
                </a:lnTo>
                <a:lnTo>
                  <a:pt x="3322" y="3874"/>
                </a:lnTo>
                <a:lnTo>
                  <a:pt x="3323" y="3883"/>
                </a:lnTo>
                <a:lnTo>
                  <a:pt x="3327" y="3891"/>
                </a:lnTo>
                <a:lnTo>
                  <a:pt x="3332" y="3900"/>
                </a:lnTo>
                <a:close/>
                <a:moveTo>
                  <a:pt x="988" y="3491"/>
                </a:moveTo>
                <a:lnTo>
                  <a:pt x="983" y="3496"/>
                </a:lnTo>
                <a:lnTo>
                  <a:pt x="981" y="3501"/>
                </a:lnTo>
                <a:lnTo>
                  <a:pt x="978" y="3506"/>
                </a:lnTo>
                <a:lnTo>
                  <a:pt x="977" y="3511"/>
                </a:lnTo>
                <a:lnTo>
                  <a:pt x="977" y="3521"/>
                </a:lnTo>
                <a:lnTo>
                  <a:pt x="978" y="3530"/>
                </a:lnTo>
                <a:lnTo>
                  <a:pt x="980" y="3542"/>
                </a:lnTo>
                <a:lnTo>
                  <a:pt x="981" y="3553"/>
                </a:lnTo>
                <a:lnTo>
                  <a:pt x="980" y="3558"/>
                </a:lnTo>
                <a:lnTo>
                  <a:pt x="980" y="3563"/>
                </a:lnTo>
                <a:lnTo>
                  <a:pt x="977" y="3568"/>
                </a:lnTo>
                <a:lnTo>
                  <a:pt x="975" y="3572"/>
                </a:lnTo>
                <a:lnTo>
                  <a:pt x="971" y="3577"/>
                </a:lnTo>
                <a:lnTo>
                  <a:pt x="968" y="3582"/>
                </a:lnTo>
                <a:lnTo>
                  <a:pt x="966" y="3587"/>
                </a:lnTo>
                <a:lnTo>
                  <a:pt x="966" y="3593"/>
                </a:lnTo>
                <a:lnTo>
                  <a:pt x="965" y="3603"/>
                </a:lnTo>
                <a:lnTo>
                  <a:pt x="966" y="3614"/>
                </a:lnTo>
                <a:lnTo>
                  <a:pt x="967" y="3627"/>
                </a:lnTo>
                <a:lnTo>
                  <a:pt x="967" y="3639"/>
                </a:lnTo>
                <a:lnTo>
                  <a:pt x="967" y="3652"/>
                </a:lnTo>
                <a:lnTo>
                  <a:pt x="965" y="3664"/>
                </a:lnTo>
                <a:lnTo>
                  <a:pt x="962" y="3677"/>
                </a:lnTo>
                <a:lnTo>
                  <a:pt x="960" y="3688"/>
                </a:lnTo>
                <a:lnTo>
                  <a:pt x="960" y="3695"/>
                </a:lnTo>
                <a:lnTo>
                  <a:pt x="960" y="3701"/>
                </a:lnTo>
                <a:lnTo>
                  <a:pt x="962" y="3706"/>
                </a:lnTo>
                <a:lnTo>
                  <a:pt x="966" y="3712"/>
                </a:lnTo>
                <a:lnTo>
                  <a:pt x="966" y="3717"/>
                </a:lnTo>
                <a:lnTo>
                  <a:pt x="963" y="3722"/>
                </a:lnTo>
                <a:lnTo>
                  <a:pt x="958" y="3738"/>
                </a:lnTo>
                <a:lnTo>
                  <a:pt x="953" y="3753"/>
                </a:lnTo>
                <a:lnTo>
                  <a:pt x="951" y="3761"/>
                </a:lnTo>
                <a:lnTo>
                  <a:pt x="948" y="3769"/>
                </a:lnTo>
                <a:lnTo>
                  <a:pt x="948" y="3776"/>
                </a:lnTo>
                <a:lnTo>
                  <a:pt x="948" y="3785"/>
                </a:lnTo>
                <a:lnTo>
                  <a:pt x="950" y="3807"/>
                </a:lnTo>
                <a:lnTo>
                  <a:pt x="951" y="3830"/>
                </a:lnTo>
                <a:lnTo>
                  <a:pt x="951" y="3841"/>
                </a:lnTo>
                <a:lnTo>
                  <a:pt x="952" y="3853"/>
                </a:lnTo>
                <a:lnTo>
                  <a:pt x="953" y="3864"/>
                </a:lnTo>
                <a:lnTo>
                  <a:pt x="956" y="3875"/>
                </a:lnTo>
                <a:lnTo>
                  <a:pt x="960" y="3889"/>
                </a:lnTo>
                <a:lnTo>
                  <a:pt x="962" y="3904"/>
                </a:lnTo>
                <a:lnTo>
                  <a:pt x="963" y="3919"/>
                </a:lnTo>
                <a:lnTo>
                  <a:pt x="963" y="3933"/>
                </a:lnTo>
                <a:lnTo>
                  <a:pt x="965" y="3948"/>
                </a:lnTo>
                <a:lnTo>
                  <a:pt x="966" y="3963"/>
                </a:lnTo>
                <a:lnTo>
                  <a:pt x="968" y="3977"/>
                </a:lnTo>
                <a:lnTo>
                  <a:pt x="971" y="3992"/>
                </a:lnTo>
                <a:lnTo>
                  <a:pt x="972" y="4002"/>
                </a:lnTo>
                <a:lnTo>
                  <a:pt x="972" y="4011"/>
                </a:lnTo>
                <a:lnTo>
                  <a:pt x="971" y="4021"/>
                </a:lnTo>
                <a:lnTo>
                  <a:pt x="971" y="4031"/>
                </a:lnTo>
                <a:lnTo>
                  <a:pt x="968" y="4047"/>
                </a:lnTo>
                <a:lnTo>
                  <a:pt x="963" y="4063"/>
                </a:lnTo>
                <a:lnTo>
                  <a:pt x="962" y="4072"/>
                </a:lnTo>
                <a:lnTo>
                  <a:pt x="963" y="4080"/>
                </a:lnTo>
                <a:lnTo>
                  <a:pt x="965" y="4083"/>
                </a:lnTo>
                <a:lnTo>
                  <a:pt x="967" y="4088"/>
                </a:lnTo>
                <a:lnTo>
                  <a:pt x="971" y="4092"/>
                </a:lnTo>
                <a:lnTo>
                  <a:pt x="975" y="4096"/>
                </a:lnTo>
                <a:lnTo>
                  <a:pt x="976" y="4100"/>
                </a:lnTo>
                <a:lnTo>
                  <a:pt x="976" y="4103"/>
                </a:lnTo>
                <a:lnTo>
                  <a:pt x="975" y="4107"/>
                </a:lnTo>
                <a:lnTo>
                  <a:pt x="972" y="4112"/>
                </a:lnTo>
                <a:lnTo>
                  <a:pt x="970" y="4120"/>
                </a:lnTo>
                <a:lnTo>
                  <a:pt x="968" y="4127"/>
                </a:lnTo>
                <a:lnTo>
                  <a:pt x="968" y="4136"/>
                </a:lnTo>
                <a:lnTo>
                  <a:pt x="970" y="4143"/>
                </a:lnTo>
                <a:lnTo>
                  <a:pt x="977" y="4141"/>
                </a:lnTo>
                <a:lnTo>
                  <a:pt x="986" y="4138"/>
                </a:lnTo>
                <a:lnTo>
                  <a:pt x="986" y="4149"/>
                </a:lnTo>
                <a:lnTo>
                  <a:pt x="986" y="4157"/>
                </a:lnTo>
                <a:lnTo>
                  <a:pt x="986" y="4167"/>
                </a:lnTo>
                <a:lnTo>
                  <a:pt x="985" y="4176"/>
                </a:lnTo>
                <a:lnTo>
                  <a:pt x="983" y="4182"/>
                </a:lnTo>
                <a:lnTo>
                  <a:pt x="983" y="4187"/>
                </a:lnTo>
                <a:lnTo>
                  <a:pt x="985" y="4192"/>
                </a:lnTo>
                <a:lnTo>
                  <a:pt x="986" y="4199"/>
                </a:lnTo>
                <a:lnTo>
                  <a:pt x="992" y="4212"/>
                </a:lnTo>
                <a:lnTo>
                  <a:pt x="996" y="4226"/>
                </a:lnTo>
                <a:lnTo>
                  <a:pt x="997" y="4234"/>
                </a:lnTo>
                <a:lnTo>
                  <a:pt x="997" y="4241"/>
                </a:lnTo>
                <a:lnTo>
                  <a:pt x="993" y="4249"/>
                </a:lnTo>
                <a:lnTo>
                  <a:pt x="990" y="4256"/>
                </a:lnTo>
                <a:lnTo>
                  <a:pt x="987" y="4260"/>
                </a:lnTo>
                <a:lnTo>
                  <a:pt x="986" y="4264"/>
                </a:lnTo>
                <a:lnTo>
                  <a:pt x="986" y="4268"/>
                </a:lnTo>
                <a:lnTo>
                  <a:pt x="987" y="4273"/>
                </a:lnTo>
                <a:lnTo>
                  <a:pt x="990" y="4283"/>
                </a:lnTo>
                <a:lnTo>
                  <a:pt x="995" y="4290"/>
                </a:lnTo>
                <a:lnTo>
                  <a:pt x="1000" y="4289"/>
                </a:lnTo>
                <a:lnTo>
                  <a:pt x="1005" y="4288"/>
                </a:lnTo>
                <a:lnTo>
                  <a:pt x="1007" y="4291"/>
                </a:lnTo>
                <a:lnTo>
                  <a:pt x="1009" y="4295"/>
                </a:lnTo>
                <a:lnTo>
                  <a:pt x="1009" y="4299"/>
                </a:lnTo>
                <a:lnTo>
                  <a:pt x="1007" y="4304"/>
                </a:lnTo>
                <a:lnTo>
                  <a:pt x="1006" y="4313"/>
                </a:lnTo>
                <a:lnTo>
                  <a:pt x="1006" y="4322"/>
                </a:lnTo>
                <a:lnTo>
                  <a:pt x="1009" y="4330"/>
                </a:lnTo>
                <a:lnTo>
                  <a:pt x="1012" y="4340"/>
                </a:lnTo>
                <a:lnTo>
                  <a:pt x="1015" y="4345"/>
                </a:lnTo>
                <a:lnTo>
                  <a:pt x="1016" y="4350"/>
                </a:lnTo>
                <a:lnTo>
                  <a:pt x="1016" y="4357"/>
                </a:lnTo>
                <a:lnTo>
                  <a:pt x="1016" y="4363"/>
                </a:lnTo>
                <a:lnTo>
                  <a:pt x="1014" y="4375"/>
                </a:lnTo>
                <a:lnTo>
                  <a:pt x="1007" y="4389"/>
                </a:lnTo>
                <a:lnTo>
                  <a:pt x="1000" y="4363"/>
                </a:lnTo>
                <a:lnTo>
                  <a:pt x="993" y="4338"/>
                </a:lnTo>
                <a:lnTo>
                  <a:pt x="987" y="4313"/>
                </a:lnTo>
                <a:lnTo>
                  <a:pt x="982" y="4288"/>
                </a:lnTo>
                <a:lnTo>
                  <a:pt x="977" y="4263"/>
                </a:lnTo>
                <a:lnTo>
                  <a:pt x="971" y="4238"/>
                </a:lnTo>
                <a:lnTo>
                  <a:pt x="965" y="4214"/>
                </a:lnTo>
                <a:lnTo>
                  <a:pt x="957" y="4190"/>
                </a:lnTo>
                <a:lnTo>
                  <a:pt x="953" y="4204"/>
                </a:lnTo>
                <a:lnTo>
                  <a:pt x="950" y="4217"/>
                </a:lnTo>
                <a:lnTo>
                  <a:pt x="948" y="4225"/>
                </a:lnTo>
                <a:lnTo>
                  <a:pt x="947" y="4231"/>
                </a:lnTo>
                <a:lnTo>
                  <a:pt x="947" y="4239"/>
                </a:lnTo>
                <a:lnTo>
                  <a:pt x="948" y="4246"/>
                </a:lnTo>
                <a:lnTo>
                  <a:pt x="953" y="4279"/>
                </a:lnTo>
                <a:lnTo>
                  <a:pt x="957" y="4310"/>
                </a:lnTo>
                <a:lnTo>
                  <a:pt x="962" y="4343"/>
                </a:lnTo>
                <a:lnTo>
                  <a:pt x="966" y="4374"/>
                </a:lnTo>
                <a:lnTo>
                  <a:pt x="970" y="4398"/>
                </a:lnTo>
                <a:lnTo>
                  <a:pt x="975" y="4422"/>
                </a:lnTo>
                <a:lnTo>
                  <a:pt x="978" y="4446"/>
                </a:lnTo>
                <a:lnTo>
                  <a:pt x="983" y="4470"/>
                </a:lnTo>
                <a:lnTo>
                  <a:pt x="987" y="4493"/>
                </a:lnTo>
                <a:lnTo>
                  <a:pt x="992" y="4517"/>
                </a:lnTo>
                <a:lnTo>
                  <a:pt x="996" y="4541"/>
                </a:lnTo>
                <a:lnTo>
                  <a:pt x="1000" y="4565"/>
                </a:lnTo>
                <a:lnTo>
                  <a:pt x="1001" y="4574"/>
                </a:lnTo>
                <a:lnTo>
                  <a:pt x="1002" y="4581"/>
                </a:lnTo>
                <a:lnTo>
                  <a:pt x="1004" y="4585"/>
                </a:lnTo>
                <a:lnTo>
                  <a:pt x="1006" y="4589"/>
                </a:lnTo>
                <a:lnTo>
                  <a:pt x="1010" y="4592"/>
                </a:lnTo>
                <a:lnTo>
                  <a:pt x="1014" y="4595"/>
                </a:lnTo>
                <a:lnTo>
                  <a:pt x="1019" y="4590"/>
                </a:lnTo>
                <a:lnTo>
                  <a:pt x="1022" y="4585"/>
                </a:lnTo>
                <a:lnTo>
                  <a:pt x="1026" y="4580"/>
                </a:lnTo>
                <a:lnTo>
                  <a:pt x="1029" y="4574"/>
                </a:lnTo>
                <a:lnTo>
                  <a:pt x="1031" y="4567"/>
                </a:lnTo>
                <a:lnTo>
                  <a:pt x="1032" y="4561"/>
                </a:lnTo>
                <a:lnTo>
                  <a:pt x="1031" y="4555"/>
                </a:lnTo>
                <a:lnTo>
                  <a:pt x="1030" y="4547"/>
                </a:lnTo>
                <a:lnTo>
                  <a:pt x="1026" y="4532"/>
                </a:lnTo>
                <a:lnTo>
                  <a:pt x="1022" y="4516"/>
                </a:lnTo>
                <a:lnTo>
                  <a:pt x="1020" y="4500"/>
                </a:lnTo>
                <a:lnTo>
                  <a:pt x="1019" y="4485"/>
                </a:lnTo>
                <a:lnTo>
                  <a:pt x="1014" y="4452"/>
                </a:lnTo>
                <a:lnTo>
                  <a:pt x="1007" y="4421"/>
                </a:lnTo>
                <a:lnTo>
                  <a:pt x="1006" y="4416"/>
                </a:lnTo>
                <a:lnTo>
                  <a:pt x="1006" y="4411"/>
                </a:lnTo>
                <a:lnTo>
                  <a:pt x="1006" y="4407"/>
                </a:lnTo>
                <a:lnTo>
                  <a:pt x="1007" y="4403"/>
                </a:lnTo>
                <a:lnTo>
                  <a:pt x="1010" y="4401"/>
                </a:lnTo>
                <a:lnTo>
                  <a:pt x="1014" y="4398"/>
                </a:lnTo>
                <a:lnTo>
                  <a:pt x="1017" y="4396"/>
                </a:lnTo>
                <a:lnTo>
                  <a:pt x="1022" y="4393"/>
                </a:lnTo>
                <a:lnTo>
                  <a:pt x="1026" y="4404"/>
                </a:lnTo>
                <a:lnTo>
                  <a:pt x="1029" y="4414"/>
                </a:lnTo>
                <a:lnTo>
                  <a:pt x="1032" y="4432"/>
                </a:lnTo>
                <a:lnTo>
                  <a:pt x="1036" y="4449"/>
                </a:lnTo>
                <a:lnTo>
                  <a:pt x="1037" y="4458"/>
                </a:lnTo>
                <a:lnTo>
                  <a:pt x="1039" y="4467"/>
                </a:lnTo>
                <a:lnTo>
                  <a:pt x="1040" y="4476"/>
                </a:lnTo>
                <a:lnTo>
                  <a:pt x="1039" y="4485"/>
                </a:lnTo>
                <a:lnTo>
                  <a:pt x="1039" y="4492"/>
                </a:lnTo>
                <a:lnTo>
                  <a:pt x="1039" y="4498"/>
                </a:lnTo>
                <a:lnTo>
                  <a:pt x="1040" y="4505"/>
                </a:lnTo>
                <a:lnTo>
                  <a:pt x="1042" y="4511"/>
                </a:lnTo>
                <a:lnTo>
                  <a:pt x="1047" y="4522"/>
                </a:lnTo>
                <a:lnTo>
                  <a:pt x="1055" y="4534"/>
                </a:lnTo>
                <a:lnTo>
                  <a:pt x="1071" y="4507"/>
                </a:lnTo>
                <a:lnTo>
                  <a:pt x="1088" y="4481"/>
                </a:lnTo>
                <a:lnTo>
                  <a:pt x="1103" y="4455"/>
                </a:lnTo>
                <a:lnTo>
                  <a:pt x="1118" y="4429"/>
                </a:lnTo>
                <a:lnTo>
                  <a:pt x="1120" y="4423"/>
                </a:lnTo>
                <a:lnTo>
                  <a:pt x="1120" y="4417"/>
                </a:lnTo>
                <a:lnTo>
                  <a:pt x="1120" y="4411"/>
                </a:lnTo>
                <a:lnTo>
                  <a:pt x="1119" y="4404"/>
                </a:lnTo>
                <a:lnTo>
                  <a:pt x="1115" y="4369"/>
                </a:lnTo>
                <a:lnTo>
                  <a:pt x="1108" y="4335"/>
                </a:lnTo>
                <a:lnTo>
                  <a:pt x="1101" y="4300"/>
                </a:lnTo>
                <a:lnTo>
                  <a:pt x="1096" y="4265"/>
                </a:lnTo>
                <a:lnTo>
                  <a:pt x="1091" y="4225"/>
                </a:lnTo>
                <a:lnTo>
                  <a:pt x="1086" y="4185"/>
                </a:lnTo>
                <a:lnTo>
                  <a:pt x="1081" y="4145"/>
                </a:lnTo>
                <a:lnTo>
                  <a:pt x="1075" y="4103"/>
                </a:lnTo>
                <a:lnTo>
                  <a:pt x="1069" y="4057"/>
                </a:lnTo>
                <a:lnTo>
                  <a:pt x="1060" y="4011"/>
                </a:lnTo>
                <a:lnTo>
                  <a:pt x="1051" y="3965"/>
                </a:lnTo>
                <a:lnTo>
                  <a:pt x="1044" y="3918"/>
                </a:lnTo>
                <a:lnTo>
                  <a:pt x="1039" y="3880"/>
                </a:lnTo>
                <a:lnTo>
                  <a:pt x="1034" y="3841"/>
                </a:lnTo>
                <a:lnTo>
                  <a:pt x="1029" y="3802"/>
                </a:lnTo>
                <a:lnTo>
                  <a:pt x="1024" y="3764"/>
                </a:lnTo>
                <a:lnTo>
                  <a:pt x="1019" y="3725"/>
                </a:lnTo>
                <a:lnTo>
                  <a:pt x="1014" y="3686"/>
                </a:lnTo>
                <a:lnTo>
                  <a:pt x="1010" y="3647"/>
                </a:lnTo>
                <a:lnTo>
                  <a:pt x="1006" y="3608"/>
                </a:lnTo>
                <a:lnTo>
                  <a:pt x="1002" y="3579"/>
                </a:lnTo>
                <a:lnTo>
                  <a:pt x="1000" y="3550"/>
                </a:lnTo>
                <a:lnTo>
                  <a:pt x="995" y="3521"/>
                </a:lnTo>
                <a:lnTo>
                  <a:pt x="988" y="3491"/>
                </a:lnTo>
                <a:close/>
                <a:moveTo>
                  <a:pt x="4912" y="2928"/>
                </a:moveTo>
                <a:lnTo>
                  <a:pt x="4898" y="2947"/>
                </a:lnTo>
                <a:lnTo>
                  <a:pt x="4887" y="2967"/>
                </a:lnTo>
                <a:lnTo>
                  <a:pt x="4875" y="2987"/>
                </a:lnTo>
                <a:lnTo>
                  <a:pt x="4864" y="3009"/>
                </a:lnTo>
                <a:lnTo>
                  <a:pt x="4862" y="3012"/>
                </a:lnTo>
                <a:lnTo>
                  <a:pt x="4858" y="3015"/>
                </a:lnTo>
                <a:lnTo>
                  <a:pt x="4854" y="3017"/>
                </a:lnTo>
                <a:lnTo>
                  <a:pt x="4850" y="3020"/>
                </a:lnTo>
                <a:lnTo>
                  <a:pt x="4846" y="3022"/>
                </a:lnTo>
                <a:lnTo>
                  <a:pt x="4843" y="3025"/>
                </a:lnTo>
                <a:lnTo>
                  <a:pt x="4840" y="3029"/>
                </a:lnTo>
                <a:lnTo>
                  <a:pt x="4839" y="3034"/>
                </a:lnTo>
                <a:lnTo>
                  <a:pt x="4835" y="3042"/>
                </a:lnTo>
                <a:lnTo>
                  <a:pt x="4831" y="3052"/>
                </a:lnTo>
                <a:lnTo>
                  <a:pt x="4826" y="3060"/>
                </a:lnTo>
                <a:lnTo>
                  <a:pt x="4820" y="3069"/>
                </a:lnTo>
                <a:lnTo>
                  <a:pt x="4814" y="3079"/>
                </a:lnTo>
                <a:lnTo>
                  <a:pt x="4810" y="3090"/>
                </a:lnTo>
                <a:lnTo>
                  <a:pt x="4805" y="3100"/>
                </a:lnTo>
                <a:lnTo>
                  <a:pt x="4800" y="3111"/>
                </a:lnTo>
                <a:lnTo>
                  <a:pt x="4785" y="3138"/>
                </a:lnTo>
                <a:lnTo>
                  <a:pt x="4771" y="3165"/>
                </a:lnTo>
                <a:lnTo>
                  <a:pt x="4756" y="3193"/>
                </a:lnTo>
                <a:lnTo>
                  <a:pt x="4741" y="3220"/>
                </a:lnTo>
                <a:lnTo>
                  <a:pt x="4726" y="3247"/>
                </a:lnTo>
                <a:lnTo>
                  <a:pt x="4711" y="3273"/>
                </a:lnTo>
                <a:lnTo>
                  <a:pt x="4696" y="3299"/>
                </a:lnTo>
                <a:lnTo>
                  <a:pt x="4680" y="3326"/>
                </a:lnTo>
                <a:lnTo>
                  <a:pt x="4671" y="3340"/>
                </a:lnTo>
                <a:lnTo>
                  <a:pt x="4662" y="3353"/>
                </a:lnTo>
                <a:lnTo>
                  <a:pt x="4655" y="3368"/>
                </a:lnTo>
                <a:lnTo>
                  <a:pt x="4647" y="3382"/>
                </a:lnTo>
                <a:lnTo>
                  <a:pt x="4638" y="3400"/>
                </a:lnTo>
                <a:lnTo>
                  <a:pt x="4626" y="3416"/>
                </a:lnTo>
                <a:lnTo>
                  <a:pt x="4615" y="3432"/>
                </a:lnTo>
                <a:lnTo>
                  <a:pt x="4604" y="3451"/>
                </a:lnTo>
                <a:lnTo>
                  <a:pt x="4598" y="3464"/>
                </a:lnTo>
                <a:lnTo>
                  <a:pt x="4592" y="3478"/>
                </a:lnTo>
                <a:lnTo>
                  <a:pt x="4586" y="3490"/>
                </a:lnTo>
                <a:lnTo>
                  <a:pt x="4576" y="3503"/>
                </a:lnTo>
                <a:lnTo>
                  <a:pt x="4572" y="3508"/>
                </a:lnTo>
                <a:lnTo>
                  <a:pt x="4571" y="3515"/>
                </a:lnTo>
                <a:lnTo>
                  <a:pt x="4569" y="3523"/>
                </a:lnTo>
                <a:lnTo>
                  <a:pt x="4571" y="3531"/>
                </a:lnTo>
                <a:lnTo>
                  <a:pt x="4572" y="3538"/>
                </a:lnTo>
                <a:lnTo>
                  <a:pt x="4573" y="3545"/>
                </a:lnTo>
                <a:lnTo>
                  <a:pt x="4572" y="3552"/>
                </a:lnTo>
                <a:lnTo>
                  <a:pt x="4572" y="3558"/>
                </a:lnTo>
                <a:lnTo>
                  <a:pt x="4568" y="3572"/>
                </a:lnTo>
                <a:lnTo>
                  <a:pt x="4566" y="3584"/>
                </a:lnTo>
                <a:lnTo>
                  <a:pt x="4563" y="3590"/>
                </a:lnTo>
                <a:lnTo>
                  <a:pt x="4559" y="3595"/>
                </a:lnTo>
                <a:lnTo>
                  <a:pt x="4553" y="3600"/>
                </a:lnTo>
                <a:lnTo>
                  <a:pt x="4547" y="3604"/>
                </a:lnTo>
                <a:lnTo>
                  <a:pt x="4544" y="3600"/>
                </a:lnTo>
                <a:lnTo>
                  <a:pt x="4543" y="3597"/>
                </a:lnTo>
                <a:lnTo>
                  <a:pt x="4543" y="3593"/>
                </a:lnTo>
                <a:lnTo>
                  <a:pt x="4543" y="3590"/>
                </a:lnTo>
                <a:lnTo>
                  <a:pt x="4546" y="3584"/>
                </a:lnTo>
                <a:lnTo>
                  <a:pt x="4549" y="3579"/>
                </a:lnTo>
                <a:lnTo>
                  <a:pt x="4553" y="3573"/>
                </a:lnTo>
                <a:lnTo>
                  <a:pt x="4556" y="3568"/>
                </a:lnTo>
                <a:lnTo>
                  <a:pt x="4557" y="3562"/>
                </a:lnTo>
                <a:lnTo>
                  <a:pt x="4557" y="3555"/>
                </a:lnTo>
                <a:lnTo>
                  <a:pt x="4552" y="3558"/>
                </a:lnTo>
                <a:lnTo>
                  <a:pt x="4547" y="3562"/>
                </a:lnTo>
                <a:lnTo>
                  <a:pt x="4543" y="3567"/>
                </a:lnTo>
                <a:lnTo>
                  <a:pt x="4539" y="3572"/>
                </a:lnTo>
                <a:lnTo>
                  <a:pt x="4534" y="3582"/>
                </a:lnTo>
                <a:lnTo>
                  <a:pt x="4528" y="3592"/>
                </a:lnTo>
                <a:lnTo>
                  <a:pt x="4509" y="3621"/>
                </a:lnTo>
                <a:lnTo>
                  <a:pt x="4493" y="3652"/>
                </a:lnTo>
                <a:lnTo>
                  <a:pt x="4485" y="3667"/>
                </a:lnTo>
                <a:lnTo>
                  <a:pt x="4479" y="3683"/>
                </a:lnTo>
                <a:lnTo>
                  <a:pt x="4474" y="3700"/>
                </a:lnTo>
                <a:lnTo>
                  <a:pt x="4469" y="3717"/>
                </a:lnTo>
                <a:lnTo>
                  <a:pt x="4463" y="3746"/>
                </a:lnTo>
                <a:lnTo>
                  <a:pt x="4458" y="3775"/>
                </a:lnTo>
                <a:lnTo>
                  <a:pt x="4457" y="3790"/>
                </a:lnTo>
                <a:lnTo>
                  <a:pt x="4455" y="3805"/>
                </a:lnTo>
                <a:lnTo>
                  <a:pt x="4455" y="3820"/>
                </a:lnTo>
                <a:lnTo>
                  <a:pt x="4457" y="3835"/>
                </a:lnTo>
                <a:lnTo>
                  <a:pt x="4455" y="3840"/>
                </a:lnTo>
                <a:lnTo>
                  <a:pt x="4454" y="3845"/>
                </a:lnTo>
                <a:lnTo>
                  <a:pt x="4453" y="3849"/>
                </a:lnTo>
                <a:lnTo>
                  <a:pt x="4450" y="3853"/>
                </a:lnTo>
                <a:lnTo>
                  <a:pt x="4434" y="3879"/>
                </a:lnTo>
                <a:lnTo>
                  <a:pt x="4419" y="3905"/>
                </a:lnTo>
                <a:lnTo>
                  <a:pt x="4405" y="3932"/>
                </a:lnTo>
                <a:lnTo>
                  <a:pt x="4390" y="3958"/>
                </a:lnTo>
                <a:lnTo>
                  <a:pt x="4375" y="3984"/>
                </a:lnTo>
                <a:lnTo>
                  <a:pt x="4360" y="4011"/>
                </a:lnTo>
                <a:lnTo>
                  <a:pt x="4346" y="4038"/>
                </a:lnTo>
                <a:lnTo>
                  <a:pt x="4331" y="4064"/>
                </a:lnTo>
                <a:lnTo>
                  <a:pt x="4309" y="4103"/>
                </a:lnTo>
                <a:lnTo>
                  <a:pt x="4285" y="4143"/>
                </a:lnTo>
                <a:lnTo>
                  <a:pt x="4261" y="4181"/>
                </a:lnTo>
                <a:lnTo>
                  <a:pt x="4235" y="4220"/>
                </a:lnTo>
                <a:lnTo>
                  <a:pt x="4210" y="4258"/>
                </a:lnTo>
                <a:lnTo>
                  <a:pt x="4184" y="4295"/>
                </a:lnTo>
                <a:lnTo>
                  <a:pt x="4158" y="4333"/>
                </a:lnTo>
                <a:lnTo>
                  <a:pt x="4133" y="4372"/>
                </a:lnTo>
                <a:lnTo>
                  <a:pt x="4109" y="4409"/>
                </a:lnTo>
                <a:lnTo>
                  <a:pt x="4085" y="4447"/>
                </a:lnTo>
                <a:lnTo>
                  <a:pt x="4062" y="4486"/>
                </a:lnTo>
                <a:lnTo>
                  <a:pt x="4039" y="4523"/>
                </a:lnTo>
                <a:lnTo>
                  <a:pt x="4026" y="4544"/>
                </a:lnTo>
                <a:lnTo>
                  <a:pt x="4013" y="4562"/>
                </a:lnTo>
                <a:lnTo>
                  <a:pt x="3999" y="4581"/>
                </a:lnTo>
                <a:lnTo>
                  <a:pt x="3986" y="4601"/>
                </a:lnTo>
                <a:lnTo>
                  <a:pt x="3975" y="4618"/>
                </a:lnTo>
                <a:lnTo>
                  <a:pt x="3964" y="4635"/>
                </a:lnTo>
                <a:lnTo>
                  <a:pt x="3959" y="4644"/>
                </a:lnTo>
                <a:lnTo>
                  <a:pt x="3954" y="4653"/>
                </a:lnTo>
                <a:lnTo>
                  <a:pt x="3950" y="4663"/>
                </a:lnTo>
                <a:lnTo>
                  <a:pt x="3946" y="4671"/>
                </a:lnTo>
                <a:lnTo>
                  <a:pt x="3940" y="4689"/>
                </a:lnTo>
                <a:lnTo>
                  <a:pt x="3931" y="4707"/>
                </a:lnTo>
                <a:lnTo>
                  <a:pt x="3922" y="4722"/>
                </a:lnTo>
                <a:lnTo>
                  <a:pt x="3911" y="4737"/>
                </a:lnTo>
                <a:lnTo>
                  <a:pt x="3889" y="4766"/>
                </a:lnTo>
                <a:lnTo>
                  <a:pt x="3865" y="4793"/>
                </a:lnTo>
                <a:lnTo>
                  <a:pt x="3828" y="4840"/>
                </a:lnTo>
                <a:lnTo>
                  <a:pt x="3789" y="4885"/>
                </a:lnTo>
                <a:lnTo>
                  <a:pt x="3749" y="4929"/>
                </a:lnTo>
                <a:lnTo>
                  <a:pt x="3708" y="4971"/>
                </a:lnTo>
                <a:lnTo>
                  <a:pt x="3692" y="4986"/>
                </a:lnTo>
                <a:lnTo>
                  <a:pt x="3675" y="5001"/>
                </a:lnTo>
                <a:lnTo>
                  <a:pt x="3658" y="5015"/>
                </a:lnTo>
                <a:lnTo>
                  <a:pt x="3640" y="5029"/>
                </a:lnTo>
                <a:lnTo>
                  <a:pt x="3603" y="5055"/>
                </a:lnTo>
                <a:lnTo>
                  <a:pt x="3565" y="5079"/>
                </a:lnTo>
                <a:lnTo>
                  <a:pt x="3539" y="5094"/>
                </a:lnTo>
                <a:lnTo>
                  <a:pt x="3514" y="5112"/>
                </a:lnTo>
                <a:lnTo>
                  <a:pt x="3501" y="5120"/>
                </a:lnTo>
                <a:lnTo>
                  <a:pt x="3490" y="5129"/>
                </a:lnTo>
                <a:lnTo>
                  <a:pt x="3479" y="5140"/>
                </a:lnTo>
                <a:lnTo>
                  <a:pt x="3469" y="5151"/>
                </a:lnTo>
                <a:lnTo>
                  <a:pt x="3462" y="5157"/>
                </a:lnTo>
                <a:lnTo>
                  <a:pt x="3458" y="5164"/>
                </a:lnTo>
                <a:lnTo>
                  <a:pt x="3455" y="5172"/>
                </a:lnTo>
                <a:lnTo>
                  <a:pt x="3450" y="5178"/>
                </a:lnTo>
                <a:lnTo>
                  <a:pt x="3447" y="5181"/>
                </a:lnTo>
                <a:lnTo>
                  <a:pt x="3443" y="5183"/>
                </a:lnTo>
                <a:lnTo>
                  <a:pt x="3440" y="5184"/>
                </a:lnTo>
                <a:lnTo>
                  <a:pt x="3435" y="5184"/>
                </a:lnTo>
                <a:lnTo>
                  <a:pt x="3432" y="5186"/>
                </a:lnTo>
                <a:lnTo>
                  <a:pt x="3430" y="5187"/>
                </a:lnTo>
                <a:lnTo>
                  <a:pt x="3413" y="5198"/>
                </a:lnTo>
                <a:lnTo>
                  <a:pt x="3397" y="5208"/>
                </a:lnTo>
                <a:lnTo>
                  <a:pt x="3379" y="5216"/>
                </a:lnTo>
                <a:lnTo>
                  <a:pt x="3362" y="5223"/>
                </a:lnTo>
                <a:lnTo>
                  <a:pt x="3353" y="5227"/>
                </a:lnTo>
                <a:lnTo>
                  <a:pt x="3347" y="5233"/>
                </a:lnTo>
                <a:lnTo>
                  <a:pt x="3342" y="5240"/>
                </a:lnTo>
                <a:lnTo>
                  <a:pt x="3337" y="5247"/>
                </a:lnTo>
                <a:lnTo>
                  <a:pt x="3334" y="5255"/>
                </a:lnTo>
                <a:lnTo>
                  <a:pt x="3332" y="5263"/>
                </a:lnTo>
                <a:lnTo>
                  <a:pt x="3332" y="5273"/>
                </a:lnTo>
                <a:lnTo>
                  <a:pt x="3332" y="5283"/>
                </a:lnTo>
                <a:lnTo>
                  <a:pt x="3332" y="5290"/>
                </a:lnTo>
                <a:lnTo>
                  <a:pt x="3329" y="5296"/>
                </a:lnTo>
                <a:lnTo>
                  <a:pt x="3327" y="5302"/>
                </a:lnTo>
                <a:lnTo>
                  <a:pt x="3322" y="5307"/>
                </a:lnTo>
                <a:lnTo>
                  <a:pt x="3317" y="5312"/>
                </a:lnTo>
                <a:lnTo>
                  <a:pt x="3311" y="5316"/>
                </a:lnTo>
                <a:lnTo>
                  <a:pt x="3304" y="5319"/>
                </a:lnTo>
                <a:lnTo>
                  <a:pt x="3299" y="5319"/>
                </a:lnTo>
                <a:lnTo>
                  <a:pt x="3280" y="5317"/>
                </a:lnTo>
                <a:lnTo>
                  <a:pt x="3263" y="5317"/>
                </a:lnTo>
                <a:lnTo>
                  <a:pt x="3254" y="5319"/>
                </a:lnTo>
                <a:lnTo>
                  <a:pt x="3245" y="5320"/>
                </a:lnTo>
                <a:lnTo>
                  <a:pt x="3237" y="5322"/>
                </a:lnTo>
                <a:lnTo>
                  <a:pt x="3228" y="5325"/>
                </a:lnTo>
                <a:lnTo>
                  <a:pt x="3223" y="5326"/>
                </a:lnTo>
                <a:lnTo>
                  <a:pt x="3219" y="5327"/>
                </a:lnTo>
                <a:lnTo>
                  <a:pt x="3215" y="5326"/>
                </a:lnTo>
                <a:lnTo>
                  <a:pt x="3210" y="5326"/>
                </a:lnTo>
                <a:lnTo>
                  <a:pt x="3206" y="5325"/>
                </a:lnTo>
                <a:lnTo>
                  <a:pt x="3201" y="5325"/>
                </a:lnTo>
                <a:lnTo>
                  <a:pt x="3198" y="5325"/>
                </a:lnTo>
                <a:lnTo>
                  <a:pt x="3194" y="5325"/>
                </a:lnTo>
                <a:lnTo>
                  <a:pt x="3190" y="5327"/>
                </a:lnTo>
                <a:lnTo>
                  <a:pt x="3188" y="5330"/>
                </a:lnTo>
                <a:lnTo>
                  <a:pt x="3185" y="5332"/>
                </a:lnTo>
                <a:lnTo>
                  <a:pt x="3183" y="5336"/>
                </a:lnTo>
                <a:lnTo>
                  <a:pt x="3179" y="5341"/>
                </a:lnTo>
                <a:lnTo>
                  <a:pt x="3175" y="5344"/>
                </a:lnTo>
                <a:lnTo>
                  <a:pt x="3171" y="5346"/>
                </a:lnTo>
                <a:lnTo>
                  <a:pt x="3168" y="5347"/>
                </a:lnTo>
                <a:lnTo>
                  <a:pt x="3159" y="5349"/>
                </a:lnTo>
                <a:lnTo>
                  <a:pt x="3149" y="5349"/>
                </a:lnTo>
                <a:lnTo>
                  <a:pt x="3127" y="5347"/>
                </a:lnTo>
                <a:lnTo>
                  <a:pt x="3106" y="5344"/>
                </a:lnTo>
                <a:lnTo>
                  <a:pt x="3095" y="5341"/>
                </a:lnTo>
                <a:lnTo>
                  <a:pt x="3085" y="5339"/>
                </a:lnTo>
                <a:lnTo>
                  <a:pt x="3075" y="5335"/>
                </a:lnTo>
                <a:lnTo>
                  <a:pt x="3065" y="5330"/>
                </a:lnTo>
                <a:lnTo>
                  <a:pt x="3046" y="5322"/>
                </a:lnTo>
                <a:lnTo>
                  <a:pt x="3027" y="5315"/>
                </a:lnTo>
                <a:lnTo>
                  <a:pt x="3018" y="5312"/>
                </a:lnTo>
                <a:lnTo>
                  <a:pt x="3008" y="5310"/>
                </a:lnTo>
                <a:lnTo>
                  <a:pt x="3000" y="5307"/>
                </a:lnTo>
                <a:lnTo>
                  <a:pt x="2990" y="5307"/>
                </a:lnTo>
                <a:lnTo>
                  <a:pt x="2971" y="5305"/>
                </a:lnTo>
                <a:lnTo>
                  <a:pt x="2952" y="5302"/>
                </a:lnTo>
                <a:lnTo>
                  <a:pt x="2933" y="5297"/>
                </a:lnTo>
                <a:lnTo>
                  <a:pt x="2916" y="5292"/>
                </a:lnTo>
                <a:lnTo>
                  <a:pt x="2898" y="5286"/>
                </a:lnTo>
                <a:lnTo>
                  <a:pt x="2879" y="5281"/>
                </a:lnTo>
                <a:lnTo>
                  <a:pt x="2862" y="5277"/>
                </a:lnTo>
                <a:lnTo>
                  <a:pt x="2843" y="5273"/>
                </a:lnTo>
                <a:lnTo>
                  <a:pt x="2825" y="5270"/>
                </a:lnTo>
                <a:lnTo>
                  <a:pt x="2808" y="5266"/>
                </a:lnTo>
                <a:lnTo>
                  <a:pt x="2791" y="5262"/>
                </a:lnTo>
                <a:lnTo>
                  <a:pt x="2775" y="5257"/>
                </a:lnTo>
                <a:lnTo>
                  <a:pt x="2741" y="5246"/>
                </a:lnTo>
                <a:lnTo>
                  <a:pt x="2709" y="5233"/>
                </a:lnTo>
                <a:lnTo>
                  <a:pt x="2687" y="5225"/>
                </a:lnTo>
                <a:lnTo>
                  <a:pt x="2666" y="5214"/>
                </a:lnTo>
                <a:lnTo>
                  <a:pt x="2646" y="5203"/>
                </a:lnTo>
                <a:lnTo>
                  <a:pt x="2626" y="5191"/>
                </a:lnTo>
                <a:lnTo>
                  <a:pt x="2607" y="5178"/>
                </a:lnTo>
                <a:lnTo>
                  <a:pt x="2588" y="5166"/>
                </a:lnTo>
                <a:lnTo>
                  <a:pt x="2570" y="5151"/>
                </a:lnTo>
                <a:lnTo>
                  <a:pt x="2552" y="5135"/>
                </a:lnTo>
                <a:lnTo>
                  <a:pt x="2546" y="5130"/>
                </a:lnTo>
                <a:lnTo>
                  <a:pt x="2541" y="5123"/>
                </a:lnTo>
                <a:lnTo>
                  <a:pt x="2532" y="5108"/>
                </a:lnTo>
                <a:lnTo>
                  <a:pt x="2522" y="5094"/>
                </a:lnTo>
                <a:lnTo>
                  <a:pt x="2512" y="5079"/>
                </a:lnTo>
                <a:lnTo>
                  <a:pt x="2503" y="5064"/>
                </a:lnTo>
                <a:lnTo>
                  <a:pt x="2494" y="5051"/>
                </a:lnTo>
                <a:lnTo>
                  <a:pt x="2487" y="5039"/>
                </a:lnTo>
                <a:lnTo>
                  <a:pt x="2484" y="5033"/>
                </a:lnTo>
                <a:lnTo>
                  <a:pt x="2482" y="5026"/>
                </a:lnTo>
                <a:lnTo>
                  <a:pt x="2481" y="5019"/>
                </a:lnTo>
                <a:lnTo>
                  <a:pt x="2479" y="5011"/>
                </a:lnTo>
                <a:lnTo>
                  <a:pt x="2479" y="5006"/>
                </a:lnTo>
                <a:lnTo>
                  <a:pt x="2478" y="5003"/>
                </a:lnTo>
                <a:lnTo>
                  <a:pt x="2470" y="4991"/>
                </a:lnTo>
                <a:lnTo>
                  <a:pt x="2464" y="4980"/>
                </a:lnTo>
                <a:lnTo>
                  <a:pt x="2459" y="4967"/>
                </a:lnTo>
                <a:lnTo>
                  <a:pt x="2455" y="4955"/>
                </a:lnTo>
                <a:lnTo>
                  <a:pt x="2448" y="4929"/>
                </a:lnTo>
                <a:lnTo>
                  <a:pt x="2439" y="4903"/>
                </a:lnTo>
                <a:lnTo>
                  <a:pt x="2433" y="4887"/>
                </a:lnTo>
                <a:lnTo>
                  <a:pt x="2428" y="4870"/>
                </a:lnTo>
                <a:lnTo>
                  <a:pt x="2424" y="4852"/>
                </a:lnTo>
                <a:lnTo>
                  <a:pt x="2420" y="4834"/>
                </a:lnTo>
                <a:lnTo>
                  <a:pt x="2429" y="4846"/>
                </a:lnTo>
                <a:lnTo>
                  <a:pt x="2437" y="4857"/>
                </a:lnTo>
                <a:lnTo>
                  <a:pt x="2443" y="4870"/>
                </a:lnTo>
                <a:lnTo>
                  <a:pt x="2449" y="4882"/>
                </a:lnTo>
                <a:lnTo>
                  <a:pt x="2447" y="4868"/>
                </a:lnTo>
                <a:lnTo>
                  <a:pt x="2444" y="4856"/>
                </a:lnTo>
                <a:lnTo>
                  <a:pt x="2435" y="4829"/>
                </a:lnTo>
                <a:lnTo>
                  <a:pt x="2428" y="4803"/>
                </a:lnTo>
                <a:lnTo>
                  <a:pt x="2422" y="4777"/>
                </a:lnTo>
                <a:lnTo>
                  <a:pt x="2415" y="4750"/>
                </a:lnTo>
                <a:lnTo>
                  <a:pt x="2412" y="4734"/>
                </a:lnTo>
                <a:lnTo>
                  <a:pt x="2409" y="4719"/>
                </a:lnTo>
                <a:lnTo>
                  <a:pt x="2407" y="4703"/>
                </a:lnTo>
                <a:lnTo>
                  <a:pt x="2404" y="4687"/>
                </a:lnTo>
                <a:lnTo>
                  <a:pt x="2403" y="4680"/>
                </a:lnTo>
                <a:lnTo>
                  <a:pt x="2402" y="4673"/>
                </a:lnTo>
                <a:lnTo>
                  <a:pt x="2399" y="4666"/>
                </a:lnTo>
                <a:lnTo>
                  <a:pt x="2397" y="4660"/>
                </a:lnTo>
                <a:lnTo>
                  <a:pt x="2393" y="4654"/>
                </a:lnTo>
                <a:lnTo>
                  <a:pt x="2391" y="4648"/>
                </a:lnTo>
                <a:lnTo>
                  <a:pt x="2384" y="4605"/>
                </a:lnTo>
                <a:lnTo>
                  <a:pt x="2375" y="4564"/>
                </a:lnTo>
                <a:lnTo>
                  <a:pt x="2368" y="4522"/>
                </a:lnTo>
                <a:lnTo>
                  <a:pt x="2361" y="4480"/>
                </a:lnTo>
                <a:lnTo>
                  <a:pt x="2356" y="4455"/>
                </a:lnTo>
                <a:lnTo>
                  <a:pt x="2353" y="4429"/>
                </a:lnTo>
                <a:lnTo>
                  <a:pt x="2348" y="4404"/>
                </a:lnTo>
                <a:lnTo>
                  <a:pt x="2343" y="4379"/>
                </a:lnTo>
                <a:lnTo>
                  <a:pt x="2339" y="4354"/>
                </a:lnTo>
                <a:lnTo>
                  <a:pt x="2334" y="4329"/>
                </a:lnTo>
                <a:lnTo>
                  <a:pt x="2329" y="4303"/>
                </a:lnTo>
                <a:lnTo>
                  <a:pt x="2325" y="4278"/>
                </a:lnTo>
                <a:lnTo>
                  <a:pt x="2318" y="4236"/>
                </a:lnTo>
                <a:lnTo>
                  <a:pt x="2310" y="4195"/>
                </a:lnTo>
                <a:lnTo>
                  <a:pt x="2307" y="4175"/>
                </a:lnTo>
                <a:lnTo>
                  <a:pt x="2305" y="4154"/>
                </a:lnTo>
                <a:lnTo>
                  <a:pt x="2304" y="4132"/>
                </a:lnTo>
                <a:lnTo>
                  <a:pt x="2304" y="4111"/>
                </a:lnTo>
                <a:lnTo>
                  <a:pt x="2302" y="4098"/>
                </a:lnTo>
                <a:lnTo>
                  <a:pt x="2300" y="4085"/>
                </a:lnTo>
                <a:lnTo>
                  <a:pt x="2296" y="4072"/>
                </a:lnTo>
                <a:lnTo>
                  <a:pt x="2294" y="4059"/>
                </a:lnTo>
                <a:lnTo>
                  <a:pt x="2290" y="4016"/>
                </a:lnTo>
                <a:lnTo>
                  <a:pt x="2285" y="3973"/>
                </a:lnTo>
                <a:lnTo>
                  <a:pt x="2281" y="3929"/>
                </a:lnTo>
                <a:lnTo>
                  <a:pt x="2277" y="3886"/>
                </a:lnTo>
                <a:lnTo>
                  <a:pt x="2275" y="3864"/>
                </a:lnTo>
                <a:lnTo>
                  <a:pt x="2271" y="3841"/>
                </a:lnTo>
                <a:lnTo>
                  <a:pt x="2267" y="3819"/>
                </a:lnTo>
                <a:lnTo>
                  <a:pt x="2264" y="3797"/>
                </a:lnTo>
                <a:lnTo>
                  <a:pt x="2262" y="3784"/>
                </a:lnTo>
                <a:lnTo>
                  <a:pt x="2262" y="3770"/>
                </a:lnTo>
                <a:lnTo>
                  <a:pt x="2262" y="3740"/>
                </a:lnTo>
                <a:lnTo>
                  <a:pt x="2262" y="3711"/>
                </a:lnTo>
                <a:lnTo>
                  <a:pt x="2261" y="3696"/>
                </a:lnTo>
                <a:lnTo>
                  <a:pt x="2259" y="3681"/>
                </a:lnTo>
                <a:lnTo>
                  <a:pt x="2256" y="3667"/>
                </a:lnTo>
                <a:lnTo>
                  <a:pt x="2252" y="3652"/>
                </a:lnTo>
                <a:lnTo>
                  <a:pt x="2250" y="3638"/>
                </a:lnTo>
                <a:lnTo>
                  <a:pt x="2246" y="3624"/>
                </a:lnTo>
                <a:lnTo>
                  <a:pt x="2245" y="3609"/>
                </a:lnTo>
                <a:lnTo>
                  <a:pt x="2244" y="3595"/>
                </a:lnTo>
                <a:lnTo>
                  <a:pt x="2241" y="3567"/>
                </a:lnTo>
                <a:lnTo>
                  <a:pt x="2239" y="3538"/>
                </a:lnTo>
                <a:lnTo>
                  <a:pt x="2237" y="3528"/>
                </a:lnTo>
                <a:lnTo>
                  <a:pt x="2236" y="3519"/>
                </a:lnTo>
                <a:lnTo>
                  <a:pt x="2232" y="3509"/>
                </a:lnTo>
                <a:lnTo>
                  <a:pt x="2227" y="3501"/>
                </a:lnTo>
                <a:lnTo>
                  <a:pt x="2225" y="3496"/>
                </a:lnTo>
                <a:lnTo>
                  <a:pt x="2223" y="3490"/>
                </a:lnTo>
                <a:lnTo>
                  <a:pt x="2223" y="3485"/>
                </a:lnTo>
                <a:lnTo>
                  <a:pt x="2223" y="3479"/>
                </a:lnTo>
                <a:lnTo>
                  <a:pt x="2221" y="3458"/>
                </a:lnTo>
                <a:lnTo>
                  <a:pt x="2220" y="3436"/>
                </a:lnTo>
                <a:lnTo>
                  <a:pt x="2218" y="3415"/>
                </a:lnTo>
                <a:lnTo>
                  <a:pt x="2217" y="3392"/>
                </a:lnTo>
                <a:lnTo>
                  <a:pt x="2212" y="3400"/>
                </a:lnTo>
                <a:lnTo>
                  <a:pt x="2211" y="3406"/>
                </a:lnTo>
                <a:lnTo>
                  <a:pt x="2210" y="3412"/>
                </a:lnTo>
                <a:lnTo>
                  <a:pt x="2211" y="3420"/>
                </a:lnTo>
                <a:lnTo>
                  <a:pt x="2211" y="3437"/>
                </a:lnTo>
                <a:lnTo>
                  <a:pt x="2212" y="3455"/>
                </a:lnTo>
                <a:lnTo>
                  <a:pt x="2212" y="3473"/>
                </a:lnTo>
                <a:lnTo>
                  <a:pt x="2212" y="3490"/>
                </a:lnTo>
                <a:lnTo>
                  <a:pt x="2208" y="3478"/>
                </a:lnTo>
                <a:lnTo>
                  <a:pt x="2206" y="3461"/>
                </a:lnTo>
                <a:lnTo>
                  <a:pt x="2205" y="3445"/>
                </a:lnTo>
                <a:lnTo>
                  <a:pt x="2203" y="3426"/>
                </a:lnTo>
                <a:lnTo>
                  <a:pt x="2203" y="3409"/>
                </a:lnTo>
                <a:lnTo>
                  <a:pt x="2203" y="3390"/>
                </a:lnTo>
                <a:lnTo>
                  <a:pt x="2205" y="3372"/>
                </a:lnTo>
                <a:lnTo>
                  <a:pt x="2206" y="3357"/>
                </a:lnTo>
                <a:lnTo>
                  <a:pt x="2210" y="3361"/>
                </a:lnTo>
                <a:lnTo>
                  <a:pt x="2213" y="3366"/>
                </a:lnTo>
                <a:lnTo>
                  <a:pt x="2213" y="3351"/>
                </a:lnTo>
                <a:lnTo>
                  <a:pt x="2212" y="3335"/>
                </a:lnTo>
                <a:lnTo>
                  <a:pt x="2211" y="3320"/>
                </a:lnTo>
                <a:lnTo>
                  <a:pt x="2208" y="3306"/>
                </a:lnTo>
                <a:lnTo>
                  <a:pt x="2203" y="3269"/>
                </a:lnTo>
                <a:lnTo>
                  <a:pt x="2200" y="3232"/>
                </a:lnTo>
                <a:lnTo>
                  <a:pt x="2197" y="3195"/>
                </a:lnTo>
                <a:lnTo>
                  <a:pt x="2196" y="3159"/>
                </a:lnTo>
                <a:lnTo>
                  <a:pt x="2195" y="3145"/>
                </a:lnTo>
                <a:lnTo>
                  <a:pt x="2195" y="3131"/>
                </a:lnTo>
                <a:lnTo>
                  <a:pt x="2193" y="3119"/>
                </a:lnTo>
                <a:lnTo>
                  <a:pt x="2192" y="3105"/>
                </a:lnTo>
                <a:lnTo>
                  <a:pt x="2190" y="3060"/>
                </a:lnTo>
                <a:lnTo>
                  <a:pt x="2188" y="3016"/>
                </a:lnTo>
                <a:lnTo>
                  <a:pt x="2188" y="2971"/>
                </a:lnTo>
                <a:lnTo>
                  <a:pt x="2190" y="2926"/>
                </a:lnTo>
                <a:lnTo>
                  <a:pt x="2188" y="2912"/>
                </a:lnTo>
                <a:lnTo>
                  <a:pt x="2185" y="2899"/>
                </a:lnTo>
                <a:lnTo>
                  <a:pt x="2183" y="2893"/>
                </a:lnTo>
                <a:lnTo>
                  <a:pt x="2182" y="2887"/>
                </a:lnTo>
                <a:lnTo>
                  <a:pt x="2182" y="2881"/>
                </a:lnTo>
                <a:lnTo>
                  <a:pt x="2182" y="2873"/>
                </a:lnTo>
                <a:lnTo>
                  <a:pt x="2178" y="2879"/>
                </a:lnTo>
                <a:lnTo>
                  <a:pt x="2176" y="2886"/>
                </a:lnTo>
                <a:lnTo>
                  <a:pt x="2172" y="2886"/>
                </a:lnTo>
                <a:lnTo>
                  <a:pt x="2171" y="2884"/>
                </a:lnTo>
                <a:lnTo>
                  <a:pt x="2170" y="2882"/>
                </a:lnTo>
                <a:lnTo>
                  <a:pt x="2170" y="2879"/>
                </a:lnTo>
                <a:lnTo>
                  <a:pt x="2170" y="2867"/>
                </a:lnTo>
                <a:lnTo>
                  <a:pt x="2170" y="2856"/>
                </a:lnTo>
                <a:lnTo>
                  <a:pt x="2168" y="2849"/>
                </a:lnTo>
                <a:lnTo>
                  <a:pt x="2167" y="2844"/>
                </a:lnTo>
                <a:lnTo>
                  <a:pt x="2165" y="2839"/>
                </a:lnTo>
                <a:lnTo>
                  <a:pt x="2160" y="2834"/>
                </a:lnTo>
                <a:lnTo>
                  <a:pt x="2160" y="2830"/>
                </a:lnTo>
                <a:lnTo>
                  <a:pt x="2162" y="2827"/>
                </a:lnTo>
                <a:lnTo>
                  <a:pt x="2167" y="2823"/>
                </a:lnTo>
                <a:lnTo>
                  <a:pt x="2171" y="2818"/>
                </a:lnTo>
                <a:lnTo>
                  <a:pt x="2172" y="2814"/>
                </a:lnTo>
                <a:lnTo>
                  <a:pt x="2173" y="2809"/>
                </a:lnTo>
                <a:lnTo>
                  <a:pt x="2173" y="2798"/>
                </a:lnTo>
                <a:lnTo>
                  <a:pt x="2172" y="2788"/>
                </a:lnTo>
                <a:lnTo>
                  <a:pt x="2160" y="2809"/>
                </a:lnTo>
                <a:lnTo>
                  <a:pt x="2148" y="2829"/>
                </a:lnTo>
                <a:lnTo>
                  <a:pt x="2144" y="2840"/>
                </a:lnTo>
                <a:lnTo>
                  <a:pt x="2142" y="2852"/>
                </a:lnTo>
                <a:lnTo>
                  <a:pt x="2141" y="2864"/>
                </a:lnTo>
                <a:lnTo>
                  <a:pt x="2142" y="2878"/>
                </a:lnTo>
                <a:lnTo>
                  <a:pt x="2142" y="2887"/>
                </a:lnTo>
                <a:lnTo>
                  <a:pt x="2141" y="2894"/>
                </a:lnTo>
                <a:lnTo>
                  <a:pt x="2138" y="2898"/>
                </a:lnTo>
                <a:lnTo>
                  <a:pt x="2134" y="2901"/>
                </a:lnTo>
                <a:lnTo>
                  <a:pt x="2131" y="2903"/>
                </a:lnTo>
                <a:lnTo>
                  <a:pt x="2124" y="2904"/>
                </a:lnTo>
                <a:lnTo>
                  <a:pt x="2121" y="2904"/>
                </a:lnTo>
                <a:lnTo>
                  <a:pt x="2118" y="2907"/>
                </a:lnTo>
                <a:lnTo>
                  <a:pt x="2116" y="2909"/>
                </a:lnTo>
                <a:lnTo>
                  <a:pt x="2116" y="2912"/>
                </a:lnTo>
                <a:lnTo>
                  <a:pt x="2114" y="2920"/>
                </a:lnTo>
                <a:lnTo>
                  <a:pt x="2112" y="2927"/>
                </a:lnTo>
                <a:lnTo>
                  <a:pt x="2108" y="2935"/>
                </a:lnTo>
                <a:lnTo>
                  <a:pt x="2106" y="2941"/>
                </a:lnTo>
                <a:lnTo>
                  <a:pt x="2098" y="2955"/>
                </a:lnTo>
                <a:lnTo>
                  <a:pt x="2092" y="2968"/>
                </a:lnTo>
                <a:lnTo>
                  <a:pt x="2089" y="2975"/>
                </a:lnTo>
                <a:lnTo>
                  <a:pt x="2088" y="2981"/>
                </a:lnTo>
                <a:lnTo>
                  <a:pt x="2089" y="2986"/>
                </a:lnTo>
                <a:lnTo>
                  <a:pt x="2091" y="2992"/>
                </a:lnTo>
                <a:lnTo>
                  <a:pt x="2092" y="2999"/>
                </a:lnTo>
                <a:lnTo>
                  <a:pt x="2093" y="3005"/>
                </a:lnTo>
                <a:lnTo>
                  <a:pt x="2093" y="3010"/>
                </a:lnTo>
                <a:lnTo>
                  <a:pt x="2092" y="3016"/>
                </a:lnTo>
                <a:lnTo>
                  <a:pt x="2091" y="3027"/>
                </a:lnTo>
                <a:lnTo>
                  <a:pt x="2089" y="3040"/>
                </a:lnTo>
                <a:lnTo>
                  <a:pt x="2081" y="3030"/>
                </a:lnTo>
                <a:lnTo>
                  <a:pt x="2074" y="3019"/>
                </a:lnTo>
                <a:lnTo>
                  <a:pt x="2068" y="3029"/>
                </a:lnTo>
                <a:lnTo>
                  <a:pt x="2064" y="3039"/>
                </a:lnTo>
                <a:lnTo>
                  <a:pt x="2059" y="3049"/>
                </a:lnTo>
                <a:lnTo>
                  <a:pt x="2053" y="3057"/>
                </a:lnTo>
                <a:lnTo>
                  <a:pt x="2052" y="3060"/>
                </a:lnTo>
                <a:lnTo>
                  <a:pt x="2050" y="3062"/>
                </a:lnTo>
                <a:lnTo>
                  <a:pt x="2050" y="3065"/>
                </a:lnTo>
                <a:lnTo>
                  <a:pt x="2052" y="3069"/>
                </a:lnTo>
                <a:lnTo>
                  <a:pt x="2053" y="3075"/>
                </a:lnTo>
                <a:lnTo>
                  <a:pt x="2055" y="3081"/>
                </a:lnTo>
                <a:lnTo>
                  <a:pt x="2057" y="3091"/>
                </a:lnTo>
                <a:lnTo>
                  <a:pt x="2058" y="3099"/>
                </a:lnTo>
                <a:lnTo>
                  <a:pt x="2058" y="3108"/>
                </a:lnTo>
                <a:lnTo>
                  <a:pt x="2057" y="3116"/>
                </a:lnTo>
                <a:lnTo>
                  <a:pt x="2055" y="3124"/>
                </a:lnTo>
                <a:lnTo>
                  <a:pt x="2052" y="3133"/>
                </a:lnTo>
                <a:lnTo>
                  <a:pt x="2048" y="3140"/>
                </a:lnTo>
                <a:lnTo>
                  <a:pt x="2043" y="3148"/>
                </a:lnTo>
                <a:lnTo>
                  <a:pt x="2040" y="3154"/>
                </a:lnTo>
                <a:lnTo>
                  <a:pt x="2038" y="3160"/>
                </a:lnTo>
                <a:lnTo>
                  <a:pt x="2035" y="3167"/>
                </a:lnTo>
                <a:lnTo>
                  <a:pt x="2034" y="3173"/>
                </a:lnTo>
                <a:lnTo>
                  <a:pt x="2032" y="3185"/>
                </a:lnTo>
                <a:lnTo>
                  <a:pt x="2029" y="3198"/>
                </a:lnTo>
                <a:lnTo>
                  <a:pt x="2027" y="3209"/>
                </a:lnTo>
                <a:lnTo>
                  <a:pt x="2023" y="3219"/>
                </a:lnTo>
                <a:lnTo>
                  <a:pt x="2020" y="3224"/>
                </a:lnTo>
                <a:lnTo>
                  <a:pt x="2018" y="3228"/>
                </a:lnTo>
                <a:lnTo>
                  <a:pt x="2013" y="3231"/>
                </a:lnTo>
                <a:lnTo>
                  <a:pt x="2007" y="3233"/>
                </a:lnTo>
                <a:lnTo>
                  <a:pt x="2004" y="3234"/>
                </a:lnTo>
                <a:lnTo>
                  <a:pt x="2003" y="3236"/>
                </a:lnTo>
                <a:lnTo>
                  <a:pt x="2002" y="3238"/>
                </a:lnTo>
                <a:lnTo>
                  <a:pt x="2002" y="3241"/>
                </a:lnTo>
                <a:lnTo>
                  <a:pt x="2002" y="3246"/>
                </a:lnTo>
                <a:lnTo>
                  <a:pt x="2000" y="3251"/>
                </a:lnTo>
                <a:lnTo>
                  <a:pt x="1993" y="3268"/>
                </a:lnTo>
                <a:lnTo>
                  <a:pt x="1985" y="3287"/>
                </a:lnTo>
                <a:lnTo>
                  <a:pt x="1981" y="3297"/>
                </a:lnTo>
                <a:lnTo>
                  <a:pt x="1979" y="3306"/>
                </a:lnTo>
                <a:lnTo>
                  <a:pt x="1976" y="3316"/>
                </a:lnTo>
                <a:lnTo>
                  <a:pt x="1975" y="3326"/>
                </a:lnTo>
                <a:lnTo>
                  <a:pt x="1973" y="3335"/>
                </a:lnTo>
                <a:lnTo>
                  <a:pt x="1969" y="3341"/>
                </a:lnTo>
                <a:lnTo>
                  <a:pt x="1963" y="3350"/>
                </a:lnTo>
                <a:lnTo>
                  <a:pt x="1956" y="3357"/>
                </a:lnTo>
                <a:lnTo>
                  <a:pt x="1953" y="3366"/>
                </a:lnTo>
                <a:lnTo>
                  <a:pt x="1948" y="3375"/>
                </a:lnTo>
                <a:lnTo>
                  <a:pt x="1941" y="3392"/>
                </a:lnTo>
                <a:lnTo>
                  <a:pt x="1935" y="3411"/>
                </a:lnTo>
                <a:lnTo>
                  <a:pt x="1933" y="3419"/>
                </a:lnTo>
                <a:lnTo>
                  <a:pt x="1930" y="3425"/>
                </a:lnTo>
                <a:lnTo>
                  <a:pt x="1926" y="3430"/>
                </a:lnTo>
                <a:lnTo>
                  <a:pt x="1921" y="3436"/>
                </a:lnTo>
                <a:lnTo>
                  <a:pt x="1915" y="3444"/>
                </a:lnTo>
                <a:lnTo>
                  <a:pt x="1910" y="3451"/>
                </a:lnTo>
                <a:lnTo>
                  <a:pt x="1906" y="3459"/>
                </a:lnTo>
                <a:lnTo>
                  <a:pt x="1903" y="3468"/>
                </a:lnTo>
                <a:lnTo>
                  <a:pt x="1895" y="3485"/>
                </a:lnTo>
                <a:lnTo>
                  <a:pt x="1889" y="3503"/>
                </a:lnTo>
                <a:lnTo>
                  <a:pt x="1877" y="3528"/>
                </a:lnTo>
                <a:lnTo>
                  <a:pt x="1867" y="3554"/>
                </a:lnTo>
                <a:lnTo>
                  <a:pt x="1856" y="3579"/>
                </a:lnTo>
                <a:lnTo>
                  <a:pt x="1845" y="3604"/>
                </a:lnTo>
                <a:lnTo>
                  <a:pt x="1842" y="3612"/>
                </a:lnTo>
                <a:lnTo>
                  <a:pt x="1840" y="3618"/>
                </a:lnTo>
                <a:lnTo>
                  <a:pt x="1837" y="3624"/>
                </a:lnTo>
                <a:lnTo>
                  <a:pt x="1837" y="3632"/>
                </a:lnTo>
                <a:lnTo>
                  <a:pt x="1839" y="3638"/>
                </a:lnTo>
                <a:lnTo>
                  <a:pt x="1836" y="3642"/>
                </a:lnTo>
                <a:lnTo>
                  <a:pt x="1831" y="3646"/>
                </a:lnTo>
                <a:lnTo>
                  <a:pt x="1827" y="3651"/>
                </a:lnTo>
                <a:lnTo>
                  <a:pt x="1825" y="3656"/>
                </a:lnTo>
                <a:lnTo>
                  <a:pt x="1824" y="3661"/>
                </a:lnTo>
                <a:lnTo>
                  <a:pt x="1822" y="3671"/>
                </a:lnTo>
                <a:lnTo>
                  <a:pt x="1820" y="3682"/>
                </a:lnTo>
                <a:lnTo>
                  <a:pt x="1819" y="3688"/>
                </a:lnTo>
                <a:lnTo>
                  <a:pt x="1816" y="3692"/>
                </a:lnTo>
                <a:lnTo>
                  <a:pt x="1813" y="3693"/>
                </a:lnTo>
                <a:lnTo>
                  <a:pt x="1811" y="3695"/>
                </a:lnTo>
                <a:lnTo>
                  <a:pt x="1808" y="3693"/>
                </a:lnTo>
                <a:lnTo>
                  <a:pt x="1803" y="3691"/>
                </a:lnTo>
                <a:lnTo>
                  <a:pt x="1802" y="3691"/>
                </a:lnTo>
                <a:lnTo>
                  <a:pt x="1801" y="3693"/>
                </a:lnTo>
                <a:lnTo>
                  <a:pt x="1800" y="3697"/>
                </a:lnTo>
                <a:lnTo>
                  <a:pt x="1800" y="3700"/>
                </a:lnTo>
                <a:lnTo>
                  <a:pt x="1798" y="3708"/>
                </a:lnTo>
                <a:lnTo>
                  <a:pt x="1797" y="3717"/>
                </a:lnTo>
                <a:lnTo>
                  <a:pt x="1795" y="3722"/>
                </a:lnTo>
                <a:lnTo>
                  <a:pt x="1793" y="3726"/>
                </a:lnTo>
                <a:lnTo>
                  <a:pt x="1790" y="3728"/>
                </a:lnTo>
                <a:lnTo>
                  <a:pt x="1786" y="3731"/>
                </a:lnTo>
                <a:lnTo>
                  <a:pt x="1785" y="3742"/>
                </a:lnTo>
                <a:lnTo>
                  <a:pt x="1781" y="3751"/>
                </a:lnTo>
                <a:lnTo>
                  <a:pt x="1777" y="3760"/>
                </a:lnTo>
                <a:lnTo>
                  <a:pt x="1771" y="3769"/>
                </a:lnTo>
                <a:lnTo>
                  <a:pt x="1766" y="3777"/>
                </a:lnTo>
                <a:lnTo>
                  <a:pt x="1762" y="3786"/>
                </a:lnTo>
                <a:lnTo>
                  <a:pt x="1758" y="3796"/>
                </a:lnTo>
                <a:lnTo>
                  <a:pt x="1758" y="3806"/>
                </a:lnTo>
                <a:lnTo>
                  <a:pt x="1757" y="3810"/>
                </a:lnTo>
                <a:lnTo>
                  <a:pt x="1757" y="3815"/>
                </a:lnTo>
                <a:lnTo>
                  <a:pt x="1756" y="3816"/>
                </a:lnTo>
                <a:lnTo>
                  <a:pt x="1753" y="3817"/>
                </a:lnTo>
                <a:lnTo>
                  <a:pt x="1751" y="3819"/>
                </a:lnTo>
                <a:lnTo>
                  <a:pt x="1747" y="3819"/>
                </a:lnTo>
                <a:lnTo>
                  <a:pt x="1745" y="3819"/>
                </a:lnTo>
                <a:lnTo>
                  <a:pt x="1742" y="3820"/>
                </a:lnTo>
                <a:lnTo>
                  <a:pt x="1741" y="3822"/>
                </a:lnTo>
                <a:lnTo>
                  <a:pt x="1741" y="3824"/>
                </a:lnTo>
                <a:lnTo>
                  <a:pt x="1741" y="3829"/>
                </a:lnTo>
                <a:lnTo>
                  <a:pt x="1742" y="3835"/>
                </a:lnTo>
                <a:lnTo>
                  <a:pt x="1743" y="3841"/>
                </a:lnTo>
                <a:lnTo>
                  <a:pt x="1745" y="3848"/>
                </a:lnTo>
                <a:lnTo>
                  <a:pt x="1743" y="3854"/>
                </a:lnTo>
                <a:lnTo>
                  <a:pt x="1742" y="3859"/>
                </a:lnTo>
                <a:lnTo>
                  <a:pt x="1740" y="3864"/>
                </a:lnTo>
                <a:lnTo>
                  <a:pt x="1736" y="3869"/>
                </a:lnTo>
                <a:lnTo>
                  <a:pt x="1731" y="3873"/>
                </a:lnTo>
                <a:lnTo>
                  <a:pt x="1724" y="3876"/>
                </a:lnTo>
                <a:lnTo>
                  <a:pt x="1722" y="3879"/>
                </a:lnTo>
                <a:lnTo>
                  <a:pt x="1719" y="3881"/>
                </a:lnTo>
                <a:lnTo>
                  <a:pt x="1718" y="3885"/>
                </a:lnTo>
                <a:lnTo>
                  <a:pt x="1717" y="3888"/>
                </a:lnTo>
                <a:lnTo>
                  <a:pt x="1714" y="3894"/>
                </a:lnTo>
                <a:lnTo>
                  <a:pt x="1712" y="3900"/>
                </a:lnTo>
                <a:lnTo>
                  <a:pt x="1704" y="3914"/>
                </a:lnTo>
                <a:lnTo>
                  <a:pt x="1698" y="3928"/>
                </a:lnTo>
                <a:lnTo>
                  <a:pt x="1693" y="3942"/>
                </a:lnTo>
                <a:lnTo>
                  <a:pt x="1691" y="3957"/>
                </a:lnTo>
                <a:lnTo>
                  <a:pt x="1689" y="3964"/>
                </a:lnTo>
                <a:lnTo>
                  <a:pt x="1687" y="3970"/>
                </a:lnTo>
                <a:lnTo>
                  <a:pt x="1684" y="3973"/>
                </a:lnTo>
                <a:lnTo>
                  <a:pt x="1682" y="3975"/>
                </a:lnTo>
                <a:lnTo>
                  <a:pt x="1678" y="3978"/>
                </a:lnTo>
                <a:lnTo>
                  <a:pt x="1673" y="3979"/>
                </a:lnTo>
                <a:lnTo>
                  <a:pt x="1668" y="3982"/>
                </a:lnTo>
                <a:lnTo>
                  <a:pt x="1663" y="3985"/>
                </a:lnTo>
                <a:lnTo>
                  <a:pt x="1661" y="3992"/>
                </a:lnTo>
                <a:lnTo>
                  <a:pt x="1658" y="3998"/>
                </a:lnTo>
                <a:lnTo>
                  <a:pt x="1654" y="4016"/>
                </a:lnTo>
                <a:lnTo>
                  <a:pt x="1648" y="4033"/>
                </a:lnTo>
                <a:lnTo>
                  <a:pt x="1642" y="4049"/>
                </a:lnTo>
                <a:lnTo>
                  <a:pt x="1637" y="4067"/>
                </a:lnTo>
                <a:lnTo>
                  <a:pt x="1633" y="4080"/>
                </a:lnTo>
                <a:lnTo>
                  <a:pt x="1630" y="4092"/>
                </a:lnTo>
                <a:lnTo>
                  <a:pt x="1629" y="4103"/>
                </a:lnTo>
                <a:lnTo>
                  <a:pt x="1629" y="4117"/>
                </a:lnTo>
                <a:lnTo>
                  <a:pt x="1629" y="4121"/>
                </a:lnTo>
                <a:lnTo>
                  <a:pt x="1629" y="4126"/>
                </a:lnTo>
                <a:lnTo>
                  <a:pt x="1627" y="4130"/>
                </a:lnTo>
                <a:lnTo>
                  <a:pt x="1623" y="4133"/>
                </a:lnTo>
                <a:lnTo>
                  <a:pt x="1620" y="4127"/>
                </a:lnTo>
                <a:lnTo>
                  <a:pt x="1619" y="4120"/>
                </a:lnTo>
                <a:lnTo>
                  <a:pt x="1614" y="4122"/>
                </a:lnTo>
                <a:lnTo>
                  <a:pt x="1612" y="4127"/>
                </a:lnTo>
                <a:lnTo>
                  <a:pt x="1609" y="4132"/>
                </a:lnTo>
                <a:lnTo>
                  <a:pt x="1608" y="4138"/>
                </a:lnTo>
                <a:lnTo>
                  <a:pt x="1603" y="4164"/>
                </a:lnTo>
                <a:lnTo>
                  <a:pt x="1598" y="4189"/>
                </a:lnTo>
                <a:lnTo>
                  <a:pt x="1594" y="4201"/>
                </a:lnTo>
                <a:lnTo>
                  <a:pt x="1590" y="4214"/>
                </a:lnTo>
                <a:lnTo>
                  <a:pt x="1585" y="4225"/>
                </a:lnTo>
                <a:lnTo>
                  <a:pt x="1579" y="4238"/>
                </a:lnTo>
                <a:lnTo>
                  <a:pt x="1568" y="4258"/>
                </a:lnTo>
                <a:lnTo>
                  <a:pt x="1556" y="4278"/>
                </a:lnTo>
                <a:lnTo>
                  <a:pt x="1544" y="4299"/>
                </a:lnTo>
                <a:lnTo>
                  <a:pt x="1531" y="4318"/>
                </a:lnTo>
                <a:lnTo>
                  <a:pt x="1526" y="4328"/>
                </a:lnTo>
                <a:lnTo>
                  <a:pt x="1523" y="4339"/>
                </a:lnTo>
                <a:lnTo>
                  <a:pt x="1516" y="4352"/>
                </a:lnTo>
                <a:lnTo>
                  <a:pt x="1511" y="4365"/>
                </a:lnTo>
                <a:lnTo>
                  <a:pt x="1508" y="4372"/>
                </a:lnTo>
                <a:lnTo>
                  <a:pt x="1503" y="4378"/>
                </a:lnTo>
                <a:lnTo>
                  <a:pt x="1498" y="4383"/>
                </a:lnTo>
                <a:lnTo>
                  <a:pt x="1491" y="4387"/>
                </a:lnTo>
                <a:lnTo>
                  <a:pt x="1489" y="4389"/>
                </a:lnTo>
                <a:lnTo>
                  <a:pt x="1487" y="4394"/>
                </a:lnTo>
                <a:lnTo>
                  <a:pt x="1486" y="4404"/>
                </a:lnTo>
                <a:lnTo>
                  <a:pt x="1484" y="4414"/>
                </a:lnTo>
                <a:lnTo>
                  <a:pt x="1480" y="4423"/>
                </a:lnTo>
                <a:lnTo>
                  <a:pt x="1475" y="4432"/>
                </a:lnTo>
                <a:lnTo>
                  <a:pt x="1465" y="4449"/>
                </a:lnTo>
                <a:lnTo>
                  <a:pt x="1455" y="4467"/>
                </a:lnTo>
                <a:lnTo>
                  <a:pt x="1450" y="4473"/>
                </a:lnTo>
                <a:lnTo>
                  <a:pt x="1445" y="4478"/>
                </a:lnTo>
                <a:lnTo>
                  <a:pt x="1437" y="4482"/>
                </a:lnTo>
                <a:lnTo>
                  <a:pt x="1430" y="4485"/>
                </a:lnTo>
                <a:lnTo>
                  <a:pt x="1426" y="4487"/>
                </a:lnTo>
                <a:lnTo>
                  <a:pt x="1424" y="4490"/>
                </a:lnTo>
                <a:lnTo>
                  <a:pt x="1420" y="4493"/>
                </a:lnTo>
                <a:lnTo>
                  <a:pt x="1419" y="4496"/>
                </a:lnTo>
                <a:lnTo>
                  <a:pt x="1417" y="4500"/>
                </a:lnTo>
                <a:lnTo>
                  <a:pt x="1416" y="4503"/>
                </a:lnTo>
                <a:lnTo>
                  <a:pt x="1417" y="4507"/>
                </a:lnTo>
                <a:lnTo>
                  <a:pt x="1419" y="4510"/>
                </a:lnTo>
                <a:lnTo>
                  <a:pt x="1421" y="4515"/>
                </a:lnTo>
                <a:lnTo>
                  <a:pt x="1422" y="4518"/>
                </a:lnTo>
                <a:lnTo>
                  <a:pt x="1422" y="4522"/>
                </a:lnTo>
                <a:lnTo>
                  <a:pt x="1422" y="4526"/>
                </a:lnTo>
                <a:lnTo>
                  <a:pt x="1420" y="4534"/>
                </a:lnTo>
                <a:lnTo>
                  <a:pt x="1416" y="4541"/>
                </a:lnTo>
                <a:lnTo>
                  <a:pt x="1393" y="4586"/>
                </a:lnTo>
                <a:lnTo>
                  <a:pt x="1370" y="4631"/>
                </a:lnTo>
                <a:lnTo>
                  <a:pt x="1347" y="4678"/>
                </a:lnTo>
                <a:lnTo>
                  <a:pt x="1324" y="4723"/>
                </a:lnTo>
                <a:lnTo>
                  <a:pt x="1312" y="4749"/>
                </a:lnTo>
                <a:lnTo>
                  <a:pt x="1299" y="4776"/>
                </a:lnTo>
                <a:lnTo>
                  <a:pt x="1288" y="4801"/>
                </a:lnTo>
                <a:lnTo>
                  <a:pt x="1276" y="4827"/>
                </a:lnTo>
                <a:lnTo>
                  <a:pt x="1269" y="4837"/>
                </a:lnTo>
                <a:lnTo>
                  <a:pt x="1264" y="4846"/>
                </a:lnTo>
                <a:lnTo>
                  <a:pt x="1259" y="4856"/>
                </a:lnTo>
                <a:lnTo>
                  <a:pt x="1254" y="4866"/>
                </a:lnTo>
                <a:lnTo>
                  <a:pt x="1244" y="4896"/>
                </a:lnTo>
                <a:lnTo>
                  <a:pt x="1233" y="4925"/>
                </a:lnTo>
                <a:lnTo>
                  <a:pt x="1222" y="4955"/>
                </a:lnTo>
                <a:lnTo>
                  <a:pt x="1209" y="4984"/>
                </a:lnTo>
                <a:lnTo>
                  <a:pt x="1189" y="5028"/>
                </a:lnTo>
                <a:lnTo>
                  <a:pt x="1169" y="5073"/>
                </a:lnTo>
                <a:lnTo>
                  <a:pt x="1156" y="5094"/>
                </a:lnTo>
                <a:lnTo>
                  <a:pt x="1144" y="5114"/>
                </a:lnTo>
                <a:lnTo>
                  <a:pt x="1136" y="5124"/>
                </a:lnTo>
                <a:lnTo>
                  <a:pt x="1129" y="5133"/>
                </a:lnTo>
                <a:lnTo>
                  <a:pt x="1120" y="5142"/>
                </a:lnTo>
                <a:lnTo>
                  <a:pt x="1111" y="5151"/>
                </a:lnTo>
                <a:lnTo>
                  <a:pt x="1109" y="5158"/>
                </a:lnTo>
                <a:lnTo>
                  <a:pt x="1105" y="5164"/>
                </a:lnTo>
                <a:lnTo>
                  <a:pt x="1100" y="5171"/>
                </a:lnTo>
                <a:lnTo>
                  <a:pt x="1095" y="5177"/>
                </a:lnTo>
                <a:lnTo>
                  <a:pt x="1091" y="5183"/>
                </a:lnTo>
                <a:lnTo>
                  <a:pt x="1088" y="5189"/>
                </a:lnTo>
                <a:lnTo>
                  <a:pt x="1086" y="5193"/>
                </a:lnTo>
                <a:lnTo>
                  <a:pt x="1085" y="5197"/>
                </a:lnTo>
                <a:lnTo>
                  <a:pt x="1085" y="5202"/>
                </a:lnTo>
                <a:lnTo>
                  <a:pt x="1086" y="5206"/>
                </a:lnTo>
                <a:lnTo>
                  <a:pt x="1085" y="5211"/>
                </a:lnTo>
                <a:lnTo>
                  <a:pt x="1083" y="5216"/>
                </a:lnTo>
                <a:lnTo>
                  <a:pt x="1077" y="5219"/>
                </a:lnTo>
                <a:lnTo>
                  <a:pt x="1072" y="5223"/>
                </a:lnTo>
                <a:lnTo>
                  <a:pt x="1066" y="5226"/>
                </a:lnTo>
                <a:lnTo>
                  <a:pt x="1059" y="5228"/>
                </a:lnTo>
                <a:lnTo>
                  <a:pt x="1052" y="5228"/>
                </a:lnTo>
                <a:lnTo>
                  <a:pt x="1047" y="5226"/>
                </a:lnTo>
                <a:lnTo>
                  <a:pt x="1041" y="5222"/>
                </a:lnTo>
                <a:lnTo>
                  <a:pt x="1035" y="5221"/>
                </a:lnTo>
                <a:lnTo>
                  <a:pt x="1027" y="5219"/>
                </a:lnTo>
                <a:lnTo>
                  <a:pt x="1021" y="5218"/>
                </a:lnTo>
                <a:lnTo>
                  <a:pt x="1009" y="5219"/>
                </a:lnTo>
                <a:lnTo>
                  <a:pt x="995" y="5221"/>
                </a:lnTo>
                <a:lnTo>
                  <a:pt x="995" y="5225"/>
                </a:lnTo>
                <a:lnTo>
                  <a:pt x="996" y="5228"/>
                </a:lnTo>
                <a:lnTo>
                  <a:pt x="997" y="5231"/>
                </a:lnTo>
                <a:lnTo>
                  <a:pt x="1000" y="5233"/>
                </a:lnTo>
                <a:lnTo>
                  <a:pt x="1005" y="5238"/>
                </a:lnTo>
                <a:lnTo>
                  <a:pt x="1009" y="5243"/>
                </a:lnTo>
                <a:lnTo>
                  <a:pt x="1002" y="5250"/>
                </a:lnTo>
                <a:lnTo>
                  <a:pt x="997" y="5256"/>
                </a:lnTo>
                <a:lnTo>
                  <a:pt x="993" y="5262"/>
                </a:lnTo>
                <a:lnTo>
                  <a:pt x="990" y="5270"/>
                </a:lnTo>
                <a:lnTo>
                  <a:pt x="986" y="5277"/>
                </a:lnTo>
                <a:lnTo>
                  <a:pt x="982" y="5285"/>
                </a:lnTo>
                <a:lnTo>
                  <a:pt x="978" y="5292"/>
                </a:lnTo>
                <a:lnTo>
                  <a:pt x="972" y="5298"/>
                </a:lnTo>
                <a:lnTo>
                  <a:pt x="970" y="5302"/>
                </a:lnTo>
                <a:lnTo>
                  <a:pt x="971" y="5306"/>
                </a:lnTo>
                <a:lnTo>
                  <a:pt x="972" y="5310"/>
                </a:lnTo>
                <a:lnTo>
                  <a:pt x="973" y="5314"/>
                </a:lnTo>
                <a:lnTo>
                  <a:pt x="976" y="5320"/>
                </a:lnTo>
                <a:lnTo>
                  <a:pt x="976" y="5326"/>
                </a:lnTo>
                <a:lnTo>
                  <a:pt x="976" y="5331"/>
                </a:lnTo>
                <a:lnTo>
                  <a:pt x="975" y="5336"/>
                </a:lnTo>
                <a:lnTo>
                  <a:pt x="972" y="5340"/>
                </a:lnTo>
                <a:lnTo>
                  <a:pt x="967" y="5344"/>
                </a:lnTo>
                <a:lnTo>
                  <a:pt x="962" y="5346"/>
                </a:lnTo>
                <a:lnTo>
                  <a:pt x="956" y="5349"/>
                </a:lnTo>
                <a:lnTo>
                  <a:pt x="947" y="5351"/>
                </a:lnTo>
                <a:lnTo>
                  <a:pt x="938" y="5351"/>
                </a:lnTo>
                <a:lnTo>
                  <a:pt x="931" y="5350"/>
                </a:lnTo>
                <a:lnTo>
                  <a:pt x="922" y="5347"/>
                </a:lnTo>
                <a:lnTo>
                  <a:pt x="912" y="5344"/>
                </a:lnTo>
                <a:lnTo>
                  <a:pt x="902" y="5340"/>
                </a:lnTo>
                <a:lnTo>
                  <a:pt x="891" y="5336"/>
                </a:lnTo>
                <a:lnTo>
                  <a:pt x="879" y="5332"/>
                </a:lnTo>
                <a:lnTo>
                  <a:pt x="874" y="5331"/>
                </a:lnTo>
                <a:lnTo>
                  <a:pt x="868" y="5332"/>
                </a:lnTo>
                <a:lnTo>
                  <a:pt x="866" y="5334"/>
                </a:lnTo>
                <a:lnTo>
                  <a:pt x="864" y="5336"/>
                </a:lnTo>
                <a:lnTo>
                  <a:pt x="864" y="5340"/>
                </a:lnTo>
                <a:lnTo>
                  <a:pt x="864" y="5344"/>
                </a:lnTo>
                <a:lnTo>
                  <a:pt x="864" y="5347"/>
                </a:lnTo>
                <a:lnTo>
                  <a:pt x="864" y="5349"/>
                </a:lnTo>
                <a:lnTo>
                  <a:pt x="863" y="5351"/>
                </a:lnTo>
                <a:lnTo>
                  <a:pt x="862" y="5351"/>
                </a:lnTo>
                <a:lnTo>
                  <a:pt x="858" y="5354"/>
                </a:lnTo>
                <a:lnTo>
                  <a:pt x="854" y="5355"/>
                </a:lnTo>
                <a:lnTo>
                  <a:pt x="843" y="5357"/>
                </a:lnTo>
                <a:lnTo>
                  <a:pt x="832" y="5360"/>
                </a:lnTo>
                <a:lnTo>
                  <a:pt x="822" y="5362"/>
                </a:lnTo>
                <a:lnTo>
                  <a:pt x="812" y="5367"/>
                </a:lnTo>
                <a:lnTo>
                  <a:pt x="808" y="5369"/>
                </a:lnTo>
                <a:lnTo>
                  <a:pt x="803" y="5369"/>
                </a:lnTo>
                <a:lnTo>
                  <a:pt x="799" y="5367"/>
                </a:lnTo>
                <a:lnTo>
                  <a:pt x="795" y="5366"/>
                </a:lnTo>
                <a:lnTo>
                  <a:pt x="784" y="5364"/>
                </a:lnTo>
                <a:lnTo>
                  <a:pt x="773" y="5364"/>
                </a:lnTo>
                <a:lnTo>
                  <a:pt x="768" y="5365"/>
                </a:lnTo>
                <a:lnTo>
                  <a:pt x="763" y="5367"/>
                </a:lnTo>
                <a:lnTo>
                  <a:pt x="758" y="5370"/>
                </a:lnTo>
                <a:lnTo>
                  <a:pt x="753" y="5374"/>
                </a:lnTo>
                <a:lnTo>
                  <a:pt x="749" y="5376"/>
                </a:lnTo>
                <a:lnTo>
                  <a:pt x="745" y="5378"/>
                </a:lnTo>
                <a:lnTo>
                  <a:pt x="741" y="5379"/>
                </a:lnTo>
                <a:lnTo>
                  <a:pt x="738" y="5379"/>
                </a:lnTo>
                <a:lnTo>
                  <a:pt x="730" y="5379"/>
                </a:lnTo>
                <a:lnTo>
                  <a:pt x="721" y="5376"/>
                </a:lnTo>
                <a:lnTo>
                  <a:pt x="713" y="5372"/>
                </a:lnTo>
                <a:lnTo>
                  <a:pt x="704" y="5367"/>
                </a:lnTo>
                <a:lnTo>
                  <a:pt x="696" y="5362"/>
                </a:lnTo>
                <a:lnTo>
                  <a:pt x="689" y="5357"/>
                </a:lnTo>
                <a:lnTo>
                  <a:pt x="674" y="5346"/>
                </a:lnTo>
                <a:lnTo>
                  <a:pt x="657" y="5335"/>
                </a:lnTo>
                <a:lnTo>
                  <a:pt x="632" y="5319"/>
                </a:lnTo>
                <a:lnTo>
                  <a:pt x="609" y="5304"/>
                </a:lnTo>
                <a:lnTo>
                  <a:pt x="583" y="5286"/>
                </a:lnTo>
                <a:lnTo>
                  <a:pt x="560" y="5270"/>
                </a:lnTo>
                <a:lnTo>
                  <a:pt x="546" y="5262"/>
                </a:lnTo>
                <a:lnTo>
                  <a:pt x="532" y="5255"/>
                </a:lnTo>
                <a:lnTo>
                  <a:pt x="518" y="5248"/>
                </a:lnTo>
                <a:lnTo>
                  <a:pt x="505" y="5241"/>
                </a:lnTo>
                <a:lnTo>
                  <a:pt x="491" y="5232"/>
                </a:lnTo>
                <a:lnTo>
                  <a:pt x="478" y="5221"/>
                </a:lnTo>
                <a:lnTo>
                  <a:pt x="473" y="5214"/>
                </a:lnTo>
                <a:lnTo>
                  <a:pt x="469" y="5207"/>
                </a:lnTo>
                <a:lnTo>
                  <a:pt x="467" y="5199"/>
                </a:lnTo>
                <a:lnTo>
                  <a:pt x="466" y="5189"/>
                </a:lnTo>
                <a:lnTo>
                  <a:pt x="464" y="5184"/>
                </a:lnTo>
                <a:lnTo>
                  <a:pt x="461" y="5179"/>
                </a:lnTo>
                <a:lnTo>
                  <a:pt x="443" y="5159"/>
                </a:lnTo>
                <a:lnTo>
                  <a:pt x="427" y="5137"/>
                </a:lnTo>
                <a:lnTo>
                  <a:pt x="410" y="5115"/>
                </a:lnTo>
                <a:lnTo>
                  <a:pt x="392" y="5095"/>
                </a:lnTo>
                <a:lnTo>
                  <a:pt x="372" y="5073"/>
                </a:lnTo>
                <a:lnTo>
                  <a:pt x="353" y="5050"/>
                </a:lnTo>
                <a:lnTo>
                  <a:pt x="334" y="5028"/>
                </a:lnTo>
                <a:lnTo>
                  <a:pt x="316" y="5004"/>
                </a:lnTo>
                <a:lnTo>
                  <a:pt x="300" y="4980"/>
                </a:lnTo>
                <a:lnTo>
                  <a:pt x="284" y="4955"/>
                </a:lnTo>
                <a:lnTo>
                  <a:pt x="268" y="4930"/>
                </a:lnTo>
                <a:lnTo>
                  <a:pt x="252" y="4905"/>
                </a:lnTo>
                <a:lnTo>
                  <a:pt x="244" y="4888"/>
                </a:lnTo>
                <a:lnTo>
                  <a:pt x="234" y="4872"/>
                </a:lnTo>
                <a:lnTo>
                  <a:pt x="225" y="4857"/>
                </a:lnTo>
                <a:lnTo>
                  <a:pt x="220" y="4847"/>
                </a:lnTo>
                <a:lnTo>
                  <a:pt x="215" y="4838"/>
                </a:lnTo>
                <a:lnTo>
                  <a:pt x="214" y="4832"/>
                </a:lnTo>
                <a:lnTo>
                  <a:pt x="214" y="4813"/>
                </a:lnTo>
                <a:lnTo>
                  <a:pt x="217" y="4776"/>
                </a:lnTo>
                <a:lnTo>
                  <a:pt x="229" y="4806"/>
                </a:lnTo>
                <a:lnTo>
                  <a:pt x="240" y="4834"/>
                </a:lnTo>
                <a:lnTo>
                  <a:pt x="245" y="4848"/>
                </a:lnTo>
                <a:lnTo>
                  <a:pt x="251" y="4862"/>
                </a:lnTo>
                <a:lnTo>
                  <a:pt x="259" y="4876"/>
                </a:lnTo>
                <a:lnTo>
                  <a:pt x="266" y="4888"/>
                </a:lnTo>
                <a:lnTo>
                  <a:pt x="270" y="4881"/>
                </a:lnTo>
                <a:lnTo>
                  <a:pt x="273" y="4873"/>
                </a:lnTo>
                <a:lnTo>
                  <a:pt x="273" y="4866"/>
                </a:lnTo>
                <a:lnTo>
                  <a:pt x="271" y="4858"/>
                </a:lnTo>
                <a:lnTo>
                  <a:pt x="266" y="4847"/>
                </a:lnTo>
                <a:lnTo>
                  <a:pt x="263" y="4834"/>
                </a:lnTo>
                <a:lnTo>
                  <a:pt x="250" y="4804"/>
                </a:lnTo>
                <a:lnTo>
                  <a:pt x="239" y="4773"/>
                </a:lnTo>
                <a:lnTo>
                  <a:pt x="229" y="4740"/>
                </a:lnTo>
                <a:lnTo>
                  <a:pt x="220" y="4709"/>
                </a:lnTo>
                <a:lnTo>
                  <a:pt x="212" y="4676"/>
                </a:lnTo>
                <a:lnTo>
                  <a:pt x="205" y="4644"/>
                </a:lnTo>
                <a:lnTo>
                  <a:pt x="197" y="4611"/>
                </a:lnTo>
                <a:lnTo>
                  <a:pt x="189" y="4579"/>
                </a:lnTo>
                <a:lnTo>
                  <a:pt x="181" y="4545"/>
                </a:lnTo>
                <a:lnTo>
                  <a:pt x="173" y="4510"/>
                </a:lnTo>
                <a:lnTo>
                  <a:pt x="166" y="4475"/>
                </a:lnTo>
                <a:lnTo>
                  <a:pt x="160" y="4439"/>
                </a:lnTo>
                <a:lnTo>
                  <a:pt x="153" y="4406"/>
                </a:lnTo>
                <a:lnTo>
                  <a:pt x="146" y="4370"/>
                </a:lnTo>
                <a:lnTo>
                  <a:pt x="140" y="4335"/>
                </a:lnTo>
                <a:lnTo>
                  <a:pt x="132" y="4300"/>
                </a:lnTo>
                <a:lnTo>
                  <a:pt x="126" y="4273"/>
                </a:lnTo>
                <a:lnTo>
                  <a:pt x="120" y="4244"/>
                </a:lnTo>
                <a:lnTo>
                  <a:pt x="113" y="4216"/>
                </a:lnTo>
                <a:lnTo>
                  <a:pt x="108" y="4187"/>
                </a:lnTo>
                <a:lnTo>
                  <a:pt x="103" y="4160"/>
                </a:lnTo>
                <a:lnTo>
                  <a:pt x="98" y="4131"/>
                </a:lnTo>
                <a:lnTo>
                  <a:pt x="92" y="4102"/>
                </a:lnTo>
                <a:lnTo>
                  <a:pt x="88" y="4075"/>
                </a:lnTo>
                <a:lnTo>
                  <a:pt x="81" y="4034"/>
                </a:lnTo>
                <a:lnTo>
                  <a:pt x="74" y="3994"/>
                </a:lnTo>
                <a:lnTo>
                  <a:pt x="69" y="3954"/>
                </a:lnTo>
                <a:lnTo>
                  <a:pt x="66" y="3913"/>
                </a:lnTo>
                <a:lnTo>
                  <a:pt x="61" y="3870"/>
                </a:lnTo>
                <a:lnTo>
                  <a:pt x="54" y="3826"/>
                </a:lnTo>
                <a:lnTo>
                  <a:pt x="48" y="3784"/>
                </a:lnTo>
                <a:lnTo>
                  <a:pt x="43" y="3740"/>
                </a:lnTo>
                <a:lnTo>
                  <a:pt x="42" y="3727"/>
                </a:lnTo>
                <a:lnTo>
                  <a:pt x="42" y="3713"/>
                </a:lnTo>
                <a:lnTo>
                  <a:pt x="42" y="3701"/>
                </a:lnTo>
                <a:lnTo>
                  <a:pt x="43" y="3687"/>
                </a:lnTo>
                <a:lnTo>
                  <a:pt x="42" y="3664"/>
                </a:lnTo>
                <a:lnTo>
                  <a:pt x="38" y="3643"/>
                </a:lnTo>
                <a:lnTo>
                  <a:pt x="34" y="3621"/>
                </a:lnTo>
                <a:lnTo>
                  <a:pt x="33" y="3598"/>
                </a:lnTo>
                <a:lnTo>
                  <a:pt x="33" y="3579"/>
                </a:lnTo>
                <a:lnTo>
                  <a:pt x="32" y="3559"/>
                </a:lnTo>
                <a:lnTo>
                  <a:pt x="29" y="3539"/>
                </a:lnTo>
                <a:lnTo>
                  <a:pt x="28" y="3520"/>
                </a:lnTo>
                <a:lnTo>
                  <a:pt x="26" y="3500"/>
                </a:lnTo>
                <a:lnTo>
                  <a:pt x="23" y="3481"/>
                </a:lnTo>
                <a:lnTo>
                  <a:pt x="22" y="3461"/>
                </a:lnTo>
                <a:lnTo>
                  <a:pt x="22" y="3442"/>
                </a:lnTo>
                <a:lnTo>
                  <a:pt x="22" y="3439"/>
                </a:lnTo>
                <a:lnTo>
                  <a:pt x="21" y="3435"/>
                </a:lnTo>
                <a:lnTo>
                  <a:pt x="18" y="3432"/>
                </a:lnTo>
                <a:lnTo>
                  <a:pt x="16" y="3429"/>
                </a:lnTo>
                <a:lnTo>
                  <a:pt x="18" y="3473"/>
                </a:lnTo>
                <a:lnTo>
                  <a:pt x="21" y="3516"/>
                </a:lnTo>
                <a:lnTo>
                  <a:pt x="24" y="3560"/>
                </a:lnTo>
                <a:lnTo>
                  <a:pt x="27" y="3604"/>
                </a:lnTo>
                <a:lnTo>
                  <a:pt x="24" y="3604"/>
                </a:lnTo>
                <a:lnTo>
                  <a:pt x="22" y="3604"/>
                </a:lnTo>
                <a:lnTo>
                  <a:pt x="18" y="3565"/>
                </a:lnTo>
                <a:lnTo>
                  <a:pt x="16" y="3525"/>
                </a:lnTo>
                <a:lnTo>
                  <a:pt x="13" y="3486"/>
                </a:lnTo>
                <a:lnTo>
                  <a:pt x="11" y="3447"/>
                </a:lnTo>
                <a:lnTo>
                  <a:pt x="8" y="3410"/>
                </a:lnTo>
                <a:lnTo>
                  <a:pt x="7" y="3373"/>
                </a:lnTo>
                <a:lnTo>
                  <a:pt x="5" y="3336"/>
                </a:lnTo>
                <a:lnTo>
                  <a:pt x="4" y="3299"/>
                </a:lnTo>
                <a:lnTo>
                  <a:pt x="3" y="3262"/>
                </a:lnTo>
                <a:lnTo>
                  <a:pt x="2" y="3225"/>
                </a:lnTo>
                <a:lnTo>
                  <a:pt x="2" y="3188"/>
                </a:lnTo>
                <a:lnTo>
                  <a:pt x="0" y="3152"/>
                </a:lnTo>
                <a:lnTo>
                  <a:pt x="0" y="3125"/>
                </a:lnTo>
                <a:lnTo>
                  <a:pt x="0" y="3098"/>
                </a:lnTo>
                <a:lnTo>
                  <a:pt x="0" y="3071"/>
                </a:lnTo>
                <a:lnTo>
                  <a:pt x="0" y="3045"/>
                </a:lnTo>
                <a:lnTo>
                  <a:pt x="0" y="3017"/>
                </a:lnTo>
                <a:lnTo>
                  <a:pt x="0" y="2991"/>
                </a:lnTo>
                <a:lnTo>
                  <a:pt x="2" y="2965"/>
                </a:lnTo>
                <a:lnTo>
                  <a:pt x="3" y="2937"/>
                </a:lnTo>
                <a:lnTo>
                  <a:pt x="3" y="2893"/>
                </a:lnTo>
                <a:lnTo>
                  <a:pt x="4" y="2849"/>
                </a:lnTo>
                <a:lnTo>
                  <a:pt x="4" y="2804"/>
                </a:lnTo>
                <a:lnTo>
                  <a:pt x="4" y="2760"/>
                </a:lnTo>
                <a:lnTo>
                  <a:pt x="4" y="2723"/>
                </a:lnTo>
                <a:lnTo>
                  <a:pt x="4" y="2685"/>
                </a:lnTo>
                <a:lnTo>
                  <a:pt x="5" y="2649"/>
                </a:lnTo>
                <a:lnTo>
                  <a:pt x="11" y="2611"/>
                </a:lnTo>
                <a:lnTo>
                  <a:pt x="12" y="2587"/>
                </a:lnTo>
                <a:lnTo>
                  <a:pt x="12" y="2563"/>
                </a:lnTo>
                <a:lnTo>
                  <a:pt x="12" y="2541"/>
                </a:lnTo>
                <a:lnTo>
                  <a:pt x="13" y="2517"/>
                </a:lnTo>
                <a:lnTo>
                  <a:pt x="14" y="2493"/>
                </a:lnTo>
                <a:lnTo>
                  <a:pt x="17" y="2469"/>
                </a:lnTo>
                <a:lnTo>
                  <a:pt x="18" y="2445"/>
                </a:lnTo>
                <a:lnTo>
                  <a:pt x="19" y="2423"/>
                </a:lnTo>
                <a:lnTo>
                  <a:pt x="21" y="2399"/>
                </a:lnTo>
                <a:lnTo>
                  <a:pt x="22" y="2375"/>
                </a:lnTo>
                <a:lnTo>
                  <a:pt x="22" y="2351"/>
                </a:lnTo>
                <a:lnTo>
                  <a:pt x="22" y="2329"/>
                </a:lnTo>
                <a:lnTo>
                  <a:pt x="23" y="2295"/>
                </a:lnTo>
                <a:lnTo>
                  <a:pt x="26" y="2261"/>
                </a:lnTo>
                <a:lnTo>
                  <a:pt x="27" y="2227"/>
                </a:lnTo>
                <a:lnTo>
                  <a:pt x="29" y="2193"/>
                </a:lnTo>
                <a:lnTo>
                  <a:pt x="32" y="2155"/>
                </a:lnTo>
                <a:lnTo>
                  <a:pt x="36" y="2116"/>
                </a:lnTo>
                <a:lnTo>
                  <a:pt x="38" y="2076"/>
                </a:lnTo>
                <a:lnTo>
                  <a:pt x="41" y="2037"/>
                </a:lnTo>
                <a:lnTo>
                  <a:pt x="43" y="1995"/>
                </a:lnTo>
                <a:lnTo>
                  <a:pt x="46" y="1955"/>
                </a:lnTo>
                <a:lnTo>
                  <a:pt x="48" y="1914"/>
                </a:lnTo>
                <a:lnTo>
                  <a:pt x="52" y="1872"/>
                </a:lnTo>
                <a:lnTo>
                  <a:pt x="54" y="1831"/>
                </a:lnTo>
                <a:lnTo>
                  <a:pt x="58" y="1791"/>
                </a:lnTo>
                <a:lnTo>
                  <a:pt x="62" y="1749"/>
                </a:lnTo>
                <a:lnTo>
                  <a:pt x="66" y="1708"/>
                </a:lnTo>
                <a:lnTo>
                  <a:pt x="68" y="1684"/>
                </a:lnTo>
                <a:lnTo>
                  <a:pt x="71" y="1660"/>
                </a:lnTo>
                <a:lnTo>
                  <a:pt x="73" y="1637"/>
                </a:lnTo>
                <a:lnTo>
                  <a:pt x="76" y="1611"/>
                </a:lnTo>
                <a:lnTo>
                  <a:pt x="78" y="1588"/>
                </a:lnTo>
                <a:lnTo>
                  <a:pt x="82" y="1564"/>
                </a:lnTo>
                <a:lnTo>
                  <a:pt x="86" y="1540"/>
                </a:lnTo>
                <a:lnTo>
                  <a:pt x="91" y="1516"/>
                </a:lnTo>
                <a:lnTo>
                  <a:pt x="93" y="1496"/>
                </a:lnTo>
                <a:lnTo>
                  <a:pt x="96" y="1477"/>
                </a:lnTo>
                <a:lnTo>
                  <a:pt x="97" y="1457"/>
                </a:lnTo>
                <a:lnTo>
                  <a:pt x="98" y="1437"/>
                </a:lnTo>
                <a:lnTo>
                  <a:pt x="100" y="1423"/>
                </a:lnTo>
                <a:lnTo>
                  <a:pt x="102" y="1408"/>
                </a:lnTo>
                <a:lnTo>
                  <a:pt x="105" y="1395"/>
                </a:lnTo>
                <a:lnTo>
                  <a:pt x="108" y="1379"/>
                </a:lnTo>
                <a:lnTo>
                  <a:pt x="113" y="1358"/>
                </a:lnTo>
                <a:lnTo>
                  <a:pt x="116" y="1336"/>
                </a:lnTo>
                <a:lnTo>
                  <a:pt x="118" y="1313"/>
                </a:lnTo>
                <a:lnTo>
                  <a:pt x="122" y="1292"/>
                </a:lnTo>
                <a:lnTo>
                  <a:pt x="128" y="1263"/>
                </a:lnTo>
                <a:lnTo>
                  <a:pt x="132" y="1234"/>
                </a:lnTo>
                <a:lnTo>
                  <a:pt x="137" y="1206"/>
                </a:lnTo>
                <a:lnTo>
                  <a:pt x="141" y="1178"/>
                </a:lnTo>
                <a:lnTo>
                  <a:pt x="145" y="1158"/>
                </a:lnTo>
                <a:lnTo>
                  <a:pt x="148" y="1137"/>
                </a:lnTo>
                <a:lnTo>
                  <a:pt x="151" y="1117"/>
                </a:lnTo>
                <a:lnTo>
                  <a:pt x="152" y="1099"/>
                </a:lnTo>
                <a:lnTo>
                  <a:pt x="152" y="1085"/>
                </a:lnTo>
                <a:lnTo>
                  <a:pt x="153" y="1072"/>
                </a:lnTo>
                <a:lnTo>
                  <a:pt x="156" y="1060"/>
                </a:lnTo>
                <a:lnTo>
                  <a:pt x="157" y="1048"/>
                </a:lnTo>
                <a:lnTo>
                  <a:pt x="162" y="1023"/>
                </a:lnTo>
                <a:lnTo>
                  <a:pt x="167" y="998"/>
                </a:lnTo>
                <a:lnTo>
                  <a:pt x="173" y="959"/>
                </a:lnTo>
                <a:lnTo>
                  <a:pt x="181" y="920"/>
                </a:lnTo>
                <a:lnTo>
                  <a:pt x="190" y="880"/>
                </a:lnTo>
                <a:lnTo>
                  <a:pt x="199" y="841"/>
                </a:lnTo>
                <a:lnTo>
                  <a:pt x="205" y="813"/>
                </a:lnTo>
                <a:lnTo>
                  <a:pt x="211" y="783"/>
                </a:lnTo>
                <a:lnTo>
                  <a:pt x="219" y="754"/>
                </a:lnTo>
                <a:lnTo>
                  <a:pt x="224" y="724"/>
                </a:lnTo>
                <a:lnTo>
                  <a:pt x="231" y="694"/>
                </a:lnTo>
                <a:lnTo>
                  <a:pt x="240" y="665"/>
                </a:lnTo>
                <a:lnTo>
                  <a:pt x="247" y="636"/>
                </a:lnTo>
                <a:lnTo>
                  <a:pt x="255" y="606"/>
                </a:lnTo>
                <a:lnTo>
                  <a:pt x="260" y="583"/>
                </a:lnTo>
                <a:lnTo>
                  <a:pt x="268" y="562"/>
                </a:lnTo>
                <a:lnTo>
                  <a:pt x="276" y="539"/>
                </a:lnTo>
                <a:lnTo>
                  <a:pt x="285" y="518"/>
                </a:lnTo>
                <a:lnTo>
                  <a:pt x="290" y="508"/>
                </a:lnTo>
                <a:lnTo>
                  <a:pt x="298" y="498"/>
                </a:lnTo>
                <a:lnTo>
                  <a:pt x="301" y="493"/>
                </a:lnTo>
                <a:lnTo>
                  <a:pt x="304" y="487"/>
                </a:lnTo>
                <a:lnTo>
                  <a:pt x="308" y="482"/>
                </a:lnTo>
                <a:lnTo>
                  <a:pt x="309" y="475"/>
                </a:lnTo>
                <a:lnTo>
                  <a:pt x="311" y="470"/>
                </a:lnTo>
                <a:lnTo>
                  <a:pt x="313" y="465"/>
                </a:lnTo>
                <a:lnTo>
                  <a:pt x="314" y="456"/>
                </a:lnTo>
                <a:lnTo>
                  <a:pt x="314" y="448"/>
                </a:lnTo>
                <a:lnTo>
                  <a:pt x="315" y="443"/>
                </a:lnTo>
                <a:lnTo>
                  <a:pt x="316" y="439"/>
                </a:lnTo>
                <a:lnTo>
                  <a:pt x="318" y="436"/>
                </a:lnTo>
                <a:lnTo>
                  <a:pt x="323" y="435"/>
                </a:lnTo>
                <a:lnTo>
                  <a:pt x="334" y="430"/>
                </a:lnTo>
                <a:lnTo>
                  <a:pt x="347" y="426"/>
                </a:lnTo>
                <a:lnTo>
                  <a:pt x="353" y="425"/>
                </a:lnTo>
                <a:lnTo>
                  <a:pt x="359" y="424"/>
                </a:lnTo>
                <a:lnTo>
                  <a:pt x="367" y="424"/>
                </a:lnTo>
                <a:lnTo>
                  <a:pt x="373" y="426"/>
                </a:lnTo>
                <a:lnTo>
                  <a:pt x="382" y="428"/>
                </a:lnTo>
                <a:lnTo>
                  <a:pt x="390" y="429"/>
                </a:lnTo>
                <a:lnTo>
                  <a:pt x="398" y="429"/>
                </a:lnTo>
                <a:lnTo>
                  <a:pt x="407" y="428"/>
                </a:lnTo>
                <a:lnTo>
                  <a:pt x="423" y="424"/>
                </a:lnTo>
                <a:lnTo>
                  <a:pt x="439" y="418"/>
                </a:lnTo>
                <a:lnTo>
                  <a:pt x="448" y="414"/>
                </a:lnTo>
                <a:lnTo>
                  <a:pt x="457" y="411"/>
                </a:lnTo>
                <a:lnTo>
                  <a:pt x="466" y="409"/>
                </a:lnTo>
                <a:lnTo>
                  <a:pt x="476" y="408"/>
                </a:lnTo>
                <a:lnTo>
                  <a:pt x="494" y="405"/>
                </a:lnTo>
                <a:lnTo>
                  <a:pt x="513" y="406"/>
                </a:lnTo>
                <a:lnTo>
                  <a:pt x="522" y="406"/>
                </a:lnTo>
                <a:lnTo>
                  <a:pt x="531" y="406"/>
                </a:lnTo>
                <a:lnTo>
                  <a:pt x="540" y="406"/>
                </a:lnTo>
                <a:lnTo>
                  <a:pt x="548" y="405"/>
                </a:lnTo>
                <a:lnTo>
                  <a:pt x="557" y="403"/>
                </a:lnTo>
                <a:lnTo>
                  <a:pt x="565" y="398"/>
                </a:lnTo>
                <a:lnTo>
                  <a:pt x="572" y="393"/>
                </a:lnTo>
                <a:lnTo>
                  <a:pt x="578" y="385"/>
                </a:lnTo>
                <a:lnTo>
                  <a:pt x="583" y="380"/>
                </a:lnTo>
                <a:lnTo>
                  <a:pt x="589" y="376"/>
                </a:lnTo>
                <a:lnTo>
                  <a:pt x="595" y="375"/>
                </a:lnTo>
                <a:lnTo>
                  <a:pt x="600" y="374"/>
                </a:lnTo>
                <a:lnTo>
                  <a:pt x="607" y="374"/>
                </a:lnTo>
                <a:lnTo>
                  <a:pt x="614" y="374"/>
                </a:lnTo>
                <a:lnTo>
                  <a:pt x="620" y="375"/>
                </a:lnTo>
                <a:lnTo>
                  <a:pt x="626" y="377"/>
                </a:lnTo>
                <a:lnTo>
                  <a:pt x="634" y="379"/>
                </a:lnTo>
                <a:lnTo>
                  <a:pt x="640" y="382"/>
                </a:lnTo>
                <a:lnTo>
                  <a:pt x="646" y="385"/>
                </a:lnTo>
                <a:lnTo>
                  <a:pt x="651" y="389"/>
                </a:lnTo>
                <a:lnTo>
                  <a:pt x="657" y="395"/>
                </a:lnTo>
                <a:lnTo>
                  <a:pt x="665" y="400"/>
                </a:lnTo>
                <a:lnTo>
                  <a:pt x="673" y="403"/>
                </a:lnTo>
                <a:lnTo>
                  <a:pt x="679" y="405"/>
                </a:lnTo>
                <a:lnTo>
                  <a:pt x="695" y="409"/>
                </a:lnTo>
                <a:lnTo>
                  <a:pt x="710" y="413"/>
                </a:lnTo>
                <a:lnTo>
                  <a:pt x="724" y="414"/>
                </a:lnTo>
                <a:lnTo>
                  <a:pt x="738" y="416"/>
                </a:lnTo>
                <a:lnTo>
                  <a:pt x="752" y="419"/>
                </a:lnTo>
                <a:lnTo>
                  <a:pt x="767" y="421"/>
                </a:lnTo>
                <a:lnTo>
                  <a:pt x="777" y="423"/>
                </a:lnTo>
                <a:lnTo>
                  <a:pt x="787" y="424"/>
                </a:lnTo>
                <a:lnTo>
                  <a:pt x="797" y="423"/>
                </a:lnTo>
                <a:lnTo>
                  <a:pt x="808" y="419"/>
                </a:lnTo>
                <a:lnTo>
                  <a:pt x="812" y="418"/>
                </a:lnTo>
                <a:lnTo>
                  <a:pt x="817" y="416"/>
                </a:lnTo>
                <a:lnTo>
                  <a:pt x="820" y="416"/>
                </a:lnTo>
                <a:lnTo>
                  <a:pt x="825" y="416"/>
                </a:lnTo>
                <a:lnTo>
                  <a:pt x="829" y="418"/>
                </a:lnTo>
                <a:lnTo>
                  <a:pt x="833" y="420"/>
                </a:lnTo>
                <a:lnTo>
                  <a:pt x="838" y="423"/>
                </a:lnTo>
                <a:lnTo>
                  <a:pt x="841" y="426"/>
                </a:lnTo>
                <a:lnTo>
                  <a:pt x="846" y="430"/>
                </a:lnTo>
                <a:lnTo>
                  <a:pt x="851" y="434"/>
                </a:lnTo>
                <a:lnTo>
                  <a:pt x="856" y="436"/>
                </a:lnTo>
                <a:lnTo>
                  <a:pt x="861" y="439"/>
                </a:lnTo>
                <a:lnTo>
                  <a:pt x="872" y="443"/>
                </a:lnTo>
                <a:lnTo>
                  <a:pt x="884" y="445"/>
                </a:lnTo>
                <a:lnTo>
                  <a:pt x="903" y="449"/>
                </a:lnTo>
                <a:lnTo>
                  <a:pt x="922" y="454"/>
                </a:lnTo>
                <a:lnTo>
                  <a:pt x="942" y="458"/>
                </a:lnTo>
                <a:lnTo>
                  <a:pt x="961" y="463"/>
                </a:lnTo>
                <a:lnTo>
                  <a:pt x="970" y="465"/>
                </a:lnTo>
                <a:lnTo>
                  <a:pt x="980" y="467"/>
                </a:lnTo>
                <a:lnTo>
                  <a:pt x="990" y="468"/>
                </a:lnTo>
                <a:lnTo>
                  <a:pt x="1000" y="467"/>
                </a:lnTo>
                <a:lnTo>
                  <a:pt x="1005" y="465"/>
                </a:lnTo>
                <a:lnTo>
                  <a:pt x="1011" y="465"/>
                </a:lnTo>
                <a:lnTo>
                  <a:pt x="1016" y="467"/>
                </a:lnTo>
                <a:lnTo>
                  <a:pt x="1021" y="469"/>
                </a:lnTo>
                <a:lnTo>
                  <a:pt x="1045" y="484"/>
                </a:lnTo>
                <a:lnTo>
                  <a:pt x="1070" y="499"/>
                </a:lnTo>
                <a:lnTo>
                  <a:pt x="1083" y="507"/>
                </a:lnTo>
                <a:lnTo>
                  <a:pt x="1094" y="515"/>
                </a:lnTo>
                <a:lnTo>
                  <a:pt x="1104" y="524"/>
                </a:lnTo>
                <a:lnTo>
                  <a:pt x="1114" y="535"/>
                </a:lnTo>
                <a:lnTo>
                  <a:pt x="1123" y="547"/>
                </a:lnTo>
                <a:lnTo>
                  <a:pt x="1133" y="556"/>
                </a:lnTo>
                <a:lnTo>
                  <a:pt x="1144" y="564"/>
                </a:lnTo>
                <a:lnTo>
                  <a:pt x="1155" y="571"/>
                </a:lnTo>
                <a:lnTo>
                  <a:pt x="1180" y="583"/>
                </a:lnTo>
                <a:lnTo>
                  <a:pt x="1207" y="593"/>
                </a:lnTo>
                <a:lnTo>
                  <a:pt x="1222" y="601"/>
                </a:lnTo>
                <a:lnTo>
                  <a:pt x="1238" y="608"/>
                </a:lnTo>
                <a:lnTo>
                  <a:pt x="1253" y="617"/>
                </a:lnTo>
                <a:lnTo>
                  <a:pt x="1267" y="626"/>
                </a:lnTo>
                <a:lnTo>
                  <a:pt x="1294" y="646"/>
                </a:lnTo>
                <a:lnTo>
                  <a:pt x="1321" y="668"/>
                </a:lnTo>
                <a:lnTo>
                  <a:pt x="1331" y="676"/>
                </a:lnTo>
                <a:lnTo>
                  <a:pt x="1340" y="686"/>
                </a:lnTo>
                <a:lnTo>
                  <a:pt x="1347" y="696"/>
                </a:lnTo>
                <a:lnTo>
                  <a:pt x="1355" y="706"/>
                </a:lnTo>
                <a:lnTo>
                  <a:pt x="1360" y="717"/>
                </a:lnTo>
                <a:lnTo>
                  <a:pt x="1363" y="730"/>
                </a:lnTo>
                <a:lnTo>
                  <a:pt x="1365" y="737"/>
                </a:lnTo>
                <a:lnTo>
                  <a:pt x="1365" y="744"/>
                </a:lnTo>
                <a:lnTo>
                  <a:pt x="1365" y="751"/>
                </a:lnTo>
                <a:lnTo>
                  <a:pt x="1363" y="759"/>
                </a:lnTo>
                <a:lnTo>
                  <a:pt x="1363" y="769"/>
                </a:lnTo>
                <a:lnTo>
                  <a:pt x="1367" y="780"/>
                </a:lnTo>
                <a:lnTo>
                  <a:pt x="1368" y="789"/>
                </a:lnTo>
                <a:lnTo>
                  <a:pt x="1370" y="798"/>
                </a:lnTo>
                <a:lnTo>
                  <a:pt x="1370" y="806"/>
                </a:lnTo>
                <a:lnTo>
                  <a:pt x="1368" y="814"/>
                </a:lnTo>
                <a:lnTo>
                  <a:pt x="1366" y="829"/>
                </a:lnTo>
                <a:lnTo>
                  <a:pt x="1363" y="844"/>
                </a:lnTo>
                <a:lnTo>
                  <a:pt x="1362" y="860"/>
                </a:lnTo>
                <a:lnTo>
                  <a:pt x="1362" y="875"/>
                </a:lnTo>
                <a:lnTo>
                  <a:pt x="1363" y="907"/>
                </a:lnTo>
                <a:lnTo>
                  <a:pt x="1365" y="937"/>
                </a:lnTo>
                <a:lnTo>
                  <a:pt x="1363" y="959"/>
                </a:lnTo>
                <a:lnTo>
                  <a:pt x="1360" y="982"/>
                </a:lnTo>
                <a:lnTo>
                  <a:pt x="1355" y="1003"/>
                </a:lnTo>
                <a:lnTo>
                  <a:pt x="1346" y="1023"/>
                </a:lnTo>
                <a:lnTo>
                  <a:pt x="1343" y="1027"/>
                </a:lnTo>
                <a:lnTo>
                  <a:pt x="1342" y="1031"/>
                </a:lnTo>
                <a:lnTo>
                  <a:pt x="1338" y="1050"/>
                </a:lnTo>
                <a:lnTo>
                  <a:pt x="1333" y="1068"/>
                </a:lnTo>
                <a:lnTo>
                  <a:pt x="1328" y="1086"/>
                </a:lnTo>
                <a:lnTo>
                  <a:pt x="1323" y="1105"/>
                </a:lnTo>
                <a:lnTo>
                  <a:pt x="1318" y="1122"/>
                </a:lnTo>
                <a:lnTo>
                  <a:pt x="1314" y="1141"/>
                </a:lnTo>
                <a:lnTo>
                  <a:pt x="1312" y="1160"/>
                </a:lnTo>
                <a:lnTo>
                  <a:pt x="1312" y="1179"/>
                </a:lnTo>
                <a:lnTo>
                  <a:pt x="1311" y="1191"/>
                </a:lnTo>
                <a:lnTo>
                  <a:pt x="1311" y="1204"/>
                </a:lnTo>
                <a:lnTo>
                  <a:pt x="1308" y="1215"/>
                </a:lnTo>
                <a:lnTo>
                  <a:pt x="1306" y="1228"/>
                </a:lnTo>
                <a:lnTo>
                  <a:pt x="1302" y="1253"/>
                </a:lnTo>
                <a:lnTo>
                  <a:pt x="1297" y="1277"/>
                </a:lnTo>
                <a:lnTo>
                  <a:pt x="1293" y="1305"/>
                </a:lnTo>
                <a:lnTo>
                  <a:pt x="1289" y="1336"/>
                </a:lnTo>
                <a:lnTo>
                  <a:pt x="1284" y="1364"/>
                </a:lnTo>
                <a:lnTo>
                  <a:pt x="1281" y="1393"/>
                </a:lnTo>
                <a:lnTo>
                  <a:pt x="1276" y="1422"/>
                </a:lnTo>
                <a:lnTo>
                  <a:pt x="1272" y="1452"/>
                </a:lnTo>
                <a:lnTo>
                  <a:pt x="1269" y="1481"/>
                </a:lnTo>
                <a:lnTo>
                  <a:pt x="1266" y="1510"/>
                </a:lnTo>
                <a:lnTo>
                  <a:pt x="1264" y="1541"/>
                </a:lnTo>
                <a:lnTo>
                  <a:pt x="1261" y="1573"/>
                </a:lnTo>
                <a:lnTo>
                  <a:pt x="1257" y="1603"/>
                </a:lnTo>
                <a:lnTo>
                  <a:pt x="1253" y="1634"/>
                </a:lnTo>
                <a:lnTo>
                  <a:pt x="1252" y="1638"/>
                </a:lnTo>
                <a:lnTo>
                  <a:pt x="1252" y="1642"/>
                </a:lnTo>
                <a:lnTo>
                  <a:pt x="1252" y="1669"/>
                </a:lnTo>
                <a:lnTo>
                  <a:pt x="1251" y="1698"/>
                </a:lnTo>
                <a:lnTo>
                  <a:pt x="1248" y="1726"/>
                </a:lnTo>
                <a:lnTo>
                  <a:pt x="1244" y="1753"/>
                </a:lnTo>
                <a:lnTo>
                  <a:pt x="1240" y="1781"/>
                </a:lnTo>
                <a:lnTo>
                  <a:pt x="1237" y="1808"/>
                </a:lnTo>
                <a:lnTo>
                  <a:pt x="1232" y="1835"/>
                </a:lnTo>
                <a:lnTo>
                  <a:pt x="1229" y="1862"/>
                </a:lnTo>
                <a:lnTo>
                  <a:pt x="1225" y="1889"/>
                </a:lnTo>
                <a:lnTo>
                  <a:pt x="1223" y="1915"/>
                </a:lnTo>
                <a:lnTo>
                  <a:pt x="1219" y="1941"/>
                </a:lnTo>
                <a:lnTo>
                  <a:pt x="1214" y="1968"/>
                </a:lnTo>
                <a:lnTo>
                  <a:pt x="1210" y="1993"/>
                </a:lnTo>
                <a:lnTo>
                  <a:pt x="1205" y="2019"/>
                </a:lnTo>
                <a:lnTo>
                  <a:pt x="1200" y="2045"/>
                </a:lnTo>
                <a:lnTo>
                  <a:pt x="1195" y="2070"/>
                </a:lnTo>
                <a:lnTo>
                  <a:pt x="1192" y="2082"/>
                </a:lnTo>
                <a:lnTo>
                  <a:pt x="1187" y="2093"/>
                </a:lnTo>
                <a:lnTo>
                  <a:pt x="1183" y="2104"/>
                </a:lnTo>
                <a:lnTo>
                  <a:pt x="1180" y="2116"/>
                </a:lnTo>
                <a:lnTo>
                  <a:pt x="1175" y="2156"/>
                </a:lnTo>
                <a:lnTo>
                  <a:pt x="1170" y="2197"/>
                </a:lnTo>
                <a:lnTo>
                  <a:pt x="1168" y="2217"/>
                </a:lnTo>
                <a:lnTo>
                  <a:pt x="1165" y="2237"/>
                </a:lnTo>
                <a:lnTo>
                  <a:pt x="1164" y="2257"/>
                </a:lnTo>
                <a:lnTo>
                  <a:pt x="1163" y="2277"/>
                </a:lnTo>
                <a:lnTo>
                  <a:pt x="1162" y="2292"/>
                </a:lnTo>
                <a:lnTo>
                  <a:pt x="1159" y="2306"/>
                </a:lnTo>
                <a:lnTo>
                  <a:pt x="1156" y="2321"/>
                </a:lnTo>
                <a:lnTo>
                  <a:pt x="1154" y="2335"/>
                </a:lnTo>
                <a:lnTo>
                  <a:pt x="1154" y="2348"/>
                </a:lnTo>
                <a:lnTo>
                  <a:pt x="1155" y="2360"/>
                </a:lnTo>
                <a:lnTo>
                  <a:pt x="1156" y="2366"/>
                </a:lnTo>
                <a:lnTo>
                  <a:pt x="1156" y="2373"/>
                </a:lnTo>
                <a:lnTo>
                  <a:pt x="1156" y="2379"/>
                </a:lnTo>
                <a:lnTo>
                  <a:pt x="1154" y="2384"/>
                </a:lnTo>
                <a:lnTo>
                  <a:pt x="1151" y="2397"/>
                </a:lnTo>
                <a:lnTo>
                  <a:pt x="1149" y="2409"/>
                </a:lnTo>
                <a:lnTo>
                  <a:pt x="1149" y="2422"/>
                </a:lnTo>
                <a:lnTo>
                  <a:pt x="1146" y="2434"/>
                </a:lnTo>
                <a:lnTo>
                  <a:pt x="1146" y="2443"/>
                </a:lnTo>
                <a:lnTo>
                  <a:pt x="1144" y="2452"/>
                </a:lnTo>
                <a:lnTo>
                  <a:pt x="1135" y="2467"/>
                </a:lnTo>
                <a:lnTo>
                  <a:pt x="1129" y="2483"/>
                </a:lnTo>
                <a:lnTo>
                  <a:pt x="1124" y="2499"/>
                </a:lnTo>
                <a:lnTo>
                  <a:pt x="1120" y="2517"/>
                </a:lnTo>
                <a:lnTo>
                  <a:pt x="1116" y="2551"/>
                </a:lnTo>
                <a:lnTo>
                  <a:pt x="1111" y="2586"/>
                </a:lnTo>
                <a:lnTo>
                  <a:pt x="1109" y="2605"/>
                </a:lnTo>
                <a:lnTo>
                  <a:pt x="1106" y="2622"/>
                </a:lnTo>
                <a:lnTo>
                  <a:pt x="1104" y="2632"/>
                </a:lnTo>
                <a:lnTo>
                  <a:pt x="1101" y="2641"/>
                </a:lnTo>
                <a:lnTo>
                  <a:pt x="1099" y="2650"/>
                </a:lnTo>
                <a:lnTo>
                  <a:pt x="1094" y="2659"/>
                </a:lnTo>
                <a:lnTo>
                  <a:pt x="1090" y="2666"/>
                </a:lnTo>
                <a:lnTo>
                  <a:pt x="1088" y="2675"/>
                </a:lnTo>
                <a:lnTo>
                  <a:pt x="1086" y="2684"/>
                </a:lnTo>
                <a:lnTo>
                  <a:pt x="1085" y="2693"/>
                </a:lnTo>
                <a:lnTo>
                  <a:pt x="1084" y="2711"/>
                </a:lnTo>
                <a:lnTo>
                  <a:pt x="1083" y="2729"/>
                </a:lnTo>
                <a:lnTo>
                  <a:pt x="1083" y="2741"/>
                </a:lnTo>
                <a:lnTo>
                  <a:pt x="1081" y="2753"/>
                </a:lnTo>
                <a:lnTo>
                  <a:pt x="1080" y="2765"/>
                </a:lnTo>
                <a:lnTo>
                  <a:pt x="1079" y="2777"/>
                </a:lnTo>
                <a:lnTo>
                  <a:pt x="1072" y="2812"/>
                </a:lnTo>
                <a:lnTo>
                  <a:pt x="1069" y="2847"/>
                </a:lnTo>
                <a:lnTo>
                  <a:pt x="1066" y="2883"/>
                </a:lnTo>
                <a:lnTo>
                  <a:pt x="1064" y="2918"/>
                </a:lnTo>
                <a:lnTo>
                  <a:pt x="1062" y="2961"/>
                </a:lnTo>
                <a:lnTo>
                  <a:pt x="1059" y="3004"/>
                </a:lnTo>
                <a:lnTo>
                  <a:pt x="1056" y="3025"/>
                </a:lnTo>
                <a:lnTo>
                  <a:pt x="1052" y="3046"/>
                </a:lnTo>
                <a:lnTo>
                  <a:pt x="1047" y="3066"/>
                </a:lnTo>
                <a:lnTo>
                  <a:pt x="1040" y="3086"/>
                </a:lnTo>
                <a:lnTo>
                  <a:pt x="1039" y="3083"/>
                </a:lnTo>
                <a:lnTo>
                  <a:pt x="1036" y="3078"/>
                </a:lnTo>
                <a:lnTo>
                  <a:pt x="1035" y="3078"/>
                </a:lnTo>
                <a:lnTo>
                  <a:pt x="1034" y="3078"/>
                </a:lnTo>
                <a:lnTo>
                  <a:pt x="1032" y="3079"/>
                </a:lnTo>
                <a:lnTo>
                  <a:pt x="1032" y="3080"/>
                </a:lnTo>
                <a:lnTo>
                  <a:pt x="1030" y="3098"/>
                </a:lnTo>
                <a:lnTo>
                  <a:pt x="1029" y="3114"/>
                </a:lnTo>
                <a:lnTo>
                  <a:pt x="1027" y="3131"/>
                </a:lnTo>
                <a:lnTo>
                  <a:pt x="1030" y="3146"/>
                </a:lnTo>
                <a:lnTo>
                  <a:pt x="1032" y="3163"/>
                </a:lnTo>
                <a:lnTo>
                  <a:pt x="1034" y="3179"/>
                </a:lnTo>
                <a:lnTo>
                  <a:pt x="1034" y="3195"/>
                </a:lnTo>
                <a:lnTo>
                  <a:pt x="1032" y="3212"/>
                </a:lnTo>
                <a:lnTo>
                  <a:pt x="1030" y="3243"/>
                </a:lnTo>
                <a:lnTo>
                  <a:pt x="1029" y="3274"/>
                </a:lnTo>
                <a:lnTo>
                  <a:pt x="1029" y="3279"/>
                </a:lnTo>
                <a:lnTo>
                  <a:pt x="1029" y="3284"/>
                </a:lnTo>
                <a:lnTo>
                  <a:pt x="1029" y="3288"/>
                </a:lnTo>
                <a:lnTo>
                  <a:pt x="1026" y="3291"/>
                </a:lnTo>
                <a:lnTo>
                  <a:pt x="1020" y="3296"/>
                </a:lnTo>
                <a:lnTo>
                  <a:pt x="1016" y="3301"/>
                </a:lnTo>
                <a:lnTo>
                  <a:pt x="1014" y="3306"/>
                </a:lnTo>
                <a:lnTo>
                  <a:pt x="1012" y="3312"/>
                </a:lnTo>
                <a:lnTo>
                  <a:pt x="1014" y="3325"/>
                </a:lnTo>
                <a:lnTo>
                  <a:pt x="1014" y="3337"/>
                </a:lnTo>
                <a:lnTo>
                  <a:pt x="1012" y="3360"/>
                </a:lnTo>
                <a:lnTo>
                  <a:pt x="1012" y="3384"/>
                </a:lnTo>
                <a:lnTo>
                  <a:pt x="1011" y="3395"/>
                </a:lnTo>
                <a:lnTo>
                  <a:pt x="1011" y="3406"/>
                </a:lnTo>
                <a:lnTo>
                  <a:pt x="1010" y="3417"/>
                </a:lnTo>
                <a:lnTo>
                  <a:pt x="1007" y="3429"/>
                </a:lnTo>
                <a:lnTo>
                  <a:pt x="1006" y="3439"/>
                </a:lnTo>
                <a:lnTo>
                  <a:pt x="1006" y="3450"/>
                </a:lnTo>
                <a:lnTo>
                  <a:pt x="1007" y="3460"/>
                </a:lnTo>
                <a:lnTo>
                  <a:pt x="1010" y="3473"/>
                </a:lnTo>
                <a:lnTo>
                  <a:pt x="1015" y="3454"/>
                </a:lnTo>
                <a:lnTo>
                  <a:pt x="1021" y="3436"/>
                </a:lnTo>
                <a:lnTo>
                  <a:pt x="1025" y="3427"/>
                </a:lnTo>
                <a:lnTo>
                  <a:pt x="1027" y="3419"/>
                </a:lnTo>
                <a:lnTo>
                  <a:pt x="1029" y="3410"/>
                </a:lnTo>
                <a:lnTo>
                  <a:pt x="1030" y="3401"/>
                </a:lnTo>
                <a:lnTo>
                  <a:pt x="1032" y="3406"/>
                </a:lnTo>
                <a:lnTo>
                  <a:pt x="1035" y="3411"/>
                </a:lnTo>
                <a:lnTo>
                  <a:pt x="1036" y="3416"/>
                </a:lnTo>
                <a:lnTo>
                  <a:pt x="1037" y="3422"/>
                </a:lnTo>
                <a:lnTo>
                  <a:pt x="1036" y="3432"/>
                </a:lnTo>
                <a:lnTo>
                  <a:pt x="1036" y="3444"/>
                </a:lnTo>
                <a:lnTo>
                  <a:pt x="1035" y="3460"/>
                </a:lnTo>
                <a:lnTo>
                  <a:pt x="1036" y="3476"/>
                </a:lnTo>
                <a:lnTo>
                  <a:pt x="1039" y="3493"/>
                </a:lnTo>
                <a:lnTo>
                  <a:pt x="1040" y="3509"/>
                </a:lnTo>
                <a:lnTo>
                  <a:pt x="1040" y="3518"/>
                </a:lnTo>
                <a:lnTo>
                  <a:pt x="1039" y="3526"/>
                </a:lnTo>
                <a:lnTo>
                  <a:pt x="1037" y="3534"/>
                </a:lnTo>
                <a:lnTo>
                  <a:pt x="1036" y="3543"/>
                </a:lnTo>
                <a:lnTo>
                  <a:pt x="1035" y="3548"/>
                </a:lnTo>
                <a:lnTo>
                  <a:pt x="1035" y="3552"/>
                </a:lnTo>
                <a:lnTo>
                  <a:pt x="1036" y="3555"/>
                </a:lnTo>
                <a:lnTo>
                  <a:pt x="1037" y="3559"/>
                </a:lnTo>
                <a:lnTo>
                  <a:pt x="1041" y="3567"/>
                </a:lnTo>
                <a:lnTo>
                  <a:pt x="1042" y="3574"/>
                </a:lnTo>
                <a:lnTo>
                  <a:pt x="1044" y="3582"/>
                </a:lnTo>
                <a:lnTo>
                  <a:pt x="1044" y="3589"/>
                </a:lnTo>
                <a:lnTo>
                  <a:pt x="1044" y="3621"/>
                </a:lnTo>
                <a:lnTo>
                  <a:pt x="1046" y="3652"/>
                </a:lnTo>
                <a:lnTo>
                  <a:pt x="1049" y="3683"/>
                </a:lnTo>
                <a:lnTo>
                  <a:pt x="1054" y="3715"/>
                </a:lnTo>
                <a:lnTo>
                  <a:pt x="1056" y="3746"/>
                </a:lnTo>
                <a:lnTo>
                  <a:pt x="1059" y="3777"/>
                </a:lnTo>
                <a:lnTo>
                  <a:pt x="1061" y="3809"/>
                </a:lnTo>
                <a:lnTo>
                  <a:pt x="1066" y="3839"/>
                </a:lnTo>
                <a:lnTo>
                  <a:pt x="1069" y="3856"/>
                </a:lnTo>
                <a:lnTo>
                  <a:pt x="1069" y="3873"/>
                </a:lnTo>
                <a:lnTo>
                  <a:pt x="1066" y="3889"/>
                </a:lnTo>
                <a:lnTo>
                  <a:pt x="1062" y="3905"/>
                </a:lnTo>
                <a:lnTo>
                  <a:pt x="1060" y="3915"/>
                </a:lnTo>
                <a:lnTo>
                  <a:pt x="1060" y="3924"/>
                </a:lnTo>
                <a:lnTo>
                  <a:pt x="1060" y="3933"/>
                </a:lnTo>
                <a:lnTo>
                  <a:pt x="1061" y="3942"/>
                </a:lnTo>
                <a:lnTo>
                  <a:pt x="1064" y="3960"/>
                </a:lnTo>
                <a:lnTo>
                  <a:pt x="1065" y="3978"/>
                </a:lnTo>
                <a:lnTo>
                  <a:pt x="1066" y="3980"/>
                </a:lnTo>
                <a:lnTo>
                  <a:pt x="1067" y="3982"/>
                </a:lnTo>
                <a:lnTo>
                  <a:pt x="1071" y="3983"/>
                </a:lnTo>
                <a:lnTo>
                  <a:pt x="1074" y="3982"/>
                </a:lnTo>
                <a:lnTo>
                  <a:pt x="1077" y="3979"/>
                </a:lnTo>
                <a:lnTo>
                  <a:pt x="1080" y="3979"/>
                </a:lnTo>
                <a:lnTo>
                  <a:pt x="1081" y="3982"/>
                </a:lnTo>
                <a:lnTo>
                  <a:pt x="1081" y="3985"/>
                </a:lnTo>
                <a:lnTo>
                  <a:pt x="1084" y="4003"/>
                </a:lnTo>
                <a:lnTo>
                  <a:pt x="1085" y="4019"/>
                </a:lnTo>
                <a:lnTo>
                  <a:pt x="1085" y="4028"/>
                </a:lnTo>
                <a:lnTo>
                  <a:pt x="1085" y="4037"/>
                </a:lnTo>
                <a:lnTo>
                  <a:pt x="1084" y="4046"/>
                </a:lnTo>
                <a:lnTo>
                  <a:pt x="1080" y="4053"/>
                </a:lnTo>
                <a:lnTo>
                  <a:pt x="1079" y="4061"/>
                </a:lnTo>
                <a:lnTo>
                  <a:pt x="1077" y="4067"/>
                </a:lnTo>
                <a:lnTo>
                  <a:pt x="1079" y="4069"/>
                </a:lnTo>
                <a:lnTo>
                  <a:pt x="1081" y="4072"/>
                </a:lnTo>
                <a:lnTo>
                  <a:pt x="1084" y="4073"/>
                </a:lnTo>
                <a:lnTo>
                  <a:pt x="1089" y="4075"/>
                </a:lnTo>
                <a:lnTo>
                  <a:pt x="1091" y="4076"/>
                </a:lnTo>
                <a:lnTo>
                  <a:pt x="1093" y="4078"/>
                </a:lnTo>
                <a:lnTo>
                  <a:pt x="1091" y="4081"/>
                </a:lnTo>
                <a:lnTo>
                  <a:pt x="1090" y="4083"/>
                </a:lnTo>
                <a:lnTo>
                  <a:pt x="1088" y="4091"/>
                </a:lnTo>
                <a:lnTo>
                  <a:pt x="1085" y="4098"/>
                </a:lnTo>
                <a:lnTo>
                  <a:pt x="1084" y="4106"/>
                </a:lnTo>
                <a:lnTo>
                  <a:pt x="1084" y="4113"/>
                </a:lnTo>
                <a:lnTo>
                  <a:pt x="1085" y="4120"/>
                </a:lnTo>
                <a:lnTo>
                  <a:pt x="1088" y="4127"/>
                </a:lnTo>
                <a:lnTo>
                  <a:pt x="1091" y="4133"/>
                </a:lnTo>
                <a:lnTo>
                  <a:pt x="1095" y="4141"/>
                </a:lnTo>
                <a:lnTo>
                  <a:pt x="1099" y="4147"/>
                </a:lnTo>
                <a:lnTo>
                  <a:pt x="1101" y="4155"/>
                </a:lnTo>
                <a:lnTo>
                  <a:pt x="1104" y="4161"/>
                </a:lnTo>
                <a:lnTo>
                  <a:pt x="1105" y="4169"/>
                </a:lnTo>
                <a:lnTo>
                  <a:pt x="1105" y="4182"/>
                </a:lnTo>
                <a:lnTo>
                  <a:pt x="1104" y="4197"/>
                </a:lnTo>
                <a:lnTo>
                  <a:pt x="1101" y="4210"/>
                </a:lnTo>
                <a:lnTo>
                  <a:pt x="1101" y="4224"/>
                </a:lnTo>
                <a:lnTo>
                  <a:pt x="1105" y="4260"/>
                </a:lnTo>
                <a:lnTo>
                  <a:pt x="1110" y="4295"/>
                </a:lnTo>
                <a:lnTo>
                  <a:pt x="1114" y="4332"/>
                </a:lnTo>
                <a:lnTo>
                  <a:pt x="1119" y="4367"/>
                </a:lnTo>
                <a:lnTo>
                  <a:pt x="1120" y="4375"/>
                </a:lnTo>
                <a:lnTo>
                  <a:pt x="1123" y="4383"/>
                </a:lnTo>
                <a:lnTo>
                  <a:pt x="1125" y="4391"/>
                </a:lnTo>
                <a:lnTo>
                  <a:pt x="1129" y="4398"/>
                </a:lnTo>
                <a:lnTo>
                  <a:pt x="1134" y="4394"/>
                </a:lnTo>
                <a:lnTo>
                  <a:pt x="1138" y="4391"/>
                </a:lnTo>
                <a:lnTo>
                  <a:pt x="1140" y="4386"/>
                </a:lnTo>
                <a:lnTo>
                  <a:pt x="1143" y="4381"/>
                </a:lnTo>
                <a:lnTo>
                  <a:pt x="1178" y="4322"/>
                </a:lnTo>
                <a:lnTo>
                  <a:pt x="1210" y="4261"/>
                </a:lnTo>
                <a:lnTo>
                  <a:pt x="1243" y="4201"/>
                </a:lnTo>
                <a:lnTo>
                  <a:pt x="1276" y="4141"/>
                </a:lnTo>
                <a:lnTo>
                  <a:pt x="1308" y="4081"/>
                </a:lnTo>
                <a:lnTo>
                  <a:pt x="1340" y="4021"/>
                </a:lnTo>
                <a:lnTo>
                  <a:pt x="1371" y="3959"/>
                </a:lnTo>
                <a:lnTo>
                  <a:pt x="1403" y="3899"/>
                </a:lnTo>
                <a:lnTo>
                  <a:pt x="1421" y="3865"/>
                </a:lnTo>
                <a:lnTo>
                  <a:pt x="1439" y="3831"/>
                </a:lnTo>
                <a:lnTo>
                  <a:pt x="1456" y="3797"/>
                </a:lnTo>
                <a:lnTo>
                  <a:pt x="1474" y="3762"/>
                </a:lnTo>
                <a:lnTo>
                  <a:pt x="1491" y="3728"/>
                </a:lnTo>
                <a:lnTo>
                  <a:pt x="1510" y="3695"/>
                </a:lnTo>
                <a:lnTo>
                  <a:pt x="1529" y="3662"/>
                </a:lnTo>
                <a:lnTo>
                  <a:pt x="1548" y="3628"/>
                </a:lnTo>
                <a:lnTo>
                  <a:pt x="1559" y="3611"/>
                </a:lnTo>
                <a:lnTo>
                  <a:pt x="1568" y="3592"/>
                </a:lnTo>
                <a:lnTo>
                  <a:pt x="1578" y="3573"/>
                </a:lnTo>
                <a:lnTo>
                  <a:pt x="1587" y="3554"/>
                </a:lnTo>
                <a:lnTo>
                  <a:pt x="1602" y="3524"/>
                </a:lnTo>
                <a:lnTo>
                  <a:pt x="1618" y="3495"/>
                </a:lnTo>
                <a:lnTo>
                  <a:pt x="1633" y="3465"/>
                </a:lnTo>
                <a:lnTo>
                  <a:pt x="1648" y="3435"/>
                </a:lnTo>
                <a:lnTo>
                  <a:pt x="1664" y="3402"/>
                </a:lnTo>
                <a:lnTo>
                  <a:pt x="1679" y="3370"/>
                </a:lnTo>
                <a:lnTo>
                  <a:pt x="1696" y="3336"/>
                </a:lnTo>
                <a:lnTo>
                  <a:pt x="1711" y="3303"/>
                </a:lnTo>
                <a:lnTo>
                  <a:pt x="1728" y="3268"/>
                </a:lnTo>
                <a:lnTo>
                  <a:pt x="1746" y="3232"/>
                </a:lnTo>
                <a:lnTo>
                  <a:pt x="1765" y="3197"/>
                </a:lnTo>
                <a:lnTo>
                  <a:pt x="1782" y="3162"/>
                </a:lnTo>
                <a:lnTo>
                  <a:pt x="1790" y="3145"/>
                </a:lnTo>
                <a:lnTo>
                  <a:pt x="1797" y="3129"/>
                </a:lnTo>
                <a:lnTo>
                  <a:pt x="1803" y="3114"/>
                </a:lnTo>
                <a:lnTo>
                  <a:pt x="1811" y="3098"/>
                </a:lnTo>
                <a:lnTo>
                  <a:pt x="1826" y="3064"/>
                </a:lnTo>
                <a:lnTo>
                  <a:pt x="1841" y="3030"/>
                </a:lnTo>
                <a:lnTo>
                  <a:pt x="1856" y="2995"/>
                </a:lnTo>
                <a:lnTo>
                  <a:pt x="1871" y="2961"/>
                </a:lnTo>
                <a:lnTo>
                  <a:pt x="1886" y="2927"/>
                </a:lnTo>
                <a:lnTo>
                  <a:pt x="1901" y="2893"/>
                </a:lnTo>
                <a:lnTo>
                  <a:pt x="1916" y="2859"/>
                </a:lnTo>
                <a:lnTo>
                  <a:pt x="1931" y="2824"/>
                </a:lnTo>
                <a:lnTo>
                  <a:pt x="1945" y="2793"/>
                </a:lnTo>
                <a:lnTo>
                  <a:pt x="1960" y="2760"/>
                </a:lnTo>
                <a:lnTo>
                  <a:pt x="1974" y="2728"/>
                </a:lnTo>
                <a:lnTo>
                  <a:pt x="1988" y="2695"/>
                </a:lnTo>
                <a:lnTo>
                  <a:pt x="2002" y="2664"/>
                </a:lnTo>
                <a:lnTo>
                  <a:pt x="2015" y="2631"/>
                </a:lnTo>
                <a:lnTo>
                  <a:pt x="2029" y="2598"/>
                </a:lnTo>
                <a:lnTo>
                  <a:pt x="2043" y="2566"/>
                </a:lnTo>
                <a:lnTo>
                  <a:pt x="2050" y="2548"/>
                </a:lnTo>
                <a:lnTo>
                  <a:pt x="2058" y="2531"/>
                </a:lnTo>
                <a:lnTo>
                  <a:pt x="2067" y="2514"/>
                </a:lnTo>
                <a:lnTo>
                  <a:pt x="2078" y="2498"/>
                </a:lnTo>
                <a:lnTo>
                  <a:pt x="2083" y="2491"/>
                </a:lnTo>
                <a:lnTo>
                  <a:pt x="2088" y="2481"/>
                </a:lnTo>
                <a:lnTo>
                  <a:pt x="2092" y="2472"/>
                </a:lnTo>
                <a:lnTo>
                  <a:pt x="2096" y="2462"/>
                </a:lnTo>
                <a:lnTo>
                  <a:pt x="2101" y="2443"/>
                </a:lnTo>
                <a:lnTo>
                  <a:pt x="2108" y="2423"/>
                </a:lnTo>
                <a:lnTo>
                  <a:pt x="2119" y="2400"/>
                </a:lnTo>
                <a:lnTo>
                  <a:pt x="2132" y="2379"/>
                </a:lnTo>
                <a:lnTo>
                  <a:pt x="2144" y="2356"/>
                </a:lnTo>
                <a:lnTo>
                  <a:pt x="2156" y="2335"/>
                </a:lnTo>
                <a:lnTo>
                  <a:pt x="2162" y="2319"/>
                </a:lnTo>
                <a:lnTo>
                  <a:pt x="2167" y="2304"/>
                </a:lnTo>
                <a:lnTo>
                  <a:pt x="2172" y="2287"/>
                </a:lnTo>
                <a:lnTo>
                  <a:pt x="2180" y="2272"/>
                </a:lnTo>
                <a:lnTo>
                  <a:pt x="2186" y="2259"/>
                </a:lnTo>
                <a:lnTo>
                  <a:pt x="2192" y="2245"/>
                </a:lnTo>
                <a:lnTo>
                  <a:pt x="2200" y="2231"/>
                </a:lnTo>
                <a:lnTo>
                  <a:pt x="2206" y="2217"/>
                </a:lnTo>
                <a:lnTo>
                  <a:pt x="2211" y="2207"/>
                </a:lnTo>
                <a:lnTo>
                  <a:pt x="2215" y="2197"/>
                </a:lnTo>
                <a:lnTo>
                  <a:pt x="2217" y="2187"/>
                </a:lnTo>
                <a:lnTo>
                  <a:pt x="2217" y="2177"/>
                </a:lnTo>
                <a:lnTo>
                  <a:pt x="2218" y="2151"/>
                </a:lnTo>
                <a:lnTo>
                  <a:pt x="2220" y="2126"/>
                </a:lnTo>
                <a:lnTo>
                  <a:pt x="2222" y="2101"/>
                </a:lnTo>
                <a:lnTo>
                  <a:pt x="2225" y="2076"/>
                </a:lnTo>
                <a:lnTo>
                  <a:pt x="2228" y="2050"/>
                </a:lnTo>
                <a:lnTo>
                  <a:pt x="2231" y="2025"/>
                </a:lnTo>
                <a:lnTo>
                  <a:pt x="2235" y="2000"/>
                </a:lnTo>
                <a:lnTo>
                  <a:pt x="2237" y="1975"/>
                </a:lnTo>
                <a:lnTo>
                  <a:pt x="2240" y="1951"/>
                </a:lnTo>
                <a:lnTo>
                  <a:pt x="2242" y="1926"/>
                </a:lnTo>
                <a:lnTo>
                  <a:pt x="2242" y="1901"/>
                </a:lnTo>
                <a:lnTo>
                  <a:pt x="2244" y="1877"/>
                </a:lnTo>
                <a:lnTo>
                  <a:pt x="2242" y="1867"/>
                </a:lnTo>
                <a:lnTo>
                  <a:pt x="2240" y="1859"/>
                </a:lnTo>
                <a:lnTo>
                  <a:pt x="2237" y="1849"/>
                </a:lnTo>
                <a:lnTo>
                  <a:pt x="2236" y="1838"/>
                </a:lnTo>
                <a:lnTo>
                  <a:pt x="2239" y="1821"/>
                </a:lnTo>
                <a:lnTo>
                  <a:pt x="2240" y="1803"/>
                </a:lnTo>
                <a:lnTo>
                  <a:pt x="2242" y="1787"/>
                </a:lnTo>
                <a:lnTo>
                  <a:pt x="2245" y="1770"/>
                </a:lnTo>
                <a:lnTo>
                  <a:pt x="2249" y="1733"/>
                </a:lnTo>
                <a:lnTo>
                  <a:pt x="2252" y="1698"/>
                </a:lnTo>
                <a:lnTo>
                  <a:pt x="2257" y="1662"/>
                </a:lnTo>
                <a:lnTo>
                  <a:pt x="2262" y="1627"/>
                </a:lnTo>
                <a:lnTo>
                  <a:pt x="2266" y="1595"/>
                </a:lnTo>
                <a:lnTo>
                  <a:pt x="2270" y="1564"/>
                </a:lnTo>
                <a:lnTo>
                  <a:pt x="2271" y="1549"/>
                </a:lnTo>
                <a:lnTo>
                  <a:pt x="2275" y="1532"/>
                </a:lnTo>
                <a:lnTo>
                  <a:pt x="2279" y="1517"/>
                </a:lnTo>
                <a:lnTo>
                  <a:pt x="2282" y="1502"/>
                </a:lnTo>
                <a:lnTo>
                  <a:pt x="2285" y="1484"/>
                </a:lnTo>
                <a:lnTo>
                  <a:pt x="2286" y="1466"/>
                </a:lnTo>
                <a:lnTo>
                  <a:pt x="2290" y="1433"/>
                </a:lnTo>
                <a:lnTo>
                  <a:pt x="2294" y="1401"/>
                </a:lnTo>
                <a:lnTo>
                  <a:pt x="2297" y="1368"/>
                </a:lnTo>
                <a:lnTo>
                  <a:pt x="2300" y="1336"/>
                </a:lnTo>
                <a:lnTo>
                  <a:pt x="2304" y="1303"/>
                </a:lnTo>
                <a:lnTo>
                  <a:pt x="2306" y="1272"/>
                </a:lnTo>
                <a:lnTo>
                  <a:pt x="2311" y="1239"/>
                </a:lnTo>
                <a:lnTo>
                  <a:pt x="2316" y="1206"/>
                </a:lnTo>
                <a:lnTo>
                  <a:pt x="2324" y="1158"/>
                </a:lnTo>
                <a:lnTo>
                  <a:pt x="2333" y="1110"/>
                </a:lnTo>
                <a:lnTo>
                  <a:pt x="2340" y="1062"/>
                </a:lnTo>
                <a:lnTo>
                  <a:pt x="2349" y="1013"/>
                </a:lnTo>
                <a:lnTo>
                  <a:pt x="2356" y="966"/>
                </a:lnTo>
                <a:lnTo>
                  <a:pt x="2365" y="917"/>
                </a:lnTo>
                <a:lnTo>
                  <a:pt x="2375" y="869"/>
                </a:lnTo>
                <a:lnTo>
                  <a:pt x="2385" y="821"/>
                </a:lnTo>
                <a:lnTo>
                  <a:pt x="2395" y="780"/>
                </a:lnTo>
                <a:lnTo>
                  <a:pt x="2405" y="740"/>
                </a:lnTo>
                <a:lnTo>
                  <a:pt x="2415" y="700"/>
                </a:lnTo>
                <a:lnTo>
                  <a:pt x="2427" y="660"/>
                </a:lnTo>
                <a:lnTo>
                  <a:pt x="2439" y="621"/>
                </a:lnTo>
                <a:lnTo>
                  <a:pt x="2453" y="582"/>
                </a:lnTo>
                <a:lnTo>
                  <a:pt x="2469" y="543"/>
                </a:lnTo>
                <a:lnTo>
                  <a:pt x="2486" y="505"/>
                </a:lnTo>
                <a:lnTo>
                  <a:pt x="2492" y="492"/>
                </a:lnTo>
                <a:lnTo>
                  <a:pt x="2497" y="479"/>
                </a:lnTo>
                <a:lnTo>
                  <a:pt x="2501" y="464"/>
                </a:lnTo>
                <a:lnTo>
                  <a:pt x="2507" y="451"/>
                </a:lnTo>
                <a:lnTo>
                  <a:pt x="2511" y="446"/>
                </a:lnTo>
                <a:lnTo>
                  <a:pt x="2516" y="443"/>
                </a:lnTo>
                <a:lnTo>
                  <a:pt x="2523" y="439"/>
                </a:lnTo>
                <a:lnTo>
                  <a:pt x="2532" y="438"/>
                </a:lnTo>
                <a:lnTo>
                  <a:pt x="2534" y="433"/>
                </a:lnTo>
                <a:lnTo>
                  <a:pt x="2538" y="428"/>
                </a:lnTo>
                <a:lnTo>
                  <a:pt x="2542" y="425"/>
                </a:lnTo>
                <a:lnTo>
                  <a:pt x="2547" y="423"/>
                </a:lnTo>
                <a:lnTo>
                  <a:pt x="2557" y="420"/>
                </a:lnTo>
                <a:lnTo>
                  <a:pt x="2568" y="419"/>
                </a:lnTo>
                <a:lnTo>
                  <a:pt x="2572" y="418"/>
                </a:lnTo>
                <a:lnTo>
                  <a:pt x="2576" y="414"/>
                </a:lnTo>
                <a:lnTo>
                  <a:pt x="2580" y="408"/>
                </a:lnTo>
                <a:lnTo>
                  <a:pt x="2586" y="403"/>
                </a:lnTo>
                <a:lnTo>
                  <a:pt x="2591" y="398"/>
                </a:lnTo>
                <a:lnTo>
                  <a:pt x="2597" y="393"/>
                </a:lnTo>
                <a:lnTo>
                  <a:pt x="2611" y="384"/>
                </a:lnTo>
                <a:lnTo>
                  <a:pt x="2622" y="374"/>
                </a:lnTo>
                <a:lnTo>
                  <a:pt x="2635" y="362"/>
                </a:lnTo>
                <a:lnTo>
                  <a:pt x="2647" y="354"/>
                </a:lnTo>
                <a:lnTo>
                  <a:pt x="2661" y="345"/>
                </a:lnTo>
                <a:lnTo>
                  <a:pt x="2676" y="339"/>
                </a:lnTo>
                <a:lnTo>
                  <a:pt x="2686" y="335"/>
                </a:lnTo>
                <a:lnTo>
                  <a:pt x="2695" y="329"/>
                </a:lnTo>
                <a:lnTo>
                  <a:pt x="2701" y="322"/>
                </a:lnTo>
                <a:lnTo>
                  <a:pt x="2707" y="315"/>
                </a:lnTo>
                <a:lnTo>
                  <a:pt x="2711" y="306"/>
                </a:lnTo>
                <a:lnTo>
                  <a:pt x="2714" y="296"/>
                </a:lnTo>
                <a:lnTo>
                  <a:pt x="2715" y="286"/>
                </a:lnTo>
                <a:lnTo>
                  <a:pt x="2715" y="275"/>
                </a:lnTo>
                <a:lnTo>
                  <a:pt x="2715" y="271"/>
                </a:lnTo>
                <a:lnTo>
                  <a:pt x="2715" y="268"/>
                </a:lnTo>
                <a:lnTo>
                  <a:pt x="2716" y="266"/>
                </a:lnTo>
                <a:lnTo>
                  <a:pt x="2720" y="263"/>
                </a:lnTo>
                <a:lnTo>
                  <a:pt x="2734" y="256"/>
                </a:lnTo>
                <a:lnTo>
                  <a:pt x="2749" y="247"/>
                </a:lnTo>
                <a:lnTo>
                  <a:pt x="2766" y="242"/>
                </a:lnTo>
                <a:lnTo>
                  <a:pt x="2785" y="238"/>
                </a:lnTo>
                <a:lnTo>
                  <a:pt x="2804" y="236"/>
                </a:lnTo>
                <a:lnTo>
                  <a:pt x="2823" y="235"/>
                </a:lnTo>
                <a:lnTo>
                  <a:pt x="2849" y="237"/>
                </a:lnTo>
                <a:lnTo>
                  <a:pt x="2875" y="238"/>
                </a:lnTo>
                <a:lnTo>
                  <a:pt x="2901" y="240"/>
                </a:lnTo>
                <a:lnTo>
                  <a:pt x="2927" y="241"/>
                </a:lnTo>
                <a:lnTo>
                  <a:pt x="2953" y="242"/>
                </a:lnTo>
                <a:lnTo>
                  <a:pt x="2980" y="243"/>
                </a:lnTo>
                <a:lnTo>
                  <a:pt x="3005" y="243"/>
                </a:lnTo>
                <a:lnTo>
                  <a:pt x="3031" y="243"/>
                </a:lnTo>
                <a:lnTo>
                  <a:pt x="3067" y="243"/>
                </a:lnTo>
                <a:lnTo>
                  <a:pt x="3102" y="245"/>
                </a:lnTo>
                <a:lnTo>
                  <a:pt x="3139" y="248"/>
                </a:lnTo>
                <a:lnTo>
                  <a:pt x="3174" y="253"/>
                </a:lnTo>
                <a:lnTo>
                  <a:pt x="3205" y="258"/>
                </a:lnTo>
                <a:lnTo>
                  <a:pt x="3235" y="262"/>
                </a:lnTo>
                <a:lnTo>
                  <a:pt x="3265" y="267"/>
                </a:lnTo>
                <a:lnTo>
                  <a:pt x="3295" y="275"/>
                </a:lnTo>
                <a:lnTo>
                  <a:pt x="3326" y="283"/>
                </a:lnTo>
                <a:lnTo>
                  <a:pt x="3354" y="292"/>
                </a:lnTo>
                <a:lnTo>
                  <a:pt x="3369" y="298"/>
                </a:lnTo>
                <a:lnTo>
                  <a:pt x="3383" y="305"/>
                </a:lnTo>
                <a:lnTo>
                  <a:pt x="3397" y="312"/>
                </a:lnTo>
                <a:lnTo>
                  <a:pt x="3410" y="320"/>
                </a:lnTo>
                <a:lnTo>
                  <a:pt x="3415" y="324"/>
                </a:lnTo>
                <a:lnTo>
                  <a:pt x="3420" y="326"/>
                </a:lnTo>
                <a:lnTo>
                  <a:pt x="3437" y="331"/>
                </a:lnTo>
                <a:lnTo>
                  <a:pt x="3453" y="337"/>
                </a:lnTo>
                <a:lnTo>
                  <a:pt x="3470" y="346"/>
                </a:lnTo>
                <a:lnTo>
                  <a:pt x="3484" y="356"/>
                </a:lnTo>
                <a:lnTo>
                  <a:pt x="3512" y="377"/>
                </a:lnTo>
                <a:lnTo>
                  <a:pt x="3542" y="398"/>
                </a:lnTo>
                <a:lnTo>
                  <a:pt x="3564" y="413"/>
                </a:lnTo>
                <a:lnTo>
                  <a:pt x="3585" y="429"/>
                </a:lnTo>
                <a:lnTo>
                  <a:pt x="3606" y="445"/>
                </a:lnTo>
                <a:lnTo>
                  <a:pt x="3628" y="460"/>
                </a:lnTo>
                <a:lnTo>
                  <a:pt x="3635" y="465"/>
                </a:lnTo>
                <a:lnTo>
                  <a:pt x="3642" y="470"/>
                </a:lnTo>
                <a:lnTo>
                  <a:pt x="3647" y="477"/>
                </a:lnTo>
                <a:lnTo>
                  <a:pt x="3652" y="483"/>
                </a:lnTo>
                <a:lnTo>
                  <a:pt x="3654" y="490"/>
                </a:lnTo>
                <a:lnTo>
                  <a:pt x="3658" y="498"/>
                </a:lnTo>
                <a:lnTo>
                  <a:pt x="3659" y="505"/>
                </a:lnTo>
                <a:lnTo>
                  <a:pt x="3660" y="514"/>
                </a:lnTo>
                <a:lnTo>
                  <a:pt x="3663" y="529"/>
                </a:lnTo>
                <a:lnTo>
                  <a:pt x="3665" y="543"/>
                </a:lnTo>
                <a:lnTo>
                  <a:pt x="3669" y="558"/>
                </a:lnTo>
                <a:lnTo>
                  <a:pt x="3674" y="572"/>
                </a:lnTo>
                <a:lnTo>
                  <a:pt x="3679" y="586"/>
                </a:lnTo>
                <a:lnTo>
                  <a:pt x="3685" y="598"/>
                </a:lnTo>
                <a:lnTo>
                  <a:pt x="3692" y="612"/>
                </a:lnTo>
                <a:lnTo>
                  <a:pt x="3699" y="625"/>
                </a:lnTo>
                <a:lnTo>
                  <a:pt x="3704" y="635"/>
                </a:lnTo>
                <a:lnTo>
                  <a:pt x="3707" y="645"/>
                </a:lnTo>
                <a:lnTo>
                  <a:pt x="3707" y="656"/>
                </a:lnTo>
                <a:lnTo>
                  <a:pt x="3704" y="667"/>
                </a:lnTo>
                <a:lnTo>
                  <a:pt x="3699" y="686"/>
                </a:lnTo>
                <a:lnTo>
                  <a:pt x="3694" y="705"/>
                </a:lnTo>
                <a:lnTo>
                  <a:pt x="3690" y="724"/>
                </a:lnTo>
                <a:lnTo>
                  <a:pt x="3687" y="744"/>
                </a:lnTo>
                <a:lnTo>
                  <a:pt x="3682" y="783"/>
                </a:lnTo>
                <a:lnTo>
                  <a:pt x="3678" y="821"/>
                </a:lnTo>
                <a:lnTo>
                  <a:pt x="3674" y="857"/>
                </a:lnTo>
                <a:lnTo>
                  <a:pt x="3672" y="892"/>
                </a:lnTo>
                <a:lnTo>
                  <a:pt x="3670" y="927"/>
                </a:lnTo>
                <a:lnTo>
                  <a:pt x="3669" y="962"/>
                </a:lnTo>
                <a:lnTo>
                  <a:pt x="3669" y="976"/>
                </a:lnTo>
                <a:lnTo>
                  <a:pt x="3667" y="989"/>
                </a:lnTo>
                <a:lnTo>
                  <a:pt x="3664" y="1003"/>
                </a:lnTo>
                <a:lnTo>
                  <a:pt x="3660" y="1017"/>
                </a:lnTo>
                <a:lnTo>
                  <a:pt x="3653" y="1043"/>
                </a:lnTo>
                <a:lnTo>
                  <a:pt x="3647" y="1071"/>
                </a:lnTo>
                <a:lnTo>
                  <a:pt x="3640" y="1095"/>
                </a:lnTo>
                <a:lnTo>
                  <a:pt x="3635" y="1119"/>
                </a:lnTo>
                <a:lnTo>
                  <a:pt x="3629" y="1142"/>
                </a:lnTo>
                <a:lnTo>
                  <a:pt x="3623" y="1166"/>
                </a:lnTo>
                <a:lnTo>
                  <a:pt x="3616" y="1190"/>
                </a:lnTo>
                <a:lnTo>
                  <a:pt x="3610" y="1214"/>
                </a:lnTo>
                <a:lnTo>
                  <a:pt x="3606" y="1238"/>
                </a:lnTo>
                <a:lnTo>
                  <a:pt x="3603" y="1262"/>
                </a:lnTo>
                <a:lnTo>
                  <a:pt x="3600" y="1272"/>
                </a:lnTo>
                <a:lnTo>
                  <a:pt x="3599" y="1283"/>
                </a:lnTo>
                <a:lnTo>
                  <a:pt x="3595" y="1293"/>
                </a:lnTo>
                <a:lnTo>
                  <a:pt x="3593" y="1303"/>
                </a:lnTo>
                <a:lnTo>
                  <a:pt x="3589" y="1318"/>
                </a:lnTo>
                <a:lnTo>
                  <a:pt x="3585" y="1333"/>
                </a:lnTo>
                <a:lnTo>
                  <a:pt x="3581" y="1348"/>
                </a:lnTo>
                <a:lnTo>
                  <a:pt x="3579" y="1363"/>
                </a:lnTo>
                <a:lnTo>
                  <a:pt x="3574" y="1393"/>
                </a:lnTo>
                <a:lnTo>
                  <a:pt x="3568" y="1422"/>
                </a:lnTo>
                <a:lnTo>
                  <a:pt x="3561" y="1452"/>
                </a:lnTo>
                <a:lnTo>
                  <a:pt x="3555" y="1481"/>
                </a:lnTo>
                <a:lnTo>
                  <a:pt x="3550" y="1507"/>
                </a:lnTo>
                <a:lnTo>
                  <a:pt x="3545" y="1534"/>
                </a:lnTo>
                <a:lnTo>
                  <a:pt x="3542" y="1560"/>
                </a:lnTo>
                <a:lnTo>
                  <a:pt x="3537" y="1586"/>
                </a:lnTo>
                <a:lnTo>
                  <a:pt x="3532" y="1613"/>
                </a:lnTo>
                <a:lnTo>
                  <a:pt x="3529" y="1638"/>
                </a:lnTo>
                <a:lnTo>
                  <a:pt x="3524" y="1663"/>
                </a:lnTo>
                <a:lnTo>
                  <a:pt x="3519" y="1689"/>
                </a:lnTo>
                <a:lnTo>
                  <a:pt x="3514" y="1714"/>
                </a:lnTo>
                <a:lnTo>
                  <a:pt x="3509" y="1741"/>
                </a:lnTo>
                <a:lnTo>
                  <a:pt x="3505" y="1766"/>
                </a:lnTo>
                <a:lnTo>
                  <a:pt x="3500" y="1792"/>
                </a:lnTo>
                <a:lnTo>
                  <a:pt x="3495" y="1826"/>
                </a:lnTo>
                <a:lnTo>
                  <a:pt x="3490" y="1860"/>
                </a:lnTo>
                <a:lnTo>
                  <a:pt x="3486" y="1894"/>
                </a:lnTo>
                <a:lnTo>
                  <a:pt x="3481" y="1929"/>
                </a:lnTo>
                <a:lnTo>
                  <a:pt x="3479" y="1941"/>
                </a:lnTo>
                <a:lnTo>
                  <a:pt x="3475" y="1955"/>
                </a:lnTo>
                <a:lnTo>
                  <a:pt x="3472" y="1961"/>
                </a:lnTo>
                <a:lnTo>
                  <a:pt x="3470" y="1968"/>
                </a:lnTo>
                <a:lnTo>
                  <a:pt x="3466" y="1974"/>
                </a:lnTo>
                <a:lnTo>
                  <a:pt x="3461" y="1980"/>
                </a:lnTo>
                <a:lnTo>
                  <a:pt x="3458" y="1984"/>
                </a:lnTo>
                <a:lnTo>
                  <a:pt x="3456" y="1988"/>
                </a:lnTo>
                <a:lnTo>
                  <a:pt x="3453" y="1993"/>
                </a:lnTo>
                <a:lnTo>
                  <a:pt x="3452" y="1998"/>
                </a:lnTo>
                <a:lnTo>
                  <a:pt x="3452" y="2004"/>
                </a:lnTo>
                <a:lnTo>
                  <a:pt x="3453" y="2009"/>
                </a:lnTo>
                <a:lnTo>
                  <a:pt x="3457" y="2015"/>
                </a:lnTo>
                <a:lnTo>
                  <a:pt x="3462" y="2020"/>
                </a:lnTo>
                <a:lnTo>
                  <a:pt x="3466" y="2024"/>
                </a:lnTo>
                <a:lnTo>
                  <a:pt x="3467" y="2028"/>
                </a:lnTo>
                <a:lnTo>
                  <a:pt x="3467" y="2033"/>
                </a:lnTo>
                <a:lnTo>
                  <a:pt x="3467" y="2038"/>
                </a:lnTo>
                <a:lnTo>
                  <a:pt x="3465" y="2049"/>
                </a:lnTo>
                <a:lnTo>
                  <a:pt x="3460" y="2058"/>
                </a:lnTo>
                <a:lnTo>
                  <a:pt x="3452" y="2078"/>
                </a:lnTo>
                <a:lnTo>
                  <a:pt x="3445" y="2099"/>
                </a:lnTo>
                <a:lnTo>
                  <a:pt x="3441" y="2109"/>
                </a:lnTo>
                <a:lnTo>
                  <a:pt x="3436" y="2119"/>
                </a:lnTo>
                <a:lnTo>
                  <a:pt x="3428" y="2128"/>
                </a:lnTo>
                <a:lnTo>
                  <a:pt x="3420" y="2136"/>
                </a:lnTo>
                <a:lnTo>
                  <a:pt x="3416" y="2139"/>
                </a:lnTo>
                <a:lnTo>
                  <a:pt x="3413" y="2147"/>
                </a:lnTo>
                <a:lnTo>
                  <a:pt x="3412" y="2155"/>
                </a:lnTo>
                <a:lnTo>
                  <a:pt x="3412" y="2162"/>
                </a:lnTo>
                <a:lnTo>
                  <a:pt x="3410" y="2177"/>
                </a:lnTo>
                <a:lnTo>
                  <a:pt x="3407" y="2192"/>
                </a:lnTo>
                <a:lnTo>
                  <a:pt x="3406" y="2207"/>
                </a:lnTo>
                <a:lnTo>
                  <a:pt x="3405" y="2223"/>
                </a:lnTo>
                <a:lnTo>
                  <a:pt x="3405" y="2226"/>
                </a:lnTo>
                <a:lnTo>
                  <a:pt x="3405" y="2230"/>
                </a:lnTo>
                <a:lnTo>
                  <a:pt x="3405" y="2234"/>
                </a:lnTo>
                <a:lnTo>
                  <a:pt x="3402" y="2236"/>
                </a:lnTo>
                <a:lnTo>
                  <a:pt x="3398" y="2241"/>
                </a:lnTo>
                <a:lnTo>
                  <a:pt x="3395" y="2245"/>
                </a:lnTo>
                <a:lnTo>
                  <a:pt x="3393" y="2250"/>
                </a:lnTo>
                <a:lnTo>
                  <a:pt x="3393" y="2255"/>
                </a:lnTo>
                <a:lnTo>
                  <a:pt x="3393" y="2266"/>
                </a:lnTo>
                <a:lnTo>
                  <a:pt x="3395" y="2276"/>
                </a:lnTo>
                <a:lnTo>
                  <a:pt x="3395" y="2285"/>
                </a:lnTo>
                <a:lnTo>
                  <a:pt x="3393" y="2294"/>
                </a:lnTo>
                <a:lnTo>
                  <a:pt x="3388" y="2300"/>
                </a:lnTo>
                <a:lnTo>
                  <a:pt x="3383" y="2308"/>
                </a:lnTo>
                <a:lnTo>
                  <a:pt x="3381" y="2305"/>
                </a:lnTo>
                <a:lnTo>
                  <a:pt x="3379" y="2301"/>
                </a:lnTo>
                <a:lnTo>
                  <a:pt x="3378" y="2299"/>
                </a:lnTo>
                <a:lnTo>
                  <a:pt x="3379" y="2296"/>
                </a:lnTo>
                <a:lnTo>
                  <a:pt x="3379" y="2291"/>
                </a:lnTo>
                <a:lnTo>
                  <a:pt x="3381" y="2287"/>
                </a:lnTo>
                <a:lnTo>
                  <a:pt x="3382" y="2284"/>
                </a:lnTo>
                <a:lnTo>
                  <a:pt x="3383" y="2280"/>
                </a:lnTo>
                <a:lnTo>
                  <a:pt x="3385" y="2276"/>
                </a:lnTo>
                <a:lnTo>
                  <a:pt x="3383" y="2274"/>
                </a:lnTo>
                <a:lnTo>
                  <a:pt x="3379" y="2267"/>
                </a:lnTo>
                <a:lnTo>
                  <a:pt x="3377" y="2260"/>
                </a:lnTo>
                <a:lnTo>
                  <a:pt x="3376" y="2254"/>
                </a:lnTo>
                <a:lnTo>
                  <a:pt x="3376" y="2246"/>
                </a:lnTo>
                <a:lnTo>
                  <a:pt x="3378" y="2234"/>
                </a:lnTo>
                <a:lnTo>
                  <a:pt x="3379" y="2220"/>
                </a:lnTo>
                <a:lnTo>
                  <a:pt x="3381" y="2202"/>
                </a:lnTo>
                <a:lnTo>
                  <a:pt x="3382" y="2186"/>
                </a:lnTo>
                <a:lnTo>
                  <a:pt x="3383" y="2170"/>
                </a:lnTo>
                <a:lnTo>
                  <a:pt x="3383" y="2153"/>
                </a:lnTo>
                <a:lnTo>
                  <a:pt x="3383" y="2148"/>
                </a:lnTo>
                <a:lnTo>
                  <a:pt x="3383" y="2144"/>
                </a:lnTo>
                <a:lnTo>
                  <a:pt x="3382" y="2141"/>
                </a:lnTo>
                <a:lnTo>
                  <a:pt x="3378" y="2137"/>
                </a:lnTo>
                <a:lnTo>
                  <a:pt x="3374" y="2139"/>
                </a:lnTo>
                <a:lnTo>
                  <a:pt x="3373" y="2142"/>
                </a:lnTo>
                <a:lnTo>
                  <a:pt x="3371" y="2144"/>
                </a:lnTo>
                <a:lnTo>
                  <a:pt x="3369" y="2147"/>
                </a:lnTo>
                <a:lnTo>
                  <a:pt x="3368" y="2155"/>
                </a:lnTo>
                <a:lnTo>
                  <a:pt x="3367" y="2161"/>
                </a:lnTo>
                <a:lnTo>
                  <a:pt x="3364" y="2182"/>
                </a:lnTo>
                <a:lnTo>
                  <a:pt x="3364" y="2205"/>
                </a:lnTo>
                <a:lnTo>
                  <a:pt x="3364" y="2226"/>
                </a:lnTo>
                <a:lnTo>
                  <a:pt x="3362" y="2247"/>
                </a:lnTo>
                <a:lnTo>
                  <a:pt x="3359" y="2266"/>
                </a:lnTo>
                <a:lnTo>
                  <a:pt x="3358" y="2284"/>
                </a:lnTo>
                <a:lnTo>
                  <a:pt x="3358" y="2301"/>
                </a:lnTo>
                <a:lnTo>
                  <a:pt x="3358" y="2320"/>
                </a:lnTo>
                <a:lnTo>
                  <a:pt x="3358" y="2356"/>
                </a:lnTo>
                <a:lnTo>
                  <a:pt x="3356" y="2393"/>
                </a:lnTo>
                <a:lnTo>
                  <a:pt x="3353" y="2423"/>
                </a:lnTo>
                <a:lnTo>
                  <a:pt x="3352" y="2453"/>
                </a:lnTo>
                <a:lnTo>
                  <a:pt x="3349" y="2484"/>
                </a:lnTo>
                <a:lnTo>
                  <a:pt x="3347" y="2514"/>
                </a:lnTo>
                <a:lnTo>
                  <a:pt x="3344" y="2527"/>
                </a:lnTo>
                <a:lnTo>
                  <a:pt x="3343" y="2540"/>
                </a:lnTo>
                <a:lnTo>
                  <a:pt x="3343" y="2546"/>
                </a:lnTo>
                <a:lnTo>
                  <a:pt x="3344" y="2552"/>
                </a:lnTo>
                <a:lnTo>
                  <a:pt x="3344" y="2558"/>
                </a:lnTo>
                <a:lnTo>
                  <a:pt x="3347" y="2565"/>
                </a:lnTo>
                <a:lnTo>
                  <a:pt x="3348" y="2572"/>
                </a:lnTo>
                <a:lnTo>
                  <a:pt x="3348" y="2578"/>
                </a:lnTo>
                <a:lnTo>
                  <a:pt x="3346" y="2590"/>
                </a:lnTo>
                <a:lnTo>
                  <a:pt x="3344" y="2600"/>
                </a:lnTo>
                <a:lnTo>
                  <a:pt x="3344" y="2611"/>
                </a:lnTo>
                <a:lnTo>
                  <a:pt x="3344" y="2622"/>
                </a:lnTo>
                <a:lnTo>
                  <a:pt x="3343" y="2644"/>
                </a:lnTo>
                <a:lnTo>
                  <a:pt x="3341" y="2665"/>
                </a:lnTo>
                <a:lnTo>
                  <a:pt x="3339" y="2677"/>
                </a:lnTo>
                <a:lnTo>
                  <a:pt x="3339" y="2689"/>
                </a:lnTo>
                <a:lnTo>
                  <a:pt x="3339" y="2701"/>
                </a:lnTo>
                <a:lnTo>
                  <a:pt x="3341" y="2713"/>
                </a:lnTo>
                <a:lnTo>
                  <a:pt x="3342" y="2736"/>
                </a:lnTo>
                <a:lnTo>
                  <a:pt x="3341" y="2761"/>
                </a:lnTo>
                <a:lnTo>
                  <a:pt x="3339" y="2782"/>
                </a:lnTo>
                <a:lnTo>
                  <a:pt x="3339" y="2803"/>
                </a:lnTo>
                <a:lnTo>
                  <a:pt x="3339" y="2824"/>
                </a:lnTo>
                <a:lnTo>
                  <a:pt x="3337" y="2844"/>
                </a:lnTo>
                <a:lnTo>
                  <a:pt x="3336" y="2856"/>
                </a:lnTo>
                <a:lnTo>
                  <a:pt x="3334" y="2866"/>
                </a:lnTo>
                <a:lnTo>
                  <a:pt x="3334" y="2876"/>
                </a:lnTo>
                <a:lnTo>
                  <a:pt x="3336" y="2887"/>
                </a:lnTo>
                <a:lnTo>
                  <a:pt x="3337" y="2908"/>
                </a:lnTo>
                <a:lnTo>
                  <a:pt x="3338" y="2928"/>
                </a:lnTo>
                <a:lnTo>
                  <a:pt x="3338" y="2946"/>
                </a:lnTo>
                <a:lnTo>
                  <a:pt x="3336" y="2962"/>
                </a:lnTo>
                <a:lnTo>
                  <a:pt x="3334" y="2980"/>
                </a:lnTo>
                <a:lnTo>
                  <a:pt x="3334" y="2996"/>
                </a:lnTo>
                <a:lnTo>
                  <a:pt x="3333" y="3002"/>
                </a:lnTo>
                <a:lnTo>
                  <a:pt x="3332" y="3007"/>
                </a:lnTo>
                <a:lnTo>
                  <a:pt x="3328" y="3012"/>
                </a:lnTo>
                <a:lnTo>
                  <a:pt x="3326" y="3017"/>
                </a:lnTo>
                <a:lnTo>
                  <a:pt x="3323" y="3024"/>
                </a:lnTo>
                <a:lnTo>
                  <a:pt x="3321" y="3031"/>
                </a:lnTo>
                <a:lnTo>
                  <a:pt x="3321" y="3039"/>
                </a:lnTo>
                <a:lnTo>
                  <a:pt x="3322" y="3046"/>
                </a:lnTo>
                <a:lnTo>
                  <a:pt x="3329" y="3040"/>
                </a:lnTo>
                <a:lnTo>
                  <a:pt x="3337" y="3034"/>
                </a:lnTo>
                <a:lnTo>
                  <a:pt x="3341" y="3047"/>
                </a:lnTo>
                <a:lnTo>
                  <a:pt x="3342" y="3062"/>
                </a:lnTo>
                <a:lnTo>
                  <a:pt x="3342" y="3103"/>
                </a:lnTo>
                <a:lnTo>
                  <a:pt x="3344" y="3144"/>
                </a:lnTo>
                <a:lnTo>
                  <a:pt x="3348" y="3184"/>
                </a:lnTo>
                <a:lnTo>
                  <a:pt x="3351" y="3225"/>
                </a:lnTo>
                <a:lnTo>
                  <a:pt x="3351" y="3251"/>
                </a:lnTo>
                <a:lnTo>
                  <a:pt x="3348" y="3276"/>
                </a:lnTo>
                <a:lnTo>
                  <a:pt x="3346" y="3301"/>
                </a:lnTo>
                <a:lnTo>
                  <a:pt x="3344" y="3326"/>
                </a:lnTo>
                <a:lnTo>
                  <a:pt x="3346" y="3332"/>
                </a:lnTo>
                <a:lnTo>
                  <a:pt x="3346" y="3337"/>
                </a:lnTo>
                <a:lnTo>
                  <a:pt x="3346" y="3342"/>
                </a:lnTo>
                <a:lnTo>
                  <a:pt x="3349" y="3347"/>
                </a:lnTo>
                <a:lnTo>
                  <a:pt x="3352" y="3352"/>
                </a:lnTo>
                <a:lnTo>
                  <a:pt x="3352" y="3358"/>
                </a:lnTo>
                <a:lnTo>
                  <a:pt x="3351" y="3363"/>
                </a:lnTo>
                <a:lnTo>
                  <a:pt x="3348" y="3370"/>
                </a:lnTo>
                <a:lnTo>
                  <a:pt x="3346" y="3376"/>
                </a:lnTo>
                <a:lnTo>
                  <a:pt x="3343" y="3381"/>
                </a:lnTo>
                <a:lnTo>
                  <a:pt x="3342" y="3387"/>
                </a:lnTo>
                <a:lnTo>
                  <a:pt x="3342" y="3394"/>
                </a:lnTo>
                <a:lnTo>
                  <a:pt x="3342" y="3399"/>
                </a:lnTo>
                <a:lnTo>
                  <a:pt x="3344" y="3405"/>
                </a:lnTo>
                <a:lnTo>
                  <a:pt x="3346" y="3410"/>
                </a:lnTo>
                <a:lnTo>
                  <a:pt x="3349" y="3416"/>
                </a:lnTo>
                <a:lnTo>
                  <a:pt x="3354" y="3425"/>
                </a:lnTo>
                <a:lnTo>
                  <a:pt x="3358" y="3435"/>
                </a:lnTo>
                <a:lnTo>
                  <a:pt x="3359" y="3444"/>
                </a:lnTo>
                <a:lnTo>
                  <a:pt x="3358" y="3454"/>
                </a:lnTo>
                <a:lnTo>
                  <a:pt x="3358" y="3469"/>
                </a:lnTo>
                <a:lnTo>
                  <a:pt x="3359" y="3484"/>
                </a:lnTo>
                <a:lnTo>
                  <a:pt x="3359" y="3491"/>
                </a:lnTo>
                <a:lnTo>
                  <a:pt x="3359" y="3499"/>
                </a:lnTo>
                <a:lnTo>
                  <a:pt x="3357" y="3506"/>
                </a:lnTo>
                <a:lnTo>
                  <a:pt x="3353" y="3513"/>
                </a:lnTo>
                <a:lnTo>
                  <a:pt x="3352" y="3516"/>
                </a:lnTo>
                <a:lnTo>
                  <a:pt x="3352" y="3523"/>
                </a:lnTo>
                <a:lnTo>
                  <a:pt x="3353" y="3528"/>
                </a:lnTo>
                <a:lnTo>
                  <a:pt x="3356" y="3531"/>
                </a:lnTo>
                <a:lnTo>
                  <a:pt x="3361" y="3539"/>
                </a:lnTo>
                <a:lnTo>
                  <a:pt x="3364" y="3547"/>
                </a:lnTo>
                <a:lnTo>
                  <a:pt x="3366" y="3555"/>
                </a:lnTo>
                <a:lnTo>
                  <a:pt x="3364" y="3563"/>
                </a:lnTo>
                <a:lnTo>
                  <a:pt x="3362" y="3579"/>
                </a:lnTo>
                <a:lnTo>
                  <a:pt x="3359" y="3594"/>
                </a:lnTo>
                <a:lnTo>
                  <a:pt x="3357" y="3613"/>
                </a:lnTo>
                <a:lnTo>
                  <a:pt x="3356" y="3632"/>
                </a:lnTo>
                <a:lnTo>
                  <a:pt x="3356" y="3641"/>
                </a:lnTo>
                <a:lnTo>
                  <a:pt x="3356" y="3649"/>
                </a:lnTo>
                <a:lnTo>
                  <a:pt x="3357" y="3659"/>
                </a:lnTo>
                <a:lnTo>
                  <a:pt x="3361" y="3668"/>
                </a:lnTo>
                <a:lnTo>
                  <a:pt x="3362" y="3674"/>
                </a:lnTo>
                <a:lnTo>
                  <a:pt x="3363" y="3681"/>
                </a:lnTo>
                <a:lnTo>
                  <a:pt x="3363" y="3687"/>
                </a:lnTo>
                <a:lnTo>
                  <a:pt x="3363" y="3693"/>
                </a:lnTo>
                <a:lnTo>
                  <a:pt x="3362" y="3706"/>
                </a:lnTo>
                <a:lnTo>
                  <a:pt x="3361" y="3718"/>
                </a:lnTo>
                <a:lnTo>
                  <a:pt x="3359" y="3723"/>
                </a:lnTo>
                <a:lnTo>
                  <a:pt x="3357" y="3726"/>
                </a:lnTo>
                <a:lnTo>
                  <a:pt x="3353" y="3728"/>
                </a:lnTo>
                <a:lnTo>
                  <a:pt x="3348" y="3731"/>
                </a:lnTo>
                <a:lnTo>
                  <a:pt x="3344" y="3733"/>
                </a:lnTo>
                <a:lnTo>
                  <a:pt x="3344" y="3738"/>
                </a:lnTo>
                <a:lnTo>
                  <a:pt x="3344" y="3740"/>
                </a:lnTo>
                <a:lnTo>
                  <a:pt x="3346" y="3741"/>
                </a:lnTo>
                <a:lnTo>
                  <a:pt x="3347" y="3743"/>
                </a:lnTo>
                <a:lnTo>
                  <a:pt x="3349" y="3743"/>
                </a:lnTo>
                <a:lnTo>
                  <a:pt x="3354" y="3746"/>
                </a:lnTo>
                <a:lnTo>
                  <a:pt x="3358" y="3748"/>
                </a:lnTo>
                <a:lnTo>
                  <a:pt x="3361" y="3751"/>
                </a:lnTo>
                <a:lnTo>
                  <a:pt x="3361" y="3755"/>
                </a:lnTo>
                <a:lnTo>
                  <a:pt x="3359" y="3762"/>
                </a:lnTo>
                <a:lnTo>
                  <a:pt x="3358" y="3770"/>
                </a:lnTo>
                <a:lnTo>
                  <a:pt x="3357" y="3777"/>
                </a:lnTo>
                <a:lnTo>
                  <a:pt x="3354" y="3784"/>
                </a:lnTo>
                <a:lnTo>
                  <a:pt x="3354" y="3787"/>
                </a:lnTo>
                <a:lnTo>
                  <a:pt x="3356" y="3791"/>
                </a:lnTo>
                <a:lnTo>
                  <a:pt x="3359" y="3794"/>
                </a:lnTo>
                <a:lnTo>
                  <a:pt x="3363" y="3796"/>
                </a:lnTo>
                <a:lnTo>
                  <a:pt x="3366" y="3799"/>
                </a:lnTo>
                <a:lnTo>
                  <a:pt x="3367" y="3801"/>
                </a:lnTo>
                <a:lnTo>
                  <a:pt x="3366" y="3805"/>
                </a:lnTo>
                <a:lnTo>
                  <a:pt x="3364" y="3809"/>
                </a:lnTo>
                <a:lnTo>
                  <a:pt x="3362" y="3817"/>
                </a:lnTo>
                <a:lnTo>
                  <a:pt x="3359" y="3826"/>
                </a:lnTo>
                <a:lnTo>
                  <a:pt x="3359" y="3835"/>
                </a:lnTo>
                <a:lnTo>
                  <a:pt x="3358" y="3844"/>
                </a:lnTo>
                <a:lnTo>
                  <a:pt x="3358" y="3855"/>
                </a:lnTo>
                <a:lnTo>
                  <a:pt x="3358" y="3865"/>
                </a:lnTo>
                <a:lnTo>
                  <a:pt x="3357" y="3869"/>
                </a:lnTo>
                <a:lnTo>
                  <a:pt x="3356" y="3874"/>
                </a:lnTo>
                <a:lnTo>
                  <a:pt x="3353" y="3879"/>
                </a:lnTo>
                <a:lnTo>
                  <a:pt x="3348" y="3883"/>
                </a:lnTo>
                <a:lnTo>
                  <a:pt x="3347" y="3886"/>
                </a:lnTo>
                <a:lnTo>
                  <a:pt x="3346" y="3889"/>
                </a:lnTo>
                <a:lnTo>
                  <a:pt x="3344" y="3893"/>
                </a:lnTo>
                <a:lnTo>
                  <a:pt x="3344" y="3896"/>
                </a:lnTo>
                <a:lnTo>
                  <a:pt x="3344" y="3905"/>
                </a:lnTo>
                <a:lnTo>
                  <a:pt x="3344" y="3913"/>
                </a:lnTo>
                <a:lnTo>
                  <a:pt x="3342" y="3932"/>
                </a:lnTo>
                <a:lnTo>
                  <a:pt x="3339" y="3949"/>
                </a:lnTo>
                <a:lnTo>
                  <a:pt x="3339" y="3968"/>
                </a:lnTo>
                <a:lnTo>
                  <a:pt x="3341" y="3985"/>
                </a:lnTo>
                <a:lnTo>
                  <a:pt x="3343" y="4001"/>
                </a:lnTo>
                <a:lnTo>
                  <a:pt x="3346" y="4016"/>
                </a:lnTo>
                <a:lnTo>
                  <a:pt x="3348" y="4031"/>
                </a:lnTo>
                <a:lnTo>
                  <a:pt x="3351" y="4046"/>
                </a:lnTo>
                <a:lnTo>
                  <a:pt x="3353" y="4058"/>
                </a:lnTo>
                <a:lnTo>
                  <a:pt x="3354" y="4071"/>
                </a:lnTo>
                <a:lnTo>
                  <a:pt x="3354" y="4083"/>
                </a:lnTo>
                <a:lnTo>
                  <a:pt x="3354" y="4097"/>
                </a:lnTo>
                <a:lnTo>
                  <a:pt x="3356" y="4111"/>
                </a:lnTo>
                <a:lnTo>
                  <a:pt x="3358" y="4123"/>
                </a:lnTo>
                <a:lnTo>
                  <a:pt x="3363" y="4150"/>
                </a:lnTo>
                <a:lnTo>
                  <a:pt x="3368" y="4175"/>
                </a:lnTo>
                <a:lnTo>
                  <a:pt x="3371" y="4186"/>
                </a:lnTo>
                <a:lnTo>
                  <a:pt x="3369" y="4196"/>
                </a:lnTo>
                <a:lnTo>
                  <a:pt x="3369" y="4207"/>
                </a:lnTo>
                <a:lnTo>
                  <a:pt x="3369" y="4217"/>
                </a:lnTo>
                <a:lnTo>
                  <a:pt x="3369" y="4229"/>
                </a:lnTo>
                <a:lnTo>
                  <a:pt x="3369" y="4240"/>
                </a:lnTo>
                <a:lnTo>
                  <a:pt x="3369" y="4245"/>
                </a:lnTo>
                <a:lnTo>
                  <a:pt x="3371" y="4250"/>
                </a:lnTo>
                <a:lnTo>
                  <a:pt x="3373" y="4255"/>
                </a:lnTo>
                <a:lnTo>
                  <a:pt x="3377" y="4260"/>
                </a:lnTo>
                <a:lnTo>
                  <a:pt x="3378" y="4264"/>
                </a:lnTo>
                <a:lnTo>
                  <a:pt x="3378" y="4268"/>
                </a:lnTo>
                <a:lnTo>
                  <a:pt x="3377" y="4270"/>
                </a:lnTo>
                <a:lnTo>
                  <a:pt x="3376" y="4274"/>
                </a:lnTo>
                <a:lnTo>
                  <a:pt x="3369" y="4281"/>
                </a:lnTo>
                <a:lnTo>
                  <a:pt x="3366" y="4289"/>
                </a:lnTo>
                <a:lnTo>
                  <a:pt x="3364" y="4294"/>
                </a:lnTo>
                <a:lnTo>
                  <a:pt x="3364" y="4298"/>
                </a:lnTo>
                <a:lnTo>
                  <a:pt x="3366" y="4303"/>
                </a:lnTo>
                <a:lnTo>
                  <a:pt x="3368" y="4308"/>
                </a:lnTo>
                <a:lnTo>
                  <a:pt x="3367" y="4310"/>
                </a:lnTo>
                <a:lnTo>
                  <a:pt x="3364" y="4314"/>
                </a:lnTo>
                <a:lnTo>
                  <a:pt x="3356" y="4318"/>
                </a:lnTo>
                <a:lnTo>
                  <a:pt x="3351" y="4324"/>
                </a:lnTo>
                <a:lnTo>
                  <a:pt x="3347" y="4329"/>
                </a:lnTo>
                <a:lnTo>
                  <a:pt x="3346" y="4337"/>
                </a:lnTo>
                <a:lnTo>
                  <a:pt x="3346" y="4350"/>
                </a:lnTo>
                <a:lnTo>
                  <a:pt x="3347" y="4364"/>
                </a:lnTo>
                <a:lnTo>
                  <a:pt x="3347" y="4368"/>
                </a:lnTo>
                <a:lnTo>
                  <a:pt x="3348" y="4372"/>
                </a:lnTo>
                <a:lnTo>
                  <a:pt x="3349" y="4374"/>
                </a:lnTo>
                <a:lnTo>
                  <a:pt x="3352" y="4377"/>
                </a:lnTo>
                <a:lnTo>
                  <a:pt x="3354" y="4375"/>
                </a:lnTo>
                <a:lnTo>
                  <a:pt x="3356" y="4374"/>
                </a:lnTo>
                <a:lnTo>
                  <a:pt x="3357" y="4372"/>
                </a:lnTo>
                <a:lnTo>
                  <a:pt x="3357" y="4369"/>
                </a:lnTo>
                <a:lnTo>
                  <a:pt x="3356" y="4364"/>
                </a:lnTo>
                <a:lnTo>
                  <a:pt x="3357" y="4360"/>
                </a:lnTo>
                <a:lnTo>
                  <a:pt x="3358" y="4355"/>
                </a:lnTo>
                <a:lnTo>
                  <a:pt x="3361" y="4352"/>
                </a:lnTo>
                <a:lnTo>
                  <a:pt x="3362" y="4350"/>
                </a:lnTo>
                <a:lnTo>
                  <a:pt x="3363" y="4350"/>
                </a:lnTo>
                <a:lnTo>
                  <a:pt x="3366" y="4352"/>
                </a:lnTo>
                <a:lnTo>
                  <a:pt x="3369" y="4353"/>
                </a:lnTo>
                <a:lnTo>
                  <a:pt x="3372" y="4354"/>
                </a:lnTo>
                <a:lnTo>
                  <a:pt x="3373" y="4354"/>
                </a:lnTo>
                <a:lnTo>
                  <a:pt x="3373" y="4353"/>
                </a:lnTo>
                <a:lnTo>
                  <a:pt x="3374" y="4350"/>
                </a:lnTo>
                <a:lnTo>
                  <a:pt x="3377" y="4344"/>
                </a:lnTo>
                <a:lnTo>
                  <a:pt x="3379" y="4338"/>
                </a:lnTo>
                <a:lnTo>
                  <a:pt x="3382" y="4332"/>
                </a:lnTo>
                <a:lnTo>
                  <a:pt x="3382" y="4324"/>
                </a:lnTo>
                <a:lnTo>
                  <a:pt x="3381" y="4318"/>
                </a:lnTo>
                <a:lnTo>
                  <a:pt x="3381" y="4310"/>
                </a:lnTo>
                <a:lnTo>
                  <a:pt x="3381" y="4303"/>
                </a:lnTo>
                <a:lnTo>
                  <a:pt x="3383" y="4294"/>
                </a:lnTo>
                <a:lnTo>
                  <a:pt x="3393" y="4317"/>
                </a:lnTo>
                <a:lnTo>
                  <a:pt x="3400" y="4339"/>
                </a:lnTo>
                <a:lnTo>
                  <a:pt x="3405" y="4360"/>
                </a:lnTo>
                <a:lnTo>
                  <a:pt x="3407" y="4383"/>
                </a:lnTo>
                <a:lnTo>
                  <a:pt x="3407" y="4391"/>
                </a:lnTo>
                <a:lnTo>
                  <a:pt x="3410" y="4399"/>
                </a:lnTo>
                <a:lnTo>
                  <a:pt x="3411" y="4406"/>
                </a:lnTo>
                <a:lnTo>
                  <a:pt x="3415" y="4413"/>
                </a:lnTo>
                <a:lnTo>
                  <a:pt x="3421" y="4427"/>
                </a:lnTo>
                <a:lnTo>
                  <a:pt x="3427" y="4441"/>
                </a:lnTo>
                <a:lnTo>
                  <a:pt x="3437" y="4434"/>
                </a:lnTo>
                <a:lnTo>
                  <a:pt x="3446" y="4428"/>
                </a:lnTo>
                <a:lnTo>
                  <a:pt x="3455" y="4421"/>
                </a:lnTo>
                <a:lnTo>
                  <a:pt x="3462" y="4413"/>
                </a:lnTo>
                <a:lnTo>
                  <a:pt x="3477" y="4398"/>
                </a:lnTo>
                <a:lnTo>
                  <a:pt x="3491" y="4382"/>
                </a:lnTo>
                <a:lnTo>
                  <a:pt x="3521" y="4349"/>
                </a:lnTo>
                <a:lnTo>
                  <a:pt x="3550" y="4315"/>
                </a:lnTo>
                <a:lnTo>
                  <a:pt x="3579" y="4281"/>
                </a:lnTo>
                <a:lnTo>
                  <a:pt x="3606" y="4248"/>
                </a:lnTo>
                <a:lnTo>
                  <a:pt x="3634" y="4212"/>
                </a:lnTo>
                <a:lnTo>
                  <a:pt x="3662" y="4177"/>
                </a:lnTo>
                <a:lnTo>
                  <a:pt x="3688" y="4141"/>
                </a:lnTo>
                <a:lnTo>
                  <a:pt x="3714" y="4106"/>
                </a:lnTo>
                <a:lnTo>
                  <a:pt x="3746" y="4064"/>
                </a:lnTo>
                <a:lnTo>
                  <a:pt x="3776" y="4023"/>
                </a:lnTo>
                <a:lnTo>
                  <a:pt x="3806" y="3982"/>
                </a:lnTo>
                <a:lnTo>
                  <a:pt x="3836" y="3939"/>
                </a:lnTo>
                <a:lnTo>
                  <a:pt x="3857" y="3906"/>
                </a:lnTo>
                <a:lnTo>
                  <a:pt x="3880" y="3874"/>
                </a:lnTo>
                <a:lnTo>
                  <a:pt x="3902" y="3841"/>
                </a:lnTo>
                <a:lnTo>
                  <a:pt x="3924" y="3809"/>
                </a:lnTo>
                <a:lnTo>
                  <a:pt x="3945" y="3776"/>
                </a:lnTo>
                <a:lnTo>
                  <a:pt x="3966" y="3742"/>
                </a:lnTo>
                <a:lnTo>
                  <a:pt x="3988" y="3710"/>
                </a:lnTo>
                <a:lnTo>
                  <a:pt x="4008" y="3676"/>
                </a:lnTo>
                <a:lnTo>
                  <a:pt x="4030" y="3638"/>
                </a:lnTo>
                <a:lnTo>
                  <a:pt x="4053" y="3600"/>
                </a:lnTo>
                <a:lnTo>
                  <a:pt x="4075" y="3563"/>
                </a:lnTo>
                <a:lnTo>
                  <a:pt x="4099" y="3526"/>
                </a:lnTo>
                <a:lnTo>
                  <a:pt x="4122" y="3489"/>
                </a:lnTo>
                <a:lnTo>
                  <a:pt x="4144" y="3452"/>
                </a:lnTo>
                <a:lnTo>
                  <a:pt x="4167" y="3415"/>
                </a:lnTo>
                <a:lnTo>
                  <a:pt x="4189" y="3377"/>
                </a:lnTo>
                <a:lnTo>
                  <a:pt x="4205" y="3352"/>
                </a:lnTo>
                <a:lnTo>
                  <a:pt x="4218" y="3328"/>
                </a:lnTo>
                <a:lnTo>
                  <a:pt x="4233" y="3303"/>
                </a:lnTo>
                <a:lnTo>
                  <a:pt x="4247" y="3278"/>
                </a:lnTo>
                <a:lnTo>
                  <a:pt x="4261" y="3254"/>
                </a:lnTo>
                <a:lnTo>
                  <a:pt x="4276" y="3229"/>
                </a:lnTo>
                <a:lnTo>
                  <a:pt x="4290" y="3204"/>
                </a:lnTo>
                <a:lnTo>
                  <a:pt x="4304" y="3179"/>
                </a:lnTo>
                <a:lnTo>
                  <a:pt x="4321" y="3148"/>
                </a:lnTo>
                <a:lnTo>
                  <a:pt x="4339" y="3116"/>
                </a:lnTo>
                <a:lnTo>
                  <a:pt x="4357" y="3086"/>
                </a:lnTo>
                <a:lnTo>
                  <a:pt x="4375" y="3055"/>
                </a:lnTo>
                <a:lnTo>
                  <a:pt x="4393" y="3024"/>
                </a:lnTo>
                <a:lnTo>
                  <a:pt x="4410" y="2992"/>
                </a:lnTo>
                <a:lnTo>
                  <a:pt x="4426" y="2960"/>
                </a:lnTo>
                <a:lnTo>
                  <a:pt x="4443" y="2928"/>
                </a:lnTo>
                <a:lnTo>
                  <a:pt x="4459" y="2896"/>
                </a:lnTo>
                <a:lnTo>
                  <a:pt x="4475" y="2864"/>
                </a:lnTo>
                <a:lnTo>
                  <a:pt x="4492" y="2832"/>
                </a:lnTo>
                <a:lnTo>
                  <a:pt x="4508" y="2800"/>
                </a:lnTo>
                <a:lnTo>
                  <a:pt x="4524" y="2768"/>
                </a:lnTo>
                <a:lnTo>
                  <a:pt x="4541" y="2736"/>
                </a:lnTo>
                <a:lnTo>
                  <a:pt x="4556" y="2704"/>
                </a:lnTo>
                <a:lnTo>
                  <a:pt x="4571" y="2671"/>
                </a:lnTo>
                <a:lnTo>
                  <a:pt x="4593" y="2625"/>
                </a:lnTo>
                <a:lnTo>
                  <a:pt x="4616" y="2578"/>
                </a:lnTo>
                <a:lnTo>
                  <a:pt x="4638" y="2532"/>
                </a:lnTo>
                <a:lnTo>
                  <a:pt x="4661" y="2486"/>
                </a:lnTo>
                <a:lnTo>
                  <a:pt x="4673" y="2458"/>
                </a:lnTo>
                <a:lnTo>
                  <a:pt x="4687" y="2430"/>
                </a:lnTo>
                <a:lnTo>
                  <a:pt x="4700" y="2403"/>
                </a:lnTo>
                <a:lnTo>
                  <a:pt x="4714" y="2375"/>
                </a:lnTo>
                <a:lnTo>
                  <a:pt x="4726" y="2348"/>
                </a:lnTo>
                <a:lnTo>
                  <a:pt x="4740" y="2320"/>
                </a:lnTo>
                <a:lnTo>
                  <a:pt x="4752" y="2292"/>
                </a:lnTo>
                <a:lnTo>
                  <a:pt x="4766" y="2265"/>
                </a:lnTo>
                <a:lnTo>
                  <a:pt x="4780" y="2237"/>
                </a:lnTo>
                <a:lnTo>
                  <a:pt x="4793" y="2208"/>
                </a:lnTo>
                <a:lnTo>
                  <a:pt x="4806" y="2181"/>
                </a:lnTo>
                <a:lnTo>
                  <a:pt x="4820" y="2153"/>
                </a:lnTo>
                <a:lnTo>
                  <a:pt x="4833" y="2124"/>
                </a:lnTo>
                <a:lnTo>
                  <a:pt x="4846" y="2097"/>
                </a:lnTo>
                <a:lnTo>
                  <a:pt x="4860" y="2069"/>
                </a:lnTo>
                <a:lnTo>
                  <a:pt x="4873" y="2040"/>
                </a:lnTo>
                <a:lnTo>
                  <a:pt x="4894" y="1996"/>
                </a:lnTo>
                <a:lnTo>
                  <a:pt x="4915" y="1951"/>
                </a:lnTo>
                <a:lnTo>
                  <a:pt x="4935" y="1907"/>
                </a:lnTo>
                <a:lnTo>
                  <a:pt x="4957" y="1862"/>
                </a:lnTo>
                <a:lnTo>
                  <a:pt x="4972" y="1830"/>
                </a:lnTo>
                <a:lnTo>
                  <a:pt x="4987" y="1797"/>
                </a:lnTo>
                <a:lnTo>
                  <a:pt x="5001" y="1764"/>
                </a:lnTo>
                <a:lnTo>
                  <a:pt x="5016" y="1732"/>
                </a:lnTo>
                <a:lnTo>
                  <a:pt x="5031" y="1698"/>
                </a:lnTo>
                <a:lnTo>
                  <a:pt x="5045" y="1665"/>
                </a:lnTo>
                <a:lnTo>
                  <a:pt x="5060" y="1633"/>
                </a:lnTo>
                <a:lnTo>
                  <a:pt x="5073" y="1600"/>
                </a:lnTo>
                <a:lnTo>
                  <a:pt x="5105" y="1527"/>
                </a:lnTo>
                <a:lnTo>
                  <a:pt x="5136" y="1455"/>
                </a:lnTo>
                <a:lnTo>
                  <a:pt x="5166" y="1382"/>
                </a:lnTo>
                <a:lnTo>
                  <a:pt x="5196" y="1309"/>
                </a:lnTo>
                <a:lnTo>
                  <a:pt x="5224" y="1235"/>
                </a:lnTo>
                <a:lnTo>
                  <a:pt x="5251" y="1161"/>
                </a:lnTo>
                <a:lnTo>
                  <a:pt x="5277" y="1086"/>
                </a:lnTo>
                <a:lnTo>
                  <a:pt x="5302" y="1011"/>
                </a:lnTo>
                <a:lnTo>
                  <a:pt x="5309" y="984"/>
                </a:lnTo>
                <a:lnTo>
                  <a:pt x="5317" y="958"/>
                </a:lnTo>
                <a:lnTo>
                  <a:pt x="5324" y="932"/>
                </a:lnTo>
                <a:lnTo>
                  <a:pt x="5330" y="905"/>
                </a:lnTo>
                <a:lnTo>
                  <a:pt x="5338" y="879"/>
                </a:lnTo>
                <a:lnTo>
                  <a:pt x="5344" y="852"/>
                </a:lnTo>
                <a:lnTo>
                  <a:pt x="5350" y="825"/>
                </a:lnTo>
                <a:lnTo>
                  <a:pt x="5357" y="799"/>
                </a:lnTo>
                <a:lnTo>
                  <a:pt x="5363" y="773"/>
                </a:lnTo>
                <a:lnTo>
                  <a:pt x="5367" y="745"/>
                </a:lnTo>
                <a:lnTo>
                  <a:pt x="5369" y="719"/>
                </a:lnTo>
                <a:lnTo>
                  <a:pt x="5372" y="691"/>
                </a:lnTo>
                <a:lnTo>
                  <a:pt x="5374" y="665"/>
                </a:lnTo>
                <a:lnTo>
                  <a:pt x="5376" y="637"/>
                </a:lnTo>
                <a:lnTo>
                  <a:pt x="5378" y="611"/>
                </a:lnTo>
                <a:lnTo>
                  <a:pt x="5379" y="583"/>
                </a:lnTo>
                <a:lnTo>
                  <a:pt x="5382" y="557"/>
                </a:lnTo>
                <a:lnTo>
                  <a:pt x="5384" y="529"/>
                </a:lnTo>
                <a:lnTo>
                  <a:pt x="5388" y="503"/>
                </a:lnTo>
                <a:lnTo>
                  <a:pt x="5391" y="477"/>
                </a:lnTo>
                <a:lnTo>
                  <a:pt x="5393" y="468"/>
                </a:lnTo>
                <a:lnTo>
                  <a:pt x="5396" y="459"/>
                </a:lnTo>
                <a:lnTo>
                  <a:pt x="5398" y="450"/>
                </a:lnTo>
                <a:lnTo>
                  <a:pt x="5402" y="443"/>
                </a:lnTo>
                <a:lnTo>
                  <a:pt x="5411" y="426"/>
                </a:lnTo>
                <a:lnTo>
                  <a:pt x="5419" y="410"/>
                </a:lnTo>
                <a:lnTo>
                  <a:pt x="5423" y="403"/>
                </a:lnTo>
                <a:lnTo>
                  <a:pt x="5427" y="395"/>
                </a:lnTo>
                <a:lnTo>
                  <a:pt x="5428" y="388"/>
                </a:lnTo>
                <a:lnTo>
                  <a:pt x="5428" y="379"/>
                </a:lnTo>
                <a:lnTo>
                  <a:pt x="5427" y="374"/>
                </a:lnTo>
                <a:lnTo>
                  <a:pt x="5428" y="369"/>
                </a:lnTo>
                <a:lnTo>
                  <a:pt x="5428" y="364"/>
                </a:lnTo>
                <a:lnTo>
                  <a:pt x="5431" y="360"/>
                </a:lnTo>
                <a:lnTo>
                  <a:pt x="5433" y="356"/>
                </a:lnTo>
                <a:lnTo>
                  <a:pt x="5437" y="354"/>
                </a:lnTo>
                <a:lnTo>
                  <a:pt x="5441" y="350"/>
                </a:lnTo>
                <a:lnTo>
                  <a:pt x="5446" y="349"/>
                </a:lnTo>
                <a:lnTo>
                  <a:pt x="5451" y="346"/>
                </a:lnTo>
                <a:lnTo>
                  <a:pt x="5456" y="345"/>
                </a:lnTo>
                <a:lnTo>
                  <a:pt x="5460" y="342"/>
                </a:lnTo>
                <a:lnTo>
                  <a:pt x="5463" y="339"/>
                </a:lnTo>
                <a:lnTo>
                  <a:pt x="5471" y="325"/>
                </a:lnTo>
                <a:lnTo>
                  <a:pt x="5480" y="311"/>
                </a:lnTo>
                <a:lnTo>
                  <a:pt x="5490" y="298"/>
                </a:lnTo>
                <a:lnTo>
                  <a:pt x="5497" y="283"/>
                </a:lnTo>
                <a:lnTo>
                  <a:pt x="5507" y="263"/>
                </a:lnTo>
                <a:lnTo>
                  <a:pt x="5519" y="245"/>
                </a:lnTo>
                <a:lnTo>
                  <a:pt x="5530" y="226"/>
                </a:lnTo>
                <a:lnTo>
                  <a:pt x="5541" y="206"/>
                </a:lnTo>
                <a:lnTo>
                  <a:pt x="5546" y="197"/>
                </a:lnTo>
                <a:lnTo>
                  <a:pt x="5551" y="187"/>
                </a:lnTo>
                <a:lnTo>
                  <a:pt x="5555" y="178"/>
                </a:lnTo>
                <a:lnTo>
                  <a:pt x="5559" y="168"/>
                </a:lnTo>
                <a:lnTo>
                  <a:pt x="5565" y="154"/>
                </a:lnTo>
                <a:lnTo>
                  <a:pt x="5572" y="142"/>
                </a:lnTo>
                <a:lnTo>
                  <a:pt x="5577" y="135"/>
                </a:lnTo>
                <a:lnTo>
                  <a:pt x="5582" y="132"/>
                </a:lnTo>
                <a:lnTo>
                  <a:pt x="5589" y="127"/>
                </a:lnTo>
                <a:lnTo>
                  <a:pt x="5595" y="123"/>
                </a:lnTo>
                <a:lnTo>
                  <a:pt x="5623" y="109"/>
                </a:lnTo>
                <a:lnTo>
                  <a:pt x="5649" y="93"/>
                </a:lnTo>
                <a:lnTo>
                  <a:pt x="5675" y="76"/>
                </a:lnTo>
                <a:lnTo>
                  <a:pt x="5702" y="60"/>
                </a:lnTo>
                <a:lnTo>
                  <a:pt x="5718" y="50"/>
                </a:lnTo>
                <a:lnTo>
                  <a:pt x="5735" y="40"/>
                </a:lnTo>
                <a:lnTo>
                  <a:pt x="5744" y="35"/>
                </a:lnTo>
                <a:lnTo>
                  <a:pt x="5752" y="31"/>
                </a:lnTo>
                <a:lnTo>
                  <a:pt x="5760" y="29"/>
                </a:lnTo>
                <a:lnTo>
                  <a:pt x="5769" y="28"/>
                </a:lnTo>
                <a:lnTo>
                  <a:pt x="5781" y="29"/>
                </a:lnTo>
                <a:lnTo>
                  <a:pt x="5791" y="28"/>
                </a:lnTo>
                <a:lnTo>
                  <a:pt x="5799" y="25"/>
                </a:lnTo>
                <a:lnTo>
                  <a:pt x="5808" y="23"/>
                </a:lnTo>
                <a:lnTo>
                  <a:pt x="5827" y="15"/>
                </a:lnTo>
                <a:lnTo>
                  <a:pt x="5844" y="6"/>
                </a:lnTo>
                <a:lnTo>
                  <a:pt x="5852" y="4"/>
                </a:lnTo>
                <a:lnTo>
                  <a:pt x="5858" y="1"/>
                </a:lnTo>
                <a:lnTo>
                  <a:pt x="5866" y="0"/>
                </a:lnTo>
                <a:lnTo>
                  <a:pt x="5873" y="0"/>
                </a:lnTo>
                <a:lnTo>
                  <a:pt x="5881" y="0"/>
                </a:lnTo>
                <a:lnTo>
                  <a:pt x="5888" y="3"/>
                </a:lnTo>
                <a:lnTo>
                  <a:pt x="5896" y="5"/>
                </a:lnTo>
                <a:lnTo>
                  <a:pt x="5902" y="9"/>
                </a:lnTo>
                <a:lnTo>
                  <a:pt x="5907" y="11"/>
                </a:lnTo>
                <a:lnTo>
                  <a:pt x="5912" y="11"/>
                </a:lnTo>
                <a:lnTo>
                  <a:pt x="5916" y="11"/>
                </a:lnTo>
                <a:lnTo>
                  <a:pt x="5921" y="10"/>
                </a:lnTo>
                <a:lnTo>
                  <a:pt x="5937" y="6"/>
                </a:lnTo>
                <a:lnTo>
                  <a:pt x="5955" y="4"/>
                </a:lnTo>
                <a:lnTo>
                  <a:pt x="5970" y="1"/>
                </a:lnTo>
                <a:lnTo>
                  <a:pt x="5984" y="1"/>
                </a:lnTo>
                <a:lnTo>
                  <a:pt x="5997" y="4"/>
                </a:lnTo>
                <a:lnTo>
                  <a:pt x="6010" y="9"/>
                </a:lnTo>
                <a:lnTo>
                  <a:pt x="6021" y="15"/>
                </a:lnTo>
                <a:lnTo>
                  <a:pt x="6033" y="24"/>
                </a:lnTo>
                <a:lnTo>
                  <a:pt x="6043" y="34"/>
                </a:lnTo>
                <a:lnTo>
                  <a:pt x="6051" y="46"/>
                </a:lnTo>
                <a:lnTo>
                  <a:pt x="6059" y="56"/>
                </a:lnTo>
                <a:lnTo>
                  <a:pt x="6066" y="66"/>
                </a:lnTo>
                <a:lnTo>
                  <a:pt x="6070" y="71"/>
                </a:lnTo>
                <a:lnTo>
                  <a:pt x="6075" y="75"/>
                </a:lnTo>
                <a:lnTo>
                  <a:pt x="6080" y="80"/>
                </a:lnTo>
                <a:lnTo>
                  <a:pt x="6086" y="83"/>
                </a:lnTo>
                <a:lnTo>
                  <a:pt x="6093" y="88"/>
                </a:lnTo>
                <a:lnTo>
                  <a:pt x="6098" y="95"/>
                </a:lnTo>
                <a:lnTo>
                  <a:pt x="6102" y="103"/>
                </a:lnTo>
                <a:lnTo>
                  <a:pt x="6103" y="112"/>
                </a:lnTo>
                <a:lnTo>
                  <a:pt x="6107" y="128"/>
                </a:lnTo>
                <a:lnTo>
                  <a:pt x="6112" y="145"/>
                </a:lnTo>
                <a:lnTo>
                  <a:pt x="6118" y="162"/>
                </a:lnTo>
                <a:lnTo>
                  <a:pt x="6127" y="177"/>
                </a:lnTo>
                <a:lnTo>
                  <a:pt x="6132" y="186"/>
                </a:lnTo>
                <a:lnTo>
                  <a:pt x="6134" y="194"/>
                </a:lnTo>
                <a:lnTo>
                  <a:pt x="6137" y="204"/>
                </a:lnTo>
                <a:lnTo>
                  <a:pt x="6138" y="214"/>
                </a:lnTo>
                <a:lnTo>
                  <a:pt x="6142" y="233"/>
                </a:lnTo>
                <a:lnTo>
                  <a:pt x="6147" y="252"/>
                </a:lnTo>
                <a:lnTo>
                  <a:pt x="6150" y="265"/>
                </a:lnTo>
                <a:lnTo>
                  <a:pt x="6152" y="278"/>
                </a:lnTo>
                <a:lnTo>
                  <a:pt x="6150" y="292"/>
                </a:lnTo>
                <a:lnTo>
                  <a:pt x="6149" y="305"/>
                </a:lnTo>
                <a:lnTo>
                  <a:pt x="6143" y="331"/>
                </a:lnTo>
                <a:lnTo>
                  <a:pt x="6138" y="356"/>
                </a:lnTo>
                <a:lnTo>
                  <a:pt x="6133" y="393"/>
                </a:lnTo>
                <a:lnTo>
                  <a:pt x="6127" y="429"/>
                </a:lnTo>
                <a:lnTo>
                  <a:pt x="6123" y="446"/>
                </a:lnTo>
                <a:lnTo>
                  <a:pt x="6119" y="464"/>
                </a:lnTo>
                <a:lnTo>
                  <a:pt x="6113" y="482"/>
                </a:lnTo>
                <a:lnTo>
                  <a:pt x="6105" y="498"/>
                </a:lnTo>
                <a:lnTo>
                  <a:pt x="6094" y="524"/>
                </a:lnTo>
                <a:lnTo>
                  <a:pt x="6083" y="549"/>
                </a:lnTo>
                <a:lnTo>
                  <a:pt x="6071" y="576"/>
                </a:lnTo>
                <a:lnTo>
                  <a:pt x="6063" y="602"/>
                </a:lnTo>
                <a:lnTo>
                  <a:pt x="6056" y="621"/>
                </a:lnTo>
                <a:lnTo>
                  <a:pt x="6049" y="638"/>
                </a:lnTo>
                <a:lnTo>
                  <a:pt x="6041" y="655"/>
                </a:lnTo>
                <a:lnTo>
                  <a:pt x="6033" y="671"/>
                </a:lnTo>
                <a:lnTo>
                  <a:pt x="6013" y="704"/>
                </a:lnTo>
                <a:lnTo>
                  <a:pt x="5991" y="735"/>
                </a:lnTo>
                <a:lnTo>
                  <a:pt x="5964" y="776"/>
                </a:lnTo>
                <a:lnTo>
                  <a:pt x="5935" y="816"/>
                </a:lnTo>
                <a:lnTo>
                  <a:pt x="5906" y="858"/>
                </a:lnTo>
                <a:lnTo>
                  <a:pt x="5877" y="898"/>
                </a:lnTo>
                <a:lnTo>
                  <a:pt x="5861" y="920"/>
                </a:lnTo>
                <a:lnTo>
                  <a:pt x="5843" y="944"/>
                </a:lnTo>
                <a:lnTo>
                  <a:pt x="5827" y="967"/>
                </a:lnTo>
                <a:lnTo>
                  <a:pt x="5811" y="991"/>
                </a:lnTo>
                <a:lnTo>
                  <a:pt x="5793" y="1020"/>
                </a:lnTo>
                <a:lnTo>
                  <a:pt x="5777" y="1048"/>
                </a:lnTo>
                <a:lnTo>
                  <a:pt x="5762" y="1077"/>
                </a:lnTo>
                <a:lnTo>
                  <a:pt x="5745" y="1105"/>
                </a:lnTo>
                <a:lnTo>
                  <a:pt x="5734" y="1121"/>
                </a:lnTo>
                <a:lnTo>
                  <a:pt x="5723" y="1137"/>
                </a:lnTo>
                <a:lnTo>
                  <a:pt x="5713" y="1154"/>
                </a:lnTo>
                <a:lnTo>
                  <a:pt x="5703" y="1170"/>
                </a:lnTo>
                <a:lnTo>
                  <a:pt x="5692" y="1189"/>
                </a:lnTo>
                <a:lnTo>
                  <a:pt x="5678" y="1208"/>
                </a:lnTo>
                <a:lnTo>
                  <a:pt x="5671" y="1216"/>
                </a:lnTo>
                <a:lnTo>
                  <a:pt x="5665" y="1226"/>
                </a:lnTo>
                <a:lnTo>
                  <a:pt x="5660" y="1237"/>
                </a:lnTo>
                <a:lnTo>
                  <a:pt x="5656" y="1247"/>
                </a:lnTo>
                <a:lnTo>
                  <a:pt x="5653" y="1252"/>
                </a:lnTo>
                <a:lnTo>
                  <a:pt x="5648" y="1255"/>
                </a:lnTo>
                <a:lnTo>
                  <a:pt x="5640" y="1260"/>
                </a:lnTo>
                <a:lnTo>
                  <a:pt x="5634" y="1267"/>
                </a:lnTo>
                <a:lnTo>
                  <a:pt x="5629" y="1272"/>
                </a:lnTo>
                <a:lnTo>
                  <a:pt x="5625" y="1278"/>
                </a:lnTo>
                <a:lnTo>
                  <a:pt x="5621" y="1285"/>
                </a:lnTo>
                <a:lnTo>
                  <a:pt x="5619" y="1293"/>
                </a:lnTo>
                <a:lnTo>
                  <a:pt x="5616" y="1300"/>
                </a:lnTo>
                <a:lnTo>
                  <a:pt x="5616" y="1308"/>
                </a:lnTo>
                <a:lnTo>
                  <a:pt x="5614" y="1318"/>
                </a:lnTo>
                <a:lnTo>
                  <a:pt x="5611" y="1328"/>
                </a:lnTo>
                <a:lnTo>
                  <a:pt x="5606" y="1336"/>
                </a:lnTo>
                <a:lnTo>
                  <a:pt x="5599" y="1344"/>
                </a:lnTo>
                <a:lnTo>
                  <a:pt x="5584" y="1361"/>
                </a:lnTo>
                <a:lnTo>
                  <a:pt x="5569" y="1378"/>
                </a:lnTo>
                <a:lnTo>
                  <a:pt x="5556" y="1398"/>
                </a:lnTo>
                <a:lnTo>
                  <a:pt x="5546" y="1418"/>
                </a:lnTo>
                <a:lnTo>
                  <a:pt x="5531" y="1451"/>
                </a:lnTo>
                <a:lnTo>
                  <a:pt x="5516" y="1482"/>
                </a:lnTo>
                <a:lnTo>
                  <a:pt x="5501" y="1515"/>
                </a:lnTo>
                <a:lnTo>
                  <a:pt x="5486" y="1546"/>
                </a:lnTo>
                <a:lnTo>
                  <a:pt x="5480" y="1560"/>
                </a:lnTo>
                <a:lnTo>
                  <a:pt x="5476" y="1574"/>
                </a:lnTo>
                <a:lnTo>
                  <a:pt x="5471" y="1588"/>
                </a:lnTo>
                <a:lnTo>
                  <a:pt x="5466" y="1601"/>
                </a:lnTo>
                <a:lnTo>
                  <a:pt x="5455" y="1625"/>
                </a:lnTo>
                <a:lnTo>
                  <a:pt x="5442" y="1648"/>
                </a:lnTo>
                <a:lnTo>
                  <a:pt x="5428" y="1670"/>
                </a:lnTo>
                <a:lnTo>
                  <a:pt x="5414" y="1693"/>
                </a:lnTo>
                <a:lnTo>
                  <a:pt x="5412" y="1697"/>
                </a:lnTo>
                <a:lnTo>
                  <a:pt x="5412" y="1699"/>
                </a:lnTo>
                <a:lnTo>
                  <a:pt x="5414" y="1701"/>
                </a:lnTo>
                <a:lnTo>
                  <a:pt x="5417" y="1703"/>
                </a:lnTo>
                <a:lnTo>
                  <a:pt x="5419" y="1704"/>
                </a:lnTo>
                <a:lnTo>
                  <a:pt x="5419" y="1707"/>
                </a:lnTo>
                <a:lnTo>
                  <a:pt x="5419" y="1708"/>
                </a:lnTo>
                <a:lnTo>
                  <a:pt x="5419" y="1711"/>
                </a:lnTo>
                <a:lnTo>
                  <a:pt x="5417" y="1714"/>
                </a:lnTo>
                <a:lnTo>
                  <a:pt x="5416" y="1718"/>
                </a:lnTo>
                <a:lnTo>
                  <a:pt x="5399" y="1743"/>
                </a:lnTo>
                <a:lnTo>
                  <a:pt x="5387" y="1770"/>
                </a:lnTo>
                <a:lnTo>
                  <a:pt x="5379" y="1782"/>
                </a:lnTo>
                <a:lnTo>
                  <a:pt x="5373" y="1796"/>
                </a:lnTo>
                <a:lnTo>
                  <a:pt x="5366" y="1808"/>
                </a:lnTo>
                <a:lnTo>
                  <a:pt x="5357" y="1820"/>
                </a:lnTo>
                <a:lnTo>
                  <a:pt x="5350" y="1828"/>
                </a:lnTo>
                <a:lnTo>
                  <a:pt x="5345" y="1837"/>
                </a:lnTo>
                <a:lnTo>
                  <a:pt x="5342" y="1847"/>
                </a:lnTo>
                <a:lnTo>
                  <a:pt x="5340" y="1857"/>
                </a:lnTo>
                <a:lnTo>
                  <a:pt x="5338" y="1871"/>
                </a:lnTo>
                <a:lnTo>
                  <a:pt x="5334" y="1885"/>
                </a:lnTo>
                <a:lnTo>
                  <a:pt x="5330" y="1897"/>
                </a:lnTo>
                <a:lnTo>
                  <a:pt x="5325" y="1910"/>
                </a:lnTo>
                <a:lnTo>
                  <a:pt x="5314" y="1935"/>
                </a:lnTo>
                <a:lnTo>
                  <a:pt x="5303" y="1960"/>
                </a:lnTo>
                <a:lnTo>
                  <a:pt x="5294" y="1980"/>
                </a:lnTo>
                <a:lnTo>
                  <a:pt x="5284" y="1999"/>
                </a:lnTo>
                <a:lnTo>
                  <a:pt x="5274" y="2018"/>
                </a:lnTo>
                <a:lnTo>
                  <a:pt x="5264" y="2038"/>
                </a:lnTo>
                <a:lnTo>
                  <a:pt x="5249" y="2065"/>
                </a:lnTo>
                <a:lnTo>
                  <a:pt x="5236" y="2094"/>
                </a:lnTo>
                <a:lnTo>
                  <a:pt x="5225" y="2123"/>
                </a:lnTo>
                <a:lnTo>
                  <a:pt x="5215" y="2155"/>
                </a:lnTo>
                <a:lnTo>
                  <a:pt x="5213" y="2163"/>
                </a:lnTo>
                <a:lnTo>
                  <a:pt x="5209" y="2171"/>
                </a:lnTo>
                <a:lnTo>
                  <a:pt x="5205" y="2180"/>
                </a:lnTo>
                <a:lnTo>
                  <a:pt x="5200" y="2187"/>
                </a:lnTo>
                <a:lnTo>
                  <a:pt x="5190" y="2202"/>
                </a:lnTo>
                <a:lnTo>
                  <a:pt x="5182" y="2218"/>
                </a:lnTo>
                <a:lnTo>
                  <a:pt x="5177" y="2229"/>
                </a:lnTo>
                <a:lnTo>
                  <a:pt x="5172" y="2240"/>
                </a:lnTo>
                <a:lnTo>
                  <a:pt x="5169" y="2250"/>
                </a:lnTo>
                <a:lnTo>
                  <a:pt x="5164" y="2260"/>
                </a:lnTo>
                <a:lnTo>
                  <a:pt x="5154" y="2287"/>
                </a:lnTo>
                <a:lnTo>
                  <a:pt x="5142" y="2314"/>
                </a:lnTo>
                <a:lnTo>
                  <a:pt x="5131" y="2341"/>
                </a:lnTo>
                <a:lnTo>
                  <a:pt x="5121" y="2369"/>
                </a:lnTo>
                <a:lnTo>
                  <a:pt x="5119" y="2374"/>
                </a:lnTo>
                <a:lnTo>
                  <a:pt x="5116" y="2379"/>
                </a:lnTo>
                <a:lnTo>
                  <a:pt x="5114" y="2384"/>
                </a:lnTo>
                <a:lnTo>
                  <a:pt x="5109" y="2388"/>
                </a:lnTo>
                <a:lnTo>
                  <a:pt x="5103" y="2393"/>
                </a:lnTo>
                <a:lnTo>
                  <a:pt x="5101" y="2399"/>
                </a:lnTo>
                <a:lnTo>
                  <a:pt x="5098" y="2405"/>
                </a:lnTo>
                <a:lnTo>
                  <a:pt x="5097" y="2412"/>
                </a:lnTo>
                <a:lnTo>
                  <a:pt x="5096" y="2418"/>
                </a:lnTo>
                <a:lnTo>
                  <a:pt x="5098" y="2422"/>
                </a:lnTo>
                <a:lnTo>
                  <a:pt x="5101" y="2423"/>
                </a:lnTo>
                <a:lnTo>
                  <a:pt x="5107" y="2425"/>
                </a:lnTo>
                <a:lnTo>
                  <a:pt x="5111" y="2427"/>
                </a:lnTo>
                <a:lnTo>
                  <a:pt x="5116" y="2428"/>
                </a:lnTo>
                <a:lnTo>
                  <a:pt x="5119" y="2430"/>
                </a:lnTo>
                <a:lnTo>
                  <a:pt x="5121" y="2433"/>
                </a:lnTo>
                <a:lnTo>
                  <a:pt x="5122" y="2435"/>
                </a:lnTo>
                <a:lnTo>
                  <a:pt x="5122" y="2439"/>
                </a:lnTo>
                <a:lnTo>
                  <a:pt x="5122" y="2443"/>
                </a:lnTo>
                <a:lnTo>
                  <a:pt x="5120" y="2447"/>
                </a:lnTo>
                <a:lnTo>
                  <a:pt x="5112" y="2462"/>
                </a:lnTo>
                <a:lnTo>
                  <a:pt x="5105" y="2477"/>
                </a:lnTo>
                <a:lnTo>
                  <a:pt x="5098" y="2493"/>
                </a:lnTo>
                <a:lnTo>
                  <a:pt x="5092" y="2509"/>
                </a:lnTo>
                <a:lnTo>
                  <a:pt x="5086" y="2526"/>
                </a:lnTo>
                <a:lnTo>
                  <a:pt x="5080" y="2541"/>
                </a:lnTo>
                <a:lnTo>
                  <a:pt x="5073" y="2557"/>
                </a:lnTo>
                <a:lnTo>
                  <a:pt x="5066" y="2572"/>
                </a:lnTo>
                <a:lnTo>
                  <a:pt x="5057" y="2588"/>
                </a:lnTo>
                <a:lnTo>
                  <a:pt x="5050" y="2606"/>
                </a:lnTo>
                <a:lnTo>
                  <a:pt x="5043" y="2624"/>
                </a:lnTo>
                <a:lnTo>
                  <a:pt x="5038" y="2642"/>
                </a:lnTo>
                <a:lnTo>
                  <a:pt x="5032" y="2660"/>
                </a:lnTo>
                <a:lnTo>
                  <a:pt x="5026" y="2677"/>
                </a:lnTo>
                <a:lnTo>
                  <a:pt x="5019" y="2694"/>
                </a:lnTo>
                <a:lnTo>
                  <a:pt x="5012" y="2711"/>
                </a:lnTo>
                <a:lnTo>
                  <a:pt x="4996" y="2744"/>
                </a:lnTo>
                <a:lnTo>
                  <a:pt x="4978" y="2777"/>
                </a:lnTo>
                <a:lnTo>
                  <a:pt x="4968" y="2798"/>
                </a:lnTo>
                <a:lnTo>
                  <a:pt x="4959" y="2819"/>
                </a:lnTo>
                <a:lnTo>
                  <a:pt x="4954" y="2830"/>
                </a:lnTo>
                <a:lnTo>
                  <a:pt x="4949" y="2840"/>
                </a:lnTo>
                <a:lnTo>
                  <a:pt x="4943" y="2851"/>
                </a:lnTo>
                <a:lnTo>
                  <a:pt x="4935" y="2859"/>
                </a:lnTo>
                <a:lnTo>
                  <a:pt x="4934" y="2862"/>
                </a:lnTo>
                <a:lnTo>
                  <a:pt x="4933" y="2866"/>
                </a:lnTo>
                <a:lnTo>
                  <a:pt x="4933" y="2869"/>
                </a:lnTo>
                <a:lnTo>
                  <a:pt x="4933" y="2873"/>
                </a:lnTo>
                <a:lnTo>
                  <a:pt x="4932" y="2882"/>
                </a:lnTo>
                <a:lnTo>
                  <a:pt x="4929" y="2891"/>
                </a:lnTo>
                <a:lnTo>
                  <a:pt x="4925" y="2898"/>
                </a:lnTo>
                <a:lnTo>
                  <a:pt x="4920" y="2907"/>
                </a:lnTo>
                <a:lnTo>
                  <a:pt x="4917" y="2917"/>
                </a:lnTo>
                <a:lnTo>
                  <a:pt x="4912" y="2928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763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8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10813773" y="1130311"/>
            <a:ext cx="6361044" cy="8133158"/>
          </a:xfrm>
          <a:custGeom>
            <a:avLst/>
            <a:gdLst>
              <a:gd name="T0" fmla="*/ 482 w 3709"/>
              <a:gd name="T1" fmla="*/ 4755 h 5344"/>
              <a:gd name="T2" fmla="*/ 2876 w 3709"/>
              <a:gd name="T3" fmla="*/ 469 h 5344"/>
              <a:gd name="T4" fmla="*/ 180 w 3709"/>
              <a:gd name="T5" fmla="*/ 3466 h 5344"/>
              <a:gd name="T6" fmla="*/ 466 w 3709"/>
              <a:gd name="T7" fmla="*/ 1831 h 5344"/>
              <a:gd name="T8" fmla="*/ 321 w 3709"/>
              <a:gd name="T9" fmla="*/ 2215 h 5344"/>
              <a:gd name="T10" fmla="*/ 456 w 3709"/>
              <a:gd name="T11" fmla="*/ 1909 h 5344"/>
              <a:gd name="T12" fmla="*/ 859 w 3709"/>
              <a:gd name="T13" fmla="*/ 946 h 5344"/>
              <a:gd name="T14" fmla="*/ 511 w 3709"/>
              <a:gd name="T15" fmla="*/ 1396 h 5344"/>
              <a:gd name="T16" fmla="*/ 308 w 3709"/>
              <a:gd name="T17" fmla="*/ 1925 h 5344"/>
              <a:gd name="T18" fmla="*/ 472 w 3709"/>
              <a:gd name="T19" fmla="*/ 1574 h 5344"/>
              <a:gd name="T20" fmla="*/ 919 w 3709"/>
              <a:gd name="T21" fmla="*/ 1006 h 5344"/>
              <a:gd name="T22" fmla="*/ 938 w 3709"/>
              <a:gd name="T23" fmla="*/ 934 h 5344"/>
              <a:gd name="T24" fmla="*/ 3006 w 3709"/>
              <a:gd name="T25" fmla="*/ 1106 h 5344"/>
              <a:gd name="T26" fmla="*/ 2458 w 3709"/>
              <a:gd name="T27" fmla="*/ 764 h 5344"/>
              <a:gd name="T28" fmla="*/ 1859 w 3709"/>
              <a:gd name="T29" fmla="*/ 1178 h 5344"/>
              <a:gd name="T30" fmla="*/ 1275 w 3709"/>
              <a:gd name="T31" fmla="*/ 1935 h 5344"/>
              <a:gd name="T32" fmla="*/ 1024 w 3709"/>
              <a:gd name="T33" fmla="*/ 2450 h 5344"/>
              <a:gd name="T34" fmla="*/ 909 w 3709"/>
              <a:gd name="T35" fmla="*/ 2957 h 5344"/>
              <a:gd name="T36" fmla="*/ 881 w 3709"/>
              <a:gd name="T37" fmla="*/ 3190 h 5344"/>
              <a:gd name="T38" fmla="*/ 866 w 3709"/>
              <a:gd name="T39" fmla="*/ 3416 h 5344"/>
              <a:gd name="T40" fmla="*/ 850 w 3709"/>
              <a:gd name="T41" fmla="*/ 3730 h 5344"/>
              <a:gd name="T42" fmla="*/ 871 w 3709"/>
              <a:gd name="T43" fmla="*/ 4038 h 5344"/>
              <a:gd name="T44" fmla="*/ 1008 w 3709"/>
              <a:gd name="T45" fmla="*/ 4417 h 5344"/>
              <a:gd name="T46" fmla="*/ 1171 w 3709"/>
              <a:gd name="T47" fmla="*/ 4676 h 5344"/>
              <a:gd name="T48" fmla="*/ 1964 w 3709"/>
              <a:gd name="T49" fmla="*/ 4934 h 5344"/>
              <a:gd name="T50" fmla="*/ 2639 w 3709"/>
              <a:gd name="T51" fmla="*/ 4463 h 5344"/>
              <a:gd name="T52" fmla="*/ 3216 w 3709"/>
              <a:gd name="T53" fmla="*/ 3269 h 5344"/>
              <a:gd name="T54" fmla="*/ 3310 w 3709"/>
              <a:gd name="T55" fmla="*/ 2299 h 5344"/>
              <a:gd name="T56" fmla="*/ 3201 w 3709"/>
              <a:gd name="T57" fmla="*/ 1569 h 5344"/>
              <a:gd name="T58" fmla="*/ 173 w 3709"/>
              <a:gd name="T59" fmla="*/ 4066 h 5344"/>
              <a:gd name="T60" fmla="*/ 80 w 3709"/>
              <a:gd name="T61" fmla="*/ 3230 h 5344"/>
              <a:gd name="T62" fmla="*/ 96 w 3709"/>
              <a:gd name="T63" fmla="*/ 2657 h 5344"/>
              <a:gd name="T64" fmla="*/ 54 w 3709"/>
              <a:gd name="T65" fmla="*/ 3154 h 5344"/>
              <a:gd name="T66" fmla="*/ 6 w 3709"/>
              <a:gd name="T67" fmla="*/ 3287 h 5344"/>
              <a:gd name="T68" fmla="*/ 55 w 3709"/>
              <a:gd name="T69" fmla="*/ 2746 h 5344"/>
              <a:gd name="T70" fmla="*/ 109 w 3709"/>
              <a:gd name="T71" fmla="*/ 2415 h 5344"/>
              <a:gd name="T72" fmla="*/ 332 w 3709"/>
              <a:gd name="T73" fmla="*/ 1642 h 5344"/>
              <a:gd name="T74" fmla="*/ 604 w 3709"/>
              <a:gd name="T75" fmla="*/ 1175 h 5344"/>
              <a:gd name="T76" fmla="*/ 1216 w 3709"/>
              <a:gd name="T77" fmla="*/ 572 h 5344"/>
              <a:gd name="T78" fmla="*/ 1247 w 3709"/>
              <a:gd name="T79" fmla="*/ 467 h 5344"/>
              <a:gd name="T80" fmla="*/ 1715 w 3709"/>
              <a:gd name="T81" fmla="*/ 197 h 5344"/>
              <a:gd name="T82" fmla="*/ 1776 w 3709"/>
              <a:gd name="T83" fmla="*/ 110 h 5344"/>
              <a:gd name="T84" fmla="*/ 2203 w 3709"/>
              <a:gd name="T85" fmla="*/ 0 h 5344"/>
              <a:gd name="T86" fmla="*/ 2611 w 3709"/>
              <a:gd name="T87" fmla="*/ 93 h 5344"/>
              <a:gd name="T88" fmla="*/ 2786 w 3709"/>
              <a:gd name="T89" fmla="*/ 386 h 5344"/>
              <a:gd name="T90" fmla="*/ 3122 w 3709"/>
              <a:gd name="T91" fmla="*/ 601 h 5344"/>
              <a:gd name="T92" fmla="*/ 3357 w 3709"/>
              <a:gd name="T93" fmla="*/ 1007 h 5344"/>
              <a:gd name="T94" fmla="*/ 3562 w 3709"/>
              <a:gd name="T95" fmla="*/ 1571 h 5344"/>
              <a:gd name="T96" fmla="*/ 3599 w 3709"/>
              <a:gd name="T97" fmla="*/ 2376 h 5344"/>
              <a:gd name="T98" fmla="*/ 3627 w 3709"/>
              <a:gd name="T99" fmla="*/ 2562 h 5344"/>
              <a:gd name="T100" fmla="*/ 3671 w 3709"/>
              <a:gd name="T101" fmla="*/ 2769 h 5344"/>
              <a:gd name="T102" fmla="*/ 3667 w 3709"/>
              <a:gd name="T103" fmla="*/ 3234 h 5344"/>
              <a:gd name="T104" fmla="*/ 3528 w 3709"/>
              <a:gd name="T105" fmla="*/ 3691 h 5344"/>
              <a:gd name="T106" fmla="*/ 3352 w 3709"/>
              <a:gd name="T107" fmla="*/ 4016 h 5344"/>
              <a:gd name="T108" fmla="*/ 3018 w 3709"/>
              <a:gd name="T109" fmla="*/ 4533 h 5344"/>
              <a:gd name="T110" fmla="*/ 2726 w 3709"/>
              <a:gd name="T111" fmla="*/ 4837 h 5344"/>
              <a:gd name="T112" fmla="*/ 1973 w 3709"/>
              <a:gd name="T113" fmla="*/ 5300 h 5344"/>
              <a:gd name="T114" fmla="*/ 1078 w 3709"/>
              <a:gd name="T115" fmla="*/ 5256 h 5344"/>
              <a:gd name="T116" fmla="*/ 347 w 3709"/>
              <a:gd name="T117" fmla="*/ 4601 h 5344"/>
              <a:gd name="T118" fmla="*/ 165 w 3709"/>
              <a:gd name="T119" fmla="*/ 4225 h 5344"/>
              <a:gd name="T120" fmla="*/ 167 w 3709"/>
              <a:gd name="T121" fmla="*/ 4150 h 5344"/>
              <a:gd name="T122" fmla="*/ 368 w 3709"/>
              <a:gd name="T123" fmla="*/ 4579 h 5344"/>
              <a:gd name="T124" fmla="*/ 277 w 3709"/>
              <a:gd name="T125" fmla="*/ 4369 h 5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09" h="5344">
                <a:moveTo>
                  <a:pt x="469" y="1924"/>
                </a:moveTo>
                <a:lnTo>
                  <a:pt x="462" y="1936"/>
                </a:lnTo>
                <a:lnTo>
                  <a:pt x="457" y="1949"/>
                </a:lnTo>
                <a:lnTo>
                  <a:pt x="452" y="1963"/>
                </a:lnTo>
                <a:lnTo>
                  <a:pt x="449" y="1975"/>
                </a:lnTo>
                <a:lnTo>
                  <a:pt x="445" y="1989"/>
                </a:lnTo>
                <a:lnTo>
                  <a:pt x="442" y="2003"/>
                </a:lnTo>
                <a:lnTo>
                  <a:pt x="441" y="2017"/>
                </a:lnTo>
                <a:lnTo>
                  <a:pt x="440" y="2030"/>
                </a:lnTo>
                <a:lnTo>
                  <a:pt x="447" y="2004"/>
                </a:lnTo>
                <a:lnTo>
                  <a:pt x="454" y="1978"/>
                </a:lnTo>
                <a:lnTo>
                  <a:pt x="461" y="1950"/>
                </a:lnTo>
                <a:lnTo>
                  <a:pt x="469" y="1924"/>
                </a:lnTo>
                <a:close/>
                <a:moveTo>
                  <a:pt x="146" y="2460"/>
                </a:moveTo>
                <a:lnTo>
                  <a:pt x="143" y="2460"/>
                </a:lnTo>
                <a:lnTo>
                  <a:pt x="138" y="2459"/>
                </a:lnTo>
                <a:lnTo>
                  <a:pt x="133" y="2486"/>
                </a:lnTo>
                <a:lnTo>
                  <a:pt x="128" y="2512"/>
                </a:lnTo>
                <a:lnTo>
                  <a:pt x="125" y="2526"/>
                </a:lnTo>
                <a:lnTo>
                  <a:pt x="124" y="2539"/>
                </a:lnTo>
                <a:lnTo>
                  <a:pt x="124" y="2553"/>
                </a:lnTo>
                <a:lnTo>
                  <a:pt x="125" y="2567"/>
                </a:lnTo>
                <a:lnTo>
                  <a:pt x="130" y="2541"/>
                </a:lnTo>
                <a:lnTo>
                  <a:pt x="135" y="2513"/>
                </a:lnTo>
                <a:lnTo>
                  <a:pt x="141" y="2487"/>
                </a:lnTo>
                <a:lnTo>
                  <a:pt x="146" y="2460"/>
                </a:lnTo>
                <a:close/>
                <a:moveTo>
                  <a:pt x="456" y="4705"/>
                </a:moveTo>
                <a:lnTo>
                  <a:pt x="464" y="4720"/>
                </a:lnTo>
                <a:lnTo>
                  <a:pt x="472" y="4732"/>
                </a:lnTo>
                <a:lnTo>
                  <a:pt x="476" y="4738"/>
                </a:lnTo>
                <a:lnTo>
                  <a:pt x="479" y="4743"/>
                </a:lnTo>
                <a:lnTo>
                  <a:pt x="481" y="4749"/>
                </a:lnTo>
                <a:lnTo>
                  <a:pt x="482" y="4755"/>
                </a:lnTo>
                <a:lnTo>
                  <a:pt x="482" y="4763"/>
                </a:lnTo>
                <a:lnTo>
                  <a:pt x="485" y="4769"/>
                </a:lnTo>
                <a:lnTo>
                  <a:pt x="489" y="4774"/>
                </a:lnTo>
                <a:lnTo>
                  <a:pt x="493" y="4778"/>
                </a:lnTo>
                <a:lnTo>
                  <a:pt x="504" y="4786"/>
                </a:lnTo>
                <a:lnTo>
                  <a:pt x="518" y="4792"/>
                </a:lnTo>
                <a:lnTo>
                  <a:pt x="509" y="4778"/>
                </a:lnTo>
                <a:lnTo>
                  <a:pt x="501" y="4767"/>
                </a:lnTo>
                <a:lnTo>
                  <a:pt x="495" y="4755"/>
                </a:lnTo>
                <a:lnTo>
                  <a:pt x="491" y="4745"/>
                </a:lnTo>
                <a:lnTo>
                  <a:pt x="489" y="4738"/>
                </a:lnTo>
                <a:lnTo>
                  <a:pt x="486" y="4733"/>
                </a:lnTo>
                <a:lnTo>
                  <a:pt x="482" y="4728"/>
                </a:lnTo>
                <a:lnTo>
                  <a:pt x="479" y="4723"/>
                </a:lnTo>
                <a:lnTo>
                  <a:pt x="469" y="4714"/>
                </a:lnTo>
                <a:lnTo>
                  <a:pt x="456" y="4705"/>
                </a:lnTo>
                <a:close/>
                <a:moveTo>
                  <a:pt x="2822" y="495"/>
                </a:moveTo>
                <a:lnTo>
                  <a:pt x="2842" y="502"/>
                </a:lnTo>
                <a:lnTo>
                  <a:pt x="2858" y="510"/>
                </a:lnTo>
                <a:lnTo>
                  <a:pt x="2865" y="513"/>
                </a:lnTo>
                <a:lnTo>
                  <a:pt x="2871" y="514"/>
                </a:lnTo>
                <a:lnTo>
                  <a:pt x="2877" y="514"/>
                </a:lnTo>
                <a:lnTo>
                  <a:pt x="2884" y="510"/>
                </a:lnTo>
                <a:lnTo>
                  <a:pt x="2886" y="508"/>
                </a:lnTo>
                <a:lnTo>
                  <a:pt x="2887" y="505"/>
                </a:lnTo>
                <a:lnTo>
                  <a:pt x="2889" y="503"/>
                </a:lnTo>
                <a:lnTo>
                  <a:pt x="2889" y="500"/>
                </a:lnTo>
                <a:lnTo>
                  <a:pt x="2887" y="494"/>
                </a:lnTo>
                <a:lnTo>
                  <a:pt x="2887" y="488"/>
                </a:lnTo>
                <a:lnTo>
                  <a:pt x="2886" y="482"/>
                </a:lnTo>
                <a:lnTo>
                  <a:pt x="2884" y="477"/>
                </a:lnTo>
                <a:lnTo>
                  <a:pt x="2880" y="473"/>
                </a:lnTo>
                <a:lnTo>
                  <a:pt x="2876" y="469"/>
                </a:lnTo>
                <a:lnTo>
                  <a:pt x="2865" y="461"/>
                </a:lnTo>
                <a:lnTo>
                  <a:pt x="2855" y="455"/>
                </a:lnTo>
                <a:lnTo>
                  <a:pt x="2843" y="449"/>
                </a:lnTo>
                <a:lnTo>
                  <a:pt x="2831" y="445"/>
                </a:lnTo>
                <a:lnTo>
                  <a:pt x="2806" y="436"/>
                </a:lnTo>
                <a:lnTo>
                  <a:pt x="2778" y="429"/>
                </a:lnTo>
                <a:lnTo>
                  <a:pt x="2783" y="434"/>
                </a:lnTo>
                <a:lnTo>
                  <a:pt x="2788" y="439"/>
                </a:lnTo>
                <a:lnTo>
                  <a:pt x="2793" y="443"/>
                </a:lnTo>
                <a:lnTo>
                  <a:pt x="2797" y="445"/>
                </a:lnTo>
                <a:lnTo>
                  <a:pt x="2807" y="450"/>
                </a:lnTo>
                <a:lnTo>
                  <a:pt x="2816" y="455"/>
                </a:lnTo>
                <a:lnTo>
                  <a:pt x="2821" y="460"/>
                </a:lnTo>
                <a:lnTo>
                  <a:pt x="2825" y="464"/>
                </a:lnTo>
                <a:lnTo>
                  <a:pt x="2827" y="468"/>
                </a:lnTo>
                <a:lnTo>
                  <a:pt x="2828" y="472"/>
                </a:lnTo>
                <a:lnTo>
                  <a:pt x="2828" y="477"/>
                </a:lnTo>
                <a:lnTo>
                  <a:pt x="2828" y="482"/>
                </a:lnTo>
                <a:lnTo>
                  <a:pt x="2826" y="488"/>
                </a:lnTo>
                <a:lnTo>
                  <a:pt x="2822" y="495"/>
                </a:lnTo>
                <a:close/>
                <a:moveTo>
                  <a:pt x="168" y="3306"/>
                </a:moveTo>
                <a:lnTo>
                  <a:pt x="165" y="3313"/>
                </a:lnTo>
                <a:lnTo>
                  <a:pt x="165" y="3320"/>
                </a:lnTo>
                <a:lnTo>
                  <a:pt x="168" y="3326"/>
                </a:lnTo>
                <a:lnTo>
                  <a:pt x="169" y="3332"/>
                </a:lnTo>
                <a:lnTo>
                  <a:pt x="173" y="3348"/>
                </a:lnTo>
                <a:lnTo>
                  <a:pt x="177" y="3365"/>
                </a:lnTo>
                <a:lnTo>
                  <a:pt x="179" y="3381"/>
                </a:lnTo>
                <a:lnTo>
                  <a:pt x="180" y="3399"/>
                </a:lnTo>
                <a:lnTo>
                  <a:pt x="182" y="3415"/>
                </a:lnTo>
                <a:lnTo>
                  <a:pt x="182" y="3432"/>
                </a:lnTo>
                <a:lnTo>
                  <a:pt x="182" y="3449"/>
                </a:lnTo>
                <a:lnTo>
                  <a:pt x="180" y="3466"/>
                </a:lnTo>
                <a:lnTo>
                  <a:pt x="179" y="3488"/>
                </a:lnTo>
                <a:lnTo>
                  <a:pt x="180" y="3509"/>
                </a:lnTo>
                <a:lnTo>
                  <a:pt x="182" y="3529"/>
                </a:lnTo>
                <a:lnTo>
                  <a:pt x="184" y="3550"/>
                </a:lnTo>
                <a:lnTo>
                  <a:pt x="184" y="3555"/>
                </a:lnTo>
                <a:lnTo>
                  <a:pt x="185" y="3562"/>
                </a:lnTo>
                <a:lnTo>
                  <a:pt x="188" y="3564"/>
                </a:lnTo>
                <a:lnTo>
                  <a:pt x="190" y="3565"/>
                </a:lnTo>
                <a:lnTo>
                  <a:pt x="193" y="3567"/>
                </a:lnTo>
                <a:lnTo>
                  <a:pt x="198" y="3568"/>
                </a:lnTo>
                <a:lnTo>
                  <a:pt x="198" y="3558"/>
                </a:lnTo>
                <a:lnTo>
                  <a:pt x="198" y="3548"/>
                </a:lnTo>
                <a:lnTo>
                  <a:pt x="198" y="3538"/>
                </a:lnTo>
                <a:lnTo>
                  <a:pt x="198" y="3528"/>
                </a:lnTo>
                <a:lnTo>
                  <a:pt x="197" y="3484"/>
                </a:lnTo>
                <a:lnTo>
                  <a:pt x="194" y="3441"/>
                </a:lnTo>
                <a:lnTo>
                  <a:pt x="192" y="3397"/>
                </a:lnTo>
                <a:lnTo>
                  <a:pt x="189" y="3353"/>
                </a:lnTo>
                <a:lnTo>
                  <a:pt x="188" y="3340"/>
                </a:lnTo>
                <a:lnTo>
                  <a:pt x="185" y="3327"/>
                </a:lnTo>
                <a:lnTo>
                  <a:pt x="182" y="3322"/>
                </a:lnTo>
                <a:lnTo>
                  <a:pt x="179" y="3316"/>
                </a:lnTo>
                <a:lnTo>
                  <a:pt x="174" y="3311"/>
                </a:lnTo>
                <a:lnTo>
                  <a:pt x="168" y="3306"/>
                </a:lnTo>
                <a:close/>
                <a:moveTo>
                  <a:pt x="524" y="1712"/>
                </a:moveTo>
                <a:lnTo>
                  <a:pt x="520" y="1711"/>
                </a:lnTo>
                <a:lnTo>
                  <a:pt x="516" y="1709"/>
                </a:lnTo>
                <a:lnTo>
                  <a:pt x="510" y="1723"/>
                </a:lnTo>
                <a:lnTo>
                  <a:pt x="505" y="1736"/>
                </a:lnTo>
                <a:lnTo>
                  <a:pt x="499" y="1749"/>
                </a:lnTo>
                <a:lnTo>
                  <a:pt x="494" y="1763"/>
                </a:lnTo>
                <a:lnTo>
                  <a:pt x="481" y="1797"/>
                </a:lnTo>
                <a:lnTo>
                  <a:pt x="466" y="1831"/>
                </a:lnTo>
                <a:lnTo>
                  <a:pt x="450" y="1862"/>
                </a:lnTo>
                <a:lnTo>
                  <a:pt x="432" y="1894"/>
                </a:lnTo>
                <a:lnTo>
                  <a:pt x="430" y="1897"/>
                </a:lnTo>
                <a:lnTo>
                  <a:pt x="427" y="1902"/>
                </a:lnTo>
                <a:lnTo>
                  <a:pt x="425" y="1905"/>
                </a:lnTo>
                <a:lnTo>
                  <a:pt x="420" y="1906"/>
                </a:lnTo>
                <a:lnTo>
                  <a:pt x="414" y="1907"/>
                </a:lnTo>
                <a:lnTo>
                  <a:pt x="409" y="1910"/>
                </a:lnTo>
                <a:lnTo>
                  <a:pt x="405" y="1912"/>
                </a:lnTo>
                <a:lnTo>
                  <a:pt x="402" y="1916"/>
                </a:lnTo>
                <a:lnTo>
                  <a:pt x="398" y="1926"/>
                </a:lnTo>
                <a:lnTo>
                  <a:pt x="396" y="1936"/>
                </a:lnTo>
                <a:lnTo>
                  <a:pt x="393" y="1951"/>
                </a:lnTo>
                <a:lnTo>
                  <a:pt x="390" y="1968"/>
                </a:lnTo>
                <a:lnTo>
                  <a:pt x="386" y="1983"/>
                </a:lnTo>
                <a:lnTo>
                  <a:pt x="380" y="1996"/>
                </a:lnTo>
                <a:lnTo>
                  <a:pt x="372" y="2013"/>
                </a:lnTo>
                <a:lnTo>
                  <a:pt x="365" y="2028"/>
                </a:lnTo>
                <a:lnTo>
                  <a:pt x="358" y="2044"/>
                </a:lnTo>
                <a:lnTo>
                  <a:pt x="352" y="2059"/>
                </a:lnTo>
                <a:lnTo>
                  <a:pt x="350" y="2070"/>
                </a:lnTo>
                <a:lnTo>
                  <a:pt x="347" y="2081"/>
                </a:lnTo>
                <a:lnTo>
                  <a:pt x="345" y="2091"/>
                </a:lnTo>
                <a:lnTo>
                  <a:pt x="341" y="2099"/>
                </a:lnTo>
                <a:lnTo>
                  <a:pt x="333" y="2113"/>
                </a:lnTo>
                <a:lnTo>
                  <a:pt x="327" y="2128"/>
                </a:lnTo>
                <a:lnTo>
                  <a:pt x="323" y="2143"/>
                </a:lnTo>
                <a:lnTo>
                  <a:pt x="321" y="2158"/>
                </a:lnTo>
                <a:lnTo>
                  <a:pt x="318" y="2173"/>
                </a:lnTo>
                <a:lnTo>
                  <a:pt x="317" y="2188"/>
                </a:lnTo>
                <a:lnTo>
                  <a:pt x="313" y="2203"/>
                </a:lnTo>
                <a:lnTo>
                  <a:pt x="308" y="2218"/>
                </a:lnTo>
                <a:lnTo>
                  <a:pt x="321" y="2215"/>
                </a:lnTo>
                <a:lnTo>
                  <a:pt x="331" y="2210"/>
                </a:lnTo>
                <a:lnTo>
                  <a:pt x="335" y="2207"/>
                </a:lnTo>
                <a:lnTo>
                  <a:pt x="336" y="2202"/>
                </a:lnTo>
                <a:lnTo>
                  <a:pt x="335" y="2196"/>
                </a:lnTo>
                <a:lnTo>
                  <a:pt x="331" y="2187"/>
                </a:lnTo>
                <a:lnTo>
                  <a:pt x="330" y="2185"/>
                </a:lnTo>
                <a:lnTo>
                  <a:pt x="331" y="2181"/>
                </a:lnTo>
                <a:lnTo>
                  <a:pt x="332" y="2178"/>
                </a:lnTo>
                <a:lnTo>
                  <a:pt x="335" y="2176"/>
                </a:lnTo>
                <a:lnTo>
                  <a:pt x="340" y="2172"/>
                </a:lnTo>
                <a:lnTo>
                  <a:pt x="342" y="2168"/>
                </a:lnTo>
                <a:lnTo>
                  <a:pt x="345" y="2165"/>
                </a:lnTo>
                <a:lnTo>
                  <a:pt x="347" y="2160"/>
                </a:lnTo>
                <a:lnTo>
                  <a:pt x="350" y="2149"/>
                </a:lnTo>
                <a:lnTo>
                  <a:pt x="352" y="2139"/>
                </a:lnTo>
                <a:lnTo>
                  <a:pt x="358" y="2113"/>
                </a:lnTo>
                <a:lnTo>
                  <a:pt x="365" y="2088"/>
                </a:lnTo>
                <a:lnTo>
                  <a:pt x="371" y="2062"/>
                </a:lnTo>
                <a:lnTo>
                  <a:pt x="377" y="2037"/>
                </a:lnTo>
                <a:lnTo>
                  <a:pt x="378" y="2029"/>
                </a:lnTo>
                <a:lnTo>
                  <a:pt x="380" y="2022"/>
                </a:lnTo>
                <a:lnTo>
                  <a:pt x="383" y="2014"/>
                </a:lnTo>
                <a:lnTo>
                  <a:pt x="388" y="2009"/>
                </a:lnTo>
                <a:lnTo>
                  <a:pt x="402" y="2008"/>
                </a:lnTo>
                <a:lnTo>
                  <a:pt x="419" y="2009"/>
                </a:lnTo>
                <a:lnTo>
                  <a:pt x="424" y="1989"/>
                </a:lnTo>
                <a:lnTo>
                  <a:pt x="430" y="1969"/>
                </a:lnTo>
                <a:lnTo>
                  <a:pt x="439" y="1949"/>
                </a:lnTo>
                <a:lnTo>
                  <a:pt x="447" y="1929"/>
                </a:lnTo>
                <a:lnTo>
                  <a:pt x="450" y="1921"/>
                </a:lnTo>
                <a:lnTo>
                  <a:pt x="452" y="1915"/>
                </a:lnTo>
                <a:lnTo>
                  <a:pt x="454" y="1911"/>
                </a:lnTo>
                <a:lnTo>
                  <a:pt x="456" y="1909"/>
                </a:lnTo>
                <a:lnTo>
                  <a:pt x="457" y="1907"/>
                </a:lnTo>
                <a:lnTo>
                  <a:pt x="461" y="1906"/>
                </a:lnTo>
                <a:lnTo>
                  <a:pt x="466" y="1904"/>
                </a:lnTo>
                <a:lnTo>
                  <a:pt x="470" y="1901"/>
                </a:lnTo>
                <a:lnTo>
                  <a:pt x="474" y="1897"/>
                </a:lnTo>
                <a:lnTo>
                  <a:pt x="476" y="1894"/>
                </a:lnTo>
                <a:lnTo>
                  <a:pt x="479" y="1885"/>
                </a:lnTo>
                <a:lnTo>
                  <a:pt x="479" y="1875"/>
                </a:lnTo>
                <a:lnTo>
                  <a:pt x="479" y="1865"/>
                </a:lnTo>
                <a:lnTo>
                  <a:pt x="481" y="1855"/>
                </a:lnTo>
                <a:lnTo>
                  <a:pt x="485" y="1845"/>
                </a:lnTo>
                <a:lnTo>
                  <a:pt x="490" y="1835"/>
                </a:lnTo>
                <a:lnTo>
                  <a:pt x="499" y="1815"/>
                </a:lnTo>
                <a:lnTo>
                  <a:pt x="506" y="1793"/>
                </a:lnTo>
                <a:lnTo>
                  <a:pt x="513" y="1771"/>
                </a:lnTo>
                <a:lnTo>
                  <a:pt x="520" y="1749"/>
                </a:lnTo>
                <a:lnTo>
                  <a:pt x="523" y="1741"/>
                </a:lnTo>
                <a:lnTo>
                  <a:pt x="524" y="1731"/>
                </a:lnTo>
                <a:lnTo>
                  <a:pt x="524" y="1722"/>
                </a:lnTo>
                <a:lnTo>
                  <a:pt x="524" y="1712"/>
                </a:lnTo>
                <a:close/>
                <a:moveTo>
                  <a:pt x="974" y="868"/>
                </a:moveTo>
                <a:lnTo>
                  <a:pt x="971" y="865"/>
                </a:lnTo>
                <a:lnTo>
                  <a:pt x="969" y="863"/>
                </a:lnTo>
                <a:lnTo>
                  <a:pt x="959" y="874"/>
                </a:lnTo>
                <a:lnTo>
                  <a:pt x="948" y="884"/>
                </a:lnTo>
                <a:lnTo>
                  <a:pt x="938" y="894"/>
                </a:lnTo>
                <a:lnTo>
                  <a:pt x="926" y="904"/>
                </a:lnTo>
                <a:lnTo>
                  <a:pt x="911" y="917"/>
                </a:lnTo>
                <a:lnTo>
                  <a:pt x="896" y="929"/>
                </a:lnTo>
                <a:lnTo>
                  <a:pt x="887" y="936"/>
                </a:lnTo>
                <a:lnTo>
                  <a:pt x="879" y="939"/>
                </a:lnTo>
                <a:lnTo>
                  <a:pt x="869" y="943"/>
                </a:lnTo>
                <a:lnTo>
                  <a:pt x="859" y="946"/>
                </a:lnTo>
                <a:lnTo>
                  <a:pt x="852" y="947"/>
                </a:lnTo>
                <a:lnTo>
                  <a:pt x="846" y="951"/>
                </a:lnTo>
                <a:lnTo>
                  <a:pt x="841" y="956"/>
                </a:lnTo>
                <a:lnTo>
                  <a:pt x="839" y="962"/>
                </a:lnTo>
                <a:lnTo>
                  <a:pt x="835" y="969"/>
                </a:lnTo>
                <a:lnTo>
                  <a:pt x="830" y="976"/>
                </a:lnTo>
                <a:lnTo>
                  <a:pt x="825" y="981"/>
                </a:lnTo>
                <a:lnTo>
                  <a:pt x="816" y="983"/>
                </a:lnTo>
                <a:lnTo>
                  <a:pt x="810" y="987"/>
                </a:lnTo>
                <a:lnTo>
                  <a:pt x="805" y="991"/>
                </a:lnTo>
                <a:lnTo>
                  <a:pt x="801" y="996"/>
                </a:lnTo>
                <a:lnTo>
                  <a:pt x="796" y="1002"/>
                </a:lnTo>
                <a:lnTo>
                  <a:pt x="773" y="1026"/>
                </a:lnTo>
                <a:lnTo>
                  <a:pt x="752" y="1050"/>
                </a:lnTo>
                <a:lnTo>
                  <a:pt x="731" y="1075"/>
                </a:lnTo>
                <a:lnTo>
                  <a:pt x="711" y="1102"/>
                </a:lnTo>
                <a:lnTo>
                  <a:pt x="697" y="1120"/>
                </a:lnTo>
                <a:lnTo>
                  <a:pt x="683" y="1136"/>
                </a:lnTo>
                <a:lnTo>
                  <a:pt x="669" y="1154"/>
                </a:lnTo>
                <a:lnTo>
                  <a:pt x="658" y="1171"/>
                </a:lnTo>
                <a:lnTo>
                  <a:pt x="643" y="1196"/>
                </a:lnTo>
                <a:lnTo>
                  <a:pt x="627" y="1221"/>
                </a:lnTo>
                <a:lnTo>
                  <a:pt x="610" y="1245"/>
                </a:lnTo>
                <a:lnTo>
                  <a:pt x="594" y="1269"/>
                </a:lnTo>
                <a:lnTo>
                  <a:pt x="578" y="1294"/>
                </a:lnTo>
                <a:lnTo>
                  <a:pt x="563" y="1319"/>
                </a:lnTo>
                <a:lnTo>
                  <a:pt x="548" y="1344"/>
                </a:lnTo>
                <a:lnTo>
                  <a:pt x="535" y="1371"/>
                </a:lnTo>
                <a:lnTo>
                  <a:pt x="533" y="1376"/>
                </a:lnTo>
                <a:lnTo>
                  <a:pt x="529" y="1381"/>
                </a:lnTo>
                <a:lnTo>
                  <a:pt x="524" y="1384"/>
                </a:lnTo>
                <a:lnTo>
                  <a:pt x="519" y="1388"/>
                </a:lnTo>
                <a:lnTo>
                  <a:pt x="511" y="1396"/>
                </a:lnTo>
                <a:lnTo>
                  <a:pt x="505" y="1405"/>
                </a:lnTo>
                <a:lnTo>
                  <a:pt x="500" y="1415"/>
                </a:lnTo>
                <a:lnTo>
                  <a:pt x="496" y="1426"/>
                </a:lnTo>
                <a:lnTo>
                  <a:pt x="487" y="1451"/>
                </a:lnTo>
                <a:lnTo>
                  <a:pt x="476" y="1475"/>
                </a:lnTo>
                <a:lnTo>
                  <a:pt x="471" y="1486"/>
                </a:lnTo>
                <a:lnTo>
                  <a:pt x="464" y="1497"/>
                </a:lnTo>
                <a:lnTo>
                  <a:pt x="457" y="1509"/>
                </a:lnTo>
                <a:lnTo>
                  <a:pt x="449" y="1520"/>
                </a:lnTo>
                <a:lnTo>
                  <a:pt x="445" y="1525"/>
                </a:lnTo>
                <a:lnTo>
                  <a:pt x="441" y="1530"/>
                </a:lnTo>
                <a:lnTo>
                  <a:pt x="437" y="1536"/>
                </a:lnTo>
                <a:lnTo>
                  <a:pt x="435" y="1543"/>
                </a:lnTo>
                <a:lnTo>
                  <a:pt x="432" y="1553"/>
                </a:lnTo>
                <a:lnTo>
                  <a:pt x="430" y="1563"/>
                </a:lnTo>
                <a:lnTo>
                  <a:pt x="426" y="1573"/>
                </a:lnTo>
                <a:lnTo>
                  <a:pt x="421" y="1583"/>
                </a:lnTo>
                <a:lnTo>
                  <a:pt x="411" y="1600"/>
                </a:lnTo>
                <a:lnTo>
                  <a:pt x="402" y="1619"/>
                </a:lnTo>
                <a:lnTo>
                  <a:pt x="390" y="1649"/>
                </a:lnTo>
                <a:lnTo>
                  <a:pt x="378" y="1679"/>
                </a:lnTo>
                <a:lnTo>
                  <a:pt x="367" y="1709"/>
                </a:lnTo>
                <a:lnTo>
                  <a:pt x="357" y="1739"/>
                </a:lnTo>
                <a:lnTo>
                  <a:pt x="346" y="1769"/>
                </a:lnTo>
                <a:lnTo>
                  <a:pt x="337" y="1800"/>
                </a:lnTo>
                <a:lnTo>
                  <a:pt x="327" y="1831"/>
                </a:lnTo>
                <a:lnTo>
                  <a:pt x="319" y="1861"/>
                </a:lnTo>
                <a:lnTo>
                  <a:pt x="314" y="1877"/>
                </a:lnTo>
                <a:lnTo>
                  <a:pt x="309" y="1894"/>
                </a:lnTo>
                <a:lnTo>
                  <a:pt x="304" y="1910"/>
                </a:lnTo>
                <a:lnTo>
                  <a:pt x="299" y="1926"/>
                </a:lnTo>
                <a:lnTo>
                  <a:pt x="304" y="1926"/>
                </a:lnTo>
                <a:lnTo>
                  <a:pt x="308" y="1925"/>
                </a:lnTo>
                <a:lnTo>
                  <a:pt x="311" y="1921"/>
                </a:lnTo>
                <a:lnTo>
                  <a:pt x="312" y="1919"/>
                </a:lnTo>
                <a:lnTo>
                  <a:pt x="314" y="1906"/>
                </a:lnTo>
                <a:lnTo>
                  <a:pt x="319" y="1895"/>
                </a:lnTo>
                <a:lnTo>
                  <a:pt x="324" y="1885"/>
                </a:lnTo>
                <a:lnTo>
                  <a:pt x="330" y="1874"/>
                </a:lnTo>
                <a:lnTo>
                  <a:pt x="342" y="1854"/>
                </a:lnTo>
                <a:lnTo>
                  <a:pt x="355" y="1833"/>
                </a:lnTo>
                <a:lnTo>
                  <a:pt x="361" y="1822"/>
                </a:lnTo>
                <a:lnTo>
                  <a:pt x="367" y="1810"/>
                </a:lnTo>
                <a:lnTo>
                  <a:pt x="373" y="1798"/>
                </a:lnTo>
                <a:lnTo>
                  <a:pt x="377" y="1786"/>
                </a:lnTo>
                <a:lnTo>
                  <a:pt x="382" y="1775"/>
                </a:lnTo>
                <a:lnTo>
                  <a:pt x="385" y="1762"/>
                </a:lnTo>
                <a:lnTo>
                  <a:pt x="387" y="1749"/>
                </a:lnTo>
                <a:lnTo>
                  <a:pt x="390" y="1736"/>
                </a:lnTo>
                <a:lnTo>
                  <a:pt x="391" y="1734"/>
                </a:lnTo>
                <a:lnTo>
                  <a:pt x="395" y="1732"/>
                </a:lnTo>
                <a:lnTo>
                  <a:pt x="403" y="1738"/>
                </a:lnTo>
                <a:lnTo>
                  <a:pt x="414" y="1746"/>
                </a:lnTo>
                <a:lnTo>
                  <a:pt x="416" y="1739"/>
                </a:lnTo>
                <a:lnTo>
                  <a:pt x="419" y="1732"/>
                </a:lnTo>
                <a:lnTo>
                  <a:pt x="419" y="1724"/>
                </a:lnTo>
                <a:lnTo>
                  <a:pt x="417" y="1717"/>
                </a:lnTo>
                <a:lnTo>
                  <a:pt x="416" y="1712"/>
                </a:lnTo>
                <a:lnTo>
                  <a:pt x="416" y="1707"/>
                </a:lnTo>
                <a:lnTo>
                  <a:pt x="416" y="1701"/>
                </a:lnTo>
                <a:lnTo>
                  <a:pt x="419" y="1696"/>
                </a:lnTo>
                <a:lnTo>
                  <a:pt x="430" y="1673"/>
                </a:lnTo>
                <a:lnTo>
                  <a:pt x="440" y="1649"/>
                </a:lnTo>
                <a:lnTo>
                  <a:pt x="450" y="1624"/>
                </a:lnTo>
                <a:lnTo>
                  <a:pt x="460" y="1601"/>
                </a:lnTo>
                <a:lnTo>
                  <a:pt x="472" y="1574"/>
                </a:lnTo>
                <a:lnTo>
                  <a:pt x="484" y="1546"/>
                </a:lnTo>
                <a:lnTo>
                  <a:pt x="490" y="1532"/>
                </a:lnTo>
                <a:lnTo>
                  <a:pt x="498" y="1520"/>
                </a:lnTo>
                <a:lnTo>
                  <a:pt x="505" y="1506"/>
                </a:lnTo>
                <a:lnTo>
                  <a:pt x="514" y="1495"/>
                </a:lnTo>
                <a:lnTo>
                  <a:pt x="531" y="1470"/>
                </a:lnTo>
                <a:lnTo>
                  <a:pt x="548" y="1443"/>
                </a:lnTo>
                <a:lnTo>
                  <a:pt x="563" y="1416"/>
                </a:lnTo>
                <a:lnTo>
                  <a:pt x="578" y="1390"/>
                </a:lnTo>
                <a:lnTo>
                  <a:pt x="597" y="1359"/>
                </a:lnTo>
                <a:lnTo>
                  <a:pt x="617" y="1329"/>
                </a:lnTo>
                <a:lnTo>
                  <a:pt x="638" y="1302"/>
                </a:lnTo>
                <a:lnTo>
                  <a:pt x="659" y="1273"/>
                </a:lnTo>
                <a:lnTo>
                  <a:pt x="688" y="1235"/>
                </a:lnTo>
                <a:lnTo>
                  <a:pt x="717" y="1198"/>
                </a:lnTo>
                <a:lnTo>
                  <a:pt x="745" y="1159"/>
                </a:lnTo>
                <a:lnTo>
                  <a:pt x="772" y="1120"/>
                </a:lnTo>
                <a:lnTo>
                  <a:pt x="781" y="1109"/>
                </a:lnTo>
                <a:lnTo>
                  <a:pt x="792" y="1097"/>
                </a:lnTo>
                <a:lnTo>
                  <a:pt x="802" y="1086"/>
                </a:lnTo>
                <a:lnTo>
                  <a:pt x="811" y="1075"/>
                </a:lnTo>
                <a:lnTo>
                  <a:pt x="815" y="1071"/>
                </a:lnTo>
                <a:lnTo>
                  <a:pt x="817" y="1068"/>
                </a:lnTo>
                <a:lnTo>
                  <a:pt x="822" y="1067"/>
                </a:lnTo>
                <a:lnTo>
                  <a:pt x="826" y="1066"/>
                </a:lnTo>
                <a:lnTo>
                  <a:pt x="842" y="1058"/>
                </a:lnTo>
                <a:lnTo>
                  <a:pt x="857" y="1050"/>
                </a:lnTo>
                <a:lnTo>
                  <a:pt x="872" y="1041"/>
                </a:lnTo>
                <a:lnTo>
                  <a:pt x="887" y="1031"/>
                </a:lnTo>
                <a:lnTo>
                  <a:pt x="896" y="1026"/>
                </a:lnTo>
                <a:lnTo>
                  <a:pt x="904" y="1020"/>
                </a:lnTo>
                <a:lnTo>
                  <a:pt x="911" y="1013"/>
                </a:lnTo>
                <a:lnTo>
                  <a:pt x="919" y="1006"/>
                </a:lnTo>
                <a:lnTo>
                  <a:pt x="933" y="991"/>
                </a:lnTo>
                <a:lnTo>
                  <a:pt x="946" y="974"/>
                </a:lnTo>
                <a:lnTo>
                  <a:pt x="978" y="939"/>
                </a:lnTo>
                <a:lnTo>
                  <a:pt x="1010" y="904"/>
                </a:lnTo>
                <a:lnTo>
                  <a:pt x="1042" y="869"/>
                </a:lnTo>
                <a:lnTo>
                  <a:pt x="1074" y="834"/>
                </a:lnTo>
                <a:lnTo>
                  <a:pt x="1089" y="818"/>
                </a:lnTo>
                <a:lnTo>
                  <a:pt x="1104" y="801"/>
                </a:lnTo>
                <a:lnTo>
                  <a:pt x="1119" y="786"/>
                </a:lnTo>
                <a:lnTo>
                  <a:pt x="1134" y="770"/>
                </a:lnTo>
                <a:lnTo>
                  <a:pt x="1118" y="774"/>
                </a:lnTo>
                <a:lnTo>
                  <a:pt x="1103" y="780"/>
                </a:lnTo>
                <a:lnTo>
                  <a:pt x="1089" y="788"/>
                </a:lnTo>
                <a:lnTo>
                  <a:pt x="1076" y="796"/>
                </a:lnTo>
                <a:lnTo>
                  <a:pt x="1057" y="811"/>
                </a:lnTo>
                <a:lnTo>
                  <a:pt x="1039" y="826"/>
                </a:lnTo>
                <a:lnTo>
                  <a:pt x="1022" y="841"/>
                </a:lnTo>
                <a:lnTo>
                  <a:pt x="1003" y="855"/>
                </a:lnTo>
                <a:lnTo>
                  <a:pt x="993" y="862"/>
                </a:lnTo>
                <a:lnTo>
                  <a:pt x="984" y="870"/>
                </a:lnTo>
                <a:lnTo>
                  <a:pt x="981" y="877"/>
                </a:lnTo>
                <a:lnTo>
                  <a:pt x="979" y="882"/>
                </a:lnTo>
                <a:lnTo>
                  <a:pt x="976" y="888"/>
                </a:lnTo>
                <a:lnTo>
                  <a:pt x="976" y="894"/>
                </a:lnTo>
                <a:lnTo>
                  <a:pt x="976" y="900"/>
                </a:lnTo>
                <a:lnTo>
                  <a:pt x="975" y="907"/>
                </a:lnTo>
                <a:lnTo>
                  <a:pt x="973" y="912"/>
                </a:lnTo>
                <a:lnTo>
                  <a:pt x="969" y="917"/>
                </a:lnTo>
                <a:lnTo>
                  <a:pt x="960" y="924"/>
                </a:lnTo>
                <a:lnTo>
                  <a:pt x="950" y="929"/>
                </a:lnTo>
                <a:lnTo>
                  <a:pt x="945" y="932"/>
                </a:lnTo>
                <a:lnTo>
                  <a:pt x="940" y="934"/>
                </a:lnTo>
                <a:lnTo>
                  <a:pt x="938" y="934"/>
                </a:lnTo>
                <a:lnTo>
                  <a:pt x="935" y="933"/>
                </a:lnTo>
                <a:lnTo>
                  <a:pt x="934" y="932"/>
                </a:lnTo>
                <a:lnTo>
                  <a:pt x="931" y="929"/>
                </a:lnTo>
                <a:lnTo>
                  <a:pt x="930" y="927"/>
                </a:lnTo>
                <a:lnTo>
                  <a:pt x="930" y="925"/>
                </a:lnTo>
                <a:lnTo>
                  <a:pt x="930" y="923"/>
                </a:lnTo>
                <a:lnTo>
                  <a:pt x="931" y="922"/>
                </a:lnTo>
                <a:lnTo>
                  <a:pt x="934" y="918"/>
                </a:lnTo>
                <a:lnTo>
                  <a:pt x="938" y="914"/>
                </a:lnTo>
                <a:lnTo>
                  <a:pt x="946" y="903"/>
                </a:lnTo>
                <a:lnTo>
                  <a:pt x="956" y="892"/>
                </a:lnTo>
                <a:lnTo>
                  <a:pt x="966" y="880"/>
                </a:lnTo>
                <a:lnTo>
                  <a:pt x="974" y="868"/>
                </a:lnTo>
                <a:close/>
                <a:moveTo>
                  <a:pt x="3147" y="1412"/>
                </a:moveTo>
                <a:lnTo>
                  <a:pt x="3159" y="1413"/>
                </a:lnTo>
                <a:lnTo>
                  <a:pt x="3169" y="1413"/>
                </a:lnTo>
                <a:lnTo>
                  <a:pt x="3177" y="1411"/>
                </a:lnTo>
                <a:lnTo>
                  <a:pt x="3181" y="1408"/>
                </a:lnTo>
                <a:lnTo>
                  <a:pt x="3183" y="1406"/>
                </a:lnTo>
                <a:lnTo>
                  <a:pt x="3183" y="1403"/>
                </a:lnTo>
                <a:lnTo>
                  <a:pt x="3183" y="1400"/>
                </a:lnTo>
                <a:lnTo>
                  <a:pt x="3183" y="1396"/>
                </a:lnTo>
                <a:lnTo>
                  <a:pt x="3182" y="1387"/>
                </a:lnTo>
                <a:lnTo>
                  <a:pt x="3177" y="1376"/>
                </a:lnTo>
                <a:lnTo>
                  <a:pt x="3169" y="1357"/>
                </a:lnTo>
                <a:lnTo>
                  <a:pt x="3161" y="1337"/>
                </a:lnTo>
                <a:lnTo>
                  <a:pt x="3151" y="1318"/>
                </a:lnTo>
                <a:lnTo>
                  <a:pt x="3141" y="1299"/>
                </a:lnTo>
                <a:lnTo>
                  <a:pt x="3115" y="1262"/>
                </a:lnTo>
                <a:lnTo>
                  <a:pt x="3090" y="1223"/>
                </a:lnTo>
                <a:lnTo>
                  <a:pt x="3064" y="1185"/>
                </a:lnTo>
                <a:lnTo>
                  <a:pt x="3036" y="1147"/>
                </a:lnTo>
                <a:lnTo>
                  <a:pt x="3006" y="1106"/>
                </a:lnTo>
                <a:lnTo>
                  <a:pt x="2975" y="1067"/>
                </a:lnTo>
                <a:lnTo>
                  <a:pt x="2959" y="1047"/>
                </a:lnTo>
                <a:lnTo>
                  <a:pt x="2942" y="1028"/>
                </a:lnTo>
                <a:lnTo>
                  <a:pt x="2926" y="1010"/>
                </a:lnTo>
                <a:lnTo>
                  <a:pt x="2909" y="991"/>
                </a:lnTo>
                <a:lnTo>
                  <a:pt x="2877" y="962"/>
                </a:lnTo>
                <a:lnTo>
                  <a:pt x="2846" y="936"/>
                </a:lnTo>
                <a:lnTo>
                  <a:pt x="2813" y="909"/>
                </a:lnTo>
                <a:lnTo>
                  <a:pt x="2779" y="887"/>
                </a:lnTo>
                <a:lnTo>
                  <a:pt x="2744" y="864"/>
                </a:lnTo>
                <a:lnTo>
                  <a:pt x="2708" y="845"/>
                </a:lnTo>
                <a:lnTo>
                  <a:pt x="2689" y="836"/>
                </a:lnTo>
                <a:lnTo>
                  <a:pt x="2670" y="828"/>
                </a:lnTo>
                <a:lnTo>
                  <a:pt x="2650" y="820"/>
                </a:lnTo>
                <a:lnTo>
                  <a:pt x="2630" y="813"/>
                </a:lnTo>
                <a:lnTo>
                  <a:pt x="2613" y="808"/>
                </a:lnTo>
                <a:lnTo>
                  <a:pt x="2595" y="803"/>
                </a:lnTo>
                <a:lnTo>
                  <a:pt x="2586" y="799"/>
                </a:lnTo>
                <a:lnTo>
                  <a:pt x="2579" y="793"/>
                </a:lnTo>
                <a:lnTo>
                  <a:pt x="2573" y="786"/>
                </a:lnTo>
                <a:lnTo>
                  <a:pt x="2568" y="776"/>
                </a:lnTo>
                <a:lnTo>
                  <a:pt x="2564" y="774"/>
                </a:lnTo>
                <a:lnTo>
                  <a:pt x="2558" y="771"/>
                </a:lnTo>
                <a:lnTo>
                  <a:pt x="2545" y="766"/>
                </a:lnTo>
                <a:lnTo>
                  <a:pt x="2532" y="764"/>
                </a:lnTo>
                <a:lnTo>
                  <a:pt x="2520" y="760"/>
                </a:lnTo>
                <a:lnTo>
                  <a:pt x="2507" y="757"/>
                </a:lnTo>
                <a:lnTo>
                  <a:pt x="2501" y="757"/>
                </a:lnTo>
                <a:lnTo>
                  <a:pt x="2495" y="757"/>
                </a:lnTo>
                <a:lnTo>
                  <a:pt x="2489" y="759"/>
                </a:lnTo>
                <a:lnTo>
                  <a:pt x="2482" y="760"/>
                </a:lnTo>
                <a:lnTo>
                  <a:pt x="2471" y="762"/>
                </a:lnTo>
                <a:lnTo>
                  <a:pt x="2458" y="764"/>
                </a:lnTo>
                <a:lnTo>
                  <a:pt x="2443" y="762"/>
                </a:lnTo>
                <a:lnTo>
                  <a:pt x="2427" y="762"/>
                </a:lnTo>
                <a:lnTo>
                  <a:pt x="2412" y="762"/>
                </a:lnTo>
                <a:lnTo>
                  <a:pt x="2397" y="764"/>
                </a:lnTo>
                <a:lnTo>
                  <a:pt x="2381" y="765"/>
                </a:lnTo>
                <a:lnTo>
                  <a:pt x="2364" y="767"/>
                </a:lnTo>
                <a:lnTo>
                  <a:pt x="2348" y="771"/>
                </a:lnTo>
                <a:lnTo>
                  <a:pt x="2333" y="778"/>
                </a:lnTo>
                <a:lnTo>
                  <a:pt x="2299" y="796"/>
                </a:lnTo>
                <a:lnTo>
                  <a:pt x="2267" y="816"/>
                </a:lnTo>
                <a:lnTo>
                  <a:pt x="2234" y="838"/>
                </a:lnTo>
                <a:lnTo>
                  <a:pt x="2201" y="858"/>
                </a:lnTo>
                <a:lnTo>
                  <a:pt x="2180" y="872"/>
                </a:lnTo>
                <a:lnTo>
                  <a:pt x="2161" y="887"/>
                </a:lnTo>
                <a:lnTo>
                  <a:pt x="2141" y="903"/>
                </a:lnTo>
                <a:lnTo>
                  <a:pt x="2120" y="915"/>
                </a:lnTo>
                <a:lnTo>
                  <a:pt x="2107" y="924"/>
                </a:lnTo>
                <a:lnTo>
                  <a:pt x="2095" y="933"/>
                </a:lnTo>
                <a:lnTo>
                  <a:pt x="2082" y="943"/>
                </a:lnTo>
                <a:lnTo>
                  <a:pt x="2072" y="954"/>
                </a:lnTo>
                <a:lnTo>
                  <a:pt x="2052" y="977"/>
                </a:lnTo>
                <a:lnTo>
                  <a:pt x="2033" y="1002"/>
                </a:lnTo>
                <a:lnTo>
                  <a:pt x="2021" y="1020"/>
                </a:lnTo>
                <a:lnTo>
                  <a:pt x="2007" y="1037"/>
                </a:lnTo>
                <a:lnTo>
                  <a:pt x="1993" y="1053"/>
                </a:lnTo>
                <a:lnTo>
                  <a:pt x="1978" y="1070"/>
                </a:lnTo>
                <a:lnTo>
                  <a:pt x="1963" y="1085"/>
                </a:lnTo>
                <a:lnTo>
                  <a:pt x="1947" y="1100"/>
                </a:lnTo>
                <a:lnTo>
                  <a:pt x="1931" y="1114"/>
                </a:lnTo>
                <a:lnTo>
                  <a:pt x="1913" y="1127"/>
                </a:lnTo>
                <a:lnTo>
                  <a:pt x="1898" y="1140"/>
                </a:lnTo>
                <a:lnTo>
                  <a:pt x="1884" y="1154"/>
                </a:lnTo>
                <a:lnTo>
                  <a:pt x="1859" y="1178"/>
                </a:lnTo>
                <a:lnTo>
                  <a:pt x="1835" y="1203"/>
                </a:lnTo>
                <a:lnTo>
                  <a:pt x="1810" y="1226"/>
                </a:lnTo>
                <a:lnTo>
                  <a:pt x="1784" y="1249"/>
                </a:lnTo>
                <a:lnTo>
                  <a:pt x="1753" y="1277"/>
                </a:lnTo>
                <a:lnTo>
                  <a:pt x="1724" y="1307"/>
                </a:lnTo>
                <a:lnTo>
                  <a:pt x="1696" y="1337"/>
                </a:lnTo>
                <a:lnTo>
                  <a:pt x="1669" y="1368"/>
                </a:lnTo>
                <a:lnTo>
                  <a:pt x="1645" y="1397"/>
                </a:lnTo>
                <a:lnTo>
                  <a:pt x="1621" y="1425"/>
                </a:lnTo>
                <a:lnTo>
                  <a:pt x="1597" y="1452"/>
                </a:lnTo>
                <a:lnTo>
                  <a:pt x="1571" y="1479"/>
                </a:lnTo>
                <a:lnTo>
                  <a:pt x="1549" y="1500"/>
                </a:lnTo>
                <a:lnTo>
                  <a:pt x="1528" y="1522"/>
                </a:lnTo>
                <a:lnTo>
                  <a:pt x="1519" y="1534"/>
                </a:lnTo>
                <a:lnTo>
                  <a:pt x="1509" y="1546"/>
                </a:lnTo>
                <a:lnTo>
                  <a:pt x="1502" y="1559"/>
                </a:lnTo>
                <a:lnTo>
                  <a:pt x="1493" y="1571"/>
                </a:lnTo>
                <a:lnTo>
                  <a:pt x="1483" y="1589"/>
                </a:lnTo>
                <a:lnTo>
                  <a:pt x="1473" y="1605"/>
                </a:lnTo>
                <a:lnTo>
                  <a:pt x="1460" y="1620"/>
                </a:lnTo>
                <a:lnTo>
                  <a:pt x="1449" y="1637"/>
                </a:lnTo>
                <a:lnTo>
                  <a:pt x="1428" y="1665"/>
                </a:lnTo>
                <a:lnTo>
                  <a:pt x="1405" y="1694"/>
                </a:lnTo>
                <a:lnTo>
                  <a:pt x="1385" y="1724"/>
                </a:lnTo>
                <a:lnTo>
                  <a:pt x="1366" y="1754"/>
                </a:lnTo>
                <a:lnTo>
                  <a:pt x="1349" y="1791"/>
                </a:lnTo>
                <a:lnTo>
                  <a:pt x="1333" y="1827"/>
                </a:lnTo>
                <a:lnTo>
                  <a:pt x="1324" y="1846"/>
                </a:lnTo>
                <a:lnTo>
                  <a:pt x="1316" y="1864"/>
                </a:lnTo>
                <a:lnTo>
                  <a:pt x="1306" y="1882"/>
                </a:lnTo>
                <a:lnTo>
                  <a:pt x="1296" y="1899"/>
                </a:lnTo>
                <a:lnTo>
                  <a:pt x="1284" y="1916"/>
                </a:lnTo>
                <a:lnTo>
                  <a:pt x="1275" y="1935"/>
                </a:lnTo>
                <a:lnTo>
                  <a:pt x="1257" y="1973"/>
                </a:lnTo>
                <a:lnTo>
                  <a:pt x="1239" y="2010"/>
                </a:lnTo>
                <a:lnTo>
                  <a:pt x="1218" y="2047"/>
                </a:lnTo>
                <a:lnTo>
                  <a:pt x="1198" y="2083"/>
                </a:lnTo>
                <a:lnTo>
                  <a:pt x="1187" y="2098"/>
                </a:lnTo>
                <a:lnTo>
                  <a:pt x="1175" y="2113"/>
                </a:lnTo>
                <a:lnTo>
                  <a:pt x="1161" y="2141"/>
                </a:lnTo>
                <a:lnTo>
                  <a:pt x="1144" y="2168"/>
                </a:lnTo>
                <a:lnTo>
                  <a:pt x="1137" y="2182"/>
                </a:lnTo>
                <a:lnTo>
                  <a:pt x="1129" y="2196"/>
                </a:lnTo>
                <a:lnTo>
                  <a:pt x="1123" y="2211"/>
                </a:lnTo>
                <a:lnTo>
                  <a:pt x="1117" y="2226"/>
                </a:lnTo>
                <a:lnTo>
                  <a:pt x="1109" y="2246"/>
                </a:lnTo>
                <a:lnTo>
                  <a:pt x="1101" y="2267"/>
                </a:lnTo>
                <a:lnTo>
                  <a:pt x="1093" y="2289"/>
                </a:lnTo>
                <a:lnTo>
                  <a:pt x="1087" y="2310"/>
                </a:lnTo>
                <a:lnTo>
                  <a:pt x="1082" y="2328"/>
                </a:lnTo>
                <a:lnTo>
                  <a:pt x="1074" y="2345"/>
                </a:lnTo>
                <a:lnTo>
                  <a:pt x="1069" y="2353"/>
                </a:lnTo>
                <a:lnTo>
                  <a:pt x="1064" y="2360"/>
                </a:lnTo>
                <a:lnTo>
                  <a:pt x="1058" y="2368"/>
                </a:lnTo>
                <a:lnTo>
                  <a:pt x="1050" y="2375"/>
                </a:lnTo>
                <a:lnTo>
                  <a:pt x="1044" y="2381"/>
                </a:lnTo>
                <a:lnTo>
                  <a:pt x="1038" y="2390"/>
                </a:lnTo>
                <a:lnTo>
                  <a:pt x="1037" y="2395"/>
                </a:lnTo>
                <a:lnTo>
                  <a:pt x="1035" y="2400"/>
                </a:lnTo>
                <a:lnTo>
                  <a:pt x="1035" y="2405"/>
                </a:lnTo>
                <a:lnTo>
                  <a:pt x="1038" y="2412"/>
                </a:lnTo>
                <a:lnTo>
                  <a:pt x="1039" y="2417"/>
                </a:lnTo>
                <a:lnTo>
                  <a:pt x="1038" y="2422"/>
                </a:lnTo>
                <a:lnTo>
                  <a:pt x="1035" y="2427"/>
                </a:lnTo>
                <a:lnTo>
                  <a:pt x="1033" y="2432"/>
                </a:lnTo>
                <a:lnTo>
                  <a:pt x="1024" y="2450"/>
                </a:lnTo>
                <a:lnTo>
                  <a:pt x="1015" y="2469"/>
                </a:lnTo>
                <a:lnTo>
                  <a:pt x="1008" y="2489"/>
                </a:lnTo>
                <a:lnTo>
                  <a:pt x="1003" y="2511"/>
                </a:lnTo>
                <a:lnTo>
                  <a:pt x="1003" y="2518"/>
                </a:lnTo>
                <a:lnTo>
                  <a:pt x="1004" y="2526"/>
                </a:lnTo>
                <a:lnTo>
                  <a:pt x="1004" y="2529"/>
                </a:lnTo>
                <a:lnTo>
                  <a:pt x="1004" y="2533"/>
                </a:lnTo>
                <a:lnTo>
                  <a:pt x="1003" y="2536"/>
                </a:lnTo>
                <a:lnTo>
                  <a:pt x="1002" y="2539"/>
                </a:lnTo>
                <a:lnTo>
                  <a:pt x="994" y="2555"/>
                </a:lnTo>
                <a:lnTo>
                  <a:pt x="989" y="2570"/>
                </a:lnTo>
                <a:lnTo>
                  <a:pt x="984" y="2586"/>
                </a:lnTo>
                <a:lnTo>
                  <a:pt x="980" y="2602"/>
                </a:lnTo>
                <a:lnTo>
                  <a:pt x="968" y="2642"/>
                </a:lnTo>
                <a:lnTo>
                  <a:pt x="956" y="2682"/>
                </a:lnTo>
                <a:lnTo>
                  <a:pt x="950" y="2703"/>
                </a:lnTo>
                <a:lnTo>
                  <a:pt x="944" y="2723"/>
                </a:lnTo>
                <a:lnTo>
                  <a:pt x="936" y="2743"/>
                </a:lnTo>
                <a:lnTo>
                  <a:pt x="928" y="2761"/>
                </a:lnTo>
                <a:lnTo>
                  <a:pt x="926" y="2766"/>
                </a:lnTo>
                <a:lnTo>
                  <a:pt x="926" y="2770"/>
                </a:lnTo>
                <a:lnTo>
                  <a:pt x="923" y="2790"/>
                </a:lnTo>
                <a:lnTo>
                  <a:pt x="919" y="2810"/>
                </a:lnTo>
                <a:lnTo>
                  <a:pt x="916" y="2830"/>
                </a:lnTo>
                <a:lnTo>
                  <a:pt x="915" y="2851"/>
                </a:lnTo>
                <a:lnTo>
                  <a:pt x="911" y="2874"/>
                </a:lnTo>
                <a:lnTo>
                  <a:pt x="908" y="2898"/>
                </a:lnTo>
                <a:lnTo>
                  <a:pt x="906" y="2911"/>
                </a:lnTo>
                <a:lnTo>
                  <a:pt x="905" y="2922"/>
                </a:lnTo>
                <a:lnTo>
                  <a:pt x="906" y="2935"/>
                </a:lnTo>
                <a:lnTo>
                  <a:pt x="909" y="2946"/>
                </a:lnTo>
                <a:lnTo>
                  <a:pt x="910" y="2952"/>
                </a:lnTo>
                <a:lnTo>
                  <a:pt x="909" y="2957"/>
                </a:lnTo>
                <a:lnTo>
                  <a:pt x="906" y="2962"/>
                </a:lnTo>
                <a:lnTo>
                  <a:pt x="905" y="2966"/>
                </a:lnTo>
                <a:lnTo>
                  <a:pt x="899" y="2981"/>
                </a:lnTo>
                <a:lnTo>
                  <a:pt x="894" y="2996"/>
                </a:lnTo>
                <a:lnTo>
                  <a:pt x="889" y="3010"/>
                </a:lnTo>
                <a:lnTo>
                  <a:pt x="885" y="3025"/>
                </a:lnTo>
                <a:lnTo>
                  <a:pt x="880" y="3055"/>
                </a:lnTo>
                <a:lnTo>
                  <a:pt x="877" y="3086"/>
                </a:lnTo>
                <a:lnTo>
                  <a:pt x="876" y="3091"/>
                </a:lnTo>
                <a:lnTo>
                  <a:pt x="876" y="3096"/>
                </a:lnTo>
                <a:lnTo>
                  <a:pt x="876" y="3101"/>
                </a:lnTo>
                <a:lnTo>
                  <a:pt x="874" y="3106"/>
                </a:lnTo>
                <a:lnTo>
                  <a:pt x="869" y="3114"/>
                </a:lnTo>
                <a:lnTo>
                  <a:pt x="866" y="3123"/>
                </a:lnTo>
                <a:lnTo>
                  <a:pt x="865" y="3130"/>
                </a:lnTo>
                <a:lnTo>
                  <a:pt x="864" y="3139"/>
                </a:lnTo>
                <a:lnTo>
                  <a:pt x="864" y="3148"/>
                </a:lnTo>
                <a:lnTo>
                  <a:pt x="864" y="3157"/>
                </a:lnTo>
                <a:lnTo>
                  <a:pt x="862" y="3165"/>
                </a:lnTo>
                <a:lnTo>
                  <a:pt x="860" y="3173"/>
                </a:lnTo>
                <a:lnTo>
                  <a:pt x="860" y="3175"/>
                </a:lnTo>
                <a:lnTo>
                  <a:pt x="860" y="3178"/>
                </a:lnTo>
                <a:lnTo>
                  <a:pt x="861" y="3179"/>
                </a:lnTo>
                <a:lnTo>
                  <a:pt x="862" y="3179"/>
                </a:lnTo>
                <a:lnTo>
                  <a:pt x="865" y="3179"/>
                </a:lnTo>
                <a:lnTo>
                  <a:pt x="866" y="3179"/>
                </a:lnTo>
                <a:lnTo>
                  <a:pt x="869" y="3178"/>
                </a:lnTo>
                <a:lnTo>
                  <a:pt x="871" y="3175"/>
                </a:lnTo>
                <a:lnTo>
                  <a:pt x="872" y="3173"/>
                </a:lnTo>
                <a:lnTo>
                  <a:pt x="875" y="3172"/>
                </a:lnTo>
                <a:lnTo>
                  <a:pt x="877" y="3172"/>
                </a:lnTo>
                <a:lnTo>
                  <a:pt x="881" y="3173"/>
                </a:lnTo>
                <a:lnTo>
                  <a:pt x="881" y="3190"/>
                </a:lnTo>
                <a:lnTo>
                  <a:pt x="881" y="3200"/>
                </a:lnTo>
                <a:lnTo>
                  <a:pt x="880" y="3203"/>
                </a:lnTo>
                <a:lnTo>
                  <a:pt x="877" y="3205"/>
                </a:lnTo>
                <a:lnTo>
                  <a:pt x="874" y="3207"/>
                </a:lnTo>
                <a:lnTo>
                  <a:pt x="870" y="3208"/>
                </a:lnTo>
                <a:lnTo>
                  <a:pt x="865" y="3209"/>
                </a:lnTo>
                <a:lnTo>
                  <a:pt x="860" y="3210"/>
                </a:lnTo>
                <a:lnTo>
                  <a:pt x="857" y="3213"/>
                </a:lnTo>
                <a:lnTo>
                  <a:pt x="855" y="3215"/>
                </a:lnTo>
                <a:lnTo>
                  <a:pt x="854" y="3222"/>
                </a:lnTo>
                <a:lnTo>
                  <a:pt x="854" y="3230"/>
                </a:lnTo>
                <a:lnTo>
                  <a:pt x="854" y="3243"/>
                </a:lnTo>
                <a:lnTo>
                  <a:pt x="854" y="3256"/>
                </a:lnTo>
                <a:lnTo>
                  <a:pt x="854" y="3268"/>
                </a:lnTo>
                <a:lnTo>
                  <a:pt x="854" y="3279"/>
                </a:lnTo>
                <a:lnTo>
                  <a:pt x="857" y="3267"/>
                </a:lnTo>
                <a:lnTo>
                  <a:pt x="864" y="3253"/>
                </a:lnTo>
                <a:lnTo>
                  <a:pt x="869" y="3241"/>
                </a:lnTo>
                <a:lnTo>
                  <a:pt x="875" y="3225"/>
                </a:lnTo>
                <a:lnTo>
                  <a:pt x="879" y="3237"/>
                </a:lnTo>
                <a:lnTo>
                  <a:pt x="880" y="3248"/>
                </a:lnTo>
                <a:lnTo>
                  <a:pt x="880" y="3259"/>
                </a:lnTo>
                <a:lnTo>
                  <a:pt x="879" y="3269"/>
                </a:lnTo>
                <a:lnTo>
                  <a:pt x="876" y="3289"/>
                </a:lnTo>
                <a:lnTo>
                  <a:pt x="875" y="3311"/>
                </a:lnTo>
                <a:lnTo>
                  <a:pt x="875" y="3325"/>
                </a:lnTo>
                <a:lnTo>
                  <a:pt x="874" y="3340"/>
                </a:lnTo>
                <a:lnTo>
                  <a:pt x="872" y="3355"/>
                </a:lnTo>
                <a:lnTo>
                  <a:pt x="872" y="3370"/>
                </a:lnTo>
                <a:lnTo>
                  <a:pt x="871" y="3385"/>
                </a:lnTo>
                <a:lnTo>
                  <a:pt x="867" y="3400"/>
                </a:lnTo>
                <a:lnTo>
                  <a:pt x="867" y="3407"/>
                </a:lnTo>
                <a:lnTo>
                  <a:pt x="866" y="3416"/>
                </a:lnTo>
                <a:lnTo>
                  <a:pt x="867" y="3424"/>
                </a:lnTo>
                <a:lnTo>
                  <a:pt x="871" y="3431"/>
                </a:lnTo>
                <a:lnTo>
                  <a:pt x="871" y="3434"/>
                </a:lnTo>
                <a:lnTo>
                  <a:pt x="870" y="3437"/>
                </a:lnTo>
                <a:lnTo>
                  <a:pt x="869" y="3441"/>
                </a:lnTo>
                <a:lnTo>
                  <a:pt x="865" y="3444"/>
                </a:lnTo>
                <a:lnTo>
                  <a:pt x="860" y="3446"/>
                </a:lnTo>
                <a:lnTo>
                  <a:pt x="855" y="3450"/>
                </a:lnTo>
                <a:lnTo>
                  <a:pt x="852" y="3454"/>
                </a:lnTo>
                <a:lnTo>
                  <a:pt x="850" y="3459"/>
                </a:lnTo>
                <a:lnTo>
                  <a:pt x="849" y="3469"/>
                </a:lnTo>
                <a:lnTo>
                  <a:pt x="847" y="3479"/>
                </a:lnTo>
                <a:lnTo>
                  <a:pt x="845" y="3514"/>
                </a:lnTo>
                <a:lnTo>
                  <a:pt x="842" y="3549"/>
                </a:lnTo>
                <a:lnTo>
                  <a:pt x="842" y="3567"/>
                </a:lnTo>
                <a:lnTo>
                  <a:pt x="844" y="3584"/>
                </a:lnTo>
                <a:lnTo>
                  <a:pt x="845" y="3602"/>
                </a:lnTo>
                <a:lnTo>
                  <a:pt x="847" y="3619"/>
                </a:lnTo>
                <a:lnTo>
                  <a:pt x="854" y="3664"/>
                </a:lnTo>
                <a:lnTo>
                  <a:pt x="859" y="3710"/>
                </a:lnTo>
                <a:lnTo>
                  <a:pt x="864" y="3755"/>
                </a:lnTo>
                <a:lnTo>
                  <a:pt x="869" y="3800"/>
                </a:lnTo>
                <a:lnTo>
                  <a:pt x="869" y="3809"/>
                </a:lnTo>
                <a:lnTo>
                  <a:pt x="870" y="3816"/>
                </a:lnTo>
                <a:lnTo>
                  <a:pt x="870" y="3821"/>
                </a:lnTo>
                <a:lnTo>
                  <a:pt x="869" y="3825"/>
                </a:lnTo>
                <a:lnTo>
                  <a:pt x="867" y="3829"/>
                </a:lnTo>
                <a:lnTo>
                  <a:pt x="865" y="3832"/>
                </a:lnTo>
                <a:lnTo>
                  <a:pt x="861" y="3812"/>
                </a:lnTo>
                <a:lnTo>
                  <a:pt x="857" y="3791"/>
                </a:lnTo>
                <a:lnTo>
                  <a:pt x="855" y="3771"/>
                </a:lnTo>
                <a:lnTo>
                  <a:pt x="852" y="3750"/>
                </a:lnTo>
                <a:lnTo>
                  <a:pt x="850" y="3730"/>
                </a:lnTo>
                <a:lnTo>
                  <a:pt x="847" y="3710"/>
                </a:lnTo>
                <a:lnTo>
                  <a:pt x="846" y="3700"/>
                </a:lnTo>
                <a:lnTo>
                  <a:pt x="842" y="3689"/>
                </a:lnTo>
                <a:lnTo>
                  <a:pt x="839" y="3681"/>
                </a:lnTo>
                <a:lnTo>
                  <a:pt x="832" y="3671"/>
                </a:lnTo>
                <a:lnTo>
                  <a:pt x="835" y="3700"/>
                </a:lnTo>
                <a:lnTo>
                  <a:pt x="836" y="3728"/>
                </a:lnTo>
                <a:lnTo>
                  <a:pt x="837" y="3757"/>
                </a:lnTo>
                <a:lnTo>
                  <a:pt x="839" y="3786"/>
                </a:lnTo>
                <a:lnTo>
                  <a:pt x="840" y="3815"/>
                </a:lnTo>
                <a:lnTo>
                  <a:pt x="840" y="3845"/>
                </a:lnTo>
                <a:lnTo>
                  <a:pt x="840" y="3874"/>
                </a:lnTo>
                <a:lnTo>
                  <a:pt x="840" y="3903"/>
                </a:lnTo>
                <a:lnTo>
                  <a:pt x="846" y="3894"/>
                </a:lnTo>
                <a:lnTo>
                  <a:pt x="851" y="3885"/>
                </a:lnTo>
                <a:lnTo>
                  <a:pt x="854" y="3894"/>
                </a:lnTo>
                <a:lnTo>
                  <a:pt x="856" y="3903"/>
                </a:lnTo>
                <a:lnTo>
                  <a:pt x="857" y="3911"/>
                </a:lnTo>
                <a:lnTo>
                  <a:pt x="857" y="3921"/>
                </a:lnTo>
                <a:lnTo>
                  <a:pt x="857" y="3940"/>
                </a:lnTo>
                <a:lnTo>
                  <a:pt x="860" y="3959"/>
                </a:lnTo>
                <a:lnTo>
                  <a:pt x="861" y="3972"/>
                </a:lnTo>
                <a:lnTo>
                  <a:pt x="860" y="3987"/>
                </a:lnTo>
                <a:lnTo>
                  <a:pt x="861" y="3993"/>
                </a:lnTo>
                <a:lnTo>
                  <a:pt x="862" y="3999"/>
                </a:lnTo>
                <a:lnTo>
                  <a:pt x="865" y="4006"/>
                </a:lnTo>
                <a:lnTo>
                  <a:pt x="869" y="4012"/>
                </a:lnTo>
                <a:lnTo>
                  <a:pt x="872" y="4016"/>
                </a:lnTo>
                <a:lnTo>
                  <a:pt x="875" y="4019"/>
                </a:lnTo>
                <a:lnTo>
                  <a:pt x="875" y="4023"/>
                </a:lnTo>
                <a:lnTo>
                  <a:pt x="876" y="4026"/>
                </a:lnTo>
                <a:lnTo>
                  <a:pt x="874" y="4032"/>
                </a:lnTo>
                <a:lnTo>
                  <a:pt x="871" y="4038"/>
                </a:lnTo>
                <a:lnTo>
                  <a:pt x="867" y="4044"/>
                </a:lnTo>
                <a:lnTo>
                  <a:pt x="864" y="4051"/>
                </a:lnTo>
                <a:lnTo>
                  <a:pt x="864" y="4053"/>
                </a:lnTo>
                <a:lnTo>
                  <a:pt x="862" y="4057"/>
                </a:lnTo>
                <a:lnTo>
                  <a:pt x="864" y="4061"/>
                </a:lnTo>
                <a:lnTo>
                  <a:pt x="865" y="4063"/>
                </a:lnTo>
                <a:lnTo>
                  <a:pt x="865" y="4064"/>
                </a:lnTo>
                <a:lnTo>
                  <a:pt x="865" y="4067"/>
                </a:lnTo>
                <a:lnTo>
                  <a:pt x="871" y="4087"/>
                </a:lnTo>
                <a:lnTo>
                  <a:pt x="876" y="4108"/>
                </a:lnTo>
                <a:lnTo>
                  <a:pt x="881" y="4130"/>
                </a:lnTo>
                <a:lnTo>
                  <a:pt x="887" y="4151"/>
                </a:lnTo>
                <a:lnTo>
                  <a:pt x="891" y="4160"/>
                </a:lnTo>
                <a:lnTo>
                  <a:pt x="896" y="4167"/>
                </a:lnTo>
                <a:lnTo>
                  <a:pt x="906" y="4177"/>
                </a:lnTo>
                <a:lnTo>
                  <a:pt x="914" y="4190"/>
                </a:lnTo>
                <a:lnTo>
                  <a:pt x="920" y="4202"/>
                </a:lnTo>
                <a:lnTo>
                  <a:pt x="925" y="4215"/>
                </a:lnTo>
                <a:lnTo>
                  <a:pt x="933" y="4243"/>
                </a:lnTo>
                <a:lnTo>
                  <a:pt x="938" y="4270"/>
                </a:lnTo>
                <a:lnTo>
                  <a:pt x="941" y="4286"/>
                </a:lnTo>
                <a:lnTo>
                  <a:pt x="945" y="4303"/>
                </a:lnTo>
                <a:lnTo>
                  <a:pt x="949" y="4312"/>
                </a:lnTo>
                <a:lnTo>
                  <a:pt x="953" y="4319"/>
                </a:lnTo>
                <a:lnTo>
                  <a:pt x="956" y="4325"/>
                </a:lnTo>
                <a:lnTo>
                  <a:pt x="961" y="4333"/>
                </a:lnTo>
                <a:lnTo>
                  <a:pt x="974" y="4348"/>
                </a:lnTo>
                <a:lnTo>
                  <a:pt x="985" y="4364"/>
                </a:lnTo>
                <a:lnTo>
                  <a:pt x="990" y="4373"/>
                </a:lnTo>
                <a:lnTo>
                  <a:pt x="995" y="4382"/>
                </a:lnTo>
                <a:lnTo>
                  <a:pt x="999" y="4392"/>
                </a:lnTo>
                <a:lnTo>
                  <a:pt x="1003" y="4402"/>
                </a:lnTo>
                <a:lnTo>
                  <a:pt x="1008" y="4417"/>
                </a:lnTo>
                <a:lnTo>
                  <a:pt x="1014" y="4433"/>
                </a:lnTo>
                <a:lnTo>
                  <a:pt x="1022" y="4448"/>
                </a:lnTo>
                <a:lnTo>
                  <a:pt x="1029" y="4463"/>
                </a:lnTo>
                <a:lnTo>
                  <a:pt x="1047" y="4493"/>
                </a:lnTo>
                <a:lnTo>
                  <a:pt x="1063" y="4522"/>
                </a:lnTo>
                <a:lnTo>
                  <a:pt x="1059" y="4520"/>
                </a:lnTo>
                <a:lnTo>
                  <a:pt x="1055" y="4516"/>
                </a:lnTo>
                <a:lnTo>
                  <a:pt x="1053" y="4516"/>
                </a:lnTo>
                <a:lnTo>
                  <a:pt x="1050" y="4516"/>
                </a:lnTo>
                <a:lnTo>
                  <a:pt x="1048" y="4516"/>
                </a:lnTo>
                <a:lnTo>
                  <a:pt x="1044" y="4517"/>
                </a:lnTo>
                <a:lnTo>
                  <a:pt x="1050" y="4532"/>
                </a:lnTo>
                <a:lnTo>
                  <a:pt x="1057" y="4545"/>
                </a:lnTo>
                <a:lnTo>
                  <a:pt x="1064" y="4557"/>
                </a:lnTo>
                <a:lnTo>
                  <a:pt x="1072" y="4570"/>
                </a:lnTo>
                <a:lnTo>
                  <a:pt x="1091" y="4592"/>
                </a:lnTo>
                <a:lnTo>
                  <a:pt x="1109" y="4615"/>
                </a:lnTo>
                <a:lnTo>
                  <a:pt x="1108" y="4610"/>
                </a:lnTo>
                <a:lnTo>
                  <a:pt x="1107" y="4605"/>
                </a:lnTo>
                <a:lnTo>
                  <a:pt x="1106" y="4600"/>
                </a:lnTo>
                <a:lnTo>
                  <a:pt x="1103" y="4596"/>
                </a:lnTo>
                <a:lnTo>
                  <a:pt x="1098" y="4589"/>
                </a:lnTo>
                <a:lnTo>
                  <a:pt x="1092" y="4581"/>
                </a:lnTo>
                <a:lnTo>
                  <a:pt x="1082" y="4567"/>
                </a:lnTo>
                <a:lnTo>
                  <a:pt x="1073" y="4554"/>
                </a:lnTo>
                <a:lnTo>
                  <a:pt x="1067" y="4539"/>
                </a:lnTo>
                <a:lnTo>
                  <a:pt x="1063" y="4522"/>
                </a:lnTo>
                <a:lnTo>
                  <a:pt x="1083" y="4551"/>
                </a:lnTo>
                <a:lnTo>
                  <a:pt x="1103" y="4581"/>
                </a:lnTo>
                <a:lnTo>
                  <a:pt x="1123" y="4610"/>
                </a:lnTo>
                <a:lnTo>
                  <a:pt x="1143" y="4639"/>
                </a:lnTo>
                <a:lnTo>
                  <a:pt x="1157" y="4658"/>
                </a:lnTo>
                <a:lnTo>
                  <a:pt x="1171" y="4676"/>
                </a:lnTo>
                <a:lnTo>
                  <a:pt x="1186" y="4694"/>
                </a:lnTo>
                <a:lnTo>
                  <a:pt x="1201" y="4712"/>
                </a:lnTo>
                <a:lnTo>
                  <a:pt x="1216" y="4729"/>
                </a:lnTo>
                <a:lnTo>
                  <a:pt x="1231" y="4745"/>
                </a:lnTo>
                <a:lnTo>
                  <a:pt x="1247" y="4762"/>
                </a:lnTo>
                <a:lnTo>
                  <a:pt x="1264" y="4777"/>
                </a:lnTo>
                <a:lnTo>
                  <a:pt x="1281" y="4792"/>
                </a:lnTo>
                <a:lnTo>
                  <a:pt x="1299" y="4807"/>
                </a:lnTo>
                <a:lnTo>
                  <a:pt x="1316" y="4821"/>
                </a:lnTo>
                <a:lnTo>
                  <a:pt x="1335" y="4833"/>
                </a:lnTo>
                <a:lnTo>
                  <a:pt x="1354" y="4847"/>
                </a:lnTo>
                <a:lnTo>
                  <a:pt x="1373" y="4860"/>
                </a:lnTo>
                <a:lnTo>
                  <a:pt x="1393" y="4871"/>
                </a:lnTo>
                <a:lnTo>
                  <a:pt x="1413" y="4882"/>
                </a:lnTo>
                <a:lnTo>
                  <a:pt x="1434" y="4893"/>
                </a:lnTo>
                <a:lnTo>
                  <a:pt x="1454" y="4903"/>
                </a:lnTo>
                <a:lnTo>
                  <a:pt x="1477" y="4912"/>
                </a:lnTo>
                <a:lnTo>
                  <a:pt x="1499" y="4918"/>
                </a:lnTo>
                <a:lnTo>
                  <a:pt x="1536" y="4926"/>
                </a:lnTo>
                <a:lnTo>
                  <a:pt x="1572" y="4931"/>
                </a:lnTo>
                <a:lnTo>
                  <a:pt x="1608" y="4936"/>
                </a:lnTo>
                <a:lnTo>
                  <a:pt x="1645" y="4942"/>
                </a:lnTo>
                <a:lnTo>
                  <a:pt x="1665" y="4946"/>
                </a:lnTo>
                <a:lnTo>
                  <a:pt x="1685" y="4949"/>
                </a:lnTo>
                <a:lnTo>
                  <a:pt x="1705" y="4951"/>
                </a:lnTo>
                <a:lnTo>
                  <a:pt x="1726" y="4952"/>
                </a:lnTo>
                <a:lnTo>
                  <a:pt x="1761" y="4954"/>
                </a:lnTo>
                <a:lnTo>
                  <a:pt x="1796" y="4954"/>
                </a:lnTo>
                <a:lnTo>
                  <a:pt x="1832" y="4951"/>
                </a:lnTo>
                <a:lnTo>
                  <a:pt x="1867" y="4949"/>
                </a:lnTo>
                <a:lnTo>
                  <a:pt x="1899" y="4945"/>
                </a:lnTo>
                <a:lnTo>
                  <a:pt x="1932" y="4940"/>
                </a:lnTo>
                <a:lnTo>
                  <a:pt x="1964" y="4934"/>
                </a:lnTo>
                <a:lnTo>
                  <a:pt x="1997" y="4925"/>
                </a:lnTo>
                <a:lnTo>
                  <a:pt x="2013" y="4921"/>
                </a:lnTo>
                <a:lnTo>
                  <a:pt x="2030" y="4915"/>
                </a:lnTo>
                <a:lnTo>
                  <a:pt x="2046" y="4908"/>
                </a:lnTo>
                <a:lnTo>
                  <a:pt x="2062" y="4902"/>
                </a:lnTo>
                <a:lnTo>
                  <a:pt x="2094" y="4887"/>
                </a:lnTo>
                <a:lnTo>
                  <a:pt x="2124" y="4871"/>
                </a:lnTo>
                <a:lnTo>
                  <a:pt x="2171" y="4845"/>
                </a:lnTo>
                <a:lnTo>
                  <a:pt x="2218" y="4816"/>
                </a:lnTo>
                <a:lnTo>
                  <a:pt x="2242" y="4801"/>
                </a:lnTo>
                <a:lnTo>
                  <a:pt x="2263" y="4786"/>
                </a:lnTo>
                <a:lnTo>
                  <a:pt x="2285" y="4769"/>
                </a:lnTo>
                <a:lnTo>
                  <a:pt x="2307" y="4753"/>
                </a:lnTo>
                <a:lnTo>
                  <a:pt x="2351" y="4718"/>
                </a:lnTo>
                <a:lnTo>
                  <a:pt x="2392" y="4681"/>
                </a:lnTo>
                <a:lnTo>
                  <a:pt x="2433" y="4644"/>
                </a:lnTo>
                <a:lnTo>
                  <a:pt x="2474" y="4605"/>
                </a:lnTo>
                <a:lnTo>
                  <a:pt x="2490" y="4587"/>
                </a:lnTo>
                <a:lnTo>
                  <a:pt x="2507" y="4569"/>
                </a:lnTo>
                <a:lnTo>
                  <a:pt x="2516" y="4561"/>
                </a:lnTo>
                <a:lnTo>
                  <a:pt x="2527" y="4555"/>
                </a:lnTo>
                <a:lnTo>
                  <a:pt x="2534" y="4554"/>
                </a:lnTo>
                <a:lnTo>
                  <a:pt x="2540" y="4551"/>
                </a:lnTo>
                <a:lnTo>
                  <a:pt x="2546" y="4551"/>
                </a:lnTo>
                <a:lnTo>
                  <a:pt x="2554" y="4551"/>
                </a:lnTo>
                <a:lnTo>
                  <a:pt x="2558" y="4549"/>
                </a:lnTo>
                <a:lnTo>
                  <a:pt x="2561" y="4546"/>
                </a:lnTo>
                <a:lnTo>
                  <a:pt x="2573" y="4537"/>
                </a:lnTo>
                <a:lnTo>
                  <a:pt x="2584" y="4528"/>
                </a:lnTo>
                <a:lnTo>
                  <a:pt x="2595" y="4518"/>
                </a:lnTo>
                <a:lnTo>
                  <a:pt x="2605" y="4508"/>
                </a:lnTo>
                <a:lnTo>
                  <a:pt x="2623" y="4486"/>
                </a:lnTo>
                <a:lnTo>
                  <a:pt x="2639" y="4463"/>
                </a:lnTo>
                <a:lnTo>
                  <a:pt x="2654" y="4441"/>
                </a:lnTo>
                <a:lnTo>
                  <a:pt x="2670" y="4419"/>
                </a:lnTo>
                <a:lnTo>
                  <a:pt x="2685" y="4398"/>
                </a:lnTo>
                <a:lnTo>
                  <a:pt x="2702" y="4377"/>
                </a:lnTo>
                <a:lnTo>
                  <a:pt x="2732" y="4338"/>
                </a:lnTo>
                <a:lnTo>
                  <a:pt x="2761" y="4299"/>
                </a:lnTo>
                <a:lnTo>
                  <a:pt x="2788" y="4259"/>
                </a:lnTo>
                <a:lnTo>
                  <a:pt x="2815" y="4219"/>
                </a:lnTo>
                <a:lnTo>
                  <a:pt x="2840" y="4181"/>
                </a:lnTo>
                <a:lnTo>
                  <a:pt x="2865" y="4143"/>
                </a:lnTo>
                <a:lnTo>
                  <a:pt x="2889" y="4106"/>
                </a:lnTo>
                <a:lnTo>
                  <a:pt x="2911" y="4067"/>
                </a:lnTo>
                <a:lnTo>
                  <a:pt x="2934" y="4028"/>
                </a:lnTo>
                <a:lnTo>
                  <a:pt x="2954" y="3988"/>
                </a:lnTo>
                <a:lnTo>
                  <a:pt x="2974" y="3948"/>
                </a:lnTo>
                <a:lnTo>
                  <a:pt x="2991" y="3906"/>
                </a:lnTo>
                <a:lnTo>
                  <a:pt x="3011" y="3863"/>
                </a:lnTo>
                <a:lnTo>
                  <a:pt x="3031" y="3820"/>
                </a:lnTo>
                <a:lnTo>
                  <a:pt x="3053" y="3777"/>
                </a:lnTo>
                <a:lnTo>
                  <a:pt x="3073" y="3735"/>
                </a:lnTo>
                <a:lnTo>
                  <a:pt x="3085" y="3703"/>
                </a:lnTo>
                <a:lnTo>
                  <a:pt x="3097" y="3672"/>
                </a:lnTo>
                <a:lnTo>
                  <a:pt x="3108" y="3639"/>
                </a:lnTo>
                <a:lnTo>
                  <a:pt x="3118" y="3608"/>
                </a:lnTo>
                <a:lnTo>
                  <a:pt x="3128" y="3575"/>
                </a:lnTo>
                <a:lnTo>
                  <a:pt x="3138" y="3544"/>
                </a:lnTo>
                <a:lnTo>
                  <a:pt x="3147" y="3511"/>
                </a:lnTo>
                <a:lnTo>
                  <a:pt x="3157" y="3479"/>
                </a:lnTo>
                <a:lnTo>
                  <a:pt x="3171" y="3437"/>
                </a:lnTo>
                <a:lnTo>
                  <a:pt x="3183" y="3395"/>
                </a:lnTo>
                <a:lnTo>
                  <a:pt x="3194" y="3351"/>
                </a:lnTo>
                <a:lnTo>
                  <a:pt x="3207" y="3308"/>
                </a:lnTo>
                <a:lnTo>
                  <a:pt x="3216" y="3269"/>
                </a:lnTo>
                <a:lnTo>
                  <a:pt x="3226" y="3230"/>
                </a:lnTo>
                <a:lnTo>
                  <a:pt x="3233" y="3192"/>
                </a:lnTo>
                <a:lnTo>
                  <a:pt x="3240" y="3151"/>
                </a:lnTo>
                <a:lnTo>
                  <a:pt x="3243" y="3118"/>
                </a:lnTo>
                <a:lnTo>
                  <a:pt x="3248" y="3083"/>
                </a:lnTo>
                <a:lnTo>
                  <a:pt x="3253" y="3049"/>
                </a:lnTo>
                <a:lnTo>
                  <a:pt x="3257" y="3014"/>
                </a:lnTo>
                <a:lnTo>
                  <a:pt x="3262" y="2980"/>
                </a:lnTo>
                <a:lnTo>
                  <a:pt x="3267" y="2945"/>
                </a:lnTo>
                <a:lnTo>
                  <a:pt x="3271" y="2911"/>
                </a:lnTo>
                <a:lnTo>
                  <a:pt x="3276" y="2876"/>
                </a:lnTo>
                <a:lnTo>
                  <a:pt x="3281" y="2832"/>
                </a:lnTo>
                <a:lnTo>
                  <a:pt x="3287" y="2788"/>
                </a:lnTo>
                <a:lnTo>
                  <a:pt x="3292" y="2743"/>
                </a:lnTo>
                <a:lnTo>
                  <a:pt x="3297" y="2699"/>
                </a:lnTo>
                <a:lnTo>
                  <a:pt x="3301" y="2660"/>
                </a:lnTo>
                <a:lnTo>
                  <a:pt x="3304" y="2621"/>
                </a:lnTo>
                <a:lnTo>
                  <a:pt x="3305" y="2581"/>
                </a:lnTo>
                <a:lnTo>
                  <a:pt x="3305" y="2542"/>
                </a:lnTo>
                <a:lnTo>
                  <a:pt x="3306" y="2532"/>
                </a:lnTo>
                <a:lnTo>
                  <a:pt x="3307" y="2523"/>
                </a:lnTo>
                <a:lnTo>
                  <a:pt x="3309" y="2513"/>
                </a:lnTo>
                <a:lnTo>
                  <a:pt x="3311" y="2504"/>
                </a:lnTo>
                <a:lnTo>
                  <a:pt x="3316" y="2473"/>
                </a:lnTo>
                <a:lnTo>
                  <a:pt x="3320" y="2442"/>
                </a:lnTo>
                <a:lnTo>
                  <a:pt x="3320" y="2425"/>
                </a:lnTo>
                <a:lnTo>
                  <a:pt x="3319" y="2410"/>
                </a:lnTo>
                <a:lnTo>
                  <a:pt x="3316" y="2394"/>
                </a:lnTo>
                <a:lnTo>
                  <a:pt x="3311" y="2379"/>
                </a:lnTo>
                <a:lnTo>
                  <a:pt x="3310" y="2371"/>
                </a:lnTo>
                <a:lnTo>
                  <a:pt x="3310" y="2364"/>
                </a:lnTo>
                <a:lnTo>
                  <a:pt x="3310" y="2331"/>
                </a:lnTo>
                <a:lnTo>
                  <a:pt x="3310" y="2299"/>
                </a:lnTo>
                <a:lnTo>
                  <a:pt x="3309" y="2266"/>
                </a:lnTo>
                <a:lnTo>
                  <a:pt x="3306" y="2234"/>
                </a:lnTo>
                <a:lnTo>
                  <a:pt x="3304" y="2202"/>
                </a:lnTo>
                <a:lnTo>
                  <a:pt x="3301" y="2170"/>
                </a:lnTo>
                <a:lnTo>
                  <a:pt x="3299" y="2137"/>
                </a:lnTo>
                <a:lnTo>
                  <a:pt x="3295" y="2104"/>
                </a:lnTo>
                <a:lnTo>
                  <a:pt x="3291" y="2067"/>
                </a:lnTo>
                <a:lnTo>
                  <a:pt x="3286" y="2029"/>
                </a:lnTo>
                <a:lnTo>
                  <a:pt x="3281" y="1991"/>
                </a:lnTo>
                <a:lnTo>
                  <a:pt x="3276" y="1954"/>
                </a:lnTo>
                <a:lnTo>
                  <a:pt x="3272" y="1924"/>
                </a:lnTo>
                <a:lnTo>
                  <a:pt x="3268" y="1892"/>
                </a:lnTo>
                <a:lnTo>
                  <a:pt x="3263" y="1862"/>
                </a:lnTo>
                <a:lnTo>
                  <a:pt x="3258" y="1831"/>
                </a:lnTo>
                <a:lnTo>
                  <a:pt x="3253" y="1801"/>
                </a:lnTo>
                <a:lnTo>
                  <a:pt x="3247" y="1771"/>
                </a:lnTo>
                <a:lnTo>
                  <a:pt x="3240" y="1741"/>
                </a:lnTo>
                <a:lnTo>
                  <a:pt x="3232" y="1711"/>
                </a:lnTo>
                <a:lnTo>
                  <a:pt x="3227" y="1690"/>
                </a:lnTo>
                <a:lnTo>
                  <a:pt x="3223" y="1669"/>
                </a:lnTo>
                <a:lnTo>
                  <a:pt x="3222" y="1659"/>
                </a:lnTo>
                <a:lnTo>
                  <a:pt x="3222" y="1649"/>
                </a:lnTo>
                <a:lnTo>
                  <a:pt x="3223" y="1638"/>
                </a:lnTo>
                <a:lnTo>
                  <a:pt x="3225" y="1628"/>
                </a:lnTo>
                <a:lnTo>
                  <a:pt x="3225" y="1619"/>
                </a:lnTo>
                <a:lnTo>
                  <a:pt x="3223" y="1611"/>
                </a:lnTo>
                <a:lnTo>
                  <a:pt x="3220" y="1604"/>
                </a:lnTo>
                <a:lnTo>
                  <a:pt x="3215" y="1598"/>
                </a:lnTo>
                <a:lnTo>
                  <a:pt x="3211" y="1593"/>
                </a:lnTo>
                <a:lnTo>
                  <a:pt x="3208" y="1589"/>
                </a:lnTo>
                <a:lnTo>
                  <a:pt x="3206" y="1584"/>
                </a:lnTo>
                <a:lnTo>
                  <a:pt x="3203" y="1579"/>
                </a:lnTo>
                <a:lnTo>
                  <a:pt x="3201" y="1569"/>
                </a:lnTo>
                <a:lnTo>
                  <a:pt x="3199" y="1559"/>
                </a:lnTo>
                <a:lnTo>
                  <a:pt x="3197" y="1539"/>
                </a:lnTo>
                <a:lnTo>
                  <a:pt x="3193" y="1520"/>
                </a:lnTo>
                <a:lnTo>
                  <a:pt x="3188" y="1501"/>
                </a:lnTo>
                <a:lnTo>
                  <a:pt x="3182" y="1482"/>
                </a:lnTo>
                <a:lnTo>
                  <a:pt x="3176" y="1463"/>
                </a:lnTo>
                <a:lnTo>
                  <a:pt x="3167" y="1446"/>
                </a:lnTo>
                <a:lnTo>
                  <a:pt x="3158" y="1428"/>
                </a:lnTo>
                <a:lnTo>
                  <a:pt x="3148" y="1412"/>
                </a:lnTo>
                <a:lnTo>
                  <a:pt x="3147" y="1412"/>
                </a:lnTo>
                <a:close/>
                <a:moveTo>
                  <a:pt x="266" y="4355"/>
                </a:moveTo>
                <a:lnTo>
                  <a:pt x="262" y="4335"/>
                </a:lnTo>
                <a:lnTo>
                  <a:pt x="257" y="4315"/>
                </a:lnTo>
                <a:lnTo>
                  <a:pt x="249" y="4296"/>
                </a:lnTo>
                <a:lnTo>
                  <a:pt x="242" y="4278"/>
                </a:lnTo>
                <a:lnTo>
                  <a:pt x="235" y="4264"/>
                </a:lnTo>
                <a:lnTo>
                  <a:pt x="229" y="4249"/>
                </a:lnTo>
                <a:lnTo>
                  <a:pt x="227" y="4241"/>
                </a:lnTo>
                <a:lnTo>
                  <a:pt x="225" y="4234"/>
                </a:lnTo>
                <a:lnTo>
                  <a:pt x="225" y="4225"/>
                </a:lnTo>
                <a:lnTo>
                  <a:pt x="225" y="4216"/>
                </a:lnTo>
                <a:lnTo>
                  <a:pt x="225" y="4211"/>
                </a:lnTo>
                <a:lnTo>
                  <a:pt x="225" y="4205"/>
                </a:lnTo>
                <a:lnTo>
                  <a:pt x="224" y="4199"/>
                </a:lnTo>
                <a:lnTo>
                  <a:pt x="222" y="4192"/>
                </a:lnTo>
                <a:lnTo>
                  <a:pt x="217" y="4181"/>
                </a:lnTo>
                <a:lnTo>
                  <a:pt x="210" y="4169"/>
                </a:lnTo>
                <a:lnTo>
                  <a:pt x="202" y="4152"/>
                </a:lnTo>
                <a:lnTo>
                  <a:pt x="194" y="4136"/>
                </a:lnTo>
                <a:lnTo>
                  <a:pt x="188" y="4118"/>
                </a:lnTo>
                <a:lnTo>
                  <a:pt x="182" y="4101"/>
                </a:lnTo>
                <a:lnTo>
                  <a:pt x="177" y="4083"/>
                </a:lnTo>
                <a:lnTo>
                  <a:pt x="173" y="4066"/>
                </a:lnTo>
                <a:lnTo>
                  <a:pt x="172" y="4047"/>
                </a:lnTo>
                <a:lnTo>
                  <a:pt x="170" y="4028"/>
                </a:lnTo>
                <a:lnTo>
                  <a:pt x="170" y="4019"/>
                </a:lnTo>
                <a:lnTo>
                  <a:pt x="168" y="4011"/>
                </a:lnTo>
                <a:lnTo>
                  <a:pt x="158" y="3972"/>
                </a:lnTo>
                <a:lnTo>
                  <a:pt x="149" y="3933"/>
                </a:lnTo>
                <a:lnTo>
                  <a:pt x="141" y="3894"/>
                </a:lnTo>
                <a:lnTo>
                  <a:pt x="135" y="3855"/>
                </a:lnTo>
                <a:lnTo>
                  <a:pt x="130" y="3816"/>
                </a:lnTo>
                <a:lnTo>
                  <a:pt x="124" y="3776"/>
                </a:lnTo>
                <a:lnTo>
                  <a:pt x="119" y="3737"/>
                </a:lnTo>
                <a:lnTo>
                  <a:pt x="114" y="3698"/>
                </a:lnTo>
                <a:lnTo>
                  <a:pt x="109" y="3662"/>
                </a:lnTo>
                <a:lnTo>
                  <a:pt x="105" y="3627"/>
                </a:lnTo>
                <a:lnTo>
                  <a:pt x="101" y="3590"/>
                </a:lnTo>
                <a:lnTo>
                  <a:pt x="98" y="3555"/>
                </a:lnTo>
                <a:lnTo>
                  <a:pt x="93" y="3519"/>
                </a:lnTo>
                <a:lnTo>
                  <a:pt x="89" y="3484"/>
                </a:lnTo>
                <a:lnTo>
                  <a:pt x="83" y="3449"/>
                </a:lnTo>
                <a:lnTo>
                  <a:pt x="76" y="3412"/>
                </a:lnTo>
                <a:lnTo>
                  <a:pt x="75" y="3400"/>
                </a:lnTo>
                <a:lnTo>
                  <a:pt x="75" y="3386"/>
                </a:lnTo>
                <a:lnTo>
                  <a:pt x="76" y="3380"/>
                </a:lnTo>
                <a:lnTo>
                  <a:pt x="77" y="3372"/>
                </a:lnTo>
                <a:lnTo>
                  <a:pt x="80" y="3366"/>
                </a:lnTo>
                <a:lnTo>
                  <a:pt x="83" y="3360"/>
                </a:lnTo>
                <a:lnTo>
                  <a:pt x="85" y="3356"/>
                </a:lnTo>
                <a:lnTo>
                  <a:pt x="85" y="3352"/>
                </a:lnTo>
                <a:lnTo>
                  <a:pt x="86" y="3347"/>
                </a:lnTo>
                <a:lnTo>
                  <a:pt x="86" y="3342"/>
                </a:lnTo>
                <a:lnTo>
                  <a:pt x="84" y="3306"/>
                </a:lnTo>
                <a:lnTo>
                  <a:pt x="81" y="3268"/>
                </a:lnTo>
                <a:lnTo>
                  <a:pt x="80" y="3230"/>
                </a:lnTo>
                <a:lnTo>
                  <a:pt x="77" y="3193"/>
                </a:lnTo>
                <a:lnTo>
                  <a:pt x="76" y="3165"/>
                </a:lnTo>
                <a:lnTo>
                  <a:pt x="76" y="3136"/>
                </a:lnTo>
                <a:lnTo>
                  <a:pt x="76" y="3109"/>
                </a:lnTo>
                <a:lnTo>
                  <a:pt x="77" y="3081"/>
                </a:lnTo>
                <a:lnTo>
                  <a:pt x="80" y="3054"/>
                </a:lnTo>
                <a:lnTo>
                  <a:pt x="81" y="3026"/>
                </a:lnTo>
                <a:lnTo>
                  <a:pt x="83" y="2998"/>
                </a:lnTo>
                <a:lnTo>
                  <a:pt x="83" y="2970"/>
                </a:lnTo>
                <a:lnTo>
                  <a:pt x="81" y="2946"/>
                </a:lnTo>
                <a:lnTo>
                  <a:pt x="81" y="2922"/>
                </a:lnTo>
                <a:lnTo>
                  <a:pt x="83" y="2911"/>
                </a:lnTo>
                <a:lnTo>
                  <a:pt x="85" y="2898"/>
                </a:lnTo>
                <a:lnTo>
                  <a:pt x="89" y="2887"/>
                </a:lnTo>
                <a:lnTo>
                  <a:pt x="94" y="2876"/>
                </a:lnTo>
                <a:lnTo>
                  <a:pt x="94" y="2874"/>
                </a:lnTo>
                <a:lnTo>
                  <a:pt x="94" y="2872"/>
                </a:lnTo>
                <a:lnTo>
                  <a:pt x="94" y="2848"/>
                </a:lnTo>
                <a:lnTo>
                  <a:pt x="95" y="2824"/>
                </a:lnTo>
                <a:lnTo>
                  <a:pt x="98" y="2800"/>
                </a:lnTo>
                <a:lnTo>
                  <a:pt x="101" y="2777"/>
                </a:lnTo>
                <a:lnTo>
                  <a:pt x="105" y="2753"/>
                </a:lnTo>
                <a:lnTo>
                  <a:pt x="108" y="2729"/>
                </a:lnTo>
                <a:lnTo>
                  <a:pt x="110" y="2705"/>
                </a:lnTo>
                <a:lnTo>
                  <a:pt x="111" y="2681"/>
                </a:lnTo>
                <a:lnTo>
                  <a:pt x="111" y="2674"/>
                </a:lnTo>
                <a:lnTo>
                  <a:pt x="113" y="2665"/>
                </a:lnTo>
                <a:lnTo>
                  <a:pt x="111" y="2661"/>
                </a:lnTo>
                <a:lnTo>
                  <a:pt x="110" y="2659"/>
                </a:lnTo>
                <a:lnTo>
                  <a:pt x="108" y="2656"/>
                </a:lnTo>
                <a:lnTo>
                  <a:pt x="104" y="2655"/>
                </a:lnTo>
                <a:lnTo>
                  <a:pt x="99" y="2656"/>
                </a:lnTo>
                <a:lnTo>
                  <a:pt x="96" y="2657"/>
                </a:lnTo>
                <a:lnTo>
                  <a:pt x="94" y="2660"/>
                </a:lnTo>
                <a:lnTo>
                  <a:pt x="93" y="2662"/>
                </a:lnTo>
                <a:lnTo>
                  <a:pt x="91" y="2671"/>
                </a:lnTo>
                <a:lnTo>
                  <a:pt x="90" y="2679"/>
                </a:lnTo>
                <a:lnTo>
                  <a:pt x="88" y="2704"/>
                </a:lnTo>
                <a:lnTo>
                  <a:pt x="84" y="2729"/>
                </a:lnTo>
                <a:lnTo>
                  <a:pt x="79" y="2754"/>
                </a:lnTo>
                <a:lnTo>
                  <a:pt x="74" y="2780"/>
                </a:lnTo>
                <a:lnTo>
                  <a:pt x="72" y="2789"/>
                </a:lnTo>
                <a:lnTo>
                  <a:pt x="71" y="2798"/>
                </a:lnTo>
                <a:lnTo>
                  <a:pt x="69" y="2807"/>
                </a:lnTo>
                <a:lnTo>
                  <a:pt x="65" y="2815"/>
                </a:lnTo>
                <a:lnTo>
                  <a:pt x="64" y="2820"/>
                </a:lnTo>
                <a:lnTo>
                  <a:pt x="62" y="2827"/>
                </a:lnTo>
                <a:lnTo>
                  <a:pt x="61" y="2832"/>
                </a:lnTo>
                <a:lnTo>
                  <a:pt x="61" y="2838"/>
                </a:lnTo>
                <a:lnTo>
                  <a:pt x="60" y="2869"/>
                </a:lnTo>
                <a:lnTo>
                  <a:pt x="60" y="2902"/>
                </a:lnTo>
                <a:lnTo>
                  <a:pt x="60" y="2933"/>
                </a:lnTo>
                <a:lnTo>
                  <a:pt x="60" y="2965"/>
                </a:lnTo>
                <a:lnTo>
                  <a:pt x="59" y="2980"/>
                </a:lnTo>
                <a:lnTo>
                  <a:pt x="57" y="2995"/>
                </a:lnTo>
                <a:lnTo>
                  <a:pt x="55" y="3010"/>
                </a:lnTo>
                <a:lnTo>
                  <a:pt x="54" y="3025"/>
                </a:lnTo>
                <a:lnTo>
                  <a:pt x="52" y="3039"/>
                </a:lnTo>
                <a:lnTo>
                  <a:pt x="52" y="3052"/>
                </a:lnTo>
                <a:lnTo>
                  <a:pt x="52" y="3066"/>
                </a:lnTo>
                <a:lnTo>
                  <a:pt x="54" y="3080"/>
                </a:lnTo>
                <a:lnTo>
                  <a:pt x="56" y="3108"/>
                </a:lnTo>
                <a:lnTo>
                  <a:pt x="56" y="3135"/>
                </a:lnTo>
                <a:lnTo>
                  <a:pt x="56" y="3140"/>
                </a:lnTo>
                <a:lnTo>
                  <a:pt x="56" y="3145"/>
                </a:lnTo>
                <a:lnTo>
                  <a:pt x="54" y="3154"/>
                </a:lnTo>
                <a:lnTo>
                  <a:pt x="51" y="3164"/>
                </a:lnTo>
                <a:lnTo>
                  <a:pt x="49" y="3173"/>
                </a:lnTo>
                <a:lnTo>
                  <a:pt x="47" y="3183"/>
                </a:lnTo>
                <a:lnTo>
                  <a:pt x="47" y="3202"/>
                </a:lnTo>
                <a:lnTo>
                  <a:pt x="49" y="3220"/>
                </a:lnTo>
                <a:lnTo>
                  <a:pt x="50" y="3239"/>
                </a:lnTo>
                <a:lnTo>
                  <a:pt x="52" y="3258"/>
                </a:lnTo>
                <a:lnTo>
                  <a:pt x="54" y="3278"/>
                </a:lnTo>
                <a:lnTo>
                  <a:pt x="52" y="3297"/>
                </a:lnTo>
                <a:lnTo>
                  <a:pt x="52" y="3308"/>
                </a:lnTo>
                <a:lnTo>
                  <a:pt x="52" y="3321"/>
                </a:lnTo>
                <a:lnTo>
                  <a:pt x="52" y="3333"/>
                </a:lnTo>
                <a:lnTo>
                  <a:pt x="56" y="3345"/>
                </a:lnTo>
                <a:lnTo>
                  <a:pt x="56" y="3348"/>
                </a:lnTo>
                <a:lnTo>
                  <a:pt x="55" y="3351"/>
                </a:lnTo>
                <a:lnTo>
                  <a:pt x="52" y="3352"/>
                </a:lnTo>
                <a:lnTo>
                  <a:pt x="50" y="3353"/>
                </a:lnTo>
                <a:lnTo>
                  <a:pt x="46" y="3353"/>
                </a:lnTo>
                <a:lnTo>
                  <a:pt x="44" y="3352"/>
                </a:lnTo>
                <a:lnTo>
                  <a:pt x="42" y="3350"/>
                </a:lnTo>
                <a:lnTo>
                  <a:pt x="41" y="3347"/>
                </a:lnTo>
                <a:lnTo>
                  <a:pt x="41" y="3343"/>
                </a:lnTo>
                <a:lnTo>
                  <a:pt x="40" y="3340"/>
                </a:lnTo>
                <a:lnTo>
                  <a:pt x="39" y="3336"/>
                </a:lnTo>
                <a:lnTo>
                  <a:pt x="37" y="3333"/>
                </a:lnTo>
                <a:lnTo>
                  <a:pt x="32" y="3328"/>
                </a:lnTo>
                <a:lnTo>
                  <a:pt x="26" y="3323"/>
                </a:lnTo>
                <a:lnTo>
                  <a:pt x="21" y="3318"/>
                </a:lnTo>
                <a:lnTo>
                  <a:pt x="17" y="3313"/>
                </a:lnTo>
                <a:lnTo>
                  <a:pt x="14" y="3307"/>
                </a:lnTo>
                <a:lnTo>
                  <a:pt x="11" y="3301"/>
                </a:lnTo>
                <a:lnTo>
                  <a:pt x="9" y="3294"/>
                </a:lnTo>
                <a:lnTo>
                  <a:pt x="6" y="3287"/>
                </a:lnTo>
                <a:lnTo>
                  <a:pt x="5" y="3279"/>
                </a:lnTo>
                <a:lnTo>
                  <a:pt x="5" y="3273"/>
                </a:lnTo>
                <a:lnTo>
                  <a:pt x="2" y="3237"/>
                </a:lnTo>
                <a:lnTo>
                  <a:pt x="0" y="3200"/>
                </a:lnTo>
                <a:lnTo>
                  <a:pt x="0" y="3183"/>
                </a:lnTo>
                <a:lnTo>
                  <a:pt x="0" y="3164"/>
                </a:lnTo>
                <a:lnTo>
                  <a:pt x="1" y="3146"/>
                </a:lnTo>
                <a:lnTo>
                  <a:pt x="2" y="3128"/>
                </a:lnTo>
                <a:lnTo>
                  <a:pt x="2" y="3120"/>
                </a:lnTo>
                <a:lnTo>
                  <a:pt x="2" y="3113"/>
                </a:lnTo>
                <a:lnTo>
                  <a:pt x="2" y="3077"/>
                </a:lnTo>
                <a:lnTo>
                  <a:pt x="5" y="3042"/>
                </a:lnTo>
                <a:lnTo>
                  <a:pt x="9" y="3007"/>
                </a:lnTo>
                <a:lnTo>
                  <a:pt x="15" y="2972"/>
                </a:lnTo>
                <a:lnTo>
                  <a:pt x="16" y="2957"/>
                </a:lnTo>
                <a:lnTo>
                  <a:pt x="16" y="2942"/>
                </a:lnTo>
                <a:lnTo>
                  <a:pt x="16" y="2927"/>
                </a:lnTo>
                <a:lnTo>
                  <a:pt x="16" y="2912"/>
                </a:lnTo>
                <a:lnTo>
                  <a:pt x="16" y="2898"/>
                </a:lnTo>
                <a:lnTo>
                  <a:pt x="17" y="2884"/>
                </a:lnTo>
                <a:lnTo>
                  <a:pt x="21" y="2869"/>
                </a:lnTo>
                <a:lnTo>
                  <a:pt x="25" y="2856"/>
                </a:lnTo>
                <a:lnTo>
                  <a:pt x="29" y="2845"/>
                </a:lnTo>
                <a:lnTo>
                  <a:pt x="31" y="2834"/>
                </a:lnTo>
                <a:lnTo>
                  <a:pt x="32" y="2823"/>
                </a:lnTo>
                <a:lnTo>
                  <a:pt x="34" y="2812"/>
                </a:lnTo>
                <a:lnTo>
                  <a:pt x="36" y="2795"/>
                </a:lnTo>
                <a:lnTo>
                  <a:pt x="39" y="2780"/>
                </a:lnTo>
                <a:lnTo>
                  <a:pt x="41" y="2773"/>
                </a:lnTo>
                <a:lnTo>
                  <a:pt x="44" y="2765"/>
                </a:lnTo>
                <a:lnTo>
                  <a:pt x="47" y="2758"/>
                </a:lnTo>
                <a:lnTo>
                  <a:pt x="52" y="2750"/>
                </a:lnTo>
                <a:lnTo>
                  <a:pt x="55" y="2746"/>
                </a:lnTo>
                <a:lnTo>
                  <a:pt x="56" y="2741"/>
                </a:lnTo>
                <a:lnTo>
                  <a:pt x="57" y="2736"/>
                </a:lnTo>
                <a:lnTo>
                  <a:pt x="59" y="2733"/>
                </a:lnTo>
                <a:lnTo>
                  <a:pt x="57" y="2723"/>
                </a:lnTo>
                <a:lnTo>
                  <a:pt x="55" y="2713"/>
                </a:lnTo>
                <a:lnTo>
                  <a:pt x="52" y="2706"/>
                </a:lnTo>
                <a:lnTo>
                  <a:pt x="51" y="2699"/>
                </a:lnTo>
                <a:lnTo>
                  <a:pt x="51" y="2695"/>
                </a:lnTo>
                <a:lnTo>
                  <a:pt x="54" y="2692"/>
                </a:lnTo>
                <a:lnTo>
                  <a:pt x="56" y="2689"/>
                </a:lnTo>
                <a:lnTo>
                  <a:pt x="60" y="2686"/>
                </a:lnTo>
                <a:lnTo>
                  <a:pt x="62" y="2684"/>
                </a:lnTo>
                <a:lnTo>
                  <a:pt x="64" y="2681"/>
                </a:lnTo>
                <a:lnTo>
                  <a:pt x="64" y="2679"/>
                </a:lnTo>
                <a:lnTo>
                  <a:pt x="62" y="2676"/>
                </a:lnTo>
                <a:lnTo>
                  <a:pt x="59" y="2665"/>
                </a:lnTo>
                <a:lnTo>
                  <a:pt x="56" y="2655"/>
                </a:lnTo>
                <a:lnTo>
                  <a:pt x="55" y="2645"/>
                </a:lnTo>
                <a:lnTo>
                  <a:pt x="56" y="2635"/>
                </a:lnTo>
                <a:lnTo>
                  <a:pt x="59" y="2613"/>
                </a:lnTo>
                <a:lnTo>
                  <a:pt x="64" y="2593"/>
                </a:lnTo>
                <a:lnTo>
                  <a:pt x="69" y="2561"/>
                </a:lnTo>
                <a:lnTo>
                  <a:pt x="75" y="2529"/>
                </a:lnTo>
                <a:lnTo>
                  <a:pt x="81" y="2498"/>
                </a:lnTo>
                <a:lnTo>
                  <a:pt x="88" y="2466"/>
                </a:lnTo>
                <a:lnTo>
                  <a:pt x="90" y="2454"/>
                </a:lnTo>
                <a:lnTo>
                  <a:pt x="93" y="2443"/>
                </a:lnTo>
                <a:lnTo>
                  <a:pt x="94" y="2437"/>
                </a:lnTo>
                <a:lnTo>
                  <a:pt x="96" y="2432"/>
                </a:lnTo>
                <a:lnTo>
                  <a:pt x="101" y="2427"/>
                </a:lnTo>
                <a:lnTo>
                  <a:pt x="106" y="2423"/>
                </a:lnTo>
                <a:lnTo>
                  <a:pt x="109" y="2419"/>
                </a:lnTo>
                <a:lnTo>
                  <a:pt x="109" y="2415"/>
                </a:lnTo>
                <a:lnTo>
                  <a:pt x="109" y="2410"/>
                </a:lnTo>
                <a:lnTo>
                  <a:pt x="108" y="2407"/>
                </a:lnTo>
                <a:lnTo>
                  <a:pt x="108" y="2392"/>
                </a:lnTo>
                <a:lnTo>
                  <a:pt x="108" y="2378"/>
                </a:lnTo>
                <a:lnTo>
                  <a:pt x="110" y="2364"/>
                </a:lnTo>
                <a:lnTo>
                  <a:pt x="114" y="2350"/>
                </a:lnTo>
                <a:lnTo>
                  <a:pt x="119" y="2331"/>
                </a:lnTo>
                <a:lnTo>
                  <a:pt x="124" y="2313"/>
                </a:lnTo>
                <a:lnTo>
                  <a:pt x="126" y="2292"/>
                </a:lnTo>
                <a:lnTo>
                  <a:pt x="131" y="2274"/>
                </a:lnTo>
                <a:lnTo>
                  <a:pt x="139" y="2245"/>
                </a:lnTo>
                <a:lnTo>
                  <a:pt x="146" y="2215"/>
                </a:lnTo>
                <a:lnTo>
                  <a:pt x="153" y="2186"/>
                </a:lnTo>
                <a:lnTo>
                  <a:pt x="160" y="2157"/>
                </a:lnTo>
                <a:lnTo>
                  <a:pt x="168" y="2128"/>
                </a:lnTo>
                <a:lnTo>
                  <a:pt x="175" y="2101"/>
                </a:lnTo>
                <a:lnTo>
                  <a:pt x="183" y="2072"/>
                </a:lnTo>
                <a:lnTo>
                  <a:pt x="190" y="2043"/>
                </a:lnTo>
                <a:lnTo>
                  <a:pt x="198" y="2010"/>
                </a:lnTo>
                <a:lnTo>
                  <a:pt x="207" y="1978"/>
                </a:lnTo>
                <a:lnTo>
                  <a:pt x="218" y="1945"/>
                </a:lnTo>
                <a:lnTo>
                  <a:pt x="228" y="1914"/>
                </a:lnTo>
                <a:lnTo>
                  <a:pt x="242" y="1872"/>
                </a:lnTo>
                <a:lnTo>
                  <a:pt x="256" y="1831"/>
                </a:lnTo>
                <a:lnTo>
                  <a:pt x="268" y="1791"/>
                </a:lnTo>
                <a:lnTo>
                  <a:pt x="282" y="1749"/>
                </a:lnTo>
                <a:lnTo>
                  <a:pt x="291" y="1723"/>
                </a:lnTo>
                <a:lnTo>
                  <a:pt x="299" y="1697"/>
                </a:lnTo>
                <a:lnTo>
                  <a:pt x="304" y="1684"/>
                </a:lnTo>
                <a:lnTo>
                  <a:pt x="311" y="1672"/>
                </a:lnTo>
                <a:lnTo>
                  <a:pt x="318" y="1660"/>
                </a:lnTo>
                <a:lnTo>
                  <a:pt x="327" y="1648"/>
                </a:lnTo>
                <a:lnTo>
                  <a:pt x="332" y="1642"/>
                </a:lnTo>
                <a:lnTo>
                  <a:pt x="336" y="1633"/>
                </a:lnTo>
                <a:lnTo>
                  <a:pt x="338" y="1625"/>
                </a:lnTo>
                <a:lnTo>
                  <a:pt x="340" y="1615"/>
                </a:lnTo>
                <a:lnTo>
                  <a:pt x="341" y="1610"/>
                </a:lnTo>
                <a:lnTo>
                  <a:pt x="342" y="1604"/>
                </a:lnTo>
                <a:lnTo>
                  <a:pt x="345" y="1599"/>
                </a:lnTo>
                <a:lnTo>
                  <a:pt x="347" y="1593"/>
                </a:lnTo>
                <a:lnTo>
                  <a:pt x="356" y="1576"/>
                </a:lnTo>
                <a:lnTo>
                  <a:pt x="365" y="1560"/>
                </a:lnTo>
                <a:lnTo>
                  <a:pt x="372" y="1543"/>
                </a:lnTo>
                <a:lnTo>
                  <a:pt x="380" y="1525"/>
                </a:lnTo>
                <a:lnTo>
                  <a:pt x="393" y="1490"/>
                </a:lnTo>
                <a:lnTo>
                  <a:pt x="410" y="1456"/>
                </a:lnTo>
                <a:lnTo>
                  <a:pt x="421" y="1438"/>
                </a:lnTo>
                <a:lnTo>
                  <a:pt x="431" y="1420"/>
                </a:lnTo>
                <a:lnTo>
                  <a:pt x="436" y="1411"/>
                </a:lnTo>
                <a:lnTo>
                  <a:pt x="440" y="1401"/>
                </a:lnTo>
                <a:lnTo>
                  <a:pt x="444" y="1391"/>
                </a:lnTo>
                <a:lnTo>
                  <a:pt x="446" y="1379"/>
                </a:lnTo>
                <a:lnTo>
                  <a:pt x="447" y="1373"/>
                </a:lnTo>
                <a:lnTo>
                  <a:pt x="452" y="1367"/>
                </a:lnTo>
                <a:lnTo>
                  <a:pt x="460" y="1361"/>
                </a:lnTo>
                <a:lnTo>
                  <a:pt x="469" y="1356"/>
                </a:lnTo>
                <a:lnTo>
                  <a:pt x="475" y="1352"/>
                </a:lnTo>
                <a:lnTo>
                  <a:pt x="481" y="1347"/>
                </a:lnTo>
                <a:lnTo>
                  <a:pt x="486" y="1342"/>
                </a:lnTo>
                <a:lnTo>
                  <a:pt x="491" y="1336"/>
                </a:lnTo>
                <a:lnTo>
                  <a:pt x="501" y="1322"/>
                </a:lnTo>
                <a:lnTo>
                  <a:pt x="510" y="1309"/>
                </a:lnTo>
                <a:lnTo>
                  <a:pt x="534" y="1275"/>
                </a:lnTo>
                <a:lnTo>
                  <a:pt x="558" y="1242"/>
                </a:lnTo>
                <a:lnTo>
                  <a:pt x="580" y="1209"/>
                </a:lnTo>
                <a:lnTo>
                  <a:pt x="604" y="1175"/>
                </a:lnTo>
                <a:lnTo>
                  <a:pt x="628" y="1141"/>
                </a:lnTo>
                <a:lnTo>
                  <a:pt x="653" y="1109"/>
                </a:lnTo>
                <a:lnTo>
                  <a:pt x="678" y="1076"/>
                </a:lnTo>
                <a:lnTo>
                  <a:pt x="704" y="1045"/>
                </a:lnTo>
                <a:lnTo>
                  <a:pt x="737" y="1005"/>
                </a:lnTo>
                <a:lnTo>
                  <a:pt x="770" y="966"/>
                </a:lnTo>
                <a:lnTo>
                  <a:pt x="803" y="927"/>
                </a:lnTo>
                <a:lnTo>
                  <a:pt x="839" y="889"/>
                </a:lnTo>
                <a:lnTo>
                  <a:pt x="851" y="878"/>
                </a:lnTo>
                <a:lnTo>
                  <a:pt x="862" y="865"/>
                </a:lnTo>
                <a:lnTo>
                  <a:pt x="865" y="864"/>
                </a:lnTo>
                <a:lnTo>
                  <a:pt x="869" y="863"/>
                </a:lnTo>
                <a:lnTo>
                  <a:pt x="871" y="863"/>
                </a:lnTo>
                <a:lnTo>
                  <a:pt x="872" y="865"/>
                </a:lnTo>
                <a:lnTo>
                  <a:pt x="875" y="872"/>
                </a:lnTo>
                <a:lnTo>
                  <a:pt x="877" y="875"/>
                </a:lnTo>
                <a:lnTo>
                  <a:pt x="880" y="878"/>
                </a:lnTo>
                <a:lnTo>
                  <a:pt x="884" y="877"/>
                </a:lnTo>
                <a:lnTo>
                  <a:pt x="889" y="872"/>
                </a:lnTo>
                <a:lnTo>
                  <a:pt x="895" y="867"/>
                </a:lnTo>
                <a:lnTo>
                  <a:pt x="939" y="828"/>
                </a:lnTo>
                <a:lnTo>
                  <a:pt x="984" y="789"/>
                </a:lnTo>
                <a:lnTo>
                  <a:pt x="1029" y="750"/>
                </a:lnTo>
                <a:lnTo>
                  <a:pt x="1073" y="710"/>
                </a:lnTo>
                <a:lnTo>
                  <a:pt x="1101" y="685"/>
                </a:lnTo>
                <a:lnTo>
                  <a:pt x="1129" y="661"/>
                </a:lnTo>
                <a:lnTo>
                  <a:pt x="1158" y="637"/>
                </a:lnTo>
                <a:lnTo>
                  <a:pt x="1187" y="614"/>
                </a:lnTo>
                <a:lnTo>
                  <a:pt x="1198" y="604"/>
                </a:lnTo>
                <a:lnTo>
                  <a:pt x="1208" y="593"/>
                </a:lnTo>
                <a:lnTo>
                  <a:pt x="1212" y="587"/>
                </a:lnTo>
                <a:lnTo>
                  <a:pt x="1215" y="581"/>
                </a:lnTo>
                <a:lnTo>
                  <a:pt x="1216" y="572"/>
                </a:lnTo>
                <a:lnTo>
                  <a:pt x="1215" y="564"/>
                </a:lnTo>
                <a:lnTo>
                  <a:pt x="1216" y="561"/>
                </a:lnTo>
                <a:lnTo>
                  <a:pt x="1216" y="557"/>
                </a:lnTo>
                <a:lnTo>
                  <a:pt x="1218" y="554"/>
                </a:lnTo>
                <a:lnTo>
                  <a:pt x="1221" y="552"/>
                </a:lnTo>
                <a:lnTo>
                  <a:pt x="1226" y="548"/>
                </a:lnTo>
                <a:lnTo>
                  <a:pt x="1232" y="544"/>
                </a:lnTo>
                <a:lnTo>
                  <a:pt x="1267" y="518"/>
                </a:lnTo>
                <a:lnTo>
                  <a:pt x="1304" y="493"/>
                </a:lnTo>
                <a:lnTo>
                  <a:pt x="1339" y="468"/>
                </a:lnTo>
                <a:lnTo>
                  <a:pt x="1374" y="441"/>
                </a:lnTo>
                <a:lnTo>
                  <a:pt x="1381" y="436"/>
                </a:lnTo>
                <a:lnTo>
                  <a:pt x="1389" y="431"/>
                </a:lnTo>
                <a:lnTo>
                  <a:pt x="1395" y="425"/>
                </a:lnTo>
                <a:lnTo>
                  <a:pt x="1402" y="416"/>
                </a:lnTo>
                <a:lnTo>
                  <a:pt x="1393" y="415"/>
                </a:lnTo>
                <a:lnTo>
                  <a:pt x="1384" y="415"/>
                </a:lnTo>
                <a:lnTo>
                  <a:pt x="1378" y="416"/>
                </a:lnTo>
                <a:lnTo>
                  <a:pt x="1370" y="419"/>
                </a:lnTo>
                <a:lnTo>
                  <a:pt x="1355" y="425"/>
                </a:lnTo>
                <a:lnTo>
                  <a:pt x="1340" y="431"/>
                </a:lnTo>
                <a:lnTo>
                  <a:pt x="1325" y="438"/>
                </a:lnTo>
                <a:lnTo>
                  <a:pt x="1310" y="445"/>
                </a:lnTo>
                <a:lnTo>
                  <a:pt x="1299" y="453"/>
                </a:lnTo>
                <a:lnTo>
                  <a:pt x="1287" y="459"/>
                </a:lnTo>
                <a:lnTo>
                  <a:pt x="1281" y="461"/>
                </a:lnTo>
                <a:lnTo>
                  <a:pt x="1275" y="463"/>
                </a:lnTo>
                <a:lnTo>
                  <a:pt x="1267" y="464"/>
                </a:lnTo>
                <a:lnTo>
                  <a:pt x="1260" y="463"/>
                </a:lnTo>
                <a:lnTo>
                  <a:pt x="1256" y="463"/>
                </a:lnTo>
                <a:lnTo>
                  <a:pt x="1254" y="464"/>
                </a:lnTo>
                <a:lnTo>
                  <a:pt x="1251" y="465"/>
                </a:lnTo>
                <a:lnTo>
                  <a:pt x="1247" y="467"/>
                </a:lnTo>
                <a:lnTo>
                  <a:pt x="1242" y="472"/>
                </a:lnTo>
                <a:lnTo>
                  <a:pt x="1239" y="477"/>
                </a:lnTo>
                <a:lnTo>
                  <a:pt x="1235" y="479"/>
                </a:lnTo>
                <a:lnTo>
                  <a:pt x="1230" y="480"/>
                </a:lnTo>
                <a:lnTo>
                  <a:pt x="1228" y="482"/>
                </a:lnTo>
                <a:lnTo>
                  <a:pt x="1226" y="480"/>
                </a:lnTo>
                <a:lnTo>
                  <a:pt x="1223" y="479"/>
                </a:lnTo>
                <a:lnTo>
                  <a:pt x="1222" y="478"/>
                </a:lnTo>
                <a:lnTo>
                  <a:pt x="1221" y="474"/>
                </a:lnTo>
                <a:lnTo>
                  <a:pt x="1220" y="473"/>
                </a:lnTo>
                <a:lnTo>
                  <a:pt x="1221" y="470"/>
                </a:lnTo>
                <a:lnTo>
                  <a:pt x="1222" y="469"/>
                </a:lnTo>
                <a:lnTo>
                  <a:pt x="1225" y="467"/>
                </a:lnTo>
                <a:lnTo>
                  <a:pt x="1230" y="464"/>
                </a:lnTo>
                <a:lnTo>
                  <a:pt x="1255" y="451"/>
                </a:lnTo>
                <a:lnTo>
                  <a:pt x="1279" y="436"/>
                </a:lnTo>
                <a:lnTo>
                  <a:pt x="1304" y="421"/>
                </a:lnTo>
                <a:lnTo>
                  <a:pt x="1328" y="408"/>
                </a:lnTo>
                <a:lnTo>
                  <a:pt x="1353" y="393"/>
                </a:lnTo>
                <a:lnTo>
                  <a:pt x="1379" y="377"/>
                </a:lnTo>
                <a:lnTo>
                  <a:pt x="1404" y="364"/>
                </a:lnTo>
                <a:lnTo>
                  <a:pt x="1430" y="349"/>
                </a:lnTo>
                <a:lnTo>
                  <a:pt x="1455" y="334"/>
                </a:lnTo>
                <a:lnTo>
                  <a:pt x="1481" y="319"/>
                </a:lnTo>
                <a:lnTo>
                  <a:pt x="1506" y="303"/>
                </a:lnTo>
                <a:lnTo>
                  <a:pt x="1531" y="287"/>
                </a:lnTo>
                <a:lnTo>
                  <a:pt x="1549" y="275"/>
                </a:lnTo>
                <a:lnTo>
                  <a:pt x="1570" y="263"/>
                </a:lnTo>
                <a:lnTo>
                  <a:pt x="1588" y="253"/>
                </a:lnTo>
                <a:lnTo>
                  <a:pt x="1608" y="243"/>
                </a:lnTo>
                <a:lnTo>
                  <a:pt x="1649" y="224"/>
                </a:lnTo>
                <a:lnTo>
                  <a:pt x="1690" y="207"/>
                </a:lnTo>
                <a:lnTo>
                  <a:pt x="1715" y="197"/>
                </a:lnTo>
                <a:lnTo>
                  <a:pt x="1740" y="187"/>
                </a:lnTo>
                <a:lnTo>
                  <a:pt x="1764" y="174"/>
                </a:lnTo>
                <a:lnTo>
                  <a:pt x="1788" y="161"/>
                </a:lnTo>
                <a:lnTo>
                  <a:pt x="1800" y="154"/>
                </a:lnTo>
                <a:lnTo>
                  <a:pt x="1813" y="149"/>
                </a:lnTo>
                <a:lnTo>
                  <a:pt x="1828" y="145"/>
                </a:lnTo>
                <a:lnTo>
                  <a:pt x="1842" y="142"/>
                </a:lnTo>
                <a:lnTo>
                  <a:pt x="1849" y="139"/>
                </a:lnTo>
                <a:lnTo>
                  <a:pt x="1858" y="137"/>
                </a:lnTo>
                <a:lnTo>
                  <a:pt x="1862" y="134"/>
                </a:lnTo>
                <a:lnTo>
                  <a:pt x="1865" y="132"/>
                </a:lnTo>
                <a:lnTo>
                  <a:pt x="1867" y="128"/>
                </a:lnTo>
                <a:lnTo>
                  <a:pt x="1868" y="123"/>
                </a:lnTo>
                <a:lnTo>
                  <a:pt x="1868" y="119"/>
                </a:lnTo>
                <a:lnTo>
                  <a:pt x="1865" y="117"/>
                </a:lnTo>
                <a:lnTo>
                  <a:pt x="1863" y="115"/>
                </a:lnTo>
                <a:lnTo>
                  <a:pt x="1859" y="114"/>
                </a:lnTo>
                <a:lnTo>
                  <a:pt x="1853" y="114"/>
                </a:lnTo>
                <a:lnTo>
                  <a:pt x="1847" y="114"/>
                </a:lnTo>
                <a:lnTo>
                  <a:pt x="1839" y="115"/>
                </a:lnTo>
                <a:lnTo>
                  <a:pt x="1832" y="117"/>
                </a:lnTo>
                <a:lnTo>
                  <a:pt x="1820" y="120"/>
                </a:lnTo>
                <a:lnTo>
                  <a:pt x="1808" y="123"/>
                </a:lnTo>
                <a:lnTo>
                  <a:pt x="1796" y="125"/>
                </a:lnTo>
                <a:lnTo>
                  <a:pt x="1784" y="128"/>
                </a:lnTo>
                <a:lnTo>
                  <a:pt x="1780" y="129"/>
                </a:lnTo>
                <a:lnTo>
                  <a:pt x="1775" y="129"/>
                </a:lnTo>
                <a:lnTo>
                  <a:pt x="1770" y="128"/>
                </a:lnTo>
                <a:lnTo>
                  <a:pt x="1765" y="125"/>
                </a:lnTo>
                <a:lnTo>
                  <a:pt x="1768" y="120"/>
                </a:lnTo>
                <a:lnTo>
                  <a:pt x="1770" y="117"/>
                </a:lnTo>
                <a:lnTo>
                  <a:pt x="1773" y="114"/>
                </a:lnTo>
                <a:lnTo>
                  <a:pt x="1776" y="110"/>
                </a:lnTo>
                <a:lnTo>
                  <a:pt x="1784" y="107"/>
                </a:lnTo>
                <a:lnTo>
                  <a:pt x="1790" y="103"/>
                </a:lnTo>
                <a:lnTo>
                  <a:pt x="1801" y="97"/>
                </a:lnTo>
                <a:lnTo>
                  <a:pt x="1813" y="92"/>
                </a:lnTo>
                <a:lnTo>
                  <a:pt x="1824" y="88"/>
                </a:lnTo>
                <a:lnTo>
                  <a:pt x="1835" y="84"/>
                </a:lnTo>
                <a:lnTo>
                  <a:pt x="1847" y="81"/>
                </a:lnTo>
                <a:lnTo>
                  <a:pt x="1858" y="79"/>
                </a:lnTo>
                <a:lnTo>
                  <a:pt x="1870" y="78"/>
                </a:lnTo>
                <a:lnTo>
                  <a:pt x="1882" y="76"/>
                </a:lnTo>
                <a:lnTo>
                  <a:pt x="1894" y="76"/>
                </a:lnTo>
                <a:lnTo>
                  <a:pt x="1906" y="75"/>
                </a:lnTo>
                <a:lnTo>
                  <a:pt x="1918" y="73"/>
                </a:lnTo>
                <a:lnTo>
                  <a:pt x="1929" y="69"/>
                </a:lnTo>
                <a:lnTo>
                  <a:pt x="1947" y="63"/>
                </a:lnTo>
                <a:lnTo>
                  <a:pt x="1964" y="56"/>
                </a:lnTo>
                <a:lnTo>
                  <a:pt x="1983" y="53"/>
                </a:lnTo>
                <a:lnTo>
                  <a:pt x="2002" y="50"/>
                </a:lnTo>
                <a:lnTo>
                  <a:pt x="2008" y="50"/>
                </a:lnTo>
                <a:lnTo>
                  <a:pt x="2015" y="49"/>
                </a:lnTo>
                <a:lnTo>
                  <a:pt x="2021" y="46"/>
                </a:lnTo>
                <a:lnTo>
                  <a:pt x="2026" y="44"/>
                </a:lnTo>
                <a:lnTo>
                  <a:pt x="2036" y="38"/>
                </a:lnTo>
                <a:lnTo>
                  <a:pt x="2046" y="30"/>
                </a:lnTo>
                <a:lnTo>
                  <a:pt x="2055" y="23"/>
                </a:lnTo>
                <a:lnTo>
                  <a:pt x="2065" y="18"/>
                </a:lnTo>
                <a:lnTo>
                  <a:pt x="2075" y="13"/>
                </a:lnTo>
                <a:lnTo>
                  <a:pt x="2085" y="10"/>
                </a:lnTo>
                <a:lnTo>
                  <a:pt x="2106" y="6"/>
                </a:lnTo>
                <a:lnTo>
                  <a:pt x="2126" y="4"/>
                </a:lnTo>
                <a:lnTo>
                  <a:pt x="2151" y="1"/>
                </a:lnTo>
                <a:lnTo>
                  <a:pt x="2178" y="0"/>
                </a:lnTo>
                <a:lnTo>
                  <a:pt x="2203" y="0"/>
                </a:lnTo>
                <a:lnTo>
                  <a:pt x="2228" y="1"/>
                </a:lnTo>
                <a:lnTo>
                  <a:pt x="2253" y="2"/>
                </a:lnTo>
                <a:lnTo>
                  <a:pt x="2278" y="5"/>
                </a:lnTo>
                <a:lnTo>
                  <a:pt x="2304" y="6"/>
                </a:lnTo>
                <a:lnTo>
                  <a:pt x="2329" y="9"/>
                </a:lnTo>
                <a:lnTo>
                  <a:pt x="2346" y="11"/>
                </a:lnTo>
                <a:lnTo>
                  <a:pt x="2362" y="15"/>
                </a:lnTo>
                <a:lnTo>
                  <a:pt x="2369" y="16"/>
                </a:lnTo>
                <a:lnTo>
                  <a:pt x="2378" y="16"/>
                </a:lnTo>
                <a:lnTo>
                  <a:pt x="2386" y="16"/>
                </a:lnTo>
                <a:lnTo>
                  <a:pt x="2395" y="15"/>
                </a:lnTo>
                <a:lnTo>
                  <a:pt x="2400" y="14"/>
                </a:lnTo>
                <a:lnTo>
                  <a:pt x="2405" y="15"/>
                </a:lnTo>
                <a:lnTo>
                  <a:pt x="2408" y="19"/>
                </a:lnTo>
                <a:lnTo>
                  <a:pt x="2412" y="24"/>
                </a:lnTo>
                <a:lnTo>
                  <a:pt x="2415" y="28"/>
                </a:lnTo>
                <a:lnTo>
                  <a:pt x="2416" y="30"/>
                </a:lnTo>
                <a:lnTo>
                  <a:pt x="2420" y="33"/>
                </a:lnTo>
                <a:lnTo>
                  <a:pt x="2422" y="35"/>
                </a:lnTo>
                <a:lnTo>
                  <a:pt x="2430" y="36"/>
                </a:lnTo>
                <a:lnTo>
                  <a:pt x="2437" y="38"/>
                </a:lnTo>
                <a:lnTo>
                  <a:pt x="2447" y="39"/>
                </a:lnTo>
                <a:lnTo>
                  <a:pt x="2458" y="40"/>
                </a:lnTo>
                <a:lnTo>
                  <a:pt x="2469" y="41"/>
                </a:lnTo>
                <a:lnTo>
                  <a:pt x="2479" y="45"/>
                </a:lnTo>
                <a:lnTo>
                  <a:pt x="2497" y="53"/>
                </a:lnTo>
                <a:lnTo>
                  <a:pt x="2516" y="61"/>
                </a:lnTo>
                <a:lnTo>
                  <a:pt x="2529" y="66"/>
                </a:lnTo>
                <a:lnTo>
                  <a:pt x="2542" y="70"/>
                </a:lnTo>
                <a:lnTo>
                  <a:pt x="2555" y="73"/>
                </a:lnTo>
                <a:lnTo>
                  <a:pt x="2569" y="76"/>
                </a:lnTo>
                <a:lnTo>
                  <a:pt x="2590" y="84"/>
                </a:lnTo>
                <a:lnTo>
                  <a:pt x="2611" y="93"/>
                </a:lnTo>
                <a:lnTo>
                  <a:pt x="2632" y="103"/>
                </a:lnTo>
                <a:lnTo>
                  <a:pt x="2652" y="113"/>
                </a:lnTo>
                <a:lnTo>
                  <a:pt x="2658" y="118"/>
                </a:lnTo>
                <a:lnTo>
                  <a:pt x="2665" y="120"/>
                </a:lnTo>
                <a:lnTo>
                  <a:pt x="2675" y="123"/>
                </a:lnTo>
                <a:lnTo>
                  <a:pt x="2684" y="127"/>
                </a:lnTo>
                <a:lnTo>
                  <a:pt x="2692" y="130"/>
                </a:lnTo>
                <a:lnTo>
                  <a:pt x="2698" y="137"/>
                </a:lnTo>
                <a:lnTo>
                  <a:pt x="2704" y="143"/>
                </a:lnTo>
                <a:lnTo>
                  <a:pt x="2709" y="150"/>
                </a:lnTo>
                <a:lnTo>
                  <a:pt x="2716" y="159"/>
                </a:lnTo>
                <a:lnTo>
                  <a:pt x="2719" y="167"/>
                </a:lnTo>
                <a:lnTo>
                  <a:pt x="2724" y="176"/>
                </a:lnTo>
                <a:lnTo>
                  <a:pt x="2731" y="183"/>
                </a:lnTo>
                <a:lnTo>
                  <a:pt x="2737" y="189"/>
                </a:lnTo>
                <a:lnTo>
                  <a:pt x="2743" y="197"/>
                </a:lnTo>
                <a:lnTo>
                  <a:pt x="2757" y="209"/>
                </a:lnTo>
                <a:lnTo>
                  <a:pt x="2771" y="223"/>
                </a:lnTo>
                <a:lnTo>
                  <a:pt x="2782" y="236"/>
                </a:lnTo>
                <a:lnTo>
                  <a:pt x="2793" y="250"/>
                </a:lnTo>
                <a:lnTo>
                  <a:pt x="2802" y="263"/>
                </a:lnTo>
                <a:lnTo>
                  <a:pt x="2811" y="277"/>
                </a:lnTo>
                <a:lnTo>
                  <a:pt x="2816" y="287"/>
                </a:lnTo>
                <a:lnTo>
                  <a:pt x="2820" y="296"/>
                </a:lnTo>
                <a:lnTo>
                  <a:pt x="2822" y="305"/>
                </a:lnTo>
                <a:lnTo>
                  <a:pt x="2823" y="314"/>
                </a:lnTo>
                <a:lnTo>
                  <a:pt x="2822" y="324"/>
                </a:lnTo>
                <a:lnTo>
                  <a:pt x="2820" y="332"/>
                </a:lnTo>
                <a:lnTo>
                  <a:pt x="2816" y="341"/>
                </a:lnTo>
                <a:lnTo>
                  <a:pt x="2808" y="350"/>
                </a:lnTo>
                <a:lnTo>
                  <a:pt x="2798" y="367"/>
                </a:lnTo>
                <a:lnTo>
                  <a:pt x="2786" y="384"/>
                </a:lnTo>
                <a:lnTo>
                  <a:pt x="2786" y="386"/>
                </a:lnTo>
                <a:lnTo>
                  <a:pt x="2786" y="389"/>
                </a:lnTo>
                <a:lnTo>
                  <a:pt x="2788" y="391"/>
                </a:lnTo>
                <a:lnTo>
                  <a:pt x="2789" y="391"/>
                </a:lnTo>
                <a:lnTo>
                  <a:pt x="2803" y="394"/>
                </a:lnTo>
                <a:lnTo>
                  <a:pt x="2817" y="398"/>
                </a:lnTo>
                <a:lnTo>
                  <a:pt x="2830" y="403"/>
                </a:lnTo>
                <a:lnTo>
                  <a:pt x="2842" y="408"/>
                </a:lnTo>
                <a:lnTo>
                  <a:pt x="2867" y="420"/>
                </a:lnTo>
                <a:lnTo>
                  <a:pt x="2892" y="431"/>
                </a:lnTo>
                <a:lnTo>
                  <a:pt x="2916" y="443"/>
                </a:lnTo>
                <a:lnTo>
                  <a:pt x="2940" y="455"/>
                </a:lnTo>
                <a:lnTo>
                  <a:pt x="2961" y="469"/>
                </a:lnTo>
                <a:lnTo>
                  <a:pt x="2983" y="485"/>
                </a:lnTo>
                <a:lnTo>
                  <a:pt x="3001" y="499"/>
                </a:lnTo>
                <a:lnTo>
                  <a:pt x="3020" y="513"/>
                </a:lnTo>
                <a:lnTo>
                  <a:pt x="3039" y="528"/>
                </a:lnTo>
                <a:lnTo>
                  <a:pt x="3058" y="542"/>
                </a:lnTo>
                <a:lnTo>
                  <a:pt x="3065" y="548"/>
                </a:lnTo>
                <a:lnTo>
                  <a:pt x="3072" y="553"/>
                </a:lnTo>
                <a:lnTo>
                  <a:pt x="3075" y="557"/>
                </a:lnTo>
                <a:lnTo>
                  <a:pt x="3078" y="559"/>
                </a:lnTo>
                <a:lnTo>
                  <a:pt x="3080" y="563"/>
                </a:lnTo>
                <a:lnTo>
                  <a:pt x="3082" y="568"/>
                </a:lnTo>
                <a:lnTo>
                  <a:pt x="3083" y="572"/>
                </a:lnTo>
                <a:lnTo>
                  <a:pt x="3085" y="574"/>
                </a:lnTo>
                <a:lnTo>
                  <a:pt x="3088" y="577"/>
                </a:lnTo>
                <a:lnTo>
                  <a:pt x="3092" y="578"/>
                </a:lnTo>
                <a:lnTo>
                  <a:pt x="3098" y="579"/>
                </a:lnTo>
                <a:lnTo>
                  <a:pt x="3103" y="582"/>
                </a:lnTo>
                <a:lnTo>
                  <a:pt x="3107" y="584"/>
                </a:lnTo>
                <a:lnTo>
                  <a:pt x="3110" y="587"/>
                </a:lnTo>
                <a:lnTo>
                  <a:pt x="3117" y="593"/>
                </a:lnTo>
                <a:lnTo>
                  <a:pt x="3122" y="601"/>
                </a:lnTo>
                <a:lnTo>
                  <a:pt x="3129" y="618"/>
                </a:lnTo>
                <a:lnTo>
                  <a:pt x="3138" y="635"/>
                </a:lnTo>
                <a:lnTo>
                  <a:pt x="3139" y="638"/>
                </a:lnTo>
                <a:lnTo>
                  <a:pt x="3138" y="641"/>
                </a:lnTo>
                <a:lnTo>
                  <a:pt x="3137" y="643"/>
                </a:lnTo>
                <a:lnTo>
                  <a:pt x="3134" y="643"/>
                </a:lnTo>
                <a:lnTo>
                  <a:pt x="3126" y="642"/>
                </a:lnTo>
                <a:lnTo>
                  <a:pt x="3120" y="642"/>
                </a:lnTo>
                <a:lnTo>
                  <a:pt x="3119" y="645"/>
                </a:lnTo>
                <a:lnTo>
                  <a:pt x="3119" y="647"/>
                </a:lnTo>
                <a:lnTo>
                  <a:pt x="3124" y="653"/>
                </a:lnTo>
                <a:lnTo>
                  <a:pt x="3128" y="657"/>
                </a:lnTo>
                <a:lnTo>
                  <a:pt x="3137" y="666"/>
                </a:lnTo>
                <a:lnTo>
                  <a:pt x="3146" y="675"/>
                </a:lnTo>
                <a:lnTo>
                  <a:pt x="3153" y="685"/>
                </a:lnTo>
                <a:lnTo>
                  <a:pt x="3161" y="693"/>
                </a:lnTo>
                <a:lnTo>
                  <a:pt x="3168" y="704"/>
                </a:lnTo>
                <a:lnTo>
                  <a:pt x="3176" y="714"/>
                </a:lnTo>
                <a:lnTo>
                  <a:pt x="3184" y="722"/>
                </a:lnTo>
                <a:lnTo>
                  <a:pt x="3194" y="731"/>
                </a:lnTo>
                <a:lnTo>
                  <a:pt x="3203" y="744"/>
                </a:lnTo>
                <a:lnTo>
                  <a:pt x="3212" y="759"/>
                </a:lnTo>
                <a:lnTo>
                  <a:pt x="3232" y="781"/>
                </a:lnTo>
                <a:lnTo>
                  <a:pt x="3251" y="805"/>
                </a:lnTo>
                <a:lnTo>
                  <a:pt x="3268" y="830"/>
                </a:lnTo>
                <a:lnTo>
                  <a:pt x="3285" y="857"/>
                </a:lnTo>
                <a:lnTo>
                  <a:pt x="3299" y="878"/>
                </a:lnTo>
                <a:lnTo>
                  <a:pt x="3311" y="900"/>
                </a:lnTo>
                <a:lnTo>
                  <a:pt x="3322" y="924"/>
                </a:lnTo>
                <a:lnTo>
                  <a:pt x="3332" y="949"/>
                </a:lnTo>
                <a:lnTo>
                  <a:pt x="3339" y="968"/>
                </a:lnTo>
                <a:lnTo>
                  <a:pt x="3347" y="988"/>
                </a:lnTo>
                <a:lnTo>
                  <a:pt x="3357" y="1007"/>
                </a:lnTo>
                <a:lnTo>
                  <a:pt x="3370" y="1023"/>
                </a:lnTo>
                <a:lnTo>
                  <a:pt x="3379" y="1037"/>
                </a:lnTo>
                <a:lnTo>
                  <a:pt x="3388" y="1052"/>
                </a:lnTo>
                <a:lnTo>
                  <a:pt x="3394" y="1066"/>
                </a:lnTo>
                <a:lnTo>
                  <a:pt x="3399" y="1081"/>
                </a:lnTo>
                <a:lnTo>
                  <a:pt x="3409" y="1111"/>
                </a:lnTo>
                <a:lnTo>
                  <a:pt x="3416" y="1142"/>
                </a:lnTo>
                <a:lnTo>
                  <a:pt x="3408" y="1140"/>
                </a:lnTo>
                <a:lnTo>
                  <a:pt x="3399" y="1139"/>
                </a:lnTo>
                <a:lnTo>
                  <a:pt x="3404" y="1154"/>
                </a:lnTo>
                <a:lnTo>
                  <a:pt x="3410" y="1169"/>
                </a:lnTo>
                <a:lnTo>
                  <a:pt x="3418" y="1184"/>
                </a:lnTo>
                <a:lnTo>
                  <a:pt x="3426" y="1198"/>
                </a:lnTo>
                <a:lnTo>
                  <a:pt x="3445" y="1226"/>
                </a:lnTo>
                <a:lnTo>
                  <a:pt x="3463" y="1255"/>
                </a:lnTo>
                <a:lnTo>
                  <a:pt x="3472" y="1249"/>
                </a:lnTo>
                <a:lnTo>
                  <a:pt x="3480" y="1240"/>
                </a:lnTo>
                <a:lnTo>
                  <a:pt x="3489" y="1259"/>
                </a:lnTo>
                <a:lnTo>
                  <a:pt x="3498" y="1277"/>
                </a:lnTo>
                <a:lnTo>
                  <a:pt x="3504" y="1295"/>
                </a:lnTo>
                <a:lnTo>
                  <a:pt x="3510" y="1316"/>
                </a:lnTo>
                <a:lnTo>
                  <a:pt x="3520" y="1353"/>
                </a:lnTo>
                <a:lnTo>
                  <a:pt x="3532" y="1392"/>
                </a:lnTo>
                <a:lnTo>
                  <a:pt x="3533" y="1398"/>
                </a:lnTo>
                <a:lnTo>
                  <a:pt x="3534" y="1403"/>
                </a:lnTo>
                <a:lnTo>
                  <a:pt x="3534" y="1426"/>
                </a:lnTo>
                <a:lnTo>
                  <a:pt x="3536" y="1447"/>
                </a:lnTo>
                <a:lnTo>
                  <a:pt x="3539" y="1467"/>
                </a:lnTo>
                <a:lnTo>
                  <a:pt x="3544" y="1489"/>
                </a:lnTo>
                <a:lnTo>
                  <a:pt x="3549" y="1509"/>
                </a:lnTo>
                <a:lnTo>
                  <a:pt x="3554" y="1530"/>
                </a:lnTo>
                <a:lnTo>
                  <a:pt x="3558" y="1550"/>
                </a:lnTo>
                <a:lnTo>
                  <a:pt x="3562" y="1571"/>
                </a:lnTo>
                <a:lnTo>
                  <a:pt x="3566" y="1600"/>
                </a:lnTo>
                <a:lnTo>
                  <a:pt x="3569" y="1629"/>
                </a:lnTo>
                <a:lnTo>
                  <a:pt x="3574" y="1658"/>
                </a:lnTo>
                <a:lnTo>
                  <a:pt x="3578" y="1687"/>
                </a:lnTo>
                <a:lnTo>
                  <a:pt x="3582" y="1716"/>
                </a:lnTo>
                <a:lnTo>
                  <a:pt x="3584" y="1744"/>
                </a:lnTo>
                <a:lnTo>
                  <a:pt x="3587" y="1773"/>
                </a:lnTo>
                <a:lnTo>
                  <a:pt x="3588" y="1802"/>
                </a:lnTo>
                <a:lnTo>
                  <a:pt x="3589" y="1827"/>
                </a:lnTo>
                <a:lnTo>
                  <a:pt x="3593" y="1854"/>
                </a:lnTo>
                <a:lnTo>
                  <a:pt x="3597" y="1879"/>
                </a:lnTo>
                <a:lnTo>
                  <a:pt x="3599" y="1905"/>
                </a:lnTo>
                <a:lnTo>
                  <a:pt x="3602" y="1939"/>
                </a:lnTo>
                <a:lnTo>
                  <a:pt x="3603" y="1974"/>
                </a:lnTo>
                <a:lnTo>
                  <a:pt x="3602" y="2008"/>
                </a:lnTo>
                <a:lnTo>
                  <a:pt x="3601" y="2043"/>
                </a:lnTo>
                <a:lnTo>
                  <a:pt x="3598" y="2059"/>
                </a:lnTo>
                <a:lnTo>
                  <a:pt x="3594" y="2077"/>
                </a:lnTo>
                <a:lnTo>
                  <a:pt x="3589" y="2093"/>
                </a:lnTo>
                <a:lnTo>
                  <a:pt x="3586" y="2109"/>
                </a:lnTo>
                <a:lnTo>
                  <a:pt x="3583" y="2114"/>
                </a:lnTo>
                <a:lnTo>
                  <a:pt x="3583" y="2121"/>
                </a:lnTo>
                <a:lnTo>
                  <a:pt x="3587" y="2138"/>
                </a:lnTo>
                <a:lnTo>
                  <a:pt x="3591" y="2154"/>
                </a:lnTo>
                <a:lnTo>
                  <a:pt x="3592" y="2172"/>
                </a:lnTo>
                <a:lnTo>
                  <a:pt x="3593" y="2190"/>
                </a:lnTo>
                <a:lnTo>
                  <a:pt x="3594" y="2223"/>
                </a:lnTo>
                <a:lnTo>
                  <a:pt x="3597" y="2257"/>
                </a:lnTo>
                <a:lnTo>
                  <a:pt x="3601" y="2284"/>
                </a:lnTo>
                <a:lnTo>
                  <a:pt x="3603" y="2310"/>
                </a:lnTo>
                <a:lnTo>
                  <a:pt x="3602" y="2336"/>
                </a:lnTo>
                <a:lnTo>
                  <a:pt x="3599" y="2363"/>
                </a:lnTo>
                <a:lnTo>
                  <a:pt x="3599" y="2376"/>
                </a:lnTo>
                <a:lnTo>
                  <a:pt x="3599" y="2389"/>
                </a:lnTo>
                <a:lnTo>
                  <a:pt x="3602" y="2403"/>
                </a:lnTo>
                <a:lnTo>
                  <a:pt x="3606" y="2415"/>
                </a:lnTo>
                <a:lnTo>
                  <a:pt x="3609" y="2434"/>
                </a:lnTo>
                <a:lnTo>
                  <a:pt x="3613" y="2452"/>
                </a:lnTo>
                <a:lnTo>
                  <a:pt x="3617" y="2471"/>
                </a:lnTo>
                <a:lnTo>
                  <a:pt x="3620" y="2489"/>
                </a:lnTo>
                <a:lnTo>
                  <a:pt x="3621" y="2498"/>
                </a:lnTo>
                <a:lnTo>
                  <a:pt x="3623" y="2503"/>
                </a:lnTo>
                <a:lnTo>
                  <a:pt x="3626" y="2506"/>
                </a:lnTo>
                <a:lnTo>
                  <a:pt x="3628" y="2506"/>
                </a:lnTo>
                <a:lnTo>
                  <a:pt x="3632" y="2506"/>
                </a:lnTo>
                <a:lnTo>
                  <a:pt x="3637" y="2504"/>
                </a:lnTo>
                <a:lnTo>
                  <a:pt x="3641" y="2503"/>
                </a:lnTo>
                <a:lnTo>
                  <a:pt x="3643" y="2504"/>
                </a:lnTo>
                <a:lnTo>
                  <a:pt x="3645" y="2506"/>
                </a:lnTo>
                <a:lnTo>
                  <a:pt x="3645" y="2509"/>
                </a:lnTo>
                <a:lnTo>
                  <a:pt x="3645" y="2516"/>
                </a:lnTo>
                <a:lnTo>
                  <a:pt x="3645" y="2523"/>
                </a:lnTo>
                <a:lnTo>
                  <a:pt x="3646" y="2529"/>
                </a:lnTo>
                <a:lnTo>
                  <a:pt x="3648" y="2536"/>
                </a:lnTo>
                <a:lnTo>
                  <a:pt x="3653" y="2548"/>
                </a:lnTo>
                <a:lnTo>
                  <a:pt x="3656" y="2562"/>
                </a:lnTo>
                <a:lnTo>
                  <a:pt x="3652" y="2562"/>
                </a:lnTo>
                <a:lnTo>
                  <a:pt x="3648" y="2562"/>
                </a:lnTo>
                <a:lnTo>
                  <a:pt x="3646" y="2561"/>
                </a:lnTo>
                <a:lnTo>
                  <a:pt x="3645" y="2558"/>
                </a:lnTo>
                <a:lnTo>
                  <a:pt x="3641" y="2553"/>
                </a:lnTo>
                <a:lnTo>
                  <a:pt x="3636" y="2550"/>
                </a:lnTo>
                <a:lnTo>
                  <a:pt x="3632" y="2552"/>
                </a:lnTo>
                <a:lnTo>
                  <a:pt x="3630" y="2555"/>
                </a:lnTo>
                <a:lnTo>
                  <a:pt x="3628" y="2558"/>
                </a:lnTo>
                <a:lnTo>
                  <a:pt x="3627" y="2562"/>
                </a:lnTo>
                <a:lnTo>
                  <a:pt x="3627" y="2568"/>
                </a:lnTo>
                <a:lnTo>
                  <a:pt x="3628" y="2576"/>
                </a:lnTo>
                <a:lnTo>
                  <a:pt x="3631" y="2585"/>
                </a:lnTo>
                <a:lnTo>
                  <a:pt x="3632" y="2593"/>
                </a:lnTo>
                <a:lnTo>
                  <a:pt x="3633" y="2602"/>
                </a:lnTo>
                <a:lnTo>
                  <a:pt x="3633" y="2611"/>
                </a:lnTo>
                <a:lnTo>
                  <a:pt x="3633" y="2630"/>
                </a:lnTo>
                <a:lnTo>
                  <a:pt x="3633" y="2647"/>
                </a:lnTo>
                <a:lnTo>
                  <a:pt x="3635" y="2662"/>
                </a:lnTo>
                <a:lnTo>
                  <a:pt x="3635" y="2677"/>
                </a:lnTo>
                <a:lnTo>
                  <a:pt x="3635" y="2685"/>
                </a:lnTo>
                <a:lnTo>
                  <a:pt x="3636" y="2692"/>
                </a:lnTo>
                <a:lnTo>
                  <a:pt x="3638" y="2699"/>
                </a:lnTo>
                <a:lnTo>
                  <a:pt x="3641" y="2706"/>
                </a:lnTo>
                <a:lnTo>
                  <a:pt x="3643" y="2711"/>
                </a:lnTo>
                <a:lnTo>
                  <a:pt x="3643" y="2715"/>
                </a:lnTo>
                <a:lnTo>
                  <a:pt x="3642" y="2720"/>
                </a:lnTo>
                <a:lnTo>
                  <a:pt x="3641" y="2724"/>
                </a:lnTo>
                <a:lnTo>
                  <a:pt x="3640" y="2731"/>
                </a:lnTo>
                <a:lnTo>
                  <a:pt x="3640" y="2738"/>
                </a:lnTo>
                <a:lnTo>
                  <a:pt x="3642" y="2744"/>
                </a:lnTo>
                <a:lnTo>
                  <a:pt x="3643" y="2750"/>
                </a:lnTo>
                <a:lnTo>
                  <a:pt x="3646" y="2754"/>
                </a:lnTo>
                <a:lnTo>
                  <a:pt x="3650" y="2756"/>
                </a:lnTo>
                <a:lnTo>
                  <a:pt x="3652" y="2756"/>
                </a:lnTo>
                <a:lnTo>
                  <a:pt x="3655" y="2755"/>
                </a:lnTo>
                <a:lnTo>
                  <a:pt x="3657" y="2754"/>
                </a:lnTo>
                <a:lnTo>
                  <a:pt x="3658" y="2751"/>
                </a:lnTo>
                <a:lnTo>
                  <a:pt x="3662" y="2736"/>
                </a:lnTo>
                <a:lnTo>
                  <a:pt x="3666" y="2719"/>
                </a:lnTo>
                <a:lnTo>
                  <a:pt x="3670" y="2736"/>
                </a:lnTo>
                <a:lnTo>
                  <a:pt x="3671" y="2753"/>
                </a:lnTo>
                <a:lnTo>
                  <a:pt x="3671" y="2769"/>
                </a:lnTo>
                <a:lnTo>
                  <a:pt x="3671" y="2785"/>
                </a:lnTo>
                <a:lnTo>
                  <a:pt x="3671" y="2799"/>
                </a:lnTo>
                <a:lnTo>
                  <a:pt x="3672" y="2814"/>
                </a:lnTo>
                <a:lnTo>
                  <a:pt x="3673" y="2828"/>
                </a:lnTo>
                <a:lnTo>
                  <a:pt x="3677" y="2842"/>
                </a:lnTo>
                <a:lnTo>
                  <a:pt x="3681" y="2856"/>
                </a:lnTo>
                <a:lnTo>
                  <a:pt x="3686" y="2869"/>
                </a:lnTo>
                <a:lnTo>
                  <a:pt x="3693" y="2882"/>
                </a:lnTo>
                <a:lnTo>
                  <a:pt x="3702" y="2894"/>
                </a:lnTo>
                <a:lnTo>
                  <a:pt x="3705" y="2899"/>
                </a:lnTo>
                <a:lnTo>
                  <a:pt x="3707" y="2904"/>
                </a:lnTo>
                <a:lnTo>
                  <a:pt x="3709" y="2909"/>
                </a:lnTo>
                <a:lnTo>
                  <a:pt x="3709" y="2914"/>
                </a:lnTo>
                <a:lnTo>
                  <a:pt x="3709" y="2927"/>
                </a:lnTo>
                <a:lnTo>
                  <a:pt x="3709" y="2938"/>
                </a:lnTo>
                <a:lnTo>
                  <a:pt x="3709" y="2952"/>
                </a:lnTo>
                <a:lnTo>
                  <a:pt x="3709" y="2967"/>
                </a:lnTo>
                <a:lnTo>
                  <a:pt x="3709" y="2981"/>
                </a:lnTo>
                <a:lnTo>
                  <a:pt x="3709" y="2995"/>
                </a:lnTo>
                <a:lnTo>
                  <a:pt x="3709" y="3017"/>
                </a:lnTo>
                <a:lnTo>
                  <a:pt x="3707" y="3039"/>
                </a:lnTo>
                <a:lnTo>
                  <a:pt x="3706" y="3061"/>
                </a:lnTo>
                <a:lnTo>
                  <a:pt x="3702" y="3083"/>
                </a:lnTo>
                <a:lnTo>
                  <a:pt x="3700" y="3104"/>
                </a:lnTo>
                <a:lnTo>
                  <a:pt x="3695" y="3125"/>
                </a:lnTo>
                <a:lnTo>
                  <a:pt x="3690" y="3146"/>
                </a:lnTo>
                <a:lnTo>
                  <a:pt x="3683" y="3168"/>
                </a:lnTo>
                <a:lnTo>
                  <a:pt x="3680" y="3183"/>
                </a:lnTo>
                <a:lnTo>
                  <a:pt x="3677" y="3197"/>
                </a:lnTo>
                <a:lnTo>
                  <a:pt x="3673" y="3212"/>
                </a:lnTo>
                <a:lnTo>
                  <a:pt x="3668" y="3225"/>
                </a:lnTo>
                <a:lnTo>
                  <a:pt x="3667" y="3229"/>
                </a:lnTo>
                <a:lnTo>
                  <a:pt x="3667" y="3234"/>
                </a:lnTo>
                <a:lnTo>
                  <a:pt x="3668" y="3239"/>
                </a:lnTo>
                <a:lnTo>
                  <a:pt x="3670" y="3243"/>
                </a:lnTo>
                <a:lnTo>
                  <a:pt x="3671" y="3254"/>
                </a:lnTo>
                <a:lnTo>
                  <a:pt x="3671" y="3264"/>
                </a:lnTo>
                <a:lnTo>
                  <a:pt x="3667" y="3278"/>
                </a:lnTo>
                <a:lnTo>
                  <a:pt x="3666" y="3292"/>
                </a:lnTo>
                <a:lnTo>
                  <a:pt x="3666" y="3298"/>
                </a:lnTo>
                <a:lnTo>
                  <a:pt x="3666" y="3306"/>
                </a:lnTo>
                <a:lnTo>
                  <a:pt x="3667" y="3313"/>
                </a:lnTo>
                <a:lnTo>
                  <a:pt x="3668" y="3320"/>
                </a:lnTo>
                <a:lnTo>
                  <a:pt x="3670" y="3326"/>
                </a:lnTo>
                <a:lnTo>
                  <a:pt x="3670" y="3333"/>
                </a:lnTo>
                <a:lnTo>
                  <a:pt x="3668" y="3341"/>
                </a:lnTo>
                <a:lnTo>
                  <a:pt x="3667" y="3347"/>
                </a:lnTo>
                <a:lnTo>
                  <a:pt x="3660" y="3366"/>
                </a:lnTo>
                <a:lnTo>
                  <a:pt x="3655" y="3385"/>
                </a:lnTo>
                <a:lnTo>
                  <a:pt x="3650" y="3404"/>
                </a:lnTo>
                <a:lnTo>
                  <a:pt x="3646" y="3424"/>
                </a:lnTo>
                <a:lnTo>
                  <a:pt x="3642" y="3442"/>
                </a:lnTo>
                <a:lnTo>
                  <a:pt x="3637" y="3463"/>
                </a:lnTo>
                <a:lnTo>
                  <a:pt x="3632" y="3481"/>
                </a:lnTo>
                <a:lnTo>
                  <a:pt x="3625" y="3500"/>
                </a:lnTo>
                <a:lnTo>
                  <a:pt x="3613" y="3530"/>
                </a:lnTo>
                <a:lnTo>
                  <a:pt x="3602" y="3559"/>
                </a:lnTo>
                <a:lnTo>
                  <a:pt x="3594" y="3573"/>
                </a:lnTo>
                <a:lnTo>
                  <a:pt x="3587" y="3588"/>
                </a:lnTo>
                <a:lnTo>
                  <a:pt x="3579" y="3600"/>
                </a:lnTo>
                <a:lnTo>
                  <a:pt x="3571" y="3614"/>
                </a:lnTo>
                <a:lnTo>
                  <a:pt x="3562" y="3626"/>
                </a:lnTo>
                <a:lnTo>
                  <a:pt x="3554" y="3638"/>
                </a:lnTo>
                <a:lnTo>
                  <a:pt x="3547" y="3651"/>
                </a:lnTo>
                <a:lnTo>
                  <a:pt x="3541" y="3664"/>
                </a:lnTo>
                <a:lnTo>
                  <a:pt x="3528" y="3691"/>
                </a:lnTo>
                <a:lnTo>
                  <a:pt x="3517" y="3717"/>
                </a:lnTo>
                <a:lnTo>
                  <a:pt x="3507" y="3742"/>
                </a:lnTo>
                <a:lnTo>
                  <a:pt x="3497" y="3766"/>
                </a:lnTo>
                <a:lnTo>
                  <a:pt x="3487" y="3790"/>
                </a:lnTo>
                <a:lnTo>
                  <a:pt x="3477" y="3815"/>
                </a:lnTo>
                <a:lnTo>
                  <a:pt x="3460" y="3850"/>
                </a:lnTo>
                <a:lnTo>
                  <a:pt x="3443" y="3885"/>
                </a:lnTo>
                <a:lnTo>
                  <a:pt x="3424" y="3920"/>
                </a:lnTo>
                <a:lnTo>
                  <a:pt x="3408" y="3955"/>
                </a:lnTo>
                <a:lnTo>
                  <a:pt x="3401" y="3970"/>
                </a:lnTo>
                <a:lnTo>
                  <a:pt x="3393" y="3984"/>
                </a:lnTo>
                <a:lnTo>
                  <a:pt x="3389" y="3990"/>
                </a:lnTo>
                <a:lnTo>
                  <a:pt x="3384" y="3997"/>
                </a:lnTo>
                <a:lnTo>
                  <a:pt x="3378" y="4003"/>
                </a:lnTo>
                <a:lnTo>
                  <a:pt x="3370" y="4008"/>
                </a:lnTo>
                <a:lnTo>
                  <a:pt x="3367" y="4011"/>
                </a:lnTo>
                <a:lnTo>
                  <a:pt x="3365" y="4014"/>
                </a:lnTo>
                <a:lnTo>
                  <a:pt x="3364" y="4017"/>
                </a:lnTo>
                <a:lnTo>
                  <a:pt x="3361" y="4022"/>
                </a:lnTo>
                <a:lnTo>
                  <a:pt x="3359" y="4029"/>
                </a:lnTo>
                <a:lnTo>
                  <a:pt x="3356" y="4037"/>
                </a:lnTo>
                <a:lnTo>
                  <a:pt x="3354" y="4043"/>
                </a:lnTo>
                <a:lnTo>
                  <a:pt x="3352" y="4049"/>
                </a:lnTo>
                <a:lnTo>
                  <a:pt x="3351" y="4053"/>
                </a:lnTo>
                <a:lnTo>
                  <a:pt x="3349" y="4056"/>
                </a:lnTo>
                <a:lnTo>
                  <a:pt x="3346" y="4058"/>
                </a:lnTo>
                <a:lnTo>
                  <a:pt x="3342" y="4061"/>
                </a:lnTo>
                <a:lnTo>
                  <a:pt x="3341" y="4053"/>
                </a:lnTo>
                <a:lnTo>
                  <a:pt x="3341" y="4044"/>
                </a:lnTo>
                <a:lnTo>
                  <a:pt x="3344" y="4037"/>
                </a:lnTo>
                <a:lnTo>
                  <a:pt x="3347" y="4031"/>
                </a:lnTo>
                <a:lnTo>
                  <a:pt x="3350" y="4023"/>
                </a:lnTo>
                <a:lnTo>
                  <a:pt x="3352" y="4016"/>
                </a:lnTo>
                <a:lnTo>
                  <a:pt x="3355" y="4008"/>
                </a:lnTo>
                <a:lnTo>
                  <a:pt x="3354" y="4001"/>
                </a:lnTo>
                <a:lnTo>
                  <a:pt x="3351" y="4001"/>
                </a:lnTo>
                <a:lnTo>
                  <a:pt x="3347" y="4003"/>
                </a:lnTo>
                <a:lnTo>
                  <a:pt x="3345" y="4004"/>
                </a:lnTo>
                <a:lnTo>
                  <a:pt x="3344" y="4007"/>
                </a:lnTo>
                <a:lnTo>
                  <a:pt x="3340" y="4012"/>
                </a:lnTo>
                <a:lnTo>
                  <a:pt x="3339" y="4017"/>
                </a:lnTo>
                <a:lnTo>
                  <a:pt x="3326" y="4049"/>
                </a:lnTo>
                <a:lnTo>
                  <a:pt x="3314" y="4080"/>
                </a:lnTo>
                <a:lnTo>
                  <a:pt x="3299" y="4111"/>
                </a:lnTo>
                <a:lnTo>
                  <a:pt x="3283" y="4141"/>
                </a:lnTo>
                <a:lnTo>
                  <a:pt x="3272" y="4165"/>
                </a:lnTo>
                <a:lnTo>
                  <a:pt x="3262" y="4189"/>
                </a:lnTo>
                <a:lnTo>
                  <a:pt x="3251" y="4212"/>
                </a:lnTo>
                <a:lnTo>
                  <a:pt x="3238" y="4236"/>
                </a:lnTo>
                <a:lnTo>
                  <a:pt x="3217" y="4271"/>
                </a:lnTo>
                <a:lnTo>
                  <a:pt x="3196" y="4305"/>
                </a:lnTo>
                <a:lnTo>
                  <a:pt x="3183" y="4323"/>
                </a:lnTo>
                <a:lnTo>
                  <a:pt x="3172" y="4339"/>
                </a:lnTo>
                <a:lnTo>
                  <a:pt x="3158" y="4354"/>
                </a:lnTo>
                <a:lnTo>
                  <a:pt x="3144" y="4369"/>
                </a:lnTo>
                <a:lnTo>
                  <a:pt x="3126" y="4388"/>
                </a:lnTo>
                <a:lnTo>
                  <a:pt x="3109" y="4409"/>
                </a:lnTo>
                <a:lnTo>
                  <a:pt x="3092" y="4431"/>
                </a:lnTo>
                <a:lnTo>
                  <a:pt x="3074" y="4451"/>
                </a:lnTo>
                <a:lnTo>
                  <a:pt x="3064" y="4463"/>
                </a:lnTo>
                <a:lnTo>
                  <a:pt x="3054" y="4477"/>
                </a:lnTo>
                <a:lnTo>
                  <a:pt x="3045" y="4491"/>
                </a:lnTo>
                <a:lnTo>
                  <a:pt x="3036" y="4505"/>
                </a:lnTo>
                <a:lnTo>
                  <a:pt x="3031" y="4515"/>
                </a:lnTo>
                <a:lnTo>
                  <a:pt x="3025" y="4525"/>
                </a:lnTo>
                <a:lnTo>
                  <a:pt x="3018" y="4533"/>
                </a:lnTo>
                <a:lnTo>
                  <a:pt x="3009" y="4541"/>
                </a:lnTo>
                <a:lnTo>
                  <a:pt x="3001" y="4547"/>
                </a:lnTo>
                <a:lnTo>
                  <a:pt x="2995" y="4555"/>
                </a:lnTo>
                <a:lnTo>
                  <a:pt x="2991" y="4564"/>
                </a:lnTo>
                <a:lnTo>
                  <a:pt x="2988" y="4572"/>
                </a:lnTo>
                <a:lnTo>
                  <a:pt x="2986" y="4576"/>
                </a:lnTo>
                <a:lnTo>
                  <a:pt x="2985" y="4580"/>
                </a:lnTo>
                <a:lnTo>
                  <a:pt x="2983" y="4582"/>
                </a:lnTo>
                <a:lnTo>
                  <a:pt x="2980" y="4585"/>
                </a:lnTo>
                <a:lnTo>
                  <a:pt x="2974" y="4590"/>
                </a:lnTo>
                <a:lnTo>
                  <a:pt x="2968" y="4594"/>
                </a:lnTo>
                <a:lnTo>
                  <a:pt x="2956" y="4601"/>
                </a:lnTo>
                <a:lnTo>
                  <a:pt x="2947" y="4610"/>
                </a:lnTo>
                <a:lnTo>
                  <a:pt x="2937" y="4619"/>
                </a:lnTo>
                <a:lnTo>
                  <a:pt x="2930" y="4629"/>
                </a:lnTo>
                <a:lnTo>
                  <a:pt x="2919" y="4643"/>
                </a:lnTo>
                <a:lnTo>
                  <a:pt x="2906" y="4655"/>
                </a:lnTo>
                <a:lnTo>
                  <a:pt x="2894" y="4666"/>
                </a:lnTo>
                <a:lnTo>
                  <a:pt x="2884" y="4679"/>
                </a:lnTo>
                <a:lnTo>
                  <a:pt x="2877" y="4689"/>
                </a:lnTo>
                <a:lnTo>
                  <a:pt x="2868" y="4697"/>
                </a:lnTo>
                <a:lnTo>
                  <a:pt x="2860" y="4703"/>
                </a:lnTo>
                <a:lnTo>
                  <a:pt x="2851" y="4709"/>
                </a:lnTo>
                <a:lnTo>
                  <a:pt x="2841" y="4715"/>
                </a:lnTo>
                <a:lnTo>
                  <a:pt x="2832" y="4722"/>
                </a:lnTo>
                <a:lnTo>
                  <a:pt x="2825" y="4729"/>
                </a:lnTo>
                <a:lnTo>
                  <a:pt x="2817" y="4737"/>
                </a:lnTo>
                <a:lnTo>
                  <a:pt x="2802" y="4754"/>
                </a:lnTo>
                <a:lnTo>
                  <a:pt x="2787" y="4769"/>
                </a:lnTo>
                <a:lnTo>
                  <a:pt x="2769" y="4786"/>
                </a:lnTo>
                <a:lnTo>
                  <a:pt x="2754" y="4802"/>
                </a:lnTo>
                <a:lnTo>
                  <a:pt x="2741" y="4819"/>
                </a:lnTo>
                <a:lnTo>
                  <a:pt x="2726" y="4837"/>
                </a:lnTo>
                <a:lnTo>
                  <a:pt x="2711" y="4853"/>
                </a:lnTo>
                <a:lnTo>
                  <a:pt x="2694" y="4868"/>
                </a:lnTo>
                <a:lnTo>
                  <a:pt x="2670" y="4890"/>
                </a:lnTo>
                <a:lnTo>
                  <a:pt x="2647" y="4911"/>
                </a:lnTo>
                <a:lnTo>
                  <a:pt x="2635" y="4921"/>
                </a:lnTo>
                <a:lnTo>
                  <a:pt x="2623" y="4931"/>
                </a:lnTo>
                <a:lnTo>
                  <a:pt x="2610" y="4940"/>
                </a:lnTo>
                <a:lnTo>
                  <a:pt x="2596" y="4947"/>
                </a:lnTo>
                <a:lnTo>
                  <a:pt x="2583" y="4960"/>
                </a:lnTo>
                <a:lnTo>
                  <a:pt x="2571" y="4974"/>
                </a:lnTo>
                <a:lnTo>
                  <a:pt x="2551" y="4989"/>
                </a:lnTo>
                <a:lnTo>
                  <a:pt x="2530" y="5004"/>
                </a:lnTo>
                <a:lnTo>
                  <a:pt x="2510" y="5019"/>
                </a:lnTo>
                <a:lnTo>
                  <a:pt x="2490" y="5034"/>
                </a:lnTo>
                <a:lnTo>
                  <a:pt x="2471" y="5050"/>
                </a:lnTo>
                <a:lnTo>
                  <a:pt x="2451" y="5065"/>
                </a:lnTo>
                <a:lnTo>
                  <a:pt x="2431" y="5080"/>
                </a:lnTo>
                <a:lnTo>
                  <a:pt x="2410" y="5094"/>
                </a:lnTo>
                <a:lnTo>
                  <a:pt x="2368" y="5119"/>
                </a:lnTo>
                <a:lnTo>
                  <a:pt x="2324" y="5144"/>
                </a:lnTo>
                <a:lnTo>
                  <a:pt x="2298" y="5159"/>
                </a:lnTo>
                <a:lnTo>
                  <a:pt x="2269" y="5174"/>
                </a:lnTo>
                <a:lnTo>
                  <a:pt x="2242" y="5188"/>
                </a:lnTo>
                <a:lnTo>
                  <a:pt x="2213" y="5201"/>
                </a:lnTo>
                <a:lnTo>
                  <a:pt x="2191" y="5212"/>
                </a:lnTo>
                <a:lnTo>
                  <a:pt x="2171" y="5223"/>
                </a:lnTo>
                <a:lnTo>
                  <a:pt x="2150" y="5233"/>
                </a:lnTo>
                <a:lnTo>
                  <a:pt x="2129" y="5242"/>
                </a:lnTo>
                <a:lnTo>
                  <a:pt x="2095" y="5253"/>
                </a:lnTo>
                <a:lnTo>
                  <a:pt x="2061" y="5265"/>
                </a:lnTo>
                <a:lnTo>
                  <a:pt x="2028" y="5278"/>
                </a:lnTo>
                <a:lnTo>
                  <a:pt x="1996" y="5291"/>
                </a:lnTo>
                <a:lnTo>
                  <a:pt x="1973" y="5300"/>
                </a:lnTo>
                <a:lnTo>
                  <a:pt x="1952" y="5306"/>
                </a:lnTo>
                <a:lnTo>
                  <a:pt x="1929" y="5311"/>
                </a:lnTo>
                <a:lnTo>
                  <a:pt x="1907" y="5316"/>
                </a:lnTo>
                <a:lnTo>
                  <a:pt x="1863" y="5324"/>
                </a:lnTo>
                <a:lnTo>
                  <a:pt x="1818" y="5332"/>
                </a:lnTo>
                <a:lnTo>
                  <a:pt x="1793" y="5337"/>
                </a:lnTo>
                <a:lnTo>
                  <a:pt x="1768" y="5341"/>
                </a:lnTo>
                <a:lnTo>
                  <a:pt x="1743" y="5342"/>
                </a:lnTo>
                <a:lnTo>
                  <a:pt x="1717" y="5342"/>
                </a:lnTo>
                <a:lnTo>
                  <a:pt x="1689" y="5341"/>
                </a:lnTo>
                <a:lnTo>
                  <a:pt x="1660" y="5342"/>
                </a:lnTo>
                <a:lnTo>
                  <a:pt x="1632" y="5344"/>
                </a:lnTo>
                <a:lnTo>
                  <a:pt x="1603" y="5344"/>
                </a:lnTo>
                <a:lnTo>
                  <a:pt x="1576" y="5344"/>
                </a:lnTo>
                <a:lnTo>
                  <a:pt x="1548" y="5344"/>
                </a:lnTo>
                <a:lnTo>
                  <a:pt x="1519" y="5344"/>
                </a:lnTo>
                <a:lnTo>
                  <a:pt x="1492" y="5344"/>
                </a:lnTo>
                <a:lnTo>
                  <a:pt x="1465" y="5342"/>
                </a:lnTo>
                <a:lnTo>
                  <a:pt x="1438" y="5340"/>
                </a:lnTo>
                <a:lnTo>
                  <a:pt x="1412" y="5336"/>
                </a:lnTo>
                <a:lnTo>
                  <a:pt x="1384" y="5335"/>
                </a:lnTo>
                <a:lnTo>
                  <a:pt x="1364" y="5334"/>
                </a:lnTo>
                <a:lnTo>
                  <a:pt x="1344" y="5334"/>
                </a:lnTo>
                <a:lnTo>
                  <a:pt x="1324" y="5332"/>
                </a:lnTo>
                <a:lnTo>
                  <a:pt x="1304" y="5330"/>
                </a:lnTo>
                <a:lnTo>
                  <a:pt x="1281" y="5326"/>
                </a:lnTo>
                <a:lnTo>
                  <a:pt x="1260" y="5320"/>
                </a:lnTo>
                <a:lnTo>
                  <a:pt x="1237" y="5314"/>
                </a:lnTo>
                <a:lnTo>
                  <a:pt x="1216" y="5307"/>
                </a:lnTo>
                <a:lnTo>
                  <a:pt x="1181" y="5297"/>
                </a:lnTo>
                <a:lnTo>
                  <a:pt x="1146" y="5285"/>
                </a:lnTo>
                <a:lnTo>
                  <a:pt x="1112" y="5271"/>
                </a:lnTo>
                <a:lnTo>
                  <a:pt x="1078" y="5256"/>
                </a:lnTo>
                <a:lnTo>
                  <a:pt x="1039" y="5236"/>
                </a:lnTo>
                <a:lnTo>
                  <a:pt x="999" y="5216"/>
                </a:lnTo>
                <a:lnTo>
                  <a:pt x="960" y="5194"/>
                </a:lnTo>
                <a:lnTo>
                  <a:pt x="923" y="5171"/>
                </a:lnTo>
                <a:lnTo>
                  <a:pt x="889" y="5147"/>
                </a:lnTo>
                <a:lnTo>
                  <a:pt x="855" y="5123"/>
                </a:lnTo>
                <a:lnTo>
                  <a:pt x="839" y="5110"/>
                </a:lnTo>
                <a:lnTo>
                  <a:pt x="821" y="5099"/>
                </a:lnTo>
                <a:lnTo>
                  <a:pt x="803" y="5088"/>
                </a:lnTo>
                <a:lnTo>
                  <a:pt x="785" y="5078"/>
                </a:lnTo>
                <a:lnTo>
                  <a:pt x="775" y="5071"/>
                </a:lnTo>
                <a:lnTo>
                  <a:pt x="766" y="5063"/>
                </a:lnTo>
                <a:lnTo>
                  <a:pt x="758" y="5054"/>
                </a:lnTo>
                <a:lnTo>
                  <a:pt x="750" y="5045"/>
                </a:lnTo>
                <a:lnTo>
                  <a:pt x="726" y="5024"/>
                </a:lnTo>
                <a:lnTo>
                  <a:pt x="701" y="5003"/>
                </a:lnTo>
                <a:lnTo>
                  <a:pt x="676" y="4982"/>
                </a:lnTo>
                <a:lnTo>
                  <a:pt x="649" y="4961"/>
                </a:lnTo>
                <a:lnTo>
                  <a:pt x="624" y="4941"/>
                </a:lnTo>
                <a:lnTo>
                  <a:pt x="600" y="4920"/>
                </a:lnTo>
                <a:lnTo>
                  <a:pt x="575" y="4897"/>
                </a:lnTo>
                <a:lnTo>
                  <a:pt x="553" y="4875"/>
                </a:lnTo>
                <a:lnTo>
                  <a:pt x="536" y="4856"/>
                </a:lnTo>
                <a:lnTo>
                  <a:pt x="520" y="4838"/>
                </a:lnTo>
                <a:lnTo>
                  <a:pt x="505" y="4819"/>
                </a:lnTo>
                <a:lnTo>
                  <a:pt x="490" y="4801"/>
                </a:lnTo>
                <a:lnTo>
                  <a:pt x="461" y="4762"/>
                </a:lnTo>
                <a:lnTo>
                  <a:pt x="434" y="4722"/>
                </a:lnTo>
                <a:lnTo>
                  <a:pt x="414" y="4694"/>
                </a:lnTo>
                <a:lnTo>
                  <a:pt x="393" y="4666"/>
                </a:lnTo>
                <a:lnTo>
                  <a:pt x="375" y="4639"/>
                </a:lnTo>
                <a:lnTo>
                  <a:pt x="355" y="4611"/>
                </a:lnTo>
                <a:lnTo>
                  <a:pt x="347" y="4601"/>
                </a:lnTo>
                <a:lnTo>
                  <a:pt x="340" y="4590"/>
                </a:lnTo>
                <a:lnTo>
                  <a:pt x="333" y="4579"/>
                </a:lnTo>
                <a:lnTo>
                  <a:pt x="328" y="4567"/>
                </a:lnTo>
                <a:lnTo>
                  <a:pt x="326" y="4561"/>
                </a:lnTo>
                <a:lnTo>
                  <a:pt x="322" y="4555"/>
                </a:lnTo>
                <a:lnTo>
                  <a:pt x="318" y="4549"/>
                </a:lnTo>
                <a:lnTo>
                  <a:pt x="314" y="4544"/>
                </a:lnTo>
                <a:lnTo>
                  <a:pt x="306" y="4533"/>
                </a:lnTo>
                <a:lnTo>
                  <a:pt x="298" y="4522"/>
                </a:lnTo>
                <a:lnTo>
                  <a:pt x="284" y="4497"/>
                </a:lnTo>
                <a:lnTo>
                  <a:pt x="269" y="4471"/>
                </a:lnTo>
                <a:lnTo>
                  <a:pt x="256" y="4446"/>
                </a:lnTo>
                <a:lnTo>
                  <a:pt x="239" y="4421"/>
                </a:lnTo>
                <a:lnTo>
                  <a:pt x="225" y="4397"/>
                </a:lnTo>
                <a:lnTo>
                  <a:pt x="212" y="4373"/>
                </a:lnTo>
                <a:lnTo>
                  <a:pt x="199" y="4348"/>
                </a:lnTo>
                <a:lnTo>
                  <a:pt x="187" y="4323"/>
                </a:lnTo>
                <a:lnTo>
                  <a:pt x="175" y="4298"/>
                </a:lnTo>
                <a:lnTo>
                  <a:pt x="164" y="4271"/>
                </a:lnTo>
                <a:lnTo>
                  <a:pt x="154" y="4246"/>
                </a:lnTo>
                <a:lnTo>
                  <a:pt x="143" y="4221"/>
                </a:lnTo>
                <a:lnTo>
                  <a:pt x="141" y="4216"/>
                </a:lnTo>
                <a:lnTo>
                  <a:pt x="141" y="4210"/>
                </a:lnTo>
                <a:lnTo>
                  <a:pt x="145" y="4214"/>
                </a:lnTo>
                <a:lnTo>
                  <a:pt x="149" y="4219"/>
                </a:lnTo>
                <a:lnTo>
                  <a:pt x="151" y="4224"/>
                </a:lnTo>
                <a:lnTo>
                  <a:pt x="154" y="4229"/>
                </a:lnTo>
                <a:lnTo>
                  <a:pt x="156" y="4234"/>
                </a:lnTo>
                <a:lnTo>
                  <a:pt x="160" y="4239"/>
                </a:lnTo>
                <a:lnTo>
                  <a:pt x="163" y="4244"/>
                </a:lnTo>
                <a:lnTo>
                  <a:pt x="168" y="4249"/>
                </a:lnTo>
                <a:lnTo>
                  <a:pt x="168" y="4236"/>
                </a:lnTo>
                <a:lnTo>
                  <a:pt x="165" y="4225"/>
                </a:lnTo>
                <a:lnTo>
                  <a:pt x="161" y="4215"/>
                </a:lnTo>
                <a:lnTo>
                  <a:pt x="156" y="4205"/>
                </a:lnTo>
                <a:lnTo>
                  <a:pt x="145" y="4182"/>
                </a:lnTo>
                <a:lnTo>
                  <a:pt x="134" y="4160"/>
                </a:lnTo>
                <a:lnTo>
                  <a:pt x="123" y="4136"/>
                </a:lnTo>
                <a:lnTo>
                  <a:pt x="111" y="4113"/>
                </a:lnTo>
                <a:lnTo>
                  <a:pt x="105" y="4098"/>
                </a:lnTo>
                <a:lnTo>
                  <a:pt x="100" y="4083"/>
                </a:lnTo>
                <a:lnTo>
                  <a:pt x="99" y="4076"/>
                </a:lnTo>
                <a:lnTo>
                  <a:pt x="99" y="4068"/>
                </a:lnTo>
                <a:lnTo>
                  <a:pt x="99" y="4061"/>
                </a:lnTo>
                <a:lnTo>
                  <a:pt x="99" y="4052"/>
                </a:lnTo>
                <a:lnTo>
                  <a:pt x="99" y="4048"/>
                </a:lnTo>
                <a:lnTo>
                  <a:pt x="100" y="4043"/>
                </a:lnTo>
                <a:lnTo>
                  <a:pt x="101" y="4042"/>
                </a:lnTo>
                <a:lnTo>
                  <a:pt x="103" y="4041"/>
                </a:lnTo>
                <a:lnTo>
                  <a:pt x="105" y="4039"/>
                </a:lnTo>
                <a:lnTo>
                  <a:pt x="108" y="4039"/>
                </a:lnTo>
                <a:lnTo>
                  <a:pt x="113" y="4039"/>
                </a:lnTo>
                <a:lnTo>
                  <a:pt x="118" y="4039"/>
                </a:lnTo>
                <a:lnTo>
                  <a:pt x="120" y="4039"/>
                </a:lnTo>
                <a:lnTo>
                  <a:pt x="123" y="4041"/>
                </a:lnTo>
                <a:lnTo>
                  <a:pt x="125" y="4043"/>
                </a:lnTo>
                <a:lnTo>
                  <a:pt x="128" y="4046"/>
                </a:lnTo>
                <a:lnTo>
                  <a:pt x="135" y="4061"/>
                </a:lnTo>
                <a:lnTo>
                  <a:pt x="140" y="4077"/>
                </a:lnTo>
                <a:lnTo>
                  <a:pt x="144" y="4092"/>
                </a:lnTo>
                <a:lnTo>
                  <a:pt x="145" y="4108"/>
                </a:lnTo>
                <a:lnTo>
                  <a:pt x="148" y="4120"/>
                </a:lnTo>
                <a:lnTo>
                  <a:pt x="150" y="4130"/>
                </a:lnTo>
                <a:lnTo>
                  <a:pt x="155" y="4137"/>
                </a:lnTo>
                <a:lnTo>
                  <a:pt x="161" y="4145"/>
                </a:lnTo>
                <a:lnTo>
                  <a:pt x="167" y="4150"/>
                </a:lnTo>
                <a:lnTo>
                  <a:pt x="170" y="4155"/>
                </a:lnTo>
                <a:lnTo>
                  <a:pt x="174" y="4160"/>
                </a:lnTo>
                <a:lnTo>
                  <a:pt x="177" y="4165"/>
                </a:lnTo>
                <a:lnTo>
                  <a:pt x="178" y="4171"/>
                </a:lnTo>
                <a:lnTo>
                  <a:pt x="179" y="4176"/>
                </a:lnTo>
                <a:lnTo>
                  <a:pt x="180" y="4182"/>
                </a:lnTo>
                <a:lnTo>
                  <a:pt x="180" y="4189"/>
                </a:lnTo>
                <a:lnTo>
                  <a:pt x="180" y="4202"/>
                </a:lnTo>
                <a:lnTo>
                  <a:pt x="183" y="4215"/>
                </a:lnTo>
                <a:lnTo>
                  <a:pt x="187" y="4227"/>
                </a:lnTo>
                <a:lnTo>
                  <a:pt x="190" y="4239"/>
                </a:lnTo>
                <a:lnTo>
                  <a:pt x="202" y="4263"/>
                </a:lnTo>
                <a:lnTo>
                  <a:pt x="213" y="4285"/>
                </a:lnTo>
                <a:lnTo>
                  <a:pt x="220" y="4303"/>
                </a:lnTo>
                <a:lnTo>
                  <a:pt x="229" y="4320"/>
                </a:lnTo>
                <a:lnTo>
                  <a:pt x="238" y="4338"/>
                </a:lnTo>
                <a:lnTo>
                  <a:pt x="247" y="4355"/>
                </a:lnTo>
                <a:lnTo>
                  <a:pt x="247" y="4360"/>
                </a:lnTo>
                <a:lnTo>
                  <a:pt x="249" y="4364"/>
                </a:lnTo>
                <a:lnTo>
                  <a:pt x="252" y="4368"/>
                </a:lnTo>
                <a:lnTo>
                  <a:pt x="254" y="4372"/>
                </a:lnTo>
                <a:lnTo>
                  <a:pt x="259" y="4379"/>
                </a:lnTo>
                <a:lnTo>
                  <a:pt x="264" y="4386"/>
                </a:lnTo>
                <a:lnTo>
                  <a:pt x="274" y="4407"/>
                </a:lnTo>
                <a:lnTo>
                  <a:pt x="284" y="4427"/>
                </a:lnTo>
                <a:lnTo>
                  <a:pt x="293" y="4448"/>
                </a:lnTo>
                <a:lnTo>
                  <a:pt x="304" y="4468"/>
                </a:lnTo>
                <a:lnTo>
                  <a:pt x="319" y="4495"/>
                </a:lnTo>
                <a:lnTo>
                  <a:pt x="335" y="4520"/>
                </a:lnTo>
                <a:lnTo>
                  <a:pt x="350" y="4546"/>
                </a:lnTo>
                <a:lnTo>
                  <a:pt x="365" y="4571"/>
                </a:lnTo>
                <a:lnTo>
                  <a:pt x="367" y="4575"/>
                </a:lnTo>
                <a:lnTo>
                  <a:pt x="368" y="4579"/>
                </a:lnTo>
                <a:lnTo>
                  <a:pt x="370" y="4580"/>
                </a:lnTo>
                <a:lnTo>
                  <a:pt x="372" y="4581"/>
                </a:lnTo>
                <a:lnTo>
                  <a:pt x="375" y="4581"/>
                </a:lnTo>
                <a:lnTo>
                  <a:pt x="377" y="4581"/>
                </a:lnTo>
                <a:lnTo>
                  <a:pt x="375" y="4567"/>
                </a:lnTo>
                <a:lnTo>
                  <a:pt x="372" y="4554"/>
                </a:lnTo>
                <a:lnTo>
                  <a:pt x="368" y="4541"/>
                </a:lnTo>
                <a:lnTo>
                  <a:pt x="363" y="4528"/>
                </a:lnTo>
                <a:lnTo>
                  <a:pt x="357" y="4520"/>
                </a:lnTo>
                <a:lnTo>
                  <a:pt x="351" y="4511"/>
                </a:lnTo>
                <a:lnTo>
                  <a:pt x="348" y="4507"/>
                </a:lnTo>
                <a:lnTo>
                  <a:pt x="347" y="4502"/>
                </a:lnTo>
                <a:lnTo>
                  <a:pt x="347" y="4496"/>
                </a:lnTo>
                <a:lnTo>
                  <a:pt x="351" y="4490"/>
                </a:lnTo>
                <a:lnTo>
                  <a:pt x="351" y="4486"/>
                </a:lnTo>
                <a:lnTo>
                  <a:pt x="350" y="4483"/>
                </a:lnTo>
                <a:lnTo>
                  <a:pt x="346" y="4480"/>
                </a:lnTo>
                <a:lnTo>
                  <a:pt x="343" y="4477"/>
                </a:lnTo>
                <a:lnTo>
                  <a:pt x="338" y="4473"/>
                </a:lnTo>
                <a:lnTo>
                  <a:pt x="333" y="4471"/>
                </a:lnTo>
                <a:lnTo>
                  <a:pt x="330" y="4466"/>
                </a:lnTo>
                <a:lnTo>
                  <a:pt x="327" y="4462"/>
                </a:lnTo>
                <a:lnTo>
                  <a:pt x="322" y="4452"/>
                </a:lnTo>
                <a:lnTo>
                  <a:pt x="318" y="4441"/>
                </a:lnTo>
                <a:lnTo>
                  <a:pt x="314" y="4434"/>
                </a:lnTo>
                <a:lnTo>
                  <a:pt x="311" y="4428"/>
                </a:lnTo>
                <a:lnTo>
                  <a:pt x="304" y="4422"/>
                </a:lnTo>
                <a:lnTo>
                  <a:pt x="299" y="4416"/>
                </a:lnTo>
                <a:lnTo>
                  <a:pt x="296" y="4409"/>
                </a:lnTo>
                <a:lnTo>
                  <a:pt x="292" y="4403"/>
                </a:lnTo>
                <a:lnTo>
                  <a:pt x="286" y="4389"/>
                </a:lnTo>
                <a:lnTo>
                  <a:pt x="279" y="4374"/>
                </a:lnTo>
                <a:lnTo>
                  <a:pt x="277" y="4369"/>
                </a:lnTo>
                <a:lnTo>
                  <a:pt x="273" y="4363"/>
                </a:lnTo>
                <a:lnTo>
                  <a:pt x="269" y="4359"/>
                </a:lnTo>
                <a:lnTo>
                  <a:pt x="266" y="4355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32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reeform 7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10813773" y="1130311"/>
            <a:ext cx="6361044" cy="8133158"/>
          </a:xfrm>
          <a:custGeom>
            <a:avLst/>
            <a:gdLst>
              <a:gd name="T0" fmla="*/ 1485 w 5114"/>
              <a:gd name="T1" fmla="*/ 5250 h 5690"/>
              <a:gd name="T2" fmla="*/ 1429 w 5114"/>
              <a:gd name="T3" fmla="*/ 5139 h 5690"/>
              <a:gd name="T4" fmla="*/ 1424 w 5114"/>
              <a:gd name="T5" fmla="*/ 4944 h 5690"/>
              <a:gd name="T6" fmla="*/ 1465 w 5114"/>
              <a:gd name="T7" fmla="*/ 4423 h 5690"/>
              <a:gd name="T8" fmla="*/ 1626 w 5114"/>
              <a:gd name="T9" fmla="*/ 3319 h 5690"/>
              <a:gd name="T10" fmla="*/ 1806 w 5114"/>
              <a:gd name="T11" fmla="*/ 2179 h 5690"/>
              <a:gd name="T12" fmla="*/ 1942 w 5114"/>
              <a:gd name="T13" fmla="*/ 1244 h 5690"/>
              <a:gd name="T14" fmla="*/ 1324 w 5114"/>
              <a:gd name="T15" fmla="*/ 1291 h 5690"/>
              <a:gd name="T16" fmla="*/ 901 w 5114"/>
              <a:gd name="T17" fmla="*/ 1365 h 5690"/>
              <a:gd name="T18" fmla="*/ 436 w 5114"/>
              <a:gd name="T19" fmla="*/ 1469 h 5690"/>
              <a:gd name="T20" fmla="*/ 80 w 5114"/>
              <a:gd name="T21" fmla="*/ 1356 h 5690"/>
              <a:gd name="T22" fmla="*/ 45 w 5114"/>
              <a:gd name="T23" fmla="*/ 1085 h 5690"/>
              <a:gd name="T24" fmla="*/ 8 w 5114"/>
              <a:gd name="T25" fmla="*/ 713 h 5690"/>
              <a:gd name="T26" fmla="*/ 42 w 5114"/>
              <a:gd name="T27" fmla="*/ 311 h 5690"/>
              <a:gd name="T28" fmla="*/ 118 w 5114"/>
              <a:gd name="T29" fmla="*/ 4 h 5690"/>
              <a:gd name="T30" fmla="*/ 322 w 5114"/>
              <a:gd name="T31" fmla="*/ 121 h 5690"/>
              <a:gd name="T32" fmla="*/ 1226 w 5114"/>
              <a:gd name="T33" fmla="*/ 324 h 5690"/>
              <a:gd name="T34" fmla="*/ 2092 w 5114"/>
              <a:gd name="T35" fmla="*/ 348 h 5690"/>
              <a:gd name="T36" fmla="*/ 2530 w 5114"/>
              <a:gd name="T37" fmla="*/ 302 h 5690"/>
              <a:gd name="T38" fmla="*/ 3263 w 5114"/>
              <a:gd name="T39" fmla="*/ 297 h 5690"/>
              <a:gd name="T40" fmla="*/ 4305 w 5114"/>
              <a:gd name="T41" fmla="*/ 270 h 5690"/>
              <a:gd name="T42" fmla="*/ 4681 w 5114"/>
              <a:gd name="T43" fmla="*/ 301 h 5690"/>
              <a:gd name="T44" fmla="*/ 4957 w 5114"/>
              <a:gd name="T45" fmla="*/ 514 h 5690"/>
              <a:gd name="T46" fmla="*/ 5108 w 5114"/>
              <a:gd name="T47" fmla="*/ 897 h 5690"/>
              <a:gd name="T48" fmla="*/ 5056 w 5114"/>
              <a:gd name="T49" fmla="*/ 1007 h 5690"/>
              <a:gd name="T50" fmla="*/ 4982 w 5114"/>
              <a:gd name="T51" fmla="*/ 1029 h 5690"/>
              <a:gd name="T52" fmla="*/ 4943 w 5114"/>
              <a:gd name="T53" fmla="*/ 965 h 5690"/>
              <a:gd name="T54" fmla="*/ 4883 w 5114"/>
              <a:gd name="T55" fmla="*/ 1042 h 5690"/>
              <a:gd name="T56" fmla="*/ 4759 w 5114"/>
              <a:gd name="T57" fmla="*/ 1006 h 5690"/>
              <a:gd name="T58" fmla="*/ 4748 w 5114"/>
              <a:gd name="T59" fmla="*/ 943 h 5690"/>
              <a:gd name="T60" fmla="*/ 4629 w 5114"/>
              <a:gd name="T61" fmla="*/ 931 h 5690"/>
              <a:gd name="T62" fmla="*/ 4528 w 5114"/>
              <a:gd name="T63" fmla="*/ 921 h 5690"/>
              <a:gd name="T64" fmla="*/ 4466 w 5114"/>
              <a:gd name="T65" fmla="*/ 912 h 5690"/>
              <a:gd name="T66" fmla="*/ 4476 w 5114"/>
              <a:gd name="T67" fmla="*/ 1011 h 5690"/>
              <a:gd name="T68" fmla="*/ 4386 w 5114"/>
              <a:gd name="T69" fmla="*/ 1007 h 5690"/>
              <a:gd name="T70" fmla="*/ 4243 w 5114"/>
              <a:gd name="T71" fmla="*/ 970 h 5690"/>
              <a:gd name="T72" fmla="*/ 3880 w 5114"/>
              <a:gd name="T73" fmla="*/ 1044 h 5690"/>
              <a:gd name="T74" fmla="*/ 3636 w 5114"/>
              <a:gd name="T75" fmla="*/ 1124 h 5690"/>
              <a:gd name="T76" fmla="*/ 3411 w 5114"/>
              <a:gd name="T77" fmla="*/ 1208 h 5690"/>
              <a:gd name="T78" fmla="*/ 3226 w 5114"/>
              <a:gd name="T79" fmla="*/ 1315 h 5690"/>
              <a:gd name="T80" fmla="*/ 3043 w 5114"/>
              <a:gd name="T81" fmla="*/ 1878 h 5690"/>
              <a:gd name="T82" fmla="*/ 2885 w 5114"/>
              <a:gd name="T83" fmla="*/ 2343 h 5690"/>
              <a:gd name="T84" fmla="*/ 2782 w 5114"/>
              <a:gd name="T85" fmla="*/ 2791 h 5690"/>
              <a:gd name="T86" fmla="*/ 2675 w 5114"/>
              <a:gd name="T87" fmla="*/ 3362 h 5690"/>
              <a:gd name="T88" fmla="*/ 2625 w 5114"/>
              <a:gd name="T89" fmla="*/ 3666 h 5690"/>
              <a:gd name="T90" fmla="*/ 2512 w 5114"/>
              <a:gd name="T91" fmla="*/ 4120 h 5690"/>
              <a:gd name="T92" fmla="*/ 2486 w 5114"/>
              <a:gd name="T93" fmla="*/ 4400 h 5690"/>
              <a:gd name="T94" fmla="*/ 2501 w 5114"/>
              <a:gd name="T95" fmla="*/ 4452 h 5690"/>
              <a:gd name="T96" fmla="*/ 2452 w 5114"/>
              <a:gd name="T97" fmla="*/ 4737 h 5690"/>
              <a:gd name="T98" fmla="*/ 2447 w 5114"/>
              <a:gd name="T99" fmla="*/ 4907 h 5690"/>
              <a:gd name="T100" fmla="*/ 2497 w 5114"/>
              <a:gd name="T101" fmla="*/ 4663 h 5690"/>
              <a:gd name="T102" fmla="*/ 2467 w 5114"/>
              <a:gd name="T103" fmla="*/ 5048 h 5690"/>
              <a:gd name="T104" fmla="*/ 2446 w 5114"/>
              <a:gd name="T105" fmla="*/ 5502 h 5690"/>
              <a:gd name="T106" fmla="*/ 2374 w 5114"/>
              <a:gd name="T107" fmla="*/ 5506 h 5690"/>
              <a:gd name="T108" fmla="*/ 2318 w 5114"/>
              <a:gd name="T109" fmla="*/ 5516 h 5690"/>
              <a:gd name="T110" fmla="*/ 2273 w 5114"/>
              <a:gd name="T111" fmla="*/ 5565 h 5690"/>
              <a:gd name="T112" fmla="*/ 2204 w 5114"/>
              <a:gd name="T113" fmla="*/ 5610 h 5690"/>
              <a:gd name="T114" fmla="*/ 2112 w 5114"/>
              <a:gd name="T115" fmla="*/ 5620 h 5690"/>
              <a:gd name="T116" fmla="*/ 2005 w 5114"/>
              <a:gd name="T117" fmla="*/ 5660 h 5690"/>
              <a:gd name="T118" fmla="*/ 1885 w 5114"/>
              <a:gd name="T119" fmla="*/ 5612 h 5690"/>
              <a:gd name="T120" fmla="*/ 1557 w 5114"/>
              <a:gd name="T121" fmla="*/ 5326 h 5690"/>
              <a:gd name="T122" fmla="*/ 1391 w 5114"/>
              <a:gd name="T123" fmla="*/ 5073 h 5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14" h="5690">
                <a:moveTo>
                  <a:pt x="2442" y="5020"/>
                </a:moveTo>
                <a:lnTo>
                  <a:pt x="2447" y="5010"/>
                </a:lnTo>
                <a:lnTo>
                  <a:pt x="2450" y="5003"/>
                </a:lnTo>
                <a:lnTo>
                  <a:pt x="2451" y="4995"/>
                </a:lnTo>
                <a:lnTo>
                  <a:pt x="2452" y="4988"/>
                </a:lnTo>
                <a:lnTo>
                  <a:pt x="2452" y="4981"/>
                </a:lnTo>
                <a:lnTo>
                  <a:pt x="2451" y="4975"/>
                </a:lnTo>
                <a:lnTo>
                  <a:pt x="2448" y="4968"/>
                </a:lnTo>
                <a:lnTo>
                  <a:pt x="2445" y="4959"/>
                </a:lnTo>
                <a:lnTo>
                  <a:pt x="2442" y="4975"/>
                </a:lnTo>
                <a:lnTo>
                  <a:pt x="2441" y="4990"/>
                </a:lnTo>
                <a:lnTo>
                  <a:pt x="2441" y="5005"/>
                </a:lnTo>
                <a:lnTo>
                  <a:pt x="2442" y="5020"/>
                </a:lnTo>
                <a:close/>
                <a:moveTo>
                  <a:pt x="1410" y="5147"/>
                </a:moveTo>
                <a:lnTo>
                  <a:pt x="1409" y="5162"/>
                </a:lnTo>
                <a:lnTo>
                  <a:pt x="1408" y="5176"/>
                </a:lnTo>
                <a:lnTo>
                  <a:pt x="1409" y="5190"/>
                </a:lnTo>
                <a:lnTo>
                  <a:pt x="1413" y="5205"/>
                </a:lnTo>
                <a:lnTo>
                  <a:pt x="1417" y="5216"/>
                </a:lnTo>
                <a:lnTo>
                  <a:pt x="1422" y="5225"/>
                </a:lnTo>
                <a:lnTo>
                  <a:pt x="1427" y="5232"/>
                </a:lnTo>
                <a:lnTo>
                  <a:pt x="1434" y="5239"/>
                </a:lnTo>
                <a:lnTo>
                  <a:pt x="1450" y="5249"/>
                </a:lnTo>
                <a:lnTo>
                  <a:pt x="1468" y="5257"/>
                </a:lnTo>
                <a:lnTo>
                  <a:pt x="1472" y="5259"/>
                </a:lnTo>
                <a:lnTo>
                  <a:pt x="1475" y="5259"/>
                </a:lnTo>
                <a:lnTo>
                  <a:pt x="1479" y="5257"/>
                </a:lnTo>
                <a:lnTo>
                  <a:pt x="1482" y="5256"/>
                </a:lnTo>
                <a:lnTo>
                  <a:pt x="1484" y="5252"/>
                </a:lnTo>
                <a:lnTo>
                  <a:pt x="1485" y="5250"/>
                </a:lnTo>
                <a:lnTo>
                  <a:pt x="1485" y="5246"/>
                </a:lnTo>
                <a:lnTo>
                  <a:pt x="1484" y="5241"/>
                </a:lnTo>
                <a:lnTo>
                  <a:pt x="1482" y="5231"/>
                </a:lnTo>
                <a:lnTo>
                  <a:pt x="1478" y="5221"/>
                </a:lnTo>
                <a:lnTo>
                  <a:pt x="1475" y="5211"/>
                </a:lnTo>
                <a:lnTo>
                  <a:pt x="1474" y="5201"/>
                </a:lnTo>
                <a:lnTo>
                  <a:pt x="1473" y="5196"/>
                </a:lnTo>
                <a:lnTo>
                  <a:pt x="1470" y="5192"/>
                </a:lnTo>
                <a:lnTo>
                  <a:pt x="1467" y="5188"/>
                </a:lnTo>
                <a:lnTo>
                  <a:pt x="1463" y="5186"/>
                </a:lnTo>
                <a:lnTo>
                  <a:pt x="1449" y="5178"/>
                </a:lnTo>
                <a:lnTo>
                  <a:pt x="1435" y="5168"/>
                </a:lnTo>
                <a:lnTo>
                  <a:pt x="1423" y="5158"/>
                </a:lnTo>
                <a:lnTo>
                  <a:pt x="1410" y="5147"/>
                </a:lnTo>
                <a:close/>
                <a:moveTo>
                  <a:pt x="1401" y="4990"/>
                </a:moveTo>
                <a:lnTo>
                  <a:pt x="1406" y="4998"/>
                </a:lnTo>
                <a:lnTo>
                  <a:pt x="1409" y="5005"/>
                </a:lnTo>
                <a:lnTo>
                  <a:pt x="1411" y="5012"/>
                </a:lnTo>
                <a:lnTo>
                  <a:pt x="1413" y="5019"/>
                </a:lnTo>
                <a:lnTo>
                  <a:pt x="1413" y="5033"/>
                </a:lnTo>
                <a:lnTo>
                  <a:pt x="1410" y="5045"/>
                </a:lnTo>
                <a:lnTo>
                  <a:pt x="1409" y="5055"/>
                </a:lnTo>
                <a:lnTo>
                  <a:pt x="1409" y="5067"/>
                </a:lnTo>
                <a:lnTo>
                  <a:pt x="1409" y="5077"/>
                </a:lnTo>
                <a:lnTo>
                  <a:pt x="1410" y="5087"/>
                </a:lnTo>
                <a:lnTo>
                  <a:pt x="1414" y="5106"/>
                </a:lnTo>
                <a:lnTo>
                  <a:pt x="1420" y="5126"/>
                </a:lnTo>
                <a:lnTo>
                  <a:pt x="1422" y="5131"/>
                </a:lnTo>
                <a:lnTo>
                  <a:pt x="1425" y="5136"/>
                </a:lnTo>
                <a:lnTo>
                  <a:pt x="1429" y="5139"/>
                </a:lnTo>
                <a:lnTo>
                  <a:pt x="1433" y="5143"/>
                </a:lnTo>
                <a:lnTo>
                  <a:pt x="1443" y="5149"/>
                </a:lnTo>
                <a:lnTo>
                  <a:pt x="1450" y="5157"/>
                </a:lnTo>
                <a:lnTo>
                  <a:pt x="1453" y="5158"/>
                </a:lnTo>
                <a:lnTo>
                  <a:pt x="1455" y="5158"/>
                </a:lnTo>
                <a:lnTo>
                  <a:pt x="1459" y="5157"/>
                </a:lnTo>
                <a:lnTo>
                  <a:pt x="1460" y="5155"/>
                </a:lnTo>
                <a:lnTo>
                  <a:pt x="1462" y="5151"/>
                </a:lnTo>
                <a:lnTo>
                  <a:pt x="1460" y="5147"/>
                </a:lnTo>
                <a:lnTo>
                  <a:pt x="1449" y="5129"/>
                </a:lnTo>
                <a:lnTo>
                  <a:pt x="1438" y="5112"/>
                </a:lnTo>
                <a:lnTo>
                  <a:pt x="1434" y="5104"/>
                </a:lnTo>
                <a:lnTo>
                  <a:pt x="1430" y="5097"/>
                </a:lnTo>
                <a:lnTo>
                  <a:pt x="1430" y="5093"/>
                </a:lnTo>
                <a:lnTo>
                  <a:pt x="1430" y="5089"/>
                </a:lnTo>
                <a:lnTo>
                  <a:pt x="1430" y="5086"/>
                </a:lnTo>
                <a:lnTo>
                  <a:pt x="1432" y="5083"/>
                </a:lnTo>
                <a:lnTo>
                  <a:pt x="1435" y="5074"/>
                </a:lnTo>
                <a:lnTo>
                  <a:pt x="1438" y="5065"/>
                </a:lnTo>
                <a:lnTo>
                  <a:pt x="1438" y="5057"/>
                </a:lnTo>
                <a:lnTo>
                  <a:pt x="1438" y="5048"/>
                </a:lnTo>
                <a:lnTo>
                  <a:pt x="1434" y="5032"/>
                </a:lnTo>
                <a:lnTo>
                  <a:pt x="1432" y="5015"/>
                </a:lnTo>
                <a:lnTo>
                  <a:pt x="1429" y="5003"/>
                </a:lnTo>
                <a:lnTo>
                  <a:pt x="1428" y="4991"/>
                </a:lnTo>
                <a:lnTo>
                  <a:pt x="1427" y="4979"/>
                </a:lnTo>
                <a:lnTo>
                  <a:pt x="1424" y="4968"/>
                </a:lnTo>
                <a:lnTo>
                  <a:pt x="1423" y="4958"/>
                </a:lnTo>
                <a:lnTo>
                  <a:pt x="1423" y="4949"/>
                </a:lnTo>
                <a:lnTo>
                  <a:pt x="1424" y="4944"/>
                </a:lnTo>
                <a:lnTo>
                  <a:pt x="1425" y="4940"/>
                </a:lnTo>
                <a:lnTo>
                  <a:pt x="1428" y="4935"/>
                </a:lnTo>
                <a:lnTo>
                  <a:pt x="1433" y="4931"/>
                </a:lnTo>
                <a:lnTo>
                  <a:pt x="1435" y="4928"/>
                </a:lnTo>
                <a:lnTo>
                  <a:pt x="1435" y="4923"/>
                </a:lnTo>
                <a:lnTo>
                  <a:pt x="1435" y="4917"/>
                </a:lnTo>
                <a:lnTo>
                  <a:pt x="1435" y="4912"/>
                </a:lnTo>
                <a:lnTo>
                  <a:pt x="1438" y="4884"/>
                </a:lnTo>
                <a:lnTo>
                  <a:pt x="1439" y="4855"/>
                </a:lnTo>
                <a:lnTo>
                  <a:pt x="1440" y="4826"/>
                </a:lnTo>
                <a:lnTo>
                  <a:pt x="1443" y="4797"/>
                </a:lnTo>
                <a:lnTo>
                  <a:pt x="1444" y="4768"/>
                </a:lnTo>
                <a:lnTo>
                  <a:pt x="1447" y="4739"/>
                </a:lnTo>
                <a:lnTo>
                  <a:pt x="1449" y="4711"/>
                </a:lnTo>
                <a:lnTo>
                  <a:pt x="1453" y="4682"/>
                </a:lnTo>
                <a:lnTo>
                  <a:pt x="1458" y="4637"/>
                </a:lnTo>
                <a:lnTo>
                  <a:pt x="1462" y="4590"/>
                </a:lnTo>
                <a:lnTo>
                  <a:pt x="1464" y="4544"/>
                </a:lnTo>
                <a:lnTo>
                  <a:pt x="1469" y="4496"/>
                </a:lnTo>
                <a:lnTo>
                  <a:pt x="1464" y="4501"/>
                </a:lnTo>
                <a:lnTo>
                  <a:pt x="1460" y="4507"/>
                </a:lnTo>
                <a:lnTo>
                  <a:pt x="1459" y="4510"/>
                </a:lnTo>
                <a:lnTo>
                  <a:pt x="1457" y="4512"/>
                </a:lnTo>
                <a:lnTo>
                  <a:pt x="1453" y="4514"/>
                </a:lnTo>
                <a:lnTo>
                  <a:pt x="1449" y="4514"/>
                </a:lnTo>
                <a:lnTo>
                  <a:pt x="1454" y="4500"/>
                </a:lnTo>
                <a:lnTo>
                  <a:pt x="1458" y="4484"/>
                </a:lnTo>
                <a:lnTo>
                  <a:pt x="1460" y="4469"/>
                </a:lnTo>
                <a:lnTo>
                  <a:pt x="1463" y="4453"/>
                </a:lnTo>
                <a:lnTo>
                  <a:pt x="1465" y="4423"/>
                </a:lnTo>
                <a:lnTo>
                  <a:pt x="1468" y="4392"/>
                </a:lnTo>
                <a:lnTo>
                  <a:pt x="1470" y="4364"/>
                </a:lnTo>
                <a:lnTo>
                  <a:pt x="1474" y="4337"/>
                </a:lnTo>
                <a:lnTo>
                  <a:pt x="1477" y="4308"/>
                </a:lnTo>
                <a:lnTo>
                  <a:pt x="1482" y="4280"/>
                </a:lnTo>
                <a:lnTo>
                  <a:pt x="1484" y="4254"/>
                </a:lnTo>
                <a:lnTo>
                  <a:pt x="1488" y="4229"/>
                </a:lnTo>
                <a:lnTo>
                  <a:pt x="1490" y="4203"/>
                </a:lnTo>
                <a:lnTo>
                  <a:pt x="1494" y="4176"/>
                </a:lnTo>
                <a:lnTo>
                  <a:pt x="1497" y="4150"/>
                </a:lnTo>
                <a:lnTo>
                  <a:pt x="1499" y="4124"/>
                </a:lnTo>
                <a:lnTo>
                  <a:pt x="1503" y="4099"/>
                </a:lnTo>
                <a:lnTo>
                  <a:pt x="1507" y="4072"/>
                </a:lnTo>
                <a:lnTo>
                  <a:pt x="1512" y="4038"/>
                </a:lnTo>
                <a:lnTo>
                  <a:pt x="1518" y="4003"/>
                </a:lnTo>
                <a:lnTo>
                  <a:pt x="1523" y="3969"/>
                </a:lnTo>
                <a:lnTo>
                  <a:pt x="1528" y="3936"/>
                </a:lnTo>
                <a:lnTo>
                  <a:pt x="1533" y="3902"/>
                </a:lnTo>
                <a:lnTo>
                  <a:pt x="1538" y="3867"/>
                </a:lnTo>
                <a:lnTo>
                  <a:pt x="1543" y="3833"/>
                </a:lnTo>
                <a:lnTo>
                  <a:pt x="1548" y="3799"/>
                </a:lnTo>
                <a:lnTo>
                  <a:pt x="1557" y="3745"/>
                </a:lnTo>
                <a:lnTo>
                  <a:pt x="1566" y="3691"/>
                </a:lnTo>
                <a:lnTo>
                  <a:pt x="1574" y="3637"/>
                </a:lnTo>
                <a:lnTo>
                  <a:pt x="1583" y="3583"/>
                </a:lnTo>
                <a:lnTo>
                  <a:pt x="1592" y="3529"/>
                </a:lnTo>
                <a:lnTo>
                  <a:pt x="1601" y="3475"/>
                </a:lnTo>
                <a:lnTo>
                  <a:pt x="1610" y="3421"/>
                </a:lnTo>
                <a:lnTo>
                  <a:pt x="1618" y="3367"/>
                </a:lnTo>
                <a:lnTo>
                  <a:pt x="1626" y="3319"/>
                </a:lnTo>
                <a:lnTo>
                  <a:pt x="1635" y="3271"/>
                </a:lnTo>
                <a:lnTo>
                  <a:pt x="1642" y="3222"/>
                </a:lnTo>
                <a:lnTo>
                  <a:pt x="1650" y="3173"/>
                </a:lnTo>
                <a:lnTo>
                  <a:pt x="1658" y="3124"/>
                </a:lnTo>
                <a:lnTo>
                  <a:pt x="1666" y="3075"/>
                </a:lnTo>
                <a:lnTo>
                  <a:pt x="1674" y="3028"/>
                </a:lnTo>
                <a:lnTo>
                  <a:pt x="1681" y="2979"/>
                </a:lnTo>
                <a:lnTo>
                  <a:pt x="1686" y="2947"/>
                </a:lnTo>
                <a:lnTo>
                  <a:pt x="1691" y="2916"/>
                </a:lnTo>
                <a:lnTo>
                  <a:pt x="1695" y="2886"/>
                </a:lnTo>
                <a:lnTo>
                  <a:pt x="1700" y="2855"/>
                </a:lnTo>
                <a:lnTo>
                  <a:pt x="1704" y="2823"/>
                </a:lnTo>
                <a:lnTo>
                  <a:pt x="1707" y="2792"/>
                </a:lnTo>
                <a:lnTo>
                  <a:pt x="1712" y="2760"/>
                </a:lnTo>
                <a:lnTo>
                  <a:pt x="1717" y="2730"/>
                </a:lnTo>
                <a:lnTo>
                  <a:pt x="1722" y="2693"/>
                </a:lnTo>
                <a:lnTo>
                  <a:pt x="1729" y="2655"/>
                </a:lnTo>
                <a:lnTo>
                  <a:pt x="1734" y="2617"/>
                </a:lnTo>
                <a:lnTo>
                  <a:pt x="1740" y="2580"/>
                </a:lnTo>
                <a:lnTo>
                  <a:pt x="1746" y="2542"/>
                </a:lnTo>
                <a:lnTo>
                  <a:pt x="1753" y="2505"/>
                </a:lnTo>
                <a:lnTo>
                  <a:pt x="1759" y="2467"/>
                </a:lnTo>
                <a:lnTo>
                  <a:pt x="1766" y="2429"/>
                </a:lnTo>
                <a:lnTo>
                  <a:pt x="1773" y="2394"/>
                </a:lnTo>
                <a:lnTo>
                  <a:pt x="1779" y="2358"/>
                </a:lnTo>
                <a:lnTo>
                  <a:pt x="1784" y="2323"/>
                </a:lnTo>
                <a:lnTo>
                  <a:pt x="1790" y="2286"/>
                </a:lnTo>
                <a:lnTo>
                  <a:pt x="1795" y="2250"/>
                </a:lnTo>
                <a:lnTo>
                  <a:pt x="1801" y="2215"/>
                </a:lnTo>
                <a:lnTo>
                  <a:pt x="1806" y="2179"/>
                </a:lnTo>
                <a:lnTo>
                  <a:pt x="1813" y="2143"/>
                </a:lnTo>
                <a:lnTo>
                  <a:pt x="1820" y="2100"/>
                </a:lnTo>
                <a:lnTo>
                  <a:pt x="1828" y="2057"/>
                </a:lnTo>
                <a:lnTo>
                  <a:pt x="1835" y="2013"/>
                </a:lnTo>
                <a:lnTo>
                  <a:pt x="1843" y="1969"/>
                </a:lnTo>
                <a:lnTo>
                  <a:pt x="1852" y="1926"/>
                </a:lnTo>
                <a:lnTo>
                  <a:pt x="1859" y="1883"/>
                </a:lnTo>
                <a:lnTo>
                  <a:pt x="1867" y="1840"/>
                </a:lnTo>
                <a:lnTo>
                  <a:pt x="1874" y="1796"/>
                </a:lnTo>
                <a:lnTo>
                  <a:pt x="1885" y="1737"/>
                </a:lnTo>
                <a:lnTo>
                  <a:pt x="1895" y="1678"/>
                </a:lnTo>
                <a:lnTo>
                  <a:pt x="1907" y="1619"/>
                </a:lnTo>
                <a:lnTo>
                  <a:pt x="1917" y="1560"/>
                </a:lnTo>
                <a:lnTo>
                  <a:pt x="1928" y="1501"/>
                </a:lnTo>
                <a:lnTo>
                  <a:pt x="1938" y="1442"/>
                </a:lnTo>
                <a:lnTo>
                  <a:pt x="1949" y="1383"/>
                </a:lnTo>
                <a:lnTo>
                  <a:pt x="1961" y="1325"/>
                </a:lnTo>
                <a:lnTo>
                  <a:pt x="1963" y="1308"/>
                </a:lnTo>
                <a:lnTo>
                  <a:pt x="1967" y="1292"/>
                </a:lnTo>
                <a:lnTo>
                  <a:pt x="1969" y="1276"/>
                </a:lnTo>
                <a:lnTo>
                  <a:pt x="1972" y="1258"/>
                </a:lnTo>
                <a:lnTo>
                  <a:pt x="1972" y="1253"/>
                </a:lnTo>
                <a:lnTo>
                  <a:pt x="1972" y="1248"/>
                </a:lnTo>
                <a:lnTo>
                  <a:pt x="1971" y="1244"/>
                </a:lnTo>
                <a:lnTo>
                  <a:pt x="1968" y="1242"/>
                </a:lnTo>
                <a:lnTo>
                  <a:pt x="1964" y="1241"/>
                </a:lnTo>
                <a:lnTo>
                  <a:pt x="1961" y="1239"/>
                </a:lnTo>
                <a:lnTo>
                  <a:pt x="1956" y="1239"/>
                </a:lnTo>
                <a:lnTo>
                  <a:pt x="1951" y="1242"/>
                </a:lnTo>
                <a:lnTo>
                  <a:pt x="1942" y="1244"/>
                </a:lnTo>
                <a:lnTo>
                  <a:pt x="1932" y="1246"/>
                </a:lnTo>
                <a:lnTo>
                  <a:pt x="1922" y="1246"/>
                </a:lnTo>
                <a:lnTo>
                  <a:pt x="1913" y="1246"/>
                </a:lnTo>
                <a:lnTo>
                  <a:pt x="1882" y="1244"/>
                </a:lnTo>
                <a:lnTo>
                  <a:pt x="1849" y="1242"/>
                </a:lnTo>
                <a:lnTo>
                  <a:pt x="1834" y="1241"/>
                </a:lnTo>
                <a:lnTo>
                  <a:pt x="1818" y="1241"/>
                </a:lnTo>
                <a:lnTo>
                  <a:pt x="1803" y="1241"/>
                </a:lnTo>
                <a:lnTo>
                  <a:pt x="1788" y="1242"/>
                </a:lnTo>
                <a:lnTo>
                  <a:pt x="1748" y="1244"/>
                </a:lnTo>
                <a:lnTo>
                  <a:pt x="1707" y="1244"/>
                </a:lnTo>
                <a:lnTo>
                  <a:pt x="1687" y="1246"/>
                </a:lnTo>
                <a:lnTo>
                  <a:pt x="1667" y="1248"/>
                </a:lnTo>
                <a:lnTo>
                  <a:pt x="1647" y="1252"/>
                </a:lnTo>
                <a:lnTo>
                  <a:pt x="1627" y="1258"/>
                </a:lnTo>
                <a:lnTo>
                  <a:pt x="1613" y="1262"/>
                </a:lnTo>
                <a:lnTo>
                  <a:pt x="1598" y="1263"/>
                </a:lnTo>
                <a:lnTo>
                  <a:pt x="1583" y="1263"/>
                </a:lnTo>
                <a:lnTo>
                  <a:pt x="1569" y="1262"/>
                </a:lnTo>
                <a:lnTo>
                  <a:pt x="1548" y="1261"/>
                </a:lnTo>
                <a:lnTo>
                  <a:pt x="1527" y="1263"/>
                </a:lnTo>
                <a:lnTo>
                  <a:pt x="1506" y="1264"/>
                </a:lnTo>
                <a:lnTo>
                  <a:pt x="1485" y="1267"/>
                </a:lnTo>
                <a:lnTo>
                  <a:pt x="1450" y="1269"/>
                </a:lnTo>
                <a:lnTo>
                  <a:pt x="1417" y="1272"/>
                </a:lnTo>
                <a:lnTo>
                  <a:pt x="1399" y="1274"/>
                </a:lnTo>
                <a:lnTo>
                  <a:pt x="1383" y="1277"/>
                </a:lnTo>
                <a:lnTo>
                  <a:pt x="1365" y="1281"/>
                </a:lnTo>
                <a:lnTo>
                  <a:pt x="1349" y="1284"/>
                </a:lnTo>
                <a:lnTo>
                  <a:pt x="1324" y="1291"/>
                </a:lnTo>
                <a:lnTo>
                  <a:pt x="1299" y="1294"/>
                </a:lnTo>
                <a:lnTo>
                  <a:pt x="1272" y="1298"/>
                </a:lnTo>
                <a:lnTo>
                  <a:pt x="1246" y="1299"/>
                </a:lnTo>
                <a:lnTo>
                  <a:pt x="1236" y="1299"/>
                </a:lnTo>
                <a:lnTo>
                  <a:pt x="1225" y="1302"/>
                </a:lnTo>
                <a:lnTo>
                  <a:pt x="1213" y="1306"/>
                </a:lnTo>
                <a:lnTo>
                  <a:pt x="1203" y="1311"/>
                </a:lnTo>
                <a:lnTo>
                  <a:pt x="1198" y="1315"/>
                </a:lnTo>
                <a:lnTo>
                  <a:pt x="1193" y="1316"/>
                </a:lnTo>
                <a:lnTo>
                  <a:pt x="1188" y="1317"/>
                </a:lnTo>
                <a:lnTo>
                  <a:pt x="1182" y="1317"/>
                </a:lnTo>
                <a:lnTo>
                  <a:pt x="1167" y="1316"/>
                </a:lnTo>
                <a:lnTo>
                  <a:pt x="1152" y="1316"/>
                </a:lnTo>
                <a:lnTo>
                  <a:pt x="1137" y="1317"/>
                </a:lnTo>
                <a:lnTo>
                  <a:pt x="1122" y="1320"/>
                </a:lnTo>
                <a:lnTo>
                  <a:pt x="1092" y="1323"/>
                </a:lnTo>
                <a:lnTo>
                  <a:pt x="1062" y="1328"/>
                </a:lnTo>
                <a:lnTo>
                  <a:pt x="1032" y="1332"/>
                </a:lnTo>
                <a:lnTo>
                  <a:pt x="1001" y="1336"/>
                </a:lnTo>
                <a:lnTo>
                  <a:pt x="971" y="1338"/>
                </a:lnTo>
                <a:lnTo>
                  <a:pt x="941" y="1341"/>
                </a:lnTo>
                <a:lnTo>
                  <a:pt x="926" y="1342"/>
                </a:lnTo>
                <a:lnTo>
                  <a:pt x="911" y="1345"/>
                </a:lnTo>
                <a:lnTo>
                  <a:pt x="907" y="1346"/>
                </a:lnTo>
                <a:lnTo>
                  <a:pt x="904" y="1347"/>
                </a:lnTo>
                <a:lnTo>
                  <a:pt x="902" y="1350"/>
                </a:lnTo>
                <a:lnTo>
                  <a:pt x="902" y="1353"/>
                </a:lnTo>
                <a:lnTo>
                  <a:pt x="902" y="1358"/>
                </a:lnTo>
                <a:lnTo>
                  <a:pt x="902" y="1362"/>
                </a:lnTo>
                <a:lnTo>
                  <a:pt x="901" y="1365"/>
                </a:lnTo>
                <a:lnTo>
                  <a:pt x="899" y="1367"/>
                </a:lnTo>
                <a:lnTo>
                  <a:pt x="894" y="1371"/>
                </a:lnTo>
                <a:lnTo>
                  <a:pt x="887" y="1376"/>
                </a:lnTo>
                <a:lnTo>
                  <a:pt x="880" y="1383"/>
                </a:lnTo>
                <a:lnTo>
                  <a:pt x="871" y="1390"/>
                </a:lnTo>
                <a:lnTo>
                  <a:pt x="862" y="1395"/>
                </a:lnTo>
                <a:lnTo>
                  <a:pt x="854" y="1400"/>
                </a:lnTo>
                <a:lnTo>
                  <a:pt x="836" y="1406"/>
                </a:lnTo>
                <a:lnTo>
                  <a:pt x="817" y="1411"/>
                </a:lnTo>
                <a:lnTo>
                  <a:pt x="797" y="1415"/>
                </a:lnTo>
                <a:lnTo>
                  <a:pt x="778" y="1416"/>
                </a:lnTo>
                <a:lnTo>
                  <a:pt x="758" y="1417"/>
                </a:lnTo>
                <a:lnTo>
                  <a:pt x="738" y="1417"/>
                </a:lnTo>
                <a:lnTo>
                  <a:pt x="711" y="1419"/>
                </a:lnTo>
                <a:lnTo>
                  <a:pt x="682" y="1420"/>
                </a:lnTo>
                <a:lnTo>
                  <a:pt x="654" y="1421"/>
                </a:lnTo>
                <a:lnTo>
                  <a:pt x="627" y="1425"/>
                </a:lnTo>
                <a:lnTo>
                  <a:pt x="614" y="1426"/>
                </a:lnTo>
                <a:lnTo>
                  <a:pt x="603" y="1427"/>
                </a:lnTo>
                <a:lnTo>
                  <a:pt x="590" y="1427"/>
                </a:lnTo>
                <a:lnTo>
                  <a:pt x="579" y="1429"/>
                </a:lnTo>
                <a:lnTo>
                  <a:pt x="563" y="1432"/>
                </a:lnTo>
                <a:lnTo>
                  <a:pt x="548" y="1435"/>
                </a:lnTo>
                <a:lnTo>
                  <a:pt x="533" y="1440"/>
                </a:lnTo>
                <a:lnTo>
                  <a:pt x="518" y="1447"/>
                </a:lnTo>
                <a:lnTo>
                  <a:pt x="505" y="1454"/>
                </a:lnTo>
                <a:lnTo>
                  <a:pt x="491" y="1459"/>
                </a:lnTo>
                <a:lnTo>
                  <a:pt x="479" y="1462"/>
                </a:lnTo>
                <a:lnTo>
                  <a:pt x="465" y="1465"/>
                </a:lnTo>
                <a:lnTo>
                  <a:pt x="436" y="1469"/>
                </a:lnTo>
                <a:lnTo>
                  <a:pt x="408" y="1473"/>
                </a:lnTo>
                <a:lnTo>
                  <a:pt x="396" y="1475"/>
                </a:lnTo>
                <a:lnTo>
                  <a:pt x="382" y="1476"/>
                </a:lnTo>
                <a:lnTo>
                  <a:pt x="368" y="1478"/>
                </a:lnTo>
                <a:lnTo>
                  <a:pt x="356" y="1479"/>
                </a:lnTo>
                <a:lnTo>
                  <a:pt x="338" y="1481"/>
                </a:lnTo>
                <a:lnTo>
                  <a:pt x="322" y="1481"/>
                </a:lnTo>
                <a:lnTo>
                  <a:pt x="307" y="1480"/>
                </a:lnTo>
                <a:lnTo>
                  <a:pt x="292" y="1476"/>
                </a:lnTo>
                <a:lnTo>
                  <a:pt x="277" y="1471"/>
                </a:lnTo>
                <a:lnTo>
                  <a:pt x="262" y="1464"/>
                </a:lnTo>
                <a:lnTo>
                  <a:pt x="248" y="1455"/>
                </a:lnTo>
                <a:lnTo>
                  <a:pt x="235" y="1446"/>
                </a:lnTo>
                <a:lnTo>
                  <a:pt x="218" y="1434"/>
                </a:lnTo>
                <a:lnTo>
                  <a:pt x="202" y="1424"/>
                </a:lnTo>
                <a:lnTo>
                  <a:pt x="192" y="1420"/>
                </a:lnTo>
                <a:lnTo>
                  <a:pt x="183" y="1417"/>
                </a:lnTo>
                <a:lnTo>
                  <a:pt x="173" y="1417"/>
                </a:lnTo>
                <a:lnTo>
                  <a:pt x="161" y="1417"/>
                </a:lnTo>
                <a:lnTo>
                  <a:pt x="151" y="1417"/>
                </a:lnTo>
                <a:lnTo>
                  <a:pt x="143" y="1415"/>
                </a:lnTo>
                <a:lnTo>
                  <a:pt x="135" y="1411"/>
                </a:lnTo>
                <a:lnTo>
                  <a:pt x="128" y="1405"/>
                </a:lnTo>
                <a:lnTo>
                  <a:pt x="118" y="1397"/>
                </a:lnTo>
                <a:lnTo>
                  <a:pt x="109" y="1388"/>
                </a:lnTo>
                <a:lnTo>
                  <a:pt x="99" y="1380"/>
                </a:lnTo>
                <a:lnTo>
                  <a:pt x="90" y="1372"/>
                </a:lnTo>
                <a:lnTo>
                  <a:pt x="86" y="1368"/>
                </a:lnTo>
                <a:lnTo>
                  <a:pt x="84" y="1366"/>
                </a:lnTo>
                <a:lnTo>
                  <a:pt x="80" y="1356"/>
                </a:lnTo>
                <a:lnTo>
                  <a:pt x="79" y="1343"/>
                </a:lnTo>
                <a:lnTo>
                  <a:pt x="77" y="1330"/>
                </a:lnTo>
                <a:lnTo>
                  <a:pt x="77" y="1313"/>
                </a:lnTo>
                <a:lnTo>
                  <a:pt x="77" y="1297"/>
                </a:lnTo>
                <a:lnTo>
                  <a:pt x="80" y="1282"/>
                </a:lnTo>
                <a:lnTo>
                  <a:pt x="84" y="1269"/>
                </a:lnTo>
                <a:lnTo>
                  <a:pt x="87" y="1259"/>
                </a:lnTo>
                <a:lnTo>
                  <a:pt x="92" y="1252"/>
                </a:lnTo>
                <a:lnTo>
                  <a:pt x="96" y="1244"/>
                </a:lnTo>
                <a:lnTo>
                  <a:pt x="99" y="1237"/>
                </a:lnTo>
                <a:lnTo>
                  <a:pt x="101" y="1228"/>
                </a:lnTo>
                <a:lnTo>
                  <a:pt x="103" y="1220"/>
                </a:lnTo>
                <a:lnTo>
                  <a:pt x="104" y="1213"/>
                </a:lnTo>
                <a:lnTo>
                  <a:pt x="103" y="1205"/>
                </a:lnTo>
                <a:lnTo>
                  <a:pt x="103" y="1198"/>
                </a:lnTo>
                <a:lnTo>
                  <a:pt x="100" y="1190"/>
                </a:lnTo>
                <a:lnTo>
                  <a:pt x="97" y="1183"/>
                </a:lnTo>
                <a:lnTo>
                  <a:pt x="94" y="1175"/>
                </a:lnTo>
                <a:lnTo>
                  <a:pt x="90" y="1169"/>
                </a:lnTo>
                <a:lnTo>
                  <a:pt x="85" y="1162"/>
                </a:lnTo>
                <a:lnTo>
                  <a:pt x="80" y="1155"/>
                </a:lnTo>
                <a:lnTo>
                  <a:pt x="74" y="1149"/>
                </a:lnTo>
                <a:lnTo>
                  <a:pt x="66" y="1144"/>
                </a:lnTo>
                <a:lnTo>
                  <a:pt x="56" y="1136"/>
                </a:lnTo>
                <a:lnTo>
                  <a:pt x="49" y="1129"/>
                </a:lnTo>
                <a:lnTo>
                  <a:pt x="44" y="1121"/>
                </a:lnTo>
                <a:lnTo>
                  <a:pt x="41" y="1113"/>
                </a:lnTo>
                <a:lnTo>
                  <a:pt x="40" y="1105"/>
                </a:lnTo>
                <a:lnTo>
                  <a:pt x="41" y="1095"/>
                </a:lnTo>
                <a:lnTo>
                  <a:pt x="45" y="1085"/>
                </a:lnTo>
                <a:lnTo>
                  <a:pt x="50" y="1075"/>
                </a:lnTo>
                <a:lnTo>
                  <a:pt x="54" y="1066"/>
                </a:lnTo>
                <a:lnTo>
                  <a:pt x="56" y="1059"/>
                </a:lnTo>
                <a:lnTo>
                  <a:pt x="57" y="1051"/>
                </a:lnTo>
                <a:lnTo>
                  <a:pt x="57" y="1044"/>
                </a:lnTo>
                <a:lnTo>
                  <a:pt x="55" y="1027"/>
                </a:lnTo>
                <a:lnTo>
                  <a:pt x="51" y="1012"/>
                </a:lnTo>
                <a:lnTo>
                  <a:pt x="46" y="1000"/>
                </a:lnTo>
                <a:lnTo>
                  <a:pt x="42" y="987"/>
                </a:lnTo>
                <a:lnTo>
                  <a:pt x="41" y="981"/>
                </a:lnTo>
                <a:lnTo>
                  <a:pt x="41" y="973"/>
                </a:lnTo>
                <a:lnTo>
                  <a:pt x="41" y="967"/>
                </a:lnTo>
                <a:lnTo>
                  <a:pt x="42" y="960"/>
                </a:lnTo>
                <a:lnTo>
                  <a:pt x="42" y="957"/>
                </a:lnTo>
                <a:lnTo>
                  <a:pt x="42" y="955"/>
                </a:lnTo>
                <a:lnTo>
                  <a:pt x="34" y="935"/>
                </a:lnTo>
                <a:lnTo>
                  <a:pt x="26" y="912"/>
                </a:lnTo>
                <a:lnTo>
                  <a:pt x="20" y="891"/>
                </a:lnTo>
                <a:lnTo>
                  <a:pt x="12" y="871"/>
                </a:lnTo>
                <a:lnTo>
                  <a:pt x="8" y="859"/>
                </a:lnTo>
                <a:lnTo>
                  <a:pt x="5" y="849"/>
                </a:lnTo>
                <a:lnTo>
                  <a:pt x="2" y="839"/>
                </a:lnTo>
                <a:lnTo>
                  <a:pt x="1" y="828"/>
                </a:lnTo>
                <a:lnTo>
                  <a:pt x="0" y="818"/>
                </a:lnTo>
                <a:lnTo>
                  <a:pt x="0" y="808"/>
                </a:lnTo>
                <a:lnTo>
                  <a:pt x="0" y="797"/>
                </a:lnTo>
                <a:lnTo>
                  <a:pt x="1" y="787"/>
                </a:lnTo>
                <a:lnTo>
                  <a:pt x="5" y="756"/>
                </a:lnTo>
                <a:lnTo>
                  <a:pt x="7" y="728"/>
                </a:lnTo>
                <a:lnTo>
                  <a:pt x="8" y="713"/>
                </a:lnTo>
                <a:lnTo>
                  <a:pt x="8" y="699"/>
                </a:lnTo>
                <a:lnTo>
                  <a:pt x="7" y="684"/>
                </a:lnTo>
                <a:lnTo>
                  <a:pt x="6" y="669"/>
                </a:lnTo>
                <a:lnTo>
                  <a:pt x="6" y="660"/>
                </a:lnTo>
                <a:lnTo>
                  <a:pt x="6" y="650"/>
                </a:lnTo>
                <a:lnTo>
                  <a:pt x="7" y="641"/>
                </a:lnTo>
                <a:lnTo>
                  <a:pt x="8" y="631"/>
                </a:lnTo>
                <a:lnTo>
                  <a:pt x="13" y="612"/>
                </a:lnTo>
                <a:lnTo>
                  <a:pt x="17" y="593"/>
                </a:lnTo>
                <a:lnTo>
                  <a:pt x="21" y="578"/>
                </a:lnTo>
                <a:lnTo>
                  <a:pt x="24" y="563"/>
                </a:lnTo>
                <a:lnTo>
                  <a:pt x="29" y="548"/>
                </a:lnTo>
                <a:lnTo>
                  <a:pt x="32" y="533"/>
                </a:lnTo>
                <a:lnTo>
                  <a:pt x="36" y="521"/>
                </a:lnTo>
                <a:lnTo>
                  <a:pt x="39" y="509"/>
                </a:lnTo>
                <a:lnTo>
                  <a:pt x="40" y="497"/>
                </a:lnTo>
                <a:lnTo>
                  <a:pt x="41" y="484"/>
                </a:lnTo>
                <a:lnTo>
                  <a:pt x="41" y="472"/>
                </a:lnTo>
                <a:lnTo>
                  <a:pt x="41" y="459"/>
                </a:lnTo>
                <a:lnTo>
                  <a:pt x="40" y="447"/>
                </a:lnTo>
                <a:lnTo>
                  <a:pt x="37" y="434"/>
                </a:lnTo>
                <a:lnTo>
                  <a:pt x="36" y="427"/>
                </a:lnTo>
                <a:lnTo>
                  <a:pt x="37" y="420"/>
                </a:lnTo>
                <a:lnTo>
                  <a:pt x="40" y="409"/>
                </a:lnTo>
                <a:lnTo>
                  <a:pt x="41" y="398"/>
                </a:lnTo>
                <a:lnTo>
                  <a:pt x="42" y="385"/>
                </a:lnTo>
                <a:lnTo>
                  <a:pt x="42" y="374"/>
                </a:lnTo>
                <a:lnTo>
                  <a:pt x="42" y="351"/>
                </a:lnTo>
                <a:lnTo>
                  <a:pt x="42" y="329"/>
                </a:lnTo>
                <a:lnTo>
                  <a:pt x="42" y="311"/>
                </a:lnTo>
                <a:lnTo>
                  <a:pt x="44" y="294"/>
                </a:lnTo>
                <a:lnTo>
                  <a:pt x="45" y="276"/>
                </a:lnTo>
                <a:lnTo>
                  <a:pt x="47" y="259"/>
                </a:lnTo>
                <a:lnTo>
                  <a:pt x="50" y="241"/>
                </a:lnTo>
                <a:lnTo>
                  <a:pt x="55" y="225"/>
                </a:lnTo>
                <a:lnTo>
                  <a:pt x="60" y="207"/>
                </a:lnTo>
                <a:lnTo>
                  <a:pt x="66" y="191"/>
                </a:lnTo>
                <a:lnTo>
                  <a:pt x="74" y="173"/>
                </a:lnTo>
                <a:lnTo>
                  <a:pt x="79" y="154"/>
                </a:lnTo>
                <a:lnTo>
                  <a:pt x="84" y="137"/>
                </a:lnTo>
                <a:lnTo>
                  <a:pt x="90" y="118"/>
                </a:lnTo>
                <a:lnTo>
                  <a:pt x="92" y="109"/>
                </a:lnTo>
                <a:lnTo>
                  <a:pt x="92" y="99"/>
                </a:lnTo>
                <a:lnTo>
                  <a:pt x="91" y="89"/>
                </a:lnTo>
                <a:lnTo>
                  <a:pt x="90" y="79"/>
                </a:lnTo>
                <a:lnTo>
                  <a:pt x="87" y="62"/>
                </a:lnTo>
                <a:lnTo>
                  <a:pt x="85" y="45"/>
                </a:lnTo>
                <a:lnTo>
                  <a:pt x="85" y="37"/>
                </a:lnTo>
                <a:lnTo>
                  <a:pt x="85" y="28"/>
                </a:lnTo>
                <a:lnTo>
                  <a:pt x="85" y="19"/>
                </a:lnTo>
                <a:lnTo>
                  <a:pt x="87" y="10"/>
                </a:lnTo>
                <a:lnTo>
                  <a:pt x="90" y="10"/>
                </a:lnTo>
                <a:lnTo>
                  <a:pt x="94" y="12"/>
                </a:lnTo>
                <a:lnTo>
                  <a:pt x="95" y="13"/>
                </a:lnTo>
                <a:lnTo>
                  <a:pt x="97" y="15"/>
                </a:lnTo>
                <a:lnTo>
                  <a:pt x="101" y="19"/>
                </a:lnTo>
                <a:lnTo>
                  <a:pt x="105" y="23"/>
                </a:lnTo>
                <a:lnTo>
                  <a:pt x="109" y="17"/>
                </a:lnTo>
                <a:lnTo>
                  <a:pt x="113" y="10"/>
                </a:lnTo>
                <a:lnTo>
                  <a:pt x="118" y="4"/>
                </a:lnTo>
                <a:lnTo>
                  <a:pt x="125" y="0"/>
                </a:lnTo>
                <a:lnTo>
                  <a:pt x="131" y="8"/>
                </a:lnTo>
                <a:lnTo>
                  <a:pt x="138" y="13"/>
                </a:lnTo>
                <a:lnTo>
                  <a:pt x="141" y="15"/>
                </a:lnTo>
                <a:lnTo>
                  <a:pt x="146" y="17"/>
                </a:lnTo>
                <a:lnTo>
                  <a:pt x="151" y="18"/>
                </a:lnTo>
                <a:lnTo>
                  <a:pt x="158" y="17"/>
                </a:lnTo>
                <a:lnTo>
                  <a:pt x="159" y="17"/>
                </a:lnTo>
                <a:lnTo>
                  <a:pt x="160" y="17"/>
                </a:lnTo>
                <a:lnTo>
                  <a:pt x="161" y="18"/>
                </a:lnTo>
                <a:lnTo>
                  <a:pt x="163" y="20"/>
                </a:lnTo>
                <a:lnTo>
                  <a:pt x="165" y="24"/>
                </a:lnTo>
                <a:lnTo>
                  <a:pt x="168" y="28"/>
                </a:lnTo>
                <a:lnTo>
                  <a:pt x="178" y="42"/>
                </a:lnTo>
                <a:lnTo>
                  <a:pt x="189" y="57"/>
                </a:lnTo>
                <a:lnTo>
                  <a:pt x="197" y="63"/>
                </a:lnTo>
                <a:lnTo>
                  <a:pt x="205" y="67"/>
                </a:lnTo>
                <a:lnTo>
                  <a:pt x="213" y="70"/>
                </a:lnTo>
                <a:lnTo>
                  <a:pt x="222" y="72"/>
                </a:lnTo>
                <a:lnTo>
                  <a:pt x="239" y="73"/>
                </a:lnTo>
                <a:lnTo>
                  <a:pt x="255" y="73"/>
                </a:lnTo>
                <a:lnTo>
                  <a:pt x="267" y="73"/>
                </a:lnTo>
                <a:lnTo>
                  <a:pt x="276" y="75"/>
                </a:lnTo>
                <a:lnTo>
                  <a:pt x="283" y="78"/>
                </a:lnTo>
                <a:lnTo>
                  <a:pt x="291" y="82"/>
                </a:lnTo>
                <a:lnTo>
                  <a:pt x="297" y="87"/>
                </a:lnTo>
                <a:lnTo>
                  <a:pt x="303" y="92"/>
                </a:lnTo>
                <a:lnTo>
                  <a:pt x="308" y="99"/>
                </a:lnTo>
                <a:lnTo>
                  <a:pt x="313" y="108"/>
                </a:lnTo>
                <a:lnTo>
                  <a:pt x="322" y="121"/>
                </a:lnTo>
                <a:lnTo>
                  <a:pt x="331" y="133"/>
                </a:lnTo>
                <a:lnTo>
                  <a:pt x="341" y="144"/>
                </a:lnTo>
                <a:lnTo>
                  <a:pt x="352" y="154"/>
                </a:lnTo>
                <a:lnTo>
                  <a:pt x="363" y="165"/>
                </a:lnTo>
                <a:lnTo>
                  <a:pt x="377" y="172"/>
                </a:lnTo>
                <a:lnTo>
                  <a:pt x="391" y="180"/>
                </a:lnTo>
                <a:lnTo>
                  <a:pt x="406" y="185"/>
                </a:lnTo>
                <a:lnTo>
                  <a:pt x="435" y="193"/>
                </a:lnTo>
                <a:lnTo>
                  <a:pt x="465" y="203"/>
                </a:lnTo>
                <a:lnTo>
                  <a:pt x="494" y="212"/>
                </a:lnTo>
                <a:lnTo>
                  <a:pt x="523" y="221"/>
                </a:lnTo>
                <a:lnTo>
                  <a:pt x="553" y="230"/>
                </a:lnTo>
                <a:lnTo>
                  <a:pt x="581" y="239"/>
                </a:lnTo>
                <a:lnTo>
                  <a:pt x="612" y="246"/>
                </a:lnTo>
                <a:lnTo>
                  <a:pt x="642" y="255"/>
                </a:lnTo>
                <a:lnTo>
                  <a:pt x="673" y="262"/>
                </a:lnTo>
                <a:lnTo>
                  <a:pt x="704" y="270"/>
                </a:lnTo>
                <a:lnTo>
                  <a:pt x="737" y="276"/>
                </a:lnTo>
                <a:lnTo>
                  <a:pt x="770" y="281"/>
                </a:lnTo>
                <a:lnTo>
                  <a:pt x="802" y="286"/>
                </a:lnTo>
                <a:lnTo>
                  <a:pt x="833" y="291"/>
                </a:lnTo>
                <a:lnTo>
                  <a:pt x="866" y="295"/>
                </a:lnTo>
                <a:lnTo>
                  <a:pt x="900" y="297"/>
                </a:lnTo>
                <a:lnTo>
                  <a:pt x="946" y="301"/>
                </a:lnTo>
                <a:lnTo>
                  <a:pt x="993" y="305"/>
                </a:lnTo>
                <a:lnTo>
                  <a:pt x="1039" y="310"/>
                </a:lnTo>
                <a:lnTo>
                  <a:pt x="1086" y="314"/>
                </a:lnTo>
                <a:lnTo>
                  <a:pt x="1133" y="318"/>
                </a:lnTo>
                <a:lnTo>
                  <a:pt x="1180" y="321"/>
                </a:lnTo>
                <a:lnTo>
                  <a:pt x="1226" y="324"/>
                </a:lnTo>
                <a:lnTo>
                  <a:pt x="1274" y="326"/>
                </a:lnTo>
                <a:lnTo>
                  <a:pt x="1305" y="329"/>
                </a:lnTo>
                <a:lnTo>
                  <a:pt x="1336" y="330"/>
                </a:lnTo>
                <a:lnTo>
                  <a:pt x="1368" y="331"/>
                </a:lnTo>
                <a:lnTo>
                  <a:pt x="1400" y="333"/>
                </a:lnTo>
                <a:lnTo>
                  <a:pt x="1432" y="334"/>
                </a:lnTo>
                <a:lnTo>
                  <a:pt x="1463" y="336"/>
                </a:lnTo>
                <a:lnTo>
                  <a:pt x="1494" y="338"/>
                </a:lnTo>
                <a:lnTo>
                  <a:pt x="1527" y="339"/>
                </a:lnTo>
                <a:lnTo>
                  <a:pt x="1554" y="341"/>
                </a:lnTo>
                <a:lnTo>
                  <a:pt x="1583" y="343"/>
                </a:lnTo>
                <a:lnTo>
                  <a:pt x="1611" y="345"/>
                </a:lnTo>
                <a:lnTo>
                  <a:pt x="1638" y="348"/>
                </a:lnTo>
                <a:lnTo>
                  <a:pt x="1667" y="350"/>
                </a:lnTo>
                <a:lnTo>
                  <a:pt x="1695" y="351"/>
                </a:lnTo>
                <a:lnTo>
                  <a:pt x="1724" y="353"/>
                </a:lnTo>
                <a:lnTo>
                  <a:pt x="1751" y="355"/>
                </a:lnTo>
                <a:lnTo>
                  <a:pt x="1776" y="355"/>
                </a:lnTo>
                <a:lnTo>
                  <a:pt x="1803" y="356"/>
                </a:lnTo>
                <a:lnTo>
                  <a:pt x="1828" y="356"/>
                </a:lnTo>
                <a:lnTo>
                  <a:pt x="1853" y="355"/>
                </a:lnTo>
                <a:lnTo>
                  <a:pt x="1878" y="355"/>
                </a:lnTo>
                <a:lnTo>
                  <a:pt x="1903" y="354"/>
                </a:lnTo>
                <a:lnTo>
                  <a:pt x="1929" y="353"/>
                </a:lnTo>
                <a:lnTo>
                  <a:pt x="1954" y="353"/>
                </a:lnTo>
                <a:lnTo>
                  <a:pt x="1982" y="351"/>
                </a:lnTo>
                <a:lnTo>
                  <a:pt x="2010" y="350"/>
                </a:lnTo>
                <a:lnTo>
                  <a:pt x="2037" y="349"/>
                </a:lnTo>
                <a:lnTo>
                  <a:pt x="2065" y="348"/>
                </a:lnTo>
                <a:lnTo>
                  <a:pt x="2092" y="348"/>
                </a:lnTo>
                <a:lnTo>
                  <a:pt x="2119" y="346"/>
                </a:lnTo>
                <a:lnTo>
                  <a:pt x="2146" y="345"/>
                </a:lnTo>
                <a:lnTo>
                  <a:pt x="2174" y="345"/>
                </a:lnTo>
                <a:lnTo>
                  <a:pt x="2184" y="344"/>
                </a:lnTo>
                <a:lnTo>
                  <a:pt x="2194" y="344"/>
                </a:lnTo>
                <a:lnTo>
                  <a:pt x="2200" y="341"/>
                </a:lnTo>
                <a:lnTo>
                  <a:pt x="2205" y="338"/>
                </a:lnTo>
                <a:lnTo>
                  <a:pt x="2206" y="336"/>
                </a:lnTo>
                <a:lnTo>
                  <a:pt x="2208" y="334"/>
                </a:lnTo>
                <a:lnTo>
                  <a:pt x="2208" y="331"/>
                </a:lnTo>
                <a:lnTo>
                  <a:pt x="2206" y="329"/>
                </a:lnTo>
                <a:lnTo>
                  <a:pt x="2204" y="323"/>
                </a:lnTo>
                <a:lnTo>
                  <a:pt x="2204" y="319"/>
                </a:lnTo>
                <a:lnTo>
                  <a:pt x="2204" y="315"/>
                </a:lnTo>
                <a:lnTo>
                  <a:pt x="2206" y="312"/>
                </a:lnTo>
                <a:lnTo>
                  <a:pt x="2213" y="309"/>
                </a:lnTo>
                <a:lnTo>
                  <a:pt x="2220" y="306"/>
                </a:lnTo>
                <a:lnTo>
                  <a:pt x="2221" y="306"/>
                </a:lnTo>
                <a:lnTo>
                  <a:pt x="2223" y="305"/>
                </a:lnTo>
                <a:lnTo>
                  <a:pt x="2263" y="299"/>
                </a:lnTo>
                <a:lnTo>
                  <a:pt x="2303" y="292"/>
                </a:lnTo>
                <a:lnTo>
                  <a:pt x="2323" y="290"/>
                </a:lnTo>
                <a:lnTo>
                  <a:pt x="2344" y="289"/>
                </a:lnTo>
                <a:lnTo>
                  <a:pt x="2364" y="289"/>
                </a:lnTo>
                <a:lnTo>
                  <a:pt x="2384" y="290"/>
                </a:lnTo>
                <a:lnTo>
                  <a:pt x="2418" y="292"/>
                </a:lnTo>
                <a:lnTo>
                  <a:pt x="2453" y="296"/>
                </a:lnTo>
                <a:lnTo>
                  <a:pt x="2487" y="299"/>
                </a:lnTo>
                <a:lnTo>
                  <a:pt x="2521" y="302"/>
                </a:lnTo>
                <a:lnTo>
                  <a:pt x="2530" y="302"/>
                </a:lnTo>
                <a:lnTo>
                  <a:pt x="2539" y="305"/>
                </a:lnTo>
                <a:lnTo>
                  <a:pt x="2554" y="310"/>
                </a:lnTo>
                <a:lnTo>
                  <a:pt x="2569" y="314"/>
                </a:lnTo>
                <a:lnTo>
                  <a:pt x="2584" y="318"/>
                </a:lnTo>
                <a:lnTo>
                  <a:pt x="2600" y="320"/>
                </a:lnTo>
                <a:lnTo>
                  <a:pt x="2631" y="324"/>
                </a:lnTo>
                <a:lnTo>
                  <a:pt x="2662" y="331"/>
                </a:lnTo>
                <a:lnTo>
                  <a:pt x="2673" y="334"/>
                </a:lnTo>
                <a:lnTo>
                  <a:pt x="2683" y="335"/>
                </a:lnTo>
                <a:lnTo>
                  <a:pt x="2694" y="336"/>
                </a:lnTo>
                <a:lnTo>
                  <a:pt x="2704" y="335"/>
                </a:lnTo>
                <a:lnTo>
                  <a:pt x="2725" y="334"/>
                </a:lnTo>
                <a:lnTo>
                  <a:pt x="2746" y="331"/>
                </a:lnTo>
                <a:lnTo>
                  <a:pt x="2781" y="328"/>
                </a:lnTo>
                <a:lnTo>
                  <a:pt x="2816" y="324"/>
                </a:lnTo>
                <a:lnTo>
                  <a:pt x="2850" y="320"/>
                </a:lnTo>
                <a:lnTo>
                  <a:pt x="2885" y="318"/>
                </a:lnTo>
                <a:lnTo>
                  <a:pt x="2920" y="315"/>
                </a:lnTo>
                <a:lnTo>
                  <a:pt x="2955" y="312"/>
                </a:lnTo>
                <a:lnTo>
                  <a:pt x="2989" y="311"/>
                </a:lnTo>
                <a:lnTo>
                  <a:pt x="3024" y="309"/>
                </a:lnTo>
                <a:lnTo>
                  <a:pt x="3050" y="307"/>
                </a:lnTo>
                <a:lnTo>
                  <a:pt x="3077" y="306"/>
                </a:lnTo>
                <a:lnTo>
                  <a:pt x="3103" y="305"/>
                </a:lnTo>
                <a:lnTo>
                  <a:pt x="3129" y="302"/>
                </a:lnTo>
                <a:lnTo>
                  <a:pt x="3156" y="301"/>
                </a:lnTo>
                <a:lnTo>
                  <a:pt x="3182" y="300"/>
                </a:lnTo>
                <a:lnTo>
                  <a:pt x="3208" y="299"/>
                </a:lnTo>
                <a:lnTo>
                  <a:pt x="3236" y="297"/>
                </a:lnTo>
                <a:lnTo>
                  <a:pt x="3263" y="297"/>
                </a:lnTo>
                <a:lnTo>
                  <a:pt x="3292" y="296"/>
                </a:lnTo>
                <a:lnTo>
                  <a:pt x="3320" y="296"/>
                </a:lnTo>
                <a:lnTo>
                  <a:pt x="3349" y="297"/>
                </a:lnTo>
                <a:lnTo>
                  <a:pt x="3376" y="297"/>
                </a:lnTo>
                <a:lnTo>
                  <a:pt x="3404" y="297"/>
                </a:lnTo>
                <a:lnTo>
                  <a:pt x="3433" y="299"/>
                </a:lnTo>
                <a:lnTo>
                  <a:pt x="3460" y="299"/>
                </a:lnTo>
                <a:lnTo>
                  <a:pt x="3503" y="297"/>
                </a:lnTo>
                <a:lnTo>
                  <a:pt x="3545" y="296"/>
                </a:lnTo>
                <a:lnTo>
                  <a:pt x="3587" y="294"/>
                </a:lnTo>
                <a:lnTo>
                  <a:pt x="3629" y="289"/>
                </a:lnTo>
                <a:lnTo>
                  <a:pt x="3643" y="287"/>
                </a:lnTo>
                <a:lnTo>
                  <a:pt x="3657" y="287"/>
                </a:lnTo>
                <a:lnTo>
                  <a:pt x="3672" y="287"/>
                </a:lnTo>
                <a:lnTo>
                  <a:pt x="3686" y="287"/>
                </a:lnTo>
                <a:lnTo>
                  <a:pt x="3726" y="285"/>
                </a:lnTo>
                <a:lnTo>
                  <a:pt x="3766" y="284"/>
                </a:lnTo>
                <a:lnTo>
                  <a:pt x="3806" y="281"/>
                </a:lnTo>
                <a:lnTo>
                  <a:pt x="3846" y="280"/>
                </a:lnTo>
                <a:lnTo>
                  <a:pt x="3887" y="279"/>
                </a:lnTo>
                <a:lnTo>
                  <a:pt x="3927" y="276"/>
                </a:lnTo>
                <a:lnTo>
                  <a:pt x="3967" y="275"/>
                </a:lnTo>
                <a:lnTo>
                  <a:pt x="4007" y="274"/>
                </a:lnTo>
                <a:lnTo>
                  <a:pt x="4050" y="274"/>
                </a:lnTo>
                <a:lnTo>
                  <a:pt x="4092" y="272"/>
                </a:lnTo>
                <a:lnTo>
                  <a:pt x="4135" y="271"/>
                </a:lnTo>
                <a:lnTo>
                  <a:pt x="4177" y="271"/>
                </a:lnTo>
                <a:lnTo>
                  <a:pt x="4220" y="271"/>
                </a:lnTo>
                <a:lnTo>
                  <a:pt x="4263" y="270"/>
                </a:lnTo>
                <a:lnTo>
                  <a:pt x="4305" y="270"/>
                </a:lnTo>
                <a:lnTo>
                  <a:pt x="4348" y="269"/>
                </a:lnTo>
                <a:lnTo>
                  <a:pt x="4364" y="269"/>
                </a:lnTo>
                <a:lnTo>
                  <a:pt x="4381" y="267"/>
                </a:lnTo>
                <a:lnTo>
                  <a:pt x="4396" y="266"/>
                </a:lnTo>
                <a:lnTo>
                  <a:pt x="4412" y="262"/>
                </a:lnTo>
                <a:lnTo>
                  <a:pt x="4427" y="260"/>
                </a:lnTo>
                <a:lnTo>
                  <a:pt x="4443" y="259"/>
                </a:lnTo>
                <a:lnTo>
                  <a:pt x="4458" y="260"/>
                </a:lnTo>
                <a:lnTo>
                  <a:pt x="4473" y="261"/>
                </a:lnTo>
                <a:lnTo>
                  <a:pt x="4488" y="264"/>
                </a:lnTo>
                <a:lnTo>
                  <a:pt x="4505" y="265"/>
                </a:lnTo>
                <a:lnTo>
                  <a:pt x="4520" y="265"/>
                </a:lnTo>
                <a:lnTo>
                  <a:pt x="4536" y="265"/>
                </a:lnTo>
                <a:lnTo>
                  <a:pt x="4541" y="265"/>
                </a:lnTo>
                <a:lnTo>
                  <a:pt x="4547" y="265"/>
                </a:lnTo>
                <a:lnTo>
                  <a:pt x="4552" y="264"/>
                </a:lnTo>
                <a:lnTo>
                  <a:pt x="4557" y="261"/>
                </a:lnTo>
                <a:lnTo>
                  <a:pt x="4564" y="257"/>
                </a:lnTo>
                <a:lnTo>
                  <a:pt x="4570" y="256"/>
                </a:lnTo>
                <a:lnTo>
                  <a:pt x="4576" y="255"/>
                </a:lnTo>
                <a:lnTo>
                  <a:pt x="4581" y="255"/>
                </a:lnTo>
                <a:lnTo>
                  <a:pt x="4587" y="255"/>
                </a:lnTo>
                <a:lnTo>
                  <a:pt x="4594" y="257"/>
                </a:lnTo>
                <a:lnTo>
                  <a:pt x="4599" y="260"/>
                </a:lnTo>
                <a:lnTo>
                  <a:pt x="4605" y="264"/>
                </a:lnTo>
                <a:lnTo>
                  <a:pt x="4626" y="275"/>
                </a:lnTo>
                <a:lnTo>
                  <a:pt x="4649" y="285"/>
                </a:lnTo>
                <a:lnTo>
                  <a:pt x="4660" y="290"/>
                </a:lnTo>
                <a:lnTo>
                  <a:pt x="4670" y="295"/>
                </a:lnTo>
                <a:lnTo>
                  <a:pt x="4681" y="301"/>
                </a:lnTo>
                <a:lnTo>
                  <a:pt x="4691" y="309"/>
                </a:lnTo>
                <a:lnTo>
                  <a:pt x="4698" y="314"/>
                </a:lnTo>
                <a:lnTo>
                  <a:pt x="4707" y="316"/>
                </a:lnTo>
                <a:lnTo>
                  <a:pt x="4714" y="318"/>
                </a:lnTo>
                <a:lnTo>
                  <a:pt x="4723" y="319"/>
                </a:lnTo>
                <a:lnTo>
                  <a:pt x="4738" y="321"/>
                </a:lnTo>
                <a:lnTo>
                  <a:pt x="4753" y="325"/>
                </a:lnTo>
                <a:lnTo>
                  <a:pt x="4758" y="326"/>
                </a:lnTo>
                <a:lnTo>
                  <a:pt x="4763" y="326"/>
                </a:lnTo>
                <a:lnTo>
                  <a:pt x="4777" y="325"/>
                </a:lnTo>
                <a:lnTo>
                  <a:pt x="4788" y="324"/>
                </a:lnTo>
                <a:lnTo>
                  <a:pt x="4797" y="325"/>
                </a:lnTo>
                <a:lnTo>
                  <a:pt x="4806" y="328"/>
                </a:lnTo>
                <a:lnTo>
                  <a:pt x="4807" y="320"/>
                </a:lnTo>
                <a:lnTo>
                  <a:pt x="4808" y="312"/>
                </a:lnTo>
                <a:lnTo>
                  <a:pt x="4812" y="312"/>
                </a:lnTo>
                <a:lnTo>
                  <a:pt x="4814" y="312"/>
                </a:lnTo>
                <a:lnTo>
                  <a:pt x="4817" y="315"/>
                </a:lnTo>
                <a:lnTo>
                  <a:pt x="4819" y="316"/>
                </a:lnTo>
                <a:lnTo>
                  <a:pt x="4823" y="321"/>
                </a:lnTo>
                <a:lnTo>
                  <a:pt x="4827" y="326"/>
                </a:lnTo>
                <a:lnTo>
                  <a:pt x="4841" y="339"/>
                </a:lnTo>
                <a:lnTo>
                  <a:pt x="4854" y="354"/>
                </a:lnTo>
                <a:lnTo>
                  <a:pt x="4866" y="368"/>
                </a:lnTo>
                <a:lnTo>
                  <a:pt x="4878" y="384"/>
                </a:lnTo>
                <a:lnTo>
                  <a:pt x="4898" y="417"/>
                </a:lnTo>
                <a:lnTo>
                  <a:pt x="4920" y="449"/>
                </a:lnTo>
                <a:lnTo>
                  <a:pt x="4935" y="474"/>
                </a:lnTo>
                <a:lnTo>
                  <a:pt x="4950" y="501"/>
                </a:lnTo>
                <a:lnTo>
                  <a:pt x="4957" y="514"/>
                </a:lnTo>
                <a:lnTo>
                  <a:pt x="4965" y="527"/>
                </a:lnTo>
                <a:lnTo>
                  <a:pt x="4974" y="538"/>
                </a:lnTo>
                <a:lnTo>
                  <a:pt x="4984" y="551"/>
                </a:lnTo>
                <a:lnTo>
                  <a:pt x="4989" y="557"/>
                </a:lnTo>
                <a:lnTo>
                  <a:pt x="4992" y="563"/>
                </a:lnTo>
                <a:lnTo>
                  <a:pt x="4995" y="571"/>
                </a:lnTo>
                <a:lnTo>
                  <a:pt x="4999" y="577"/>
                </a:lnTo>
                <a:lnTo>
                  <a:pt x="5004" y="591"/>
                </a:lnTo>
                <a:lnTo>
                  <a:pt x="5010" y="605"/>
                </a:lnTo>
                <a:lnTo>
                  <a:pt x="5017" y="617"/>
                </a:lnTo>
                <a:lnTo>
                  <a:pt x="5025" y="630"/>
                </a:lnTo>
                <a:lnTo>
                  <a:pt x="5030" y="639"/>
                </a:lnTo>
                <a:lnTo>
                  <a:pt x="5034" y="647"/>
                </a:lnTo>
                <a:lnTo>
                  <a:pt x="5039" y="664"/>
                </a:lnTo>
                <a:lnTo>
                  <a:pt x="5044" y="677"/>
                </a:lnTo>
                <a:lnTo>
                  <a:pt x="5050" y="692"/>
                </a:lnTo>
                <a:lnTo>
                  <a:pt x="5056" y="706"/>
                </a:lnTo>
                <a:lnTo>
                  <a:pt x="5071" y="735"/>
                </a:lnTo>
                <a:lnTo>
                  <a:pt x="5086" y="763"/>
                </a:lnTo>
                <a:lnTo>
                  <a:pt x="5091" y="774"/>
                </a:lnTo>
                <a:lnTo>
                  <a:pt x="5096" y="787"/>
                </a:lnTo>
                <a:lnTo>
                  <a:pt x="5101" y="799"/>
                </a:lnTo>
                <a:lnTo>
                  <a:pt x="5105" y="812"/>
                </a:lnTo>
                <a:lnTo>
                  <a:pt x="5109" y="824"/>
                </a:lnTo>
                <a:lnTo>
                  <a:pt x="5111" y="838"/>
                </a:lnTo>
                <a:lnTo>
                  <a:pt x="5113" y="850"/>
                </a:lnTo>
                <a:lnTo>
                  <a:pt x="5114" y="864"/>
                </a:lnTo>
                <a:lnTo>
                  <a:pt x="5114" y="876"/>
                </a:lnTo>
                <a:lnTo>
                  <a:pt x="5111" y="886"/>
                </a:lnTo>
                <a:lnTo>
                  <a:pt x="5108" y="897"/>
                </a:lnTo>
                <a:lnTo>
                  <a:pt x="5104" y="907"/>
                </a:lnTo>
                <a:lnTo>
                  <a:pt x="5100" y="914"/>
                </a:lnTo>
                <a:lnTo>
                  <a:pt x="5098" y="922"/>
                </a:lnTo>
                <a:lnTo>
                  <a:pt x="5096" y="930"/>
                </a:lnTo>
                <a:lnTo>
                  <a:pt x="5098" y="938"/>
                </a:lnTo>
                <a:lnTo>
                  <a:pt x="5098" y="941"/>
                </a:lnTo>
                <a:lnTo>
                  <a:pt x="5098" y="945"/>
                </a:lnTo>
                <a:lnTo>
                  <a:pt x="5096" y="946"/>
                </a:lnTo>
                <a:lnTo>
                  <a:pt x="5095" y="948"/>
                </a:lnTo>
                <a:lnTo>
                  <a:pt x="5094" y="950"/>
                </a:lnTo>
                <a:lnTo>
                  <a:pt x="5091" y="950"/>
                </a:lnTo>
                <a:lnTo>
                  <a:pt x="5088" y="950"/>
                </a:lnTo>
                <a:lnTo>
                  <a:pt x="5084" y="950"/>
                </a:lnTo>
                <a:lnTo>
                  <a:pt x="5080" y="948"/>
                </a:lnTo>
                <a:lnTo>
                  <a:pt x="5076" y="948"/>
                </a:lnTo>
                <a:lnTo>
                  <a:pt x="5074" y="950"/>
                </a:lnTo>
                <a:lnTo>
                  <a:pt x="5073" y="951"/>
                </a:lnTo>
                <a:lnTo>
                  <a:pt x="5071" y="953"/>
                </a:lnTo>
                <a:lnTo>
                  <a:pt x="5070" y="956"/>
                </a:lnTo>
                <a:lnTo>
                  <a:pt x="5070" y="960"/>
                </a:lnTo>
                <a:lnTo>
                  <a:pt x="5071" y="963"/>
                </a:lnTo>
                <a:lnTo>
                  <a:pt x="5073" y="968"/>
                </a:lnTo>
                <a:lnTo>
                  <a:pt x="5074" y="972"/>
                </a:lnTo>
                <a:lnTo>
                  <a:pt x="5074" y="976"/>
                </a:lnTo>
                <a:lnTo>
                  <a:pt x="5073" y="980"/>
                </a:lnTo>
                <a:lnTo>
                  <a:pt x="5069" y="987"/>
                </a:lnTo>
                <a:lnTo>
                  <a:pt x="5065" y="995"/>
                </a:lnTo>
                <a:lnTo>
                  <a:pt x="5061" y="1001"/>
                </a:lnTo>
                <a:lnTo>
                  <a:pt x="5059" y="1005"/>
                </a:lnTo>
                <a:lnTo>
                  <a:pt x="5056" y="1007"/>
                </a:lnTo>
                <a:lnTo>
                  <a:pt x="5053" y="1009"/>
                </a:lnTo>
                <a:lnTo>
                  <a:pt x="5050" y="1009"/>
                </a:lnTo>
                <a:lnTo>
                  <a:pt x="5046" y="1007"/>
                </a:lnTo>
                <a:lnTo>
                  <a:pt x="5041" y="1005"/>
                </a:lnTo>
                <a:lnTo>
                  <a:pt x="5036" y="1001"/>
                </a:lnTo>
                <a:lnTo>
                  <a:pt x="5027" y="996"/>
                </a:lnTo>
                <a:lnTo>
                  <a:pt x="5020" y="990"/>
                </a:lnTo>
                <a:lnTo>
                  <a:pt x="5014" y="983"/>
                </a:lnTo>
                <a:lnTo>
                  <a:pt x="5007" y="976"/>
                </a:lnTo>
                <a:lnTo>
                  <a:pt x="5005" y="972"/>
                </a:lnTo>
                <a:lnTo>
                  <a:pt x="5002" y="971"/>
                </a:lnTo>
                <a:lnTo>
                  <a:pt x="5000" y="970"/>
                </a:lnTo>
                <a:lnTo>
                  <a:pt x="4997" y="970"/>
                </a:lnTo>
                <a:lnTo>
                  <a:pt x="4995" y="971"/>
                </a:lnTo>
                <a:lnTo>
                  <a:pt x="4992" y="972"/>
                </a:lnTo>
                <a:lnTo>
                  <a:pt x="4991" y="976"/>
                </a:lnTo>
                <a:lnTo>
                  <a:pt x="4989" y="980"/>
                </a:lnTo>
                <a:lnTo>
                  <a:pt x="4987" y="986"/>
                </a:lnTo>
                <a:lnTo>
                  <a:pt x="4986" y="995"/>
                </a:lnTo>
                <a:lnTo>
                  <a:pt x="4985" y="998"/>
                </a:lnTo>
                <a:lnTo>
                  <a:pt x="4982" y="1001"/>
                </a:lnTo>
                <a:lnTo>
                  <a:pt x="4980" y="1003"/>
                </a:lnTo>
                <a:lnTo>
                  <a:pt x="4975" y="1006"/>
                </a:lnTo>
                <a:lnTo>
                  <a:pt x="4974" y="1007"/>
                </a:lnTo>
                <a:lnTo>
                  <a:pt x="4972" y="1009"/>
                </a:lnTo>
                <a:lnTo>
                  <a:pt x="4972" y="1010"/>
                </a:lnTo>
                <a:lnTo>
                  <a:pt x="4974" y="1012"/>
                </a:lnTo>
                <a:lnTo>
                  <a:pt x="4976" y="1016"/>
                </a:lnTo>
                <a:lnTo>
                  <a:pt x="4979" y="1021"/>
                </a:lnTo>
                <a:lnTo>
                  <a:pt x="4982" y="1029"/>
                </a:lnTo>
                <a:lnTo>
                  <a:pt x="4984" y="1037"/>
                </a:lnTo>
                <a:lnTo>
                  <a:pt x="4982" y="1046"/>
                </a:lnTo>
                <a:lnTo>
                  <a:pt x="4979" y="1055"/>
                </a:lnTo>
                <a:lnTo>
                  <a:pt x="4976" y="1061"/>
                </a:lnTo>
                <a:lnTo>
                  <a:pt x="4972" y="1065"/>
                </a:lnTo>
                <a:lnTo>
                  <a:pt x="4970" y="1067"/>
                </a:lnTo>
                <a:lnTo>
                  <a:pt x="4966" y="1069"/>
                </a:lnTo>
                <a:lnTo>
                  <a:pt x="4964" y="1069"/>
                </a:lnTo>
                <a:lnTo>
                  <a:pt x="4960" y="1067"/>
                </a:lnTo>
                <a:lnTo>
                  <a:pt x="4952" y="1066"/>
                </a:lnTo>
                <a:lnTo>
                  <a:pt x="4946" y="1064"/>
                </a:lnTo>
                <a:lnTo>
                  <a:pt x="4943" y="1061"/>
                </a:lnTo>
                <a:lnTo>
                  <a:pt x="4941" y="1060"/>
                </a:lnTo>
                <a:lnTo>
                  <a:pt x="4940" y="1056"/>
                </a:lnTo>
                <a:lnTo>
                  <a:pt x="4938" y="1052"/>
                </a:lnTo>
                <a:lnTo>
                  <a:pt x="4937" y="1037"/>
                </a:lnTo>
                <a:lnTo>
                  <a:pt x="4936" y="1021"/>
                </a:lnTo>
                <a:lnTo>
                  <a:pt x="4936" y="1017"/>
                </a:lnTo>
                <a:lnTo>
                  <a:pt x="4937" y="1015"/>
                </a:lnTo>
                <a:lnTo>
                  <a:pt x="4941" y="1012"/>
                </a:lnTo>
                <a:lnTo>
                  <a:pt x="4945" y="1010"/>
                </a:lnTo>
                <a:lnTo>
                  <a:pt x="4951" y="1007"/>
                </a:lnTo>
                <a:lnTo>
                  <a:pt x="4956" y="1005"/>
                </a:lnTo>
                <a:lnTo>
                  <a:pt x="4960" y="1001"/>
                </a:lnTo>
                <a:lnTo>
                  <a:pt x="4961" y="997"/>
                </a:lnTo>
                <a:lnTo>
                  <a:pt x="4961" y="993"/>
                </a:lnTo>
                <a:lnTo>
                  <a:pt x="4960" y="988"/>
                </a:lnTo>
                <a:lnTo>
                  <a:pt x="4957" y="985"/>
                </a:lnTo>
                <a:lnTo>
                  <a:pt x="4954" y="978"/>
                </a:lnTo>
                <a:lnTo>
                  <a:pt x="4943" y="965"/>
                </a:lnTo>
                <a:lnTo>
                  <a:pt x="4935" y="951"/>
                </a:lnTo>
                <a:lnTo>
                  <a:pt x="4935" y="948"/>
                </a:lnTo>
                <a:lnTo>
                  <a:pt x="4932" y="948"/>
                </a:lnTo>
                <a:lnTo>
                  <a:pt x="4930" y="947"/>
                </a:lnTo>
                <a:lnTo>
                  <a:pt x="4928" y="948"/>
                </a:lnTo>
                <a:lnTo>
                  <a:pt x="4926" y="950"/>
                </a:lnTo>
                <a:lnTo>
                  <a:pt x="4925" y="951"/>
                </a:lnTo>
                <a:lnTo>
                  <a:pt x="4925" y="953"/>
                </a:lnTo>
                <a:lnTo>
                  <a:pt x="4925" y="955"/>
                </a:lnTo>
                <a:lnTo>
                  <a:pt x="4927" y="965"/>
                </a:lnTo>
                <a:lnTo>
                  <a:pt x="4932" y="972"/>
                </a:lnTo>
                <a:lnTo>
                  <a:pt x="4935" y="977"/>
                </a:lnTo>
                <a:lnTo>
                  <a:pt x="4936" y="981"/>
                </a:lnTo>
                <a:lnTo>
                  <a:pt x="4935" y="983"/>
                </a:lnTo>
                <a:lnTo>
                  <a:pt x="4935" y="987"/>
                </a:lnTo>
                <a:lnTo>
                  <a:pt x="4931" y="993"/>
                </a:lnTo>
                <a:lnTo>
                  <a:pt x="4925" y="998"/>
                </a:lnTo>
                <a:lnTo>
                  <a:pt x="4922" y="1000"/>
                </a:lnTo>
                <a:lnTo>
                  <a:pt x="4920" y="1001"/>
                </a:lnTo>
                <a:lnTo>
                  <a:pt x="4917" y="1001"/>
                </a:lnTo>
                <a:lnTo>
                  <a:pt x="4915" y="1000"/>
                </a:lnTo>
                <a:lnTo>
                  <a:pt x="4910" y="995"/>
                </a:lnTo>
                <a:lnTo>
                  <a:pt x="4906" y="992"/>
                </a:lnTo>
                <a:lnTo>
                  <a:pt x="4902" y="992"/>
                </a:lnTo>
                <a:lnTo>
                  <a:pt x="4900" y="993"/>
                </a:lnTo>
                <a:lnTo>
                  <a:pt x="4896" y="1000"/>
                </a:lnTo>
                <a:lnTo>
                  <a:pt x="4893" y="1009"/>
                </a:lnTo>
                <a:lnTo>
                  <a:pt x="4890" y="1020"/>
                </a:lnTo>
                <a:lnTo>
                  <a:pt x="4886" y="1031"/>
                </a:lnTo>
                <a:lnTo>
                  <a:pt x="4883" y="1042"/>
                </a:lnTo>
                <a:lnTo>
                  <a:pt x="4880" y="1054"/>
                </a:lnTo>
                <a:lnTo>
                  <a:pt x="4877" y="1060"/>
                </a:lnTo>
                <a:lnTo>
                  <a:pt x="4875" y="1066"/>
                </a:lnTo>
                <a:lnTo>
                  <a:pt x="4871" y="1072"/>
                </a:lnTo>
                <a:lnTo>
                  <a:pt x="4867" y="1077"/>
                </a:lnTo>
                <a:lnTo>
                  <a:pt x="4862" y="1081"/>
                </a:lnTo>
                <a:lnTo>
                  <a:pt x="4857" y="1085"/>
                </a:lnTo>
                <a:lnTo>
                  <a:pt x="4851" y="1088"/>
                </a:lnTo>
                <a:lnTo>
                  <a:pt x="4842" y="1089"/>
                </a:lnTo>
                <a:lnTo>
                  <a:pt x="4842" y="1081"/>
                </a:lnTo>
                <a:lnTo>
                  <a:pt x="4841" y="1075"/>
                </a:lnTo>
                <a:lnTo>
                  <a:pt x="4839" y="1069"/>
                </a:lnTo>
                <a:lnTo>
                  <a:pt x="4836" y="1062"/>
                </a:lnTo>
                <a:lnTo>
                  <a:pt x="4832" y="1057"/>
                </a:lnTo>
                <a:lnTo>
                  <a:pt x="4828" y="1052"/>
                </a:lnTo>
                <a:lnTo>
                  <a:pt x="4823" y="1047"/>
                </a:lnTo>
                <a:lnTo>
                  <a:pt x="4817" y="1044"/>
                </a:lnTo>
                <a:lnTo>
                  <a:pt x="4813" y="1041"/>
                </a:lnTo>
                <a:lnTo>
                  <a:pt x="4811" y="1039"/>
                </a:lnTo>
                <a:lnTo>
                  <a:pt x="4806" y="1030"/>
                </a:lnTo>
                <a:lnTo>
                  <a:pt x="4802" y="1020"/>
                </a:lnTo>
                <a:lnTo>
                  <a:pt x="4799" y="1016"/>
                </a:lnTo>
                <a:lnTo>
                  <a:pt x="4794" y="1014"/>
                </a:lnTo>
                <a:lnTo>
                  <a:pt x="4789" y="1012"/>
                </a:lnTo>
                <a:lnTo>
                  <a:pt x="4780" y="1014"/>
                </a:lnTo>
                <a:lnTo>
                  <a:pt x="4777" y="1014"/>
                </a:lnTo>
                <a:lnTo>
                  <a:pt x="4773" y="1012"/>
                </a:lnTo>
                <a:lnTo>
                  <a:pt x="4768" y="1010"/>
                </a:lnTo>
                <a:lnTo>
                  <a:pt x="4763" y="1009"/>
                </a:lnTo>
                <a:lnTo>
                  <a:pt x="4759" y="1006"/>
                </a:lnTo>
                <a:lnTo>
                  <a:pt x="4753" y="1005"/>
                </a:lnTo>
                <a:lnTo>
                  <a:pt x="4748" y="1003"/>
                </a:lnTo>
                <a:lnTo>
                  <a:pt x="4742" y="1005"/>
                </a:lnTo>
                <a:lnTo>
                  <a:pt x="4737" y="1005"/>
                </a:lnTo>
                <a:lnTo>
                  <a:pt x="4733" y="1003"/>
                </a:lnTo>
                <a:lnTo>
                  <a:pt x="4730" y="1002"/>
                </a:lnTo>
                <a:lnTo>
                  <a:pt x="4728" y="998"/>
                </a:lnTo>
                <a:lnTo>
                  <a:pt x="4725" y="992"/>
                </a:lnTo>
                <a:lnTo>
                  <a:pt x="4720" y="986"/>
                </a:lnTo>
                <a:lnTo>
                  <a:pt x="4724" y="982"/>
                </a:lnTo>
                <a:lnTo>
                  <a:pt x="4728" y="980"/>
                </a:lnTo>
                <a:lnTo>
                  <a:pt x="4730" y="980"/>
                </a:lnTo>
                <a:lnTo>
                  <a:pt x="4733" y="981"/>
                </a:lnTo>
                <a:lnTo>
                  <a:pt x="4742" y="986"/>
                </a:lnTo>
                <a:lnTo>
                  <a:pt x="4750" y="988"/>
                </a:lnTo>
                <a:lnTo>
                  <a:pt x="4759" y="988"/>
                </a:lnTo>
                <a:lnTo>
                  <a:pt x="4768" y="988"/>
                </a:lnTo>
                <a:lnTo>
                  <a:pt x="4777" y="988"/>
                </a:lnTo>
                <a:lnTo>
                  <a:pt x="4787" y="987"/>
                </a:lnTo>
                <a:lnTo>
                  <a:pt x="4796" y="988"/>
                </a:lnTo>
                <a:lnTo>
                  <a:pt x="4806" y="990"/>
                </a:lnTo>
                <a:lnTo>
                  <a:pt x="4797" y="981"/>
                </a:lnTo>
                <a:lnTo>
                  <a:pt x="4789" y="972"/>
                </a:lnTo>
                <a:lnTo>
                  <a:pt x="4788" y="968"/>
                </a:lnTo>
                <a:lnTo>
                  <a:pt x="4786" y="966"/>
                </a:lnTo>
                <a:lnTo>
                  <a:pt x="4777" y="965"/>
                </a:lnTo>
                <a:lnTo>
                  <a:pt x="4769" y="962"/>
                </a:lnTo>
                <a:lnTo>
                  <a:pt x="4763" y="958"/>
                </a:lnTo>
                <a:lnTo>
                  <a:pt x="4758" y="953"/>
                </a:lnTo>
                <a:lnTo>
                  <a:pt x="4748" y="943"/>
                </a:lnTo>
                <a:lnTo>
                  <a:pt x="4737" y="933"/>
                </a:lnTo>
                <a:lnTo>
                  <a:pt x="4733" y="932"/>
                </a:lnTo>
                <a:lnTo>
                  <a:pt x="4730" y="931"/>
                </a:lnTo>
                <a:lnTo>
                  <a:pt x="4728" y="930"/>
                </a:lnTo>
                <a:lnTo>
                  <a:pt x="4724" y="931"/>
                </a:lnTo>
                <a:lnTo>
                  <a:pt x="4715" y="933"/>
                </a:lnTo>
                <a:lnTo>
                  <a:pt x="4708" y="935"/>
                </a:lnTo>
                <a:lnTo>
                  <a:pt x="4700" y="935"/>
                </a:lnTo>
                <a:lnTo>
                  <a:pt x="4693" y="933"/>
                </a:lnTo>
                <a:lnTo>
                  <a:pt x="4686" y="931"/>
                </a:lnTo>
                <a:lnTo>
                  <a:pt x="4679" y="927"/>
                </a:lnTo>
                <a:lnTo>
                  <a:pt x="4674" y="922"/>
                </a:lnTo>
                <a:lnTo>
                  <a:pt x="4668" y="914"/>
                </a:lnTo>
                <a:lnTo>
                  <a:pt x="4665" y="912"/>
                </a:lnTo>
                <a:lnTo>
                  <a:pt x="4660" y="911"/>
                </a:lnTo>
                <a:lnTo>
                  <a:pt x="4658" y="911"/>
                </a:lnTo>
                <a:lnTo>
                  <a:pt x="4655" y="911"/>
                </a:lnTo>
                <a:lnTo>
                  <a:pt x="4650" y="917"/>
                </a:lnTo>
                <a:lnTo>
                  <a:pt x="4648" y="923"/>
                </a:lnTo>
                <a:lnTo>
                  <a:pt x="4648" y="930"/>
                </a:lnTo>
                <a:lnTo>
                  <a:pt x="4649" y="937"/>
                </a:lnTo>
                <a:lnTo>
                  <a:pt x="4651" y="943"/>
                </a:lnTo>
                <a:lnTo>
                  <a:pt x="4653" y="951"/>
                </a:lnTo>
                <a:lnTo>
                  <a:pt x="4654" y="958"/>
                </a:lnTo>
                <a:lnTo>
                  <a:pt x="4654" y="966"/>
                </a:lnTo>
                <a:lnTo>
                  <a:pt x="4646" y="960"/>
                </a:lnTo>
                <a:lnTo>
                  <a:pt x="4641" y="953"/>
                </a:lnTo>
                <a:lnTo>
                  <a:pt x="4638" y="946"/>
                </a:lnTo>
                <a:lnTo>
                  <a:pt x="4633" y="938"/>
                </a:lnTo>
                <a:lnTo>
                  <a:pt x="4629" y="931"/>
                </a:lnTo>
                <a:lnTo>
                  <a:pt x="4623" y="924"/>
                </a:lnTo>
                <a:lnTo>
                  <a:pt x="4620" y="922"/>
                </a:lnTo>
                <a:lnTo>
                  <a:pt x="4616" y="919"/>
                </a:lnTo>
                <a:lnTo>
                  <a:pt x="4611" y="917"/>
                </a:lnTo>
                <a:lnTo>
                  <a:pt x="4606" y="916"/>
                </a:lnTo>
                <a:lnTo>
                  <a:pt x="4606" y="928"/>
                </a:lnTo>
                <a:lnTo>
                  <a:pt x="4604" y="941"/>
                </a:lnTo>
                <a:lnTo>
                  <a:pt x="4602" y="946"/>
                </a:lnTo>
                <a:lnTo>
                  <a:pt x="4602" y="952"/>
                </a:lnTo>
                <a:lnTo>
                  <a:pt x="4602" y="958"/>
                </a:lnTo>
                <a:lnTo>
                  <a:pt x="4605" y="963"/>
                </a:lnTo>
                <a:lnTo>
                  <a:pt x="4601" y="965"/>
                </a:lnTo>
                <a:lnTo>
                  <a:pt x="4599" y="965"/>
                </a:lnTo>
                <a:lnTo>
                  <a:pt x="4596" y="963"/>
                </a:lnTo>
                <a:lnTo>
                  <a:pt x="4594" y="962"/>
                </a:lnTo>
                <a:lnTo>
                  <a:pt x="4591" y="960"/>
                </a:lnTo>
                <a:lnTo>
                  <a:pt x="4589" y="955"/>
                </a:lnTo>
                <a:lnTo>
                  <a:pt x="4579" y="943"/>
                </a:lnTo>
                <a:lnTo>
                  <a:pt x="4570" y="930"/>
                </a:lnTo>
                <a:lnTo>
                  <a:pt x="4561" y="917"/>
                </a:lnTo>
                <a:lnTo>
                  <a:pt x="4554" y="904"/>
                </a:lnTo>
                <a:lnTo>
                  <a:pt x="4550" y="901"/>
                </a:lnTo>
                <a:lnTo>
                  <a:pt x="4547" y="897"/>
                </a:lnTo>
                <a:lnTo>
                  <a:pt x="4544" y="896"/>
                </a:lnTo>
                <a:lnTo>
                  <a:pt x="4537" y="897"/>
                </a:lnTo>
                <a:lnTo>
                  <a:pt x="4532" y="901"/>
                </a:lnTo>
                <a:lnTo>
                  <a:pt x="4528" y="903"/>
                </a:lnTo>
                <a:lnTo>
                  <a:pt x="4527" y="908"/>
                </a:lnTo>
                <a:lnTo>
                  <a:pt x="4527" y="914"/>
                </a:lnTo>
                <a:lnTo>
                  <a:pt x="4528" y="921"/>
                </a:lnTo>
                <a:lnTo>
                  <a:pt x="4531" y="927"/>
                </a:lnTo>
                <a:lnTo>
                  <a:pt x="4533" y="933"/>
                </a:lnTo>
                <a:lnTo>
                  <a:pt x="4537" y="940"/>
                </a:lnTo>
                <a:lnTo>
                  <a:pt x="4549" y="956"/>
                </a:lnTo>
                <a:lnTo>
                  <a:pt x="4559" y="971"/>
                </a:lnTo>
                <a:lnTo>
                  <a:pt x="4570" y="987"/>
                </a:lnTo>
                <a:lnTo>
                  <a:pt x="4580" y="1002"/>
                </a:lnTo>
                <a:lnTo>
                  <a:pt x="4582" y="1007"/>
                </a:lnTo>
                <a:lnTo>
                  <a:pt x="4585" y="1011"/>
                </a:lnTo>
                <a:lnTo>
                  <a:pt x="4585" y="1014"/>
                </a:lnTo>
                <a:lnTo>
                  <a:pt x="4585" y="1015"/>
                </a:lnTo>
                <a:lnTo>
                  <a:pt x="4584" y="1017"/>
                </a:lnTo>
                <a:lnTo>
                  <a:pt x="4581" y="1019"/>
                </a:lnTo>
                <a:lnTo>
                  <a:pt x="4577" y="1020"/>
                </a:lnTo>
                <a:lnTo>
                  <a:pt x="4575" y="1020"/>
                </a:lnTo>
                <a:lnTo>
                  <a:pt x="4574" y="1020"/>
                </a:lnTo>
                <a:lnTo>
                  <a:pt x="4571" y="1019"/>
                </a:lnTo>
                <a:lnTo>
                  <a:pt x="4569" y="1015"/>
                </a:lnTo>
                <a:lnTo>
                  <a:pt x="4566" y="1011"/>
                </a:lnTo>
                <a:lnTo>
                  <a:pt x="4554" y="990"/>
                </a:lnTo>
                <a:lnTo>
                  <a:pt x="4540" y="971"/>
                </a:lnTo>
                <a:lnTo>
                  <a:pt x="4523" y="952"/>
                </a:lnTo>
                <a:lnTo>
                  <a:pt x="4507" y="935"/>
                </a:lnTo>
                <a:lnTo>
                  <a:pt x="4497" y="924"/>
                </a:lnTo>
                <a:lnTo>
                  <a:pt x="4487" y="916"/>
                </a:lnTo>
                <a:lnTo>
                  <a:pt x="4483" y="912"/>
                </a:lnTo>
                <a:lnTo>
                  <a:pt x="4478" y="911"/>
                </a:lnTo>
                <a:lnTo>
                  <a:pt x="4475" y="909"/>
                </a:lnTo>
                <a:lnTo>
                  <a:pt x="4470" y="911"/>
                </a:lnTo>
                <a:lnTo>
                  <a:pt x="4466" y="912"/>
                </a:lnTo>
                <a:lnTo>
                  <a:pt x="4463" y="914"/>
                </a:lnTo>
                <a:lnTo>
                  <a:pt x="4460" y="919"/>
                </a:lnTo>
                <a:lnTo>
                  <a:pt x="4457" y="924"/>
                </a:lnTo>
                <a:lnTo>
                  <a:pt x="4457" y="928"/>
                </a:lnTo>
                <a:lnTo>
                  <a:pt x="4457" y="931"/>
                </a:lnTo>
                <a:lnTo>
                  <a:pt x="4460" y="933"/>
                </a:lnTo>
                <a:lnTo>
                  <a:pt x="4462" y="936"/>
                </a:lnTo>
                <a:lnTo>
                  <a:pt x="4472" y="946"/>
                </a:lnTo>
                <a:lnTo>
                  <a:pt x="4482" y="957"/>
                </a:lnTo>
                <a:lnTo>
                  <a:pt x="4493" y="967"/>
                </a:lnTo>
                <a:lnTo>
                  <a:pt x="4505" y="977"/>
                </a:lnTo>
                <a:lnTo>
                  <a:pt x="4507" y="980"/>
                </a:lnTo>
                <a:lnTo>
                  <a:pt x="4510" y="983"/>
                </a:lnTo>
                <a:lnTo>
                  <a:pt x="4511" y="986"/>
                </a:lnTo>
                <a:lnTo>
                  <a:pt x="4512" y="990"/>
                </a:lnTo>
                <a:lnTo>
                  <a:pt x="4512" y="996"/>
                </a:lnTo>
                <a:lnTo>
                  <a:pt x="4511" y="1003"/>
                </a:lnTo>
                <a:lnTo>
                  <a:pt x="4508" y="1009"/>
                </a:lnTo>
                <a:lnTo>
                  <a:pt x="4505" y="1012"/>
                </a:lnTo>
                <a:lnTo>
                  <a:pt x="4501" y="1012"/>
                </a:lnTo>
                <a:lnTo>
                  <a:pt x="4496" y="1011"/>
                </a:lnTo>
                <a:lnTo>
                  <a:pt x="4490" y="1007"/>
                </a:lnTo>
                <a:lnTo>
                  <a:pt x="4483" y="1003"/>
                </a:lnTo>
                <a:lnTo>
                  <a:pt x="4477" y="998"/>
                </a:lnTo>
                <a:lnTo>
                  <a:pt x="4471" y="993"/>
                </a:lnTo>
                <a:lnTo>
                  <a:pt x="4468" y="998"/>
                </a:lnTo>
                <a:lnTo>
                  <a:pt x="4468" y="1002"/>
                </a:lnTo>
                <a:lnTo>
                  <a:pt x="4470" y="1005"/>
                </a:lnTo>
                <a:lnTo>
                  <a:pt x="4472" y="1009"/>
                </a:lnTo>
                <a:lnTo>
                  <a:pt x="4476" y="1011"/>
                </a:lnTo>
                <a:lnTo>
                  <a:pt x="4478" y="1014"/>
                </a:lnTo>
                <a:lnTo>
                  <a:pt x="4480" y="1017"/>
                </a:lnTo>
                <a:lnTo>
                  <a:pt x="4478" y="1022"/>
                </a:lnTo>
                <a:lnTo>
                  <a:pt x="4470" y="1021"/>
                </a:lnTo>
                <a:lnTo>
                  <a:pt x="4463" y="1019"/>
                </a:lnTo>
                <a:lnTo>
                  <a:pt x="4460" y="1016"/>
                </a:lnTo>
                <a:lnTo>
                  <a:pt x="4457" y="1014"/>
                </a:lnTo>
                <a:lnTo>
                  <a:pt x="4454" y="1010"/>
                </a:lnTo>
                <a:lnTo>
                  <a:pt x="4453" y="1005"/>
                </a:lnTo>
                <a:lnTo>
                  <a:pt x="4452" y="997"/>
                </a:lnTo>
                <a:lnTo>
                  <a:pt x="4448" y="991"/>
                </a:lnTo>
                <a:lnTo>
                  <a:pt x="4444" y="985"/>
                </a:lnTo>
                <a:lnTo>
                  <a:pt x="4438" y="981"/>
                </a:lnTo>
                <a:lnTo>
                  <a:pt x="4434" y="983"/>
                </a:lnTo>
                <a:lnTo>
                  <a:pt x="4433" y="985"/>
                </a:lnTo>
                <a:lnTo>
                  <a:pt x="4433" y="987"/>
                </a:lnTo>
                <a:lnTo>
                  <a:pt x="4434" y="988"/>
                </a:lnTo>
                <a:lnTo>
                  <a:pt x="4437" y="995"/>
                </a:lnTo>
                <a:lnTo>
                  <a:pt x="4439" y="1002"/>
                </a:lnTo>
                <a:lnTo>
                  <a:pt x="4439" y="1005"/>
                </a:lnTo>
                <a:lnTo>
                  <a:pt x="4438" y="1009"/>
                </a:lnTo>
                <a:lnTo>
                  <a:pt x="4437" y="1010"/>
                </a:lnTo>
                <a:lnTo>
                  <a:pt x="4436" y="1012"/>
                </a:lnTo>
                <a:lnTo>
                  <a:pt x="4428" y="1015"/>
                </a:lnTo>
                <a:lnTo>
                  <a:pt x="4419" y="1017"/>
                </a:lnTo>
                <a:lnTo>
                  <a:pt x="4412" y="1017"/>
                </a:lnTo>
                <a:lnTo>
                  <a:pt x="4404" y="1016"/>
                </a:lnTo>
                <a:lnTo>
                  <a:pt x="4397" y="1014"/>
                </a:lnTo>
                <a:lnTo>
                  <a:pt x="4389" y="1010"/>
                </a:lnTo>
                <a:lnTo>
                  <a:pt x="4386" y="1007"/>
                </a:lnTo>
                <a:lnTo>
                  <a:pt x="4383" y="1003"/>
                </a:lnTo>
                <a:lnTo>
                  <a:pt x="4382" y="1000"/>
                </a:lnTo>
                <a:lnTo>
                  <a:pt x="4382" y="993"/>
                </a:lnTo>
                <a:lnTo>
                  <a:pt x="4374" y="980"/>
                </a:lnTo>
                <a:lnTo>
                  <a:pt x="4367" y="965"/>
                </a:lnTo>
                <a:lnTo>
                  <a:pt x="4367" y="962"/>
                </a:lnTo>
                <a:lnTo>
                  <a:pt x="4364" y="962"/>
                </a:lnTo>
                <a:lnTo>
                  <a:pt x="4363" y="961"/>
                </a:lnTo>
                <a:lnTo>
                  <a:pt x="4360" y="962"/>
                </a:lnTo>
                <a:lnTo>
                  <a:pt x="4353" y="963"/>
                </a:lnTo>
                <a:lnTo>
                  <a:pt x="4348" y="963"/>
                </a:lnTo>
                <a:lnTo>
                  <a:pt x="4343" y="961"/>
                </a:lnTo>
                <a:lnTo>
                  <a:pt x="4339" y="957"/>
                </a:lnTo>
                <a:lnTo>
                  <a:pt x="4335" y="947"/>
                </a:lnTo>
                <a:lnTo>
                  <a:pt x="4332" y="936"/>
                </a:lnTo>
                <a:lnTo>
                  <a:pt x="4322" y="942"/>
                </a:lnTo>
                <a:lnTo>
                  <a:pt x="4312" y="948"/>
                </a:lnTo>
                <a:lnTo>
                  <a:pt x="4303" y="956"/>
                </a:lnTo>
                <a:lnTo>
                  <a:pt x="4295" y="963"/>
                </a:lnTo>
                <a:lnTo>
                  <a:pt x="4290" y="970"/>
                </a:lnTo>
                <a:lnTo>
                  <a:pt x="4284" y="973"/>
                </a:lnTo>
                <a:lnTo>
                  <a:pt x="4278" y="976"/>
                </a:lnTo>
                <a:lnTo>
                  <a:pt x="4271" y="977"/>
                </a:lnTo>
                <a:lnTo>
                  <a:pt x="4259" y="977"/>
                </a:lnTo>
                <a:lnTo>
                  <a:pt x="4246" y="976"/>
                </a:lnTo>
                <a:lnTo>
                  <a:pt x="4244" y="976"/>
                </a:lnTo>
                <a:lnTo>
                  <a:pt x="4241" y="975"/>
                </a:lnTo>
                <a:lnTo>
                  <a:pt x="4241" y="975"/>
                </a:lnTo>
                <a:lnTo>
                  <a:pt x="4241" y="972"/>
                </a:lnTo>
                <a:lnTo>
                  <a:pt x="4243" y="970"/>
                </a:lnTo>
                <a:lnTo>
                  <a:pt x="4243" y="966"/>
                </a:lnTo>
                <a:lnTo>
                  <a:pt x="4240" y="960"/>
                </a:lnTo>
                <a:lnTo>
                  <a:pt x="4238" y="955"/>
                </a:lnTo>
                <a:lnTo>
                  <a:pt x="4235" y="953"/>
                </a:lnTo>
                <a:lnTo>
                  <a:pt x="4233" y="953"/>
                </a:lnTo>
                <a:lnTo>
                  <a:pt x="4229" y="955"/>
                </a:lnTo>
                <a:lnTo>
                  <a:pt x="4225" y="958"/>
                </a:lnTo>
                <a:lnTo>
                  <a:pt x="4221" y="961"/>
                </a:lnTo>
                <a:lnTo>
                  <a:pt x="4219" y="963"/>
                </a:lnTo>
                <a:lnTo>
                  <a:pt x="4206" y="961"/>
                </a:lnTo>
                <a:lnTo>
                  <a:pt x="4194" y="960"/>
                </a:lnTo>
                <a:lnTo>
                  <a:pt x="4181" y="961"/>
                </a:lnTo>
                <a:lnTo>
                  <a:pt x="4170" y="962"/>
                </a:lnTo>
                <a:lnTo>
                  <a:pt x="4146" y="968"/>
                </a:lnTo>
                <a:lnTo>
                  <a:pt x="4123" y="975"/>
                </a:lnTo>
                <a:lnTo>
                  <a:pt x="4091" y="983"/>
                </a:lnTo>
                <a:lnTo>
                  <a:pt x="4060" y="992"/>
                </a:lnTo>
                <a:lnTo>
                  <a:pt x="4027" y="1000"/>
                </a:lnTo>
                <a:lnTo>
                  <a:pt x="3996" y="1006"/>
                </a:lnTo>
                <a:lnTo>
                  <a:pt x="3976" y="1010"/>
                </a:lnTo>
                <a:lnTo>
                  <a:pt x="3957" y="1015"/>
                </a:lnTo>
                <a:lnTo>
                  <a:pt x="3947" y="1019"/>
                </a:lnTo>
                <a:lnTo>
                  <a:pt x="3938" y="1022"/>
                </a:lnTo>
                <a:lnTo>
                  <a:pt x="3928" y="1027"/>
                </a:lnTo>
                <a:lnTo>
                  <a:pt x="3919" y="1032"/>
                </a:lnTo>
                <a:lnTo>
                  <a:pt x="3909" y="1039"/>
                </a:lnTo>
                <a:lnTo>
                  <a:pt x="3898" y="1042"/>
                </a:lnTo>
                <a:lnTo>
                  <a:pt x="3893" y="1044"/>
                </a:lnTo>
                <a:lnTo>
                  <a:pt x="3887" y="1044"/>
                </a:lnTo>
                <a:lnTo>
                  <a:pt x="3880" y="1044"/>
                </a:lnTo>
                <a:lnTo>
                  <a:pt x="3874" y="1042"/>
                </a:lnTo>
                <a:lnTo>
                  <a:pt x="3870" y="1042"/>
                </a:lnTo>
                <a:lnTo>
                  <a:pt x="3866" y="1042"/>
                </a:lnTo>
                <a:lnTo>
                  <a:pt x="3863" y="1044"/>
                </a:lnTo>
                <a:lnTo>
                  <a:pt x="3859" y="1045"/>
                </a:lnTo>
                <a:lnTo>
                  <a:pt x="3853" y="1049"/>
                </a:lnTo>
                <a:lnTo>
                  <a:pt x="3845" y="1052"/>
                </a:lnTo>
                <a:lnTo>
                  <a:pt x="3823" y="1059"/>
                </a:lnTo>
                <a:lnTo>
                  <a:pt x="3800" y="1064"/>
                </a:lnTo>
                <a:lnTo>
                  <a:pt x="3776" y="1067"/>
                </a:lnTo>
                <a:lnTo>
                  <a:pt x="3752" y="1070"/>
                </a:lnTo>
                <a:lnTo>
                  <a:pt x="3749" y="1071"/>
                </a:lnTo>
                <a:lnTo>
                  <a:pt x="3745" y="1072"/>
                </a:lnTo>
                <a:lnTo>
                  <a:pt x="3742" y="1076"/>
                </a:lnTo>
                <a:lnTo>
                  <a:pt x="3741" y="1081"/>
                </a:lnTo>
                <a:lnTo>
                  <a:pt x="3759" y="1088"/>
                </a:lnTo>
                <a:lnTo>
                  <a:pt x="3775" y="1091"/>
                </a:lnTo>
                <a:lnTo>
                  <a:pt x="3784" y="1093"/>
                </a:lnTo>
                <a:lnTo>
                  <a:pt x="3794" y="1091"/>
                </a:lnTo>
                <a:lnTo>
                  <a:pt x="3804" y="1089"/>
                </a:lnTo>
                <a:lnTo>
                  <a:pt x="3815" y="1084"/>
                </a:lnTo>
                <a:lnTo>
                  <a:pt x="3810" y="1093"/>
                </a:lnTo>
                <a:lnTo>
                  <a:pt x="3805" y="1098"/>
                </a:lnTo>
                <a:lnTo>
                  <a:pt x="3800" y="1100"/>
                </a:lnTo>
                <a:lnTo>
                  <a:pt x="3795" y="1101"/>
                </a:lnTo>
                <a:lnTo>
                  <a:pt x="3757" y="1106"/>
                </a:lnTo>
                <a:lnTo>
                  <a:pt x="3720" y="1111"/>
                </a:lnTo>
                <a:lnTo>
                  <a:pt x="3682" y="1118"/>
                </a:lnTo>
                <a:lnTo>
                  <a:pt x="3645" y="1123"/>
                </a:lnTo>
                <a:lnTo>
                  <a:pt x="3636" y="1124"/>
                </a:lnTo>
                <a:lnTo>
                  <a:pt x="3627" y="1125"/>
                </a:lnTo>
                <a:lnTo>
                  <a:pt x="3598" y="1135"/>
                </a:lnTo>
                <a:lnTo>
                  <a:pt x="3568" y="1144"/>
                </a:lnTo>
                <a:lnTo>
                  <a:pt x="3539" y="1151"/>
                </a:lnTo>
                <a:lnTo>
                  <a:pt x="3508" y="1158"/>
                </a:lnTo>
                <a:lnTo>
                  <a:pt x="3504" y="1159"/>
                </a:lnTo>
                <a:lnTo>
                  <a:pt x="3500" y="1160"/>
                </a:lnTo>
                <a:lnTo>
                  <a:pt x="3498" y="1164"/>
                </a:lnTo>
                <a:lnTo>
                  <a:pt x="3498" y="1168"/>
                </a:lnTo>
                <a:lnTo>
                  <a:pt x="3498" y="1170"/>
                </a:lnTo>
                <a:lnTo>
                  <a:pt x="3499" y="1172"/>
                </a:lnTo>
                <a:lnTo>
                  <a:pt x="3502" y="1173"/>
                </a:lnTo>
                <a:lnTo>
                  <a:pt x="3503" y="1174"/>
                </a:lnTo>
                <a:lnTo>
                  <a:pt x="3508" y="1174"/>
                </a:lnTo>
                <a:lnTo>
                  <a:pt x="3512" y="1174"/>
                </a:lnTo>
                <a:lnTo>
                  <a:pt x="3524" y="1173"/>
                </a:lnTo>
                <a:lnTo>
                  <a:pt x="3538" y="1174"/>
                </a:lnTo>
                <a:lnTo>
                  <a:pt x="3544" y="1173"/>
                </a:lnTo>
                <a:lnTo>
                  <a:pt x="3550" y="1173"/>
                </a:lnTo>
                <a:lnTo>
                  <a:pt x="3558" y="1170"/>
                </a:lnTo>
                <a:lnTo>
                  <a:pt x="3564" y="1168"/>
                </a:lnTo>
                <a:lnTo>
                  <a:pt x="3564" y="1174"/>
                </a:lnTo>
                <a:lnTo>
                  <a:pt x="3563" y="1177"/>
                </a:lnTo>
                <a:lnTo>
                  <a:pt x="3561" y="1178"/>
                </a:lnTo>
                <a:lnTo>
                  <a:pt x="3557" y="1179"/>
                </a:lnTo>
                <a:lnTo>
                  <a:pt x="3528" y="1185"/>
                </a:lnTo>
                <a:lnTo>
                  <a:pt x="3499" y="1192"/>
                </a:lnTo>
                <a:lnTo>
                  <a:pt x="3469" y="1198"/>
                </a:lnTo>
                <a:lnTo>
                  <a:pt x="3440" y="1203"/>
                </a:lnTo>
                <a:lnTo>
                  <a:pt x="3411" y="1208"/>
                </a:lnTo>
                <a:lnTo>
                  <a:pt x="3381" y="1213"/>
                </a:lnTo>
                <a:lnTo>
                  <a:pt x="3351" y="1218"/>
                </a:lnTo>
                <a:lnTo>
                  <a:pt x="3322" y="1222"/>
                </a:lnTo>
                <a:lnTo>
                  <a:pt x="3314" y="1222"/>
                </a:lnTo>
                <a:lnTo>
                  <a:pt x="3306" y="1224"/>
                </a:lnTo>
                <a:lnTo>
                  <a:pt x="3302" y="1225"/>
                </a:lnTo>
                <a:lnTo>
                  <a:pt x="3300" y="1229"/>
                </a:lnTo>
                <a:lnTo>
                  <a:pt x="3297" y="1233"/>
                </a:lnTo>
                <a:lnTo>
                  <a:pt x="3297" y="1239"/>
                </a:lnTo>
                <a:lnTo>
                  <a:pt x="3297" y="1242"/>
                </a:lnTo>
                <a:lnTo>
                  <a:pt x="3296" y="1243"/>
                </a:lnTo>
                <a:lnTo>
                  <a:pt x="3295" y="1244"/>
                </a:lnTo>
                <a:lnTo>
                  <a:pt x="3293" y="1244"/>
                </a:lnTo>
                <a:lnTo>
                  <a:pt x="3290" y="1244"/>
                </a:lnTo>
                <a:lnTo>
                  <a:pt x="3286" y="1246"/>
                </a:lnTo>
                <a:lnTo>
                  <a:pt x="3276" y="1247"/>
                </a:lnTo>
                <a:lnTo>
                  <a:pt x="3267" y="1248"/>
                </a:lnTo>
                <a:lnTo>
                  <a:pt x="3260" y="1251"/>
                </a:lnTo>
                <a:lnTo>
                  <a:pt x="3253" y="1253"/>
                </a:lnTo>
                <a:lnTo>
                  <a:pt x="3252" y="1256"/>
                </a:lnTo>
                <a:lnTo>
                  <a:pt x="3250" y="1258"/>
                </a:lnTo>
                <a:lnTo>
                  <a:pt x="3248" y="1261"/>
                </a:lnTo>
                <a:lnTo>
                  <a:pt x="3248" y="1263"/>
                </a:lnTo>
                <a:lnTo>
                  <a:pt x="3248" y="1271"/>
                </a:lnTo>
                <a:lnTo>
                  <a:pt x="3248" y="1278"/>
                </a:lnTo>
                <a:lnTo>
                  <a:pt x="3246" y="1284"/>
                </a:lnTo>
                <a:lnTo>
                  <a:pt x="3243" y="1291"/>
                </a:lnTo>
                <a:lnTo>
                  <a:pt x="3237" y="1301"/>
                </a:lnTo>
                <a:lnTo>
                  <a:pt x="3227" y="1312"/>
                </a:lnTo>
                <a:lnTo>
                  <a:pt x="3226" y="1315"/>
                </a:lnTo>
                <a:lnTo>
                  <a:pt x="3225" y="1317"/>
                </a:lnTo>
                <a:lnTo>
                  <a:pt x="3223" y="1321"/>
                </a:lnTo>
                <a:lnTo>
                  <a:pt x="3223" y="1325"/>
                </a:lnTo>
                <a:lnTo>
                  <a:pt x="3223" y="1332"/>
                </a:lnTo>
                <a:lnTo>
                  <a:pt x="3222" y="1338"/>
                </a:lnTo>
                <a:lnTo>
                  <a:pt x="3207" y="1383"/>
                </a:lnTo>
                <a:lnTo>
                  <a:pt x="3191" y="1429"/>
                </a:lnTo>
                <a:lnTo>
                  <a:pt x="3176" y="1474"/>
                </a:lnTo>
                <a:lnTo>
                  <a:pt x="3162" y="1520"/>
                </a:lnTo>
                <a:lnTo>
                  <a:pt x="3156" y="1541"/>
                </a:lnTo>
                <a:lnTo>
                  <a:pt x="3149" y="1563"/>
                </a:lnTo>
                <a:lnTo>
                  <a:pt x="3144" y="1584"/>
                </a:lnTo>
                <a:lnTo>
                  <a:pt x="3142" y="1607"/>
                </a:lnTo>
                <a:lnTo>
                  <a:pt x="3139" y="1618"/>
                </a:lnTo>
                <a:lnTo>
                  <a:pt x="3135" y="1629"/>
                </a:lnTo>
                <a:lnTo>
                  <a:pt x="3130" y="1639"/>
                </a:lnTo>
                <a:lnTo>
                  <a:pt x="3124" y="1648"/>
                </a:lnTo>
                <a:lnTo>
                  <a:pt x="3117" y="1657"/>
                </a:lnTo>
                <a:lnTo>
                  <a:pt x="3110" y="1667"/>
                </a:lnTo>
                <a:lnTo>
                  <a:pt x="3105" y="1677"/>
                </a:lnTo>
                <a:lnTo>
                  <a:pt x="3102" y="1688"/>
                </a:lnTo>
                <a:lnTo>
                  <a:pt x="3095" y="1710"/>
                </a:lnTo>
                <a:lnTo>
                  <a:pt x="3090" y="1732"/>
                </a:lnTo>
                <a:lnTo>
                  <a:pt x="3083" y="1760"/>
                </a:lnTo>
                <a:lnTo>
                  <a:pt x="3073" y="1787"/>
                </a:lnTo>
                <a:lnTo>
                  <a:pt x="3063" y="1814"/>
                </a:lnTo>
                <a:lnTo>
                  <a:pt x="3053" y="1841"/>
                </a:lnTo>
                <a:lnTo>
                  <a:pt x="3049" y="1853"/>
                </a:lnTo>
                <a:lnTo>
                  <a:pt x="3045" y="1865"/>
                </a:lnTo>
                <a:lnTo>
                  <a:pt x="3043" y="1878"/>
                </a:lnTo>
                <a:lnTo>
                  <a:pt x="3039" y="1890"/>
                </a:lnTo>
                <a:lnTo>
                  <a:pt x="3038" y="1896"/>
                </a:lnTo>
                <a:lnTo>
                  <a:pt x="3034" y="1904"/>
                </a:lnTo>
                <a:lnTo>
                  <a:pt x="3033" y="1906"/>
                </a:lnTo>
                <a:lnTo>
                  <a:pt x="3030" y="1909"/>
                </a:lnTo>
                <a:lnTo>
                  <a:pt x="3026" y="1911"/>
                </a:lnTo>
                <a:lnTo>
                  <a:pt x="3023" y="1914"/>
                </a:lnTo>
                <a:lnTo>
                  <a:pt x="3011" y="1920"/>
                </a:lnTo>
                <a:lnTo>
                  <a:pt x="3003" y="1928"/>
                </a:lnTo>
                <a:lnTo>
                  <a:pt x="2995" y="1938"/>
                </a:lnTo>
                <a:lnTo>
                  <a:pt x="2989" y="1948"/>
                </a:lnTo>
                <a:lnTo>
                  <a:pt x="2985" y="1958"/>
                </a:lnTo>
                <a:lnTo>
                  <a:pt x="2983" y="1969"/>
                </a:lnTo>
                <a:lnTo>
                  <a:pt x="2980" y="1982"/>
                </a:lnTo>
                <a:lnTo>
                  <a:pt x="2978" y="1993"/>
                </a:lnTo>
                <a:lnTo>
                  <a:pt x="2975" y="2004"/>
                </a:lnTo>
                <a:lnTo>
                  <a:pt x="2971" y="2014"/>
                </a:lnTo>
                <a:lnTo>
                  <a:pt x="2965" y="2028"/>
                </a:lnTo>
                <a:lnTo>
                  <a:pt x="2961" y="2041"/>
                </a:lnTo>
                <a:lnTo>
                  <a:pt x="2954" y="2066"/>
                </a:lnTo>
                <a:lnTo>
                  <a:pt x="2946" y="2090"/>
                </a:lnTo>
                <a:lnTo>
                  <a:pt x="2939" y="2113"/>
                </a:lnTo>
                <a:lnTo>
                  <a:pt x="2931" y="2137"/>
                </a:lnTo>
                <a:lnTo>
                  <a:pt x="2924" y="2162"/>
                </a:lnTo>
                <a:lnTo>
                  <a:pt x="2917" y="2186"/>
                </a:lnTo>
                <a:lnTo>
                  <a:pt x="2912" y="2211"/>
                </a:lnTo>
                <a:lnTo>
                  <a:pt x="2909" y="2236"/>
                </a:lnTo>
                <a:lnTo>
                  <a:pt x="2902" y="2273"/>
                </a:lnTo>
                <a:lnTo>
                  <a:pt x="2893" y="2308"/>
                </a:lnTo>
                <a:lnTo>
                  <a:pt x="2885" y="2343"/>
                </a:lnTo>
                <a:lnTo>
                  <a:pt x="2875" y="2378"/>
                </a:lnTo>
                <a:lnTo>
                  <a:pt x="2868" y="2398"/>
                </a:lnTo>
                <a:lnTo>
                  <a:pt x="2862" y="2418"/>
                </a:lnTo>
                <a:lnTo>
                  <a:pt x="2856" y="2439"/>
                </a:lnTo>
                <a:lnTo>
                  <a:pt x="2847" y="2459"/>
                </a:lnTo>
                <a:lnTo>
                  <a:pt x="2841" y="2471"/>
                </a:lnTo>
                <a:lnTo>
                  <a:pt x="2837" y="2483"/>
                </a:lnTo>
                <a:lnTo>
                  <a:pt x="2835" y="2497"/>
                </a:lnTo>
                <a:lnTo>
                  <a:pt x="2833" y="2510"/>
                </a:lnTo>
                <a:lnTo>
                  <a:pt x="2833" y="2515"/>
                </a:lnTo>
                <a:lnTo>
                  <a:pt x="2833" y="2517"/>
                </a:lnTo>
                <a:lnTo>
                  <a:pt x="2836" y="2518"/>
                </a:lnTo>
                <a:lnTo>
                  <a:pt x="2837" y="2518"/>
                </a:lnTo>
                <a:lnTo>
                  <a:pt x="2842" y="2516"/>
                </a:lnTo>
                <a:lnTo>
                  <a:pt x="2847" y="2512"/>
                </a:lnTo>
                <a:lnTo>
                  <a:pt x="2846" y="2528"/>
                </a:lnTo>
                <a:lnTo>
                  <a:pt x="2842" y="2545"/>
                </a:lnTo>
                <a:lnTo>
                  <a:pt x="2840" y="2560"/>
                </a:lnTo>
                <a:lnTo>
                  <a:pt x="2837" y="2574"/>
                </a:lnTo>
                <a:lnTo>
                  <a:pt x="2835" y="2589"/>
                </a:lnTo>
                <a:lnTo>
                  <a:pt x="2831" y="2604"/>
                </a:lnTo>
                <a:lnTo>
                  <a:pt x="2827" y="2619"/>
                </a:lnTo>
                <a:lnTo>
                  <a:pt x="2823" y="2633"/>
                </a:lnTo>
                <a:lnTo>
                  <a:pt x="2815" y="2661"/>
                </a:lnTo>
                <a:lnTo>
                  <a:pt x="2807" y="2691"/>
                </a:lnTo>
                <a:lnTo>
                  <a:pt x="2803" y="2714"/>
                </a:lnTo>
                <a:lnTo>
                  <a:pt x="2798" y="2737"/>
                </a:lnTo>
                <a:lnTo>
                  <a:pt x="2793" y="2759"/>
                </a:lnTo>
                <a:lnTo>
                  <a:pt x="2786" y="2781"/>
                </a:lnTo>
                <a:lnTo>
                  <a:pt x="2782" y="2791"/>
                </a:lnTo>
                <a:lnTo>
                  <a:pt x="2778" y="2799"/>
                </a:lnTo>
                <a:lnTo>
                  <a:pt x="2777" y="2804"/>
                </a:lnTo>
                <a:lnTo>
                  <a:pt x="2778" y="2809"/>
                </a:lnTo>
                <a:lnTo>
                  <a:pt x="2779" y="2814"/>
                </a:lnTo>
                <a:lnTo>
                  <a:pt x="2783" y="2819"/>
                </a:lnTo>
                <a:lnTo>
                  <a:pt x="2784" y="2822"/>
                </a:lnTo>
                <a:lnTo>
                  <a:pt x="2783" y="2824"/>
                </a:lnTo>
                <a:lnTo>
                  <a:pt x="2777" y="2829"/>
                </a:lnTo>
                <a:lnTo>
                  <a:pt x="2772" y="2834"/>
                </a:lnTo>
                <a:lnTo>
                  <a:pt x="2768" y="2839"/>
                </a:lnTo>
                <a:lnTo>
                  <a:pt x="2764" y="2846"/>
                </a:lnTo>
                <a:lnTo>
                  <a:pt x="2758" y="2858"/>
                </a:lnTo>
                <a:lnTo>
                  <a:pt x="2754" y="2871"/>
                </a:lnTo>
                <a:lnTo>
                  <a:pt x="2749" y="2897"/>
                </a:lnTo>
                <a:lnTo>
                  <a:pt x="2746" y="2925"/>
                </a:lnTo>
                <a:lnTo>
                  <a:pt x="2742" y="2946"/>
                </a:lnTo>
                <a:lnTo>
                  <a:pt x="2739" y="2969"/>
                </a:lnTo>
                <a:lnTo>
                  <a:pt x="2736" y="2990"/>
                </a:lnTo>
                <a:lnTo>
                  <a:pt x="2732" y="3011"/>
                </a:lnTo>
                <a:lnTo>
                  <a:pt x="2720" y="3058"/>
                </a:lnTo>
                <a:lnTo>
                  <a:pt x="2710" y="3104"/>
                </a:lnTo>
                <a:lnTo>
                  <a:pt x="2705" y="3128"/>
                </a:lnTo>
                <a:lnTo>
                  <a:pt x="2700" y="3152"/>
                </a:lnTo>
                <a:lnTo>
                  <a:pt x="2698" y="3174"/>
                </a:lnTo>
                <a:lnTo>
                  <a:pt x="2694" y="3198"/>
                </a:lnTo>
                <a:lnTo>
                  <a:pt x="2690" y="3236"/>
                </a:lnTo>
                <a:lnTo>
                  <a:pt x="2685" y="3272"/>
                </a:lnTo>
                <a:lnTo>
                  <a:pt x="2680" y="3310"/>
                </a:lnTo>
                <a:lnTo>
                  <a:pt x="2678" y="3347"/>
                </a:lnTo>
                <a:lnTo>
                  <a:pt x="2675" y="3362"/>
                </a:lnTo>
                <a:lnTo>
                  <a:pt x="2673" y="3377"/>
                </a:lnTo>
                <a:lnTo>
                  <a:pt x="2668" y="3393"/>
                </a:lnTo>
                <a:lnTo>
                  <a:pt x="2664" y="3408"/>
                </a:lnTo>
                <a:lnTo>
                  <a:pt x="2660" y="3424"/>
                </a:lnTo>
                <a:lnTo>
                  <a:pt x="2658" y="3440"/>
                </a:lnTo>
                <a:lnTo>
                  <a:pt x="2655" y="3456"/>
                </a:lnTo>
                <a:lnTo>
                  <a:pt x="2654" y="3474"/>
                </a:lnTo>
                <a:lnTo>
                  <a:pt x="2653" y="3489"/>
                </a:lnTo>
                <a:lnTo>
                  <a:pt x="2650" y="3503"/>
                </a:lnTo>
                <a:lnTo>
                  <a:pt x="2648" y="3510"/>
                </a:lnTo>
                <a:lnTo>
                  <a:pt x="2645" y="3517"/>
                </a:lnTo>
                <a:lnTo>
                  <a:pt x="2641" y="3523"/>
                </a:lnTo>
                <a:lnTo>
                  <a:pt x="2636" y="3529"/>
                </a:lnTo>
                <a:lnTo>
                  <a:pt x="2631" y="3535"/>
                </a:lnTo>
                <a:lnTo>
                  <a:pt x="2629" y="3543"/>
                </a:lnTo>
                <a:lnTo>
                  <a:pt x="2629" y="3547"/>
                </a:lnTo>
                <a:lnTo>
                  <a:pt x="2630" y="3551"/>
                </a:lnTo>
                <a:lnTo>
                  <a:pt x="2633" y="3554"/>
                </a:lnTo>
                <a:lnTo>
                  <a:pt x="2636" y="3558"/>
                </a:lnTo>
                <a:lnTo>
                  <a:pt x="2639" y="3562"/>
                </a:lnTo>
                <a:lnTo>
                  <a:pt x="2639" y="3564"/>
                </a:lnTo>
                <a:lnTo>
                  <a:pt x="2639" y="3568"/>
                </a:lnTo>
                <a:lnTo>
                  <a:pt x="2638" y="3571"/>
                </a:lnTo>
                <a:lnTo>
                  <a:pt x="2631" y="3591"/>
                </a:lnTo>
                <a:lnTo>
                  <a:pt x="2628" y="3611"/>
                </a:lnTo>
                <a:lnTo>
                  <a:pt x="2625" y="3621"/>
                </a:lnTo>
                <a:lnTo>
                  <a:pt x="2625" y="3631"/>
                </a:lnTo>
                <a:lnTo>
                  <a:pt x="2625" y="3642"/>
                </a:lnTo>
                <a:lnTo>
                  <a:pt x="2625" y="3652"/>
                </a:lnTo>
                <a:lnTo>
                  <a:pt x="2625" y="3666"/>
                </a:lnTo>
                <a:lnTo>
                  <a:pt x="2625" y="3678"/>
                </a:lnTo>
                <a:lnTo>
                  <a:pt x="2624" y="3692"/>
                </a:lnTo>
                <a:lnTo>
                  <a:pt x="2623" y="3706"/>
                </a:lnTo>
                <a:lnTo>
                  <a:pt x="2618" y="3732"/>
                </a:lnTo>
                <a:lnTo>
                  <a:pt x="2613" y="3759"/>
                </a:lnTo>
                <a:lnTo>
                  <a:pt x="2606" y="3786"/>
                </a:lnTo>
                <a:lnTo>
                  <a:pt x="2600" y="3814"/>
                </a:lnTo>
                <a:lnTo>
                  <a:pt x="2595" y="3828"/>
                </a:lnTo>
                <a:lnTo>
                  <a:pt x="2590" y="3841"/>
                </a:lnTo>
                <a:lnTo>
                  <a:pt x="2585" y="3855"/>
                </a:lnTo>
                <a:lnTo>
                  <a:pt x="2579" y="3868"/>
                </a:lnTo>
                <a:lnTo>
                  <a:pt x="2568" y="3884"/>
                </a:lnTo>
                <a:lnTo>
                  <a:pt x="2559" y="3900"/>
                </a:lnTo>
                <a:lnTo>
                  <a:pt x="2554" y="3918"/>
                </a:lnTo>
                <a:lnTo>
                  <a:pt x="2549" y="3934"/>
                </a:lnTo>
                <a:lnTo>
                  <a:pt x="2545" y="3952"/>
                </a:lnTo>
                <a:lnTo>
                  <a:pt x="2541" y="3969"/>
                </a:lnTo>
                <a:lnTo>
                  <a:pt x="2539" y="3989"/>
                </a:lnTo>
                <a:lnTo>
                  <a:pt x="2534" y="4011"/>
                </a:lnTo>
                <a:lnTo>
                  <a:pt x="2527" y="4031"/>
                </a:lnTo>
                <a:lnTo>
                  <a:pt x="2520" y="4050"/>
                </a:lnTo>
                <a:lnTo>
                  <a:pt x="2515" y="4061"/>
                </a:lnTo>
                <a:lnTo>
                  <a:pt x="2510" y="4073"/>
                </a:lnTo>
                <a:lnTo>
                  <a:pt x="2509" y="4080"/>
                </a:lnTo>
                <a:lnTo>
                  <a:pt x="2509" y="4085"/>
                </a:lnTo>
                <a:lnTo>
                  <a:pt x="2509" y="4091"/>
                </a:lnTo>
                <a:lnTo>
                  <a:pt x="2510" y="4096"/>
                </a:lnTo>
                <a:lnTo>
                  <a:pt x="2512" y="4104"/>
                </a:lnTo>
                <a:lnTo>
                  <a:pt x="2512" y="4112"/>
                </a:lnTo>
                <a:lnTo>
                  <a:pt x="2512" y="4120"/>
                </a:lnTo>
                <a:lnTo>
                  <a:pt x="2511" y="4127"/>
                </a:lnTo>
                <a:lnTo>
                  <a:pt x="2509" y="4142"/>
                </a:lnTo>
                <a:lnTo>
                  <a:pt x="2506" y="4158"/>
                </a:lnTo>
                <a:lnTo>
                  <a:pt x="2505" y="4174"/>
                </a:lnTo>
                <a:lnTo>
                  <a:pt x="2502" y="4191"/>
                </a:lnTo>
                <a:lnTo>
                  <a:pt x="2499" y="4208"/>
                </a:lnTo>
                <a:lnTo>
                  <a:pt x="2497" y="4224"/>
                </a:lnTo>
                <a:lnTo>
                  <a:pt x="2495" y="4238"/>
                </a:lnTo>
                <a:lnTo>
                  <a:pt x="2491" y="4252"/>
                </a:lnTo>
                <a:lnTo>
                  <a:pt x="2487" y="4265"/>
                </a:lnTo>
                <a:lnTo>
                  <a:pt x="2482" y="4278"/>
                </a:lnTo>
                <a:lnTo>
                  <a:pt x="2475" y="4302"/>
                </a:lnTo>
                <a:lnTo>
                  <a:pt x="2470" y="4324"/>
                </a:lnTo>
                <a:lnTo>
                  <a:pt x="2467" y="4337"/>
                </a:lnTo>
                <a:lnTo>
                  <a:pt x="2465" y="4348"/>
                </a:lnTo>
                <a:lnTo>
                  <a:pt x="2465" y="4361"/>
                </a:lnTo>
                <a:lnTo>
                  <a:pt x="2465" y="4373"/>
                </a:lnTo>
                <a:lnTo>
                  <a:pt x="2463" y="4383"/>
                </a:lnTo>
                <a:lnTo>
                  <a:pt x="2461" y="4393"/>
                </a:lnTo>
                <a:lnTo>
                  <a:pt x="2458" y="4406"/>
                </a:lnTo>
                <a:lnTo>
                  <a:pt x="2455" y="4418"/>
                </a:lnTo>
                <a:lnTo>
                  <a:pt x="2461" y="4413"/>
                </a:lnTo>
                <a:lnTo>
                  <a:pt x="2465" y="4407"/>
                </a:lnTo>
                <a:lnTo>
                  <a:pt x="2468" y="4401"/>
                </a:lnTo>
                <a:lnTo>
                  <a:pt x="2471" y="4396"/>
                </a:lnTo>
                <a:lnTo>
                  <a:pt x="2476" y="4383"/>
                </a:lnTo>
                <a:lnTo>
                  <a:pt x="2482" y="4373"/>
                </a:lnTo>
                <a:lnTo>
                  <a:pt x="2485" y="4382"/>
                </a:lnTo>
                <a:lnTo>
                  <a:pt x="2486" y="4391"/>
                </a:lnTo>
                <a:lnTo>
                  <a:pt x="2486" y="4400"/>
                </a:lnTo>
                <a:lnTo>
                  <a:pt x="2485" y="4408"/>
                </a:lnTo>
                <a:lnTo>
                  <a:pt x="2480" y="4426"/>
                </a:lnTo>
                <a:lnTo>
                  <a:pt x="2475" y="4442"/>
                </a:lnTo>
                <a:lnTo>
                  <a:pt x="2470" y="4461"/>
                </a:lnTo>
                <a:lnTo>
                  <a:pt x="2468" y="4479"/>
                </a:lnTo>
                <a:lnTo>
                  <a:pt x="2468" y="4489"/>
                </a:lnTo>
                <a:lnTo>
                  <a:pt x="2468" y="4497"/>
                </a:lnTo>
                <a:lnTo>
                  <a:pt x="2470" y="4506"/>
                </a:lnTo>
                <a:lnTo>
                  <a:pt x="2471" y="4516"/>
                </a:lnTo>
                <a:lnTo>
                  <a:pt x="2478" y="4499"/>
                </a:lnTo>
                <a:lnTo>
                  <a:pt x="2482" y="4480"/>
                </a:lnTo>
                <a:lnTo>
                  <a:pt x="2486" y="4461"/>
                </a:lnTo>
                <a:lnTo>
                  <a:pt x="2490" y="4442"/>
                </a:lnTo>
                <a:lnTo>
                  <a:pt x="2492" y="4423"/>
                </a:lnTo>
                <a:lnTo>
                  <a:pt x="2497" y="4405"/>
                </a:lnTo>
                <a:lnTo>
                  <a:pt x="2500" y="4396"/>
                </a:lnTo>
                <a:lnTo>
                  <a:pt x="2504" y="4386"/>
                </a:lnTo>
                <a:lnTo>
                  <a:pt x="2509" y="4378"/>
                </a:lnTo>
                <a:lnTo>
                  <a:pt x="2514" y="4369"/>
                </a:lnTo>
                <a:lnTo>
                  <a:pt x="2516" y="4371"/>
                </a:lnTo>
                <a:lnTo>
                  <a:pt x="2517" y="4372"/>
                </a:lnTo>
                <a:lnTo>
                  <a:pt x="2519" y="4373"/>
                </a:lnTo>
                <a:lnTo>
                  <a:pt x="2519" y="4376"/>
                </a:lnTo>
                <a:lnTo>
                  <a:pt x="2517" y="4379"/>
                </a:lnTo>
                <a:lnTo>
                  <a:pt x="2516" y="4383"/>
                </a:lnTo>
                <a:lnTo>
                  <a:pt x="2512" y="4395"/>
                </a:lnTo>
                <a:lnTo>
                  <a:pt x="2510" y="4407"/>
                </a:lnTo>
                <a:lnTo>
                  <a:pt x="2507" y="4422"/>
                </a:lnTo>
                <a:lnTo>
                  <a:pt x="2505" y="4437"/>
                </a:lnTo>
                <a:lnTo>
                  <a:pt x="2501" y="4452"/>
                </a:lnTo>
                <a:lnTo>
                  <a:pt x="2496" y="4467"/>
                </a:lnTo>
                <a:lnTo>
                  <a:pt x="2492" y="4480"/>
                </a:lnTo>
                <a:lnTo>
                  <a:pt x="2490" y="4494"/>
                </a:lnTo>
                <a:lnTo>
                  <a:pt x="2490" y="4500"/>
                </a:lnTo>
                <a:lnTo>
                  <a:pt x="2489" y="4506"/>
                </a:lnTo>
                <a:lnTo>
                  <a:pt x="2486" y="4514"/>
                </a:lnTo>
                <a:lnTo>
                  <a:pt x="2484" y="4520"/>
                </a:lnTo>
                <a:lnTo>
                  <a:pt x="2482" y="4524"/>
                </a:lnTo>
                <a:lnTo>
                  <a:pt x="2481" y="4527"/>
                </a:lnTo>
                <a:lnTo>
                  <a:pt x="2472" y="4539"/>
                </a:lnTo>
                <a:lnTo>
                  <a:pt x="2466" y="4551"/>
                </a:lnTo>
                <a:lnTo>
                  <a:pt x="2462" y="4563"/>
                </a:lnTo>
                <a:lnTo>
                  <a:pt x="2460" y="4576"/>
                </a:lnTo>
                <a:lnTo>
                  <a:pt x="2456" y="4601"/>
                </a:lnTo>
                <a:lnTo>
                  <a:pt x="2453" y="4628"/>
                </a:lnTo>
                <a:lnTo>
                  <a:pt x="2452" y="4638"/>
                </a:lnTo>
                <a:lnTo>
                  <a:pt x="2453" y="4648"/>
                </a:lnTo>
                <a:lnTo>
                  <a:pt x="2455" y="4655"/>
                </a:lnTo>
                <a:lnTo>
                  <a:pt x="2456" y="4664"/>
                </a:lnTo>
                <a:lnTo>
                  <a:pt x="2455" y="4672"/>
                </a:lnTo>
                <a:lnTo>
                  <a:pt x="2452" y="4680"/>
                </a:lnTo>
                <a:lnTo>
                  <a:pt x="2450" y="4688"/>
                </a:lnTo>
                <a:lnTo>
                  <a:pt x="2448" y="4697"/>
                </a:lnTo>
                <a:lnTo>
                  <a:pt x="2447" y="4706"/>
                </a:lnTo>
                <a:lnTo>
                  <a:pt x="2447" y="4713"/>
                </a:lnTo>
                <a:lnTo>
                  <a:pt x="2447" y="4731"/>
                </a:lnTo>
                <a:lnTo>
                  <a:pt x="2446" y="4748"/>
                </a:lnTo>
                <a:lnTo>
                  <a:pt x="2448" y="4746"/>
                </a:lnTo>
                <a:lnTo>
                  <a:pt x="2451" y="4741"/>
                </a:lnTo>
                <a:lnTo>
                  <a:pt x="2452" y="4737"/>
                </a:lnTo>
                <a:lnTo>
                  <a:pt x="2452" y="4732"/>
                </a:lnTo>
                <a:lnTo>
                  <a:pt x="2453" y="4728"/>
                </a:lnTo>
                <a:lnTo>
                  <a:pt x="2455" y="4726"/>
                </a:lnTo>
                <a:lnTo>
                  <a:pt x="2457" y="4724"/>
                </a:lnTo>
                <a:lnTo>
                  <a:pt x="2461" y="4724"/>
                </a:lnTo>
                <a:lnTo>
                  <a:pt x="2463" y="4726"/>
                </a:lnTo>
                <a:lnTo>
                  <a:pt x="2466" y="4728"/>
                </a:lnTo>
                <a:lnTo>
                  <a:pt x="2467" y="4732"/>
                </a:lnTo>
                <a:lnTo>
                  <a:pt x="2467" y="4736"/>
                </a:lnTo>
                <a:lnTo>
                  <a:pt x="2466" y="4744"/>
                </a:lnTo>
                <a:lnTo>
                  <a:pt x="2465" y="4753"/>
                </a:lnTo>
                <a:lnTo>
                  <a:pt x="2462" y="4775"/>
                </a:lnTo>
                <a:lnTo>
                  <a:pt x="2461" y="4797"/>
                </a:lnTo>
                <a:lnTo>
                  <a:pt x="2458" y="4818"/>
                </a:lnTo>
                <a:lnTo>
                  <a:pt x="2455" y="4840"/>
                </a:lnTo>
                <a:lnTo>
                  <a:pt x="2453" y="4847"/>
                </a:lnTo>
                <a:lnTo>
                  <a:pt x="2451" y="4855"/>
                </a:lnTo>
                <a:lnTo>
                  <a:pt x="2445" y="4862"/>
                </a:lnTo>
                <a:lnTo>
                  <a:pt x="2441" y="4869"/>
                </a:lnTo>
                <a:lnTo>
                  <a:pt x="2441" y="4872"/>
                </a:lnTo>
                <a:lnTo>
                  <a:pt x="2442" y="4876"/>
                </a:lnTo>
                <a:lnTo>
                  <a:pt x="2446" y="4880"/>
                </a:lnTo>
                <a:lnTo>
                  <a:pt x="2451" y="4884"/>
                </a:lnTo>
                <a:lnTo>
                  <a:pt x="2452" y="4885"/>
                </a:lnTo>
                <a:lnTo>
                  <a:pt x="2452" y="4886"/>
                </a:lnTo>
                <a:lnTo>
                  <a:pt x="2452" y="4887"/>
                </a:lnTo>
                <a:lnTo>
                  <a:pt x="2452" y="4890"/>
                </a:lnTo>
                <a:lnTo>
                  <a:pt x="2450" y="4895"/>
                </a:lnTo>
                <a:lnTo>
                  <a:pt x="2448" y="4899"/>
                </a:lnTo>
                <a:lnTo>
                  <a:pt x="2447" y="4907"/>
                </a:lnTo>
                <a:lnTo>
                  <a:pt x="2445" y="4915"/>
                </a:lnTo>
                <a:lnTo>
                  <a:pt x="2442" y="4925"/>
                </a:lnTo>
                <a:lnTo>
                  <a:pt x="2436" y="4935"/>
                </a:lnTo>
                <a:lnTo>
                  <a:pt x="2442" y="4933"/>
                </a:lnTo>
                <a:lnTo>
                  <a:pt x="2446" y="4930"/>
                </a:lnTo>
                <a:lnTo>
                  <a:pt x="2450" y="4928"/>
                </a:lnTo>
                <a:lnTo>
                  <a:pt x="2453" y="4925"/>
                </a:lnTo>
                <a:lnTo>
                  <a:pt x="2455" y="4923"/>
                </a:lnTo>
                <a:lnTo>
                  <a:pt x="2456" y="4919"/>
                </a:lnTo>
                <a:lnTo>
                  <a:pt x="2457" y="4916"/>
                </a:lnTo>
                <a:lnTo>
                  <a:pt x="2457" y="4912"/>
                </a:lnTo>
                <a:lnTo>
                  <a:pt x="2456" y="4900"/>
                </a:lnTo>
                <a:lnTo>
                  <a:pt x="2457" y="4889"/>
                </a:lnTo>
                <a:lnTo>
                  <a:pt x="2458" y="4877"/>
                </a:lnTo>
                <a:lnTo>
                  <a:pt x="2461" y="4865"/>
                </a:lnTo>
                <a:lnTo>
                  <a:pt x="2466" y="4842"/>
                </a:lnTo>
                <a:lnTo>
                  <a:pt x="2470" y="4818"/>
                </a:lnTo>
                <a:lnTo>
                  <a:pt x="2471" y="4816"/>
                </a:lnTo>
                <a:lnTo>
                  <a:pt x="2472" y="4813"/>
                </a:lnTo>
                <a:lnTo>
                  <a:pt x="2473" y="4796"/>
                </a:lnTo>
                <a:lnTo>
                  <a:pt x="2477" y="4778"/>
                </a:lnTo>
                <a:lnTo>
                  <a:pt x="2481" y="4761"/>
                </a:lnTo>
                <a:lnTo>
                  <a:pt x="2485" y="4744"/>
                </a:lnTo>
                <a:lnTo>
                  <a:pt x="2490" y="4727"/>
                </a:lnTo>
                <a:lnTo>
                  <a:pt x="2494" y="4709"/>
                </a:lnTo>
                <a:lnTo>
                  <a:pt x="2496" y="4692"/>
                </a:lnTo>
                <a:lnTo>
                  <a:pt x="2496" y="4674"/>
                </a:lnTo>
                <a:lnTo>
                  <a:pt x="2496" y="4669"/>
                </a:lnTo>
                <a:lnTo>
                  <a:pt x="2496" y="4665"/>
                </a:lnTo>
                <a:lnTo>
                  <a:pt x="2497" y="4663"/>
                </a:lnTo>
                <a:lnTo>
                  <a:pt x="2497" y="4660"/>
                </a:lnTo>
                <a:lnTo>
                  <a:pt x="2500" y="4658"/>
                </a:lnTo>
                <a:lnTo>
                  <a:pt x="2502" y="4658"/>
                </a:lnTo>
                <a:lnTo>
                  <a:pt x="2505" y="4659"/>
                </a:lnTo>
                <a:lnTo>
                  <a:pt x="2507" y="4660"/>
                </a:lnTo>
                <a:lnTo>
                  <a:pt x="2510" y="4663"/>
                </a:lnTo>
                <a:lnTo>
                  <a:pt x="2509" y="4665"/>
                </a:lnTo>
                <a:lnTo>
                  <a:pt x="2506" y="4673"/>
                </a:lnTo>
                <a:lnTo>
                  <a:pt x="2505" y="4679"/>
                </a:lnTo>
                <a:lnTo>
                  <a:pt x="2505" y="4687"/>
                </a:lnTo>
                <a:lnTo>
                  <a:pt x="2506" y="4694"/>
                </a:lnTo>
                <a:lnTo>
                  <a:pt x="2509" y="4709"/>
                </a:lnTo>
                <a:lnTo>
                  <a:pt x="2509" y="4723"/>
                </a:lnTo>
                <a:lnTo>
                  <a:pt x="2505" y="4756"/>
                </a:lnTo>
                <a:lnTo>
                  <a:pt x="2502" y="4790"/>
                </a:lnTo>
                <a:lnTo>
                  <a:pt x="2500" y="4806"/>
                </a:lnTo>
                <a:lnTo>
                  <a:pt x="2497" y="4822"/>
                </a:lnTo>
                <a:lnTo>
                  <a:pt x="2495" y="4838"/>
                </a:lnTo>
                <a:lnTo>
                  <a:pt x="2491" y="4854"/>
                </a:lnTo>
                <a:lnTo>
                  <a:pt x="2486" y="4880"/>
                </a:lnTo>
                <a:lnTo>
                  <a:pt x="2484" y="4905"/>
                </a:lnTo>
                <a:lnTo>
                  <a:pt x="2481" y="4931"/>
                </a:lnTo>
                <a:lnTo>
                  <a:pt x="2477" y="4956"/>
                </a:lnTo>
                <a:lnTo>
                  <a:pt x="2476" y="4973"/>
                </a:lnTo>
                <a:lnTo>
                  <a:pt x="2475" y="4990"/>
                </a:lnTo>
                <a:lnTo>
                  <a:pt x="2473" y="5007"/>
                </a:lnTo>
                <a:lnTo>
                  <a:pt x="2473" y="5024"/>
                </a:lnTo>
                <a:lnTo>
                  <a:pt x="2473" y="5030"/>
                </a:lnTo>
                <a:lnTo>
                  <a:pt x="2472" y="5038"/>
                </a:lnTo>
                <a:lnTo>
                  <a:pt x="2467" y="5048"/>
                </a:lnTo>
                <a:lnTo>
                  <a:pt x="2465" y="5059"/>
                </a:lnTo>
                <a:lnTo>
                  <a:pt x="2463" y="5069"/>
                </a:lnTo>
                <a:lnTo>
                  <a:pt x="2462" y="5081"/>
                </a:lnTo>
                <a:lnTo>
                  <a:pt x="2463" y="5103"/>
                </a:lnTo>
                <a:lnTo>
                  <a:pt x="2463" y="5124"/>
                </a:lnTo>
                <a:lnTo>
                  <a:pt x="2462" y="5166"/>
                </a:lnTo>
                <a:lnTo>
                  <a:pt x="2462" y="5206"/>
                </a:lnTo>
                <a:lnTo>
                  <a:pt x="2462" y="5247"/>
                </a:lnTo>
                <a:lnTo>
                  <a:pt x="2462" y="5287"/>
                </a:lnTo>
                <a:lnTo>
                  <a:pt x="2461" y="5310"/>
                </a:lnTo>
                <a:lnTo>
                  <a:pt x="2460" y="5334"/>
                </a:lnTo>
                <a:lnTo>
                  <a:pt x="2460" y="5345"/>
                </a:lnTo>
                <a:lnTo>
                  <a:pt x="2460" y="5356"/>
                </a:lnTo>
                <a:lnTo>
                  <a:pt x="2461" y="5369"/>
                </a:lnTo>
                <a:lnTo>
                  <a:pt x="2462" y="5380"/>
                </a:lnTo>
                <a:lnTo>
                  <a:pt x="2463" y="5387"/>
                </a:lnTo>
                <a:lnTo>
                  <a:pt x="2462" y="5392"/>
                </a:lnTo>
                <a:lnTo>
                  <a:pt x="2457" y="5400"/>
                </a:lnTo>
                <a:lnTo>
                  <a:pt x="2455" y="5410"/>
                </a:lnTo>
                <a:lnTo>
                  <a:pt x="2453" y="5420"/>
                </a:lnTo>
                <a:lnTo>
                  <a:pt x="2453" y="5429"/>
                </a:lnTo>
                <a:lnTo>
                  <a:pt x="2457" y="5449"/>
                </a:lnTo>
                <a:lnTo>
                  <a:pt x="2462" y="5468"/>
                </a:lnTo>
                <a:lnTo>
                  <a:pt x="2466" y="5481"/>
                </a:lnTo>
                <a:lnTo>
                  <a:pt x="2466" y="5493"/>
                </a:lnTo>
                <a:lnTo>
                  <a:pt x="2465" y="5498"/>
                </a:lnTo>
                <a:lnTo>
                  <a:pt x="2462" y="5503"/>
                </a:lnTo>
                <a:lnTo>
                  <a:pt x="2458" y="5508"/>
                </a:lnTo>
                <a:lnTo>
                  <a:pt x="2452" y="5513"/>
                </a:lnTo>
                <a:lnTo>
                  <a:pt x="2446" y="5502"/>
                </a:lnTo>
                <a:lnTo>
                  <a:pt x="2440" y="5489"/>
                </a:lnTo>
                <a:lnTo>
                  <a:pt x="2431" y="5476"/>
                </a:lnTo>
                <a:lnTo>
                  <a:pt x="2420" y="5462"/>
                </a:lnTo>
                <a:lnTo>
                  <a:pt x="2417" y="5459"/>
                </a:lnTo>
                <a:lnTo>
                  <a:pt x="2413" y="5457"/>
                </a:lnTo>
                <a:lnTo>
                  <a:pt x="2410" y="5455"/>
                </a:lnTo>
                <a:lnTo>
                  <a:pt x="2406" y="5455"/>
                </a:lnTo>
                <a:lnTo>
                  <a:pt x="2402" y="5457"/>
                </a:lnTo>
                <a:lnTo>
                  <a:pt x="2401" y="5459"/>
                </a:lnTo>
                <a:lnTo>
                  <a:pt x="2399" y="5463"/>
                </a:lnTo>
                <a:lnTo>
                  <a:pt x="2398" y="5467"/>
                </a:lnTo>
                <a:lnTo>
                  <a:pt x="2399" y="5472"/>
                </a:lnTo>
                <a:lnTo>
                  <a:pt x="2402" y="5476"/>
                </a:lnTo>
                <a:lnTo>
                  <a:pt x="2406" y="5478"/>
                </a:lnTo>
                <a:lnTo>
                  <a:pt x="2411" y="5481"/>
                </a:lnTo>
                <a:lnTo>
                  <a:pt x="2421" y="5486"/>
                </a:lnTo>
                <a:lnTo>
                  <a:pt x="2426" y="5489"/>
                </a:lnTo>
                <a:lnTo>
                  <a:pt x="2427" y="5496"/>
                </a:lnTo>
                <a:lnTo>
                  <a:pt x="2427" y="5507"/>
                </a:lnTo>
                <a:lnTo>
                  <a:pt x="2422" y="5508"/>
                </a:lnTo>
                <a:lnTo>
                  <a:pt x="2418" y="5507"/>
                </a:lnTo>
                <a:lnTo>
                  <a:pt x="2415" y="5503"/>
                </a:lnTo>
                <a:lnTo>
                  <a:pt x="2411" y="5501"/>
                </a:lnTo>
                <a:lnTo>
                  <a:pt x="2401" y="5494"/>
                </a:lnTo>
                <a:lnTo>
                  <a:pt x="2393" y="5491"/>
                </a:lnTo>
                <a:lnTo>
                  <a:pt x="2388" y="5492"/>
                </a:lnTo>
                <a:lnTo>
                  <a:pt x="2384" y="5493"/>
                </a:lnTo>
                <a:lnTo>
                  <a:pt x="2379" y="5497"/>
                </a:lnTo>
                <a:lnTo>
                  <a:pt x="2376" y="5503"/>
                </a:lnTo>
                <a:lnTo>
                  <a:pt x="2374" y="5506"/>
                </a:lnTo>
                <a:lnTo>
                  <a:pt x="2372" y="5507"/>
                </a:lnTo>
                <a:lnTo>
                  <a:pt x="2369" y="5508"/>
                </a:lnTo>
                <a:lnTo>
                  <a:pt x="2367" y="5508"/>
                </a:lnTo>
                <a:lnTo>
                  <a:pt x="2361" y="5506"/>
                </a:lnTo>
                <a:lnTo>
                  <a:pt x="2356" y="5503"/>
                </a:lnTo>
                <a:lnTo>
                  <a:pt x="2348" y="5498"/>
                </a:lnTo>
                <a:lnTo>
                  <a:pt x="2341" y="5492"/>
                </a:lnTo>
                <a:lnTo>
                  <a:pt x="2336" y="5486"/>
                </a:lnTo>
                <a:lnTo>
                  <a:pt x="2329" y="5478"/>
                </a:lnTo>
                <a:lnTo>
                  <a:pt x="2328" y="5476"/>
                </a:lnTo>
                <a:lnTo>
                  <a:pt x="2326" y="5473"/>
                </a:lnTo>
                <a:lnTo>
                  <a:pt x="2323" y="5471"/>
                </a:lnTo>
                <a:lnTo>
                  <a:pt x="2319" y="5472"/>
                </a:lnTo>
                <a:lnTo>
                  <a:pt x="2317" y="5474"/>
                </a:lnTo>
                <a:lnTo>
                  <a:pt x="2315" y="5477"/>
                </a:lnTo>
                <a:lnTo>
                  <a:pt x="2314" y="5481"/>
                </a:lnTo>
                <a:lnTo>
                  <a:pt x="2314" y="5484"/>
                </a:lnTo>
                <a:lnTo>
                  <a:pt x="2314" y="5488"/>
                </a:lnTo>
                <a:lnTo>
                  <a:pt x="2315" y="5493"/>
                </a:lnTo>
                <a:lnTo>
                  <a:pt x="2318" y="5496"/>
                </a:lnTo>
                <a:lnTo>
                  <a:pt x="2321" y="5499"/>
                </a:lnTo>
                <a:lnTo>
                  <a:pt x="2328" y="5509"/>
                </a:lnTo>
                <a:lnTo>
                  <a:pt x="2336" y="5518"/>
                </a:lnTo>
                <a:lnTo>
                  <a:pt x="2333" y="5521"/>
                </a:lnTo>
                <a:lnTo>
                  <a:pt x="2332" y="5522"/>
                </a:lnTo>
                <a:lnTo>
                  <a:pt x="2331" y="5522"/>
                </a:lnTo>
                <a:lnTo>
                  <a:pt x="2328" y="5522"/>
                </a:lnTo>
                <a:lnTo>
                  <a:pt x="2324" y="5518"/>
                </a:lnTo>
                <a:lnTo>
                  <a:pt x="2321" y="5516"/>
                </a:lnTo>
                <a:lnTo>
                  <a:pt x="2318" y="5516"/>
                </a:lnTo>
                <a:lnTo>
                  <a:pt x="2315" y="5516"/>
                </a:lnTo>
                <a:lnTo>
                  <a:pt x="2313" y="5516"/>
                </a:lnTo>
                <a:lnTo>
                  <a:pt x="2310" y="5518"/>
                </a:lnTo>
                <a:lnTo>
                  <a:pt x="2307" y="5522"/>
                </a:lnTo>
                <a:lnTo>
                  <a:pt x="2304" y="5527"/>
                </a:lnTo>
                <a:lnTo>
                  <a:pt x="2303" y="5529"/>
                </a:lnTo>
                <a:lnTo>
                  <a:pt x="2303" y="5532"/>
                </a:lnTo>
                <a:lnTo>
                  <a:pt x="2304" y="5536"/>
                </a:lnTo>
                <a:lnTo>
                  <a:pt x="2305" y="5537"/>
                </a:lnTo>
                <a:lnTo>
                  <a:pt x="2309" y="5546"/>
                </a:lnTo>
                <a:lnTo>
                  <a:pt x="2312" y="5555"/>
                </a:lnTo>
                <a:lnTo>
                  <a:pt x="2313" y="5565"/>
                </a:lnTo>
                <a:lnTo>
                  <a:pt x="2314" y="5573"/>
                </a:lnTo>
                <a:lnTo>
                  <a:pt x="2314" y="5582"/>
                </a:lnTo>
                <a:lnTo>
                  <a:pt x="2314" y="5592"/>
                </a:lnTo>
                <a:lnTo>
                  <a:pt x="2317" y="5601"/>
                </a:lnTo>
                <a:lnTo>
                  <a:pt x="2321" y="5608"/>
                </a:lnTo>
                <a:lnTo>
                  <a:pt x="2317" y="5610"/>
                </a:lnTo>
                <a:lnTo>
                  <a:pt x="2314" y="5611"/>
                </a:lnTo>
                <a:lnTo>
                  <a:pt x="2312" y="5610"/>
                </a:lnTo>
                <a:lnTo>
                  <a:pt x="2310" y="5610"/>
                </a:lnTo>
                <a:lnTo>
                  <a:pt x="2307" y="5606"/>
                </a:lnTo>
                <a:lnTo>
                  <a:pt x="2305" y="5603"/>
                </a:lnTo>
                <a:lnTo>
                  <a:pt x="2302" y="5596"/>
                </a:lnTo>
                <a:lnTo>
                  <a:pt x="2297" y="5591"/>
                </a:lnTo>
                <a:lnTo>
                  <a:pt x="2290" y="5585"/>
                </a:lnTo>
                <a:lnTo>
                  <a:pt x="2284" y="5581"/>
                </a:lnTo>
                <a:lnTo>
                  <a:pt x="2278" y="5576"/>
                </a:lnTo>
                <a:lnTo>
                  <a:pt x="2274" y="5571"/>
                </a:lnTo>
                <a:lnTo>
                  <a:pt x="2273" y="5565"/>
                </a:lnTo>
                <a:lnTo>
                  <a:pt x="2272" y="5560"/>
                </a:lnTo>
                <a:lnTo>
                  <a:pt x="2269" y="5555"/>
                </a:lnTo>
                <a:lnTo>
                  <a:pt x="2265" y="5551"/>
                </a:lnTo>
                <a:lnTo>
                  <a:pt x="2258" y="5543"/>
                </a:lnTo>
                <a:lnTo>
                  <a:pt x="2250" y="5538"/>
                </a:lnTo>
                <a:lnTo>
                  <a:pt x="2242" y="5532"/>
                </a:lnTo>
                <a:lnTo>
                  <a:pt x="2233" y="5527"/>
                </a:lnTo>
                <a:lnTo>
                  <a:pt x="2224" y="5521"/>
                </a:lnTo>
                <a:lnTo>
                  <a:pt x="2216" y="5514"/>
                </a:lnTo>
                <a:lnTo>
                  <a:pt x="2213" y="5513"/>
                </a:lnTo>
                <a:lnTo>
                  <a:pt x="2205" y="5513"/>
                </a:lnTo>
                <a:lnTo>
                  <a:pt x="2210" y="5523"/>
                </a:lnTo>
                <a:lnTo>
                  <a:pt x="2213" y="5534"/>
                </a:lnTo>
                <a:lnTo>
                  <a:pt x="2213" y="5540"/>
                </a:lnTo>
                <a:lnTo>
                  <a:pt x="2213" y="5545"/>
                </a:lnTo>
                <a:lnTo>
                  <a:pt x="2211" y="5551"/>
                </a:lnTo>
                <a:lnTo>
                  <a:pt x="2210" y="5556"/>
                </a:lnTo>
                <a:lnTo>
                  <a:pt x="2209" y="5560"/>
                </a:lnTo>
                <a:lnTo>
                  <a:pt x="2209" y="5565"/>
                </a:lnTo>
                <a:lnTo>
                  <a:pt x="2210" y="5568"/>
                </a:lnTo>
                <a:lnTo>
                  <a:pt x="2211" y="5573"/>
                </a:lnTo>
                <a:lnTo>
                  <a:pt x="2215" y="5582"/>
                </a:lnTo>
                <a:lnTo>
                  <a:pt x="2219" y="5590"/>
                </a:lnTo>
                <a:lnTo>
                  <a:pt x="2221" y="5596"/>
                </a:lnTo>
                <a:lnTo>
                  <a:pt x="2224" y="5600"/>
                </a:lnTo>
                <a:lnTo>
                  <a:pt x="2224" y="5602"/>
                </a:lnTo>
                <a:lnTo>
                  <a:pt x="2224" y="5605"/>
                </a:lnTo>
                <a:lnTo>
                  <a:pt x="2219" y="5607"/>
                </a:lnTo>
                <a:lnTo>
                  <a:pt x="2208" y="5608"/>
                </a:lnTo>
                <a:lnTo>
                  <a:pt x="2204" y="5610"/>
                </a:lnTo>
                <a:lnTo>
                  <a:pt x="2201" y="5612"/>
                </a:lnTo>
                <a:lnTo>
                  <a:pt x="2201" y="5615"/>
                </a:lnTo>
                <a:lnTo>
                  <a:pt x="2203" y="5617"/>
                </a:lnTo>
                <a:lnTo>
                  <a:pt x="2205" y="5622"/>
                </a:lnTo>
                <a:lnTo>
                  <a:pt x="2205" y="5626"/>
                </a:lnTo>
                <a:lnTo>
                  <a:pt x="2205" y="5627"/>
                </a:lnTo>
                <a:lnTo>
                  <a:pt x="2205" y="5630"/>
                </a:lnTo>
                <a:lnTo>
                  <a:pt x="2204" y="5631"/>
                </a:lnTo>
                <a:lnTo>
                  <a:pt x="2201" y="5632"/>
                </a:lnTo>
                <a:lnTo>
                  <a:pt x="2198" y="5634"/>
                </a:lnTo>
                <a:lnTo>
                  <a:pt x="2194" y="5632"/>
                </a:lnTo>
                <a:lnTo>
                  <a:pt x="2190" y="5630"/>
                </a:lnTo>
                <a:lnTo>
                  <a:pt x="2186" y="5627"/>
                </a:lnTo>
                <a:lnTo>
                  <a:pt x="2185" y="5625"/>
                </a:lnTo>
                <a:lnTo>
                  <a:pt x="2183" y="5622"/>
                </a:lnTo>
                <a:lnTo>
                  <a:pt x="2179" y="5616"/>
                </a:lnTo>
                <a:lnTo>
                  <a:pt x="2174" y="5611"/>
                </a:lnTo>
                <a:lnTo>
                  <a:pt x="2169" y="5606"/>
                </a:lnTo>
                <a:lnTo>
                  <a:pt x="2164" y="5603"/>
                </a:lnTo>
                <a:lnTo>
                  <a:pt x="2158" y="5601"/>
                </a:lnTo>
                <a:lnTo>
                  <a:pt x="2150" y="5601"/>
                </a:lnTo>
                <a:lnTo>
                  <a:pt x="2142" y="5601"/>
                </a:lnTo>
                <a:lnTo>
                  <a:pt x="2135" y="5602"/>
                </a:lnTo>
                <a:lnTo>
                  <a:pt x="2127" y="5605"/>
                </a:lnTo>
                <a:lnTo>
                  <a:pt x="2121" y="5606"/>
                </a:lnTo>
                <a:lnTo>
                  <a:pt x="2119" y="5607"/>
                </a:lnTo>
                <a:lnTo>
                  <a:pt x="2116" y="5610"/>
                </a:lnTo>
                <a:lnTo>
                  <a:pt x="2114" y="5612"/>
                </a:lnTo>
                <a:lnTo>
                  <a:pt x="2114" y="5617"/>
                </a:lnTo>
                <a:lnTo>
                  <a:pt x="2112" y="5620"/>
                </a:lnTo>
                <a:lnTo>
                  <a:pt x="2111" y="5621"/>
                </a:lnTo>
                <a:lnTo>
                  <a:pt x="2111" y="5621"/>
                </a:lnTo>
                <a:lnTo>
                  <a:pt x="2110" y="5621"/>
                </a:lnTo>
                <a:lnTo>
                  <a:pt x="2106" y="5620"/>
                </a:lnTo>
                <a:lnTo>
                  <a:pt x="2104" y="5619"/>
                </a:lnTo>
                <a:lnTo>
                  <a:pt x="2099" y="5617"/>
                </a:lnTo>
                <a:lnTo>
                  <a:pt x="2094" y="5616"/>
                </a:lnTo>
                <a:lnTo>
                  <a:pt x="2091" y="5615"/>
                </a:lnTo>
                <a:lnTo>
                  <a:pt x="2089" y="5616"/>
                </a:lnTo>
                <a:lnTo>
                  <a:pt x="2086" y="5617"/>
                </a:lnTo>
                <a:lnTo>
                  <a:pt x="2085" y="5621"/>
                </a:lnTo>
                <a:lnTo>
                  <a:pt x="2084" y="5625"/>
                </a:lnTo>
                <a:lnTo>
                  <a:pt x="2082" y="5630"/>
                </a:lnTo>
                <a:lnTo>
                  <a:pt x="2081" y="5636"/>
                </a:lnTo>
                <a:lnTo>
                  <a:pt x="2079" y="5641"/>
                </a:lnTo>
                <a:lnTo>
                  <a:pt x="2076" y="5642"/>
                </a:lnTo>
                <a:lnTo>
                  <a:pt x="2075" y="5644"/>
                </a:lnTo>
                <a:lnTo>
                  <a:pt x="2071" y="5644"/>
                </a:lnTo>
                <a:lnTo>
                  <a:pt x="2068" y="5644"/>
                </a:lnTo>
                <a:lnTo>
                  <a:pt x="2060" y="5641"/>
                </a:lnTo>
                <a:lnTo>
                  <a:pt x="2052" y="5641"/>
                </a:lnTo>
                <a:lnTo>
                  <a:pt x="2045" y="5644"/>
                </a:lnTo>
                <a:lnTo>
                  <a:pt x="2038" y="5646"/>
                </a:lnTo>
                <a:lnTo>
                  <a:pt x="2032" y="5650"/>
                </a:lnTo>
                <a:lnTo>
                  <a:pt x="2027" y="5656"/>
                </a:lnTo>
                <a:lnTo>
                  <a:pt x="2022" y="5662"/>
                </a:lnTo>
                <a:lnTo>
                  <a:pt x="2018" y="5670"/>
                </a:lnTo>
                <a:lnTo>
                  <a:pt x="2013" y="5667"/>
                </a:lnTo>
                <a:lnTo>
                  <a:pt x="2008" y="5664"/>
                </a:lnTo>
                <a:lnTo>
                  <a:pt x="2005" y="5660"/>
                </a:lnTo>
                <a:lnTo>
                  <a:pt x="2002" y="5655"/>
                </a:lnTo>
                <a:lnTo>
                  <a:pt x="1996" y="5647"/>
                </a:lnTo>
                <a:lnTo>
                  <a:pt x="1988" y="5639"/>
                </a:lnTo>
                <a:lnTo>
                  <a:pt x="1984" y="5635"/>
                </a:lnTo>
                <a:lnTo>
                  <a:pt x="1981" y="5632"/>
                </a:lnTo>
                <a:lnTo>
                  <a:pt x="1977" y="5631"/>
                </a:lnTo>
                <a:lnTo>
                  <a:pt x="1973" y="5631"/>
                </a:lnTo>
                <a:lnTo>
                  <a:pt x="1971" y="5632"/>
                </a:lnTo>
                <a:lnTo>
                  <a:pt x="1968" y="5635"/>
                </a:lnTo>
                <a:lnTo>
                  <a:pt x="1966" y="5639"/>
                </a:lnTo>
                <a:lnTo>
                  <a:pt x="1963" y="5645"/>
                </a:lnTo>
                <a:lnTo>
                  <a:pt x="1959" y="5654"/>
                </a:lnTo>
                <a:lnTo>
                  <a:pt x="1957" y="5664"/>
                </a:lnTo>
                <a:lnTo>
                  <a:pt x="1956" y="5674"/>
                </a:lnTo>
                <a:lnTo>
                  <a:pt x="1952" y="5682"/>
                </a:lnTo>
                <a:lnTo>
                  <a:pt x="1951" y="5686"/>
                </a:lnTo>
                <a:lnTo>
                  <a:pt x="1949" y="5687"/>
                </a:lnTo>
                <a:lnTo>
                  <a:pt x="1948" y="5690"/>
                </a:lnTo>
                <a:lnTo>
                  <a:pt x="1946" y="5690"/>
                </a:lnTo>
                <a:lnTo>
                  <a:pt x="1944" y="5690"/>
                </a:lnTo>
                <a:lnTo>
                  <a:pt x="1942" y="5689"/>
                </a:lnTo>
                <a:lnTo>
                  <a:pt x="1941" y="5687"/>
                </a:lnTo>
                <a:lnTo>
                  <a:pt x="1938" y="5685"/>
                </a:lnTo>
                <a:lnTo>
                  <a:pt x="1932" y="5674"/>
                </a:lnTo>
                <a:lnTo>
                  <a:pt x="1924" y="5664"/>
                </a:lnTo>
                <a:lnTo>
                  <a:pt x="1918" y="5654"/>
                </a:lnTo>
                <a:lnTo>
                  <a:pt x="1911" y="5642"/>
                </a:lnTo>
                <a:lnTo>
                  <a:pt x="1902" y="5632"/>
                </a:lnTo>
                <a:lnTo>
                  <a:pt x="1894" y="5622"/>
                </a:lnTo>
                <a:lnTo>
                  <a:pt x="1885" y="5612"/>
                </a:lnTo>
                <a:lnTo>
                  <a:pt x="1877" y="5601"/>
                </a:lnTo>
                <a:lnTo>
                  <a:pt x="1872" y="5595"/>
                </a:lnTo>
                <a:lnTo>
                  <a:pt x="1865" y="5590"/>
                </a:lnTo>
                <a:lnTo>
                  <a:pt x="1862" y="5588"/>
                </a:lnTo>
                <a:lnTo>
                  <a:pt x="1858" y="5588"/>
                </a:lnTo>
                <a:lnTo>
                  <a:pt x="1853" y="5588"/>
                </a:lnTo>
                <a:lnTo>
                  <a:pt x="1849" y="5590"/>
                </a:lnTo>
                <a:lnTo>
                  <a:pt x="1845" y="5591"/>
                </a:lnTo>
                <a:lnTo>
                  <a:pt x="1842" y="5590"/>
                </a:lnTo>
                <a:lnTo>
                  <a:pt x="1839" y="5588"/>
                </a:lnTo>
                <a:lnTo>
                  <a:pt x="1837" y="5586"/>
                </a:lnTo>
                <a:lnTo>
                  <a:pt x="1810" y="5563"/>
                </a:lnTo>
                <a:lnTo>
                  <a:pt x="1784" y="5540"/>
                </a:lnTo>
                <a:lnTo>
                  <a:pt x="1758" y="5517"/>
                </a:lnTo>
                <a:lnTo>
                  <a:pt x="1731" y="5493"/>
                </a:lnTo>
                <a:lnTo>
                  <a:pt x="1724" y="5486"/>
                </a:lnTo>
                <a:lnTo>
                  <a:pt x="1716" y="5479"/>
                </a:lnTo>
                <a:lnTo>
                  <a:pt x="1707" y="5474"/>
                </a:lnTo>
                <a:lnTo>
                  <a:pt x="1699" y="5468"/>
                </a:lnTo>
                <a:lnTo>
                  <a:pt x="1675" y="5452"/>
                </a:lnTo>
                <a:lnTo>
                  <a:pt x="1652" y="5434"/>
                </a:lnTo>
                <a:lnTo>
                  <a:pt x="1630" y="5415"/>
                </a:lnTo>
                <a:lnTo>
                  <a:pt x="1607" y="5398"/>
                </a:lnTo>
                <a:lnTo>
                  <a:pt x="1600" y="5392"/>
                </a:lnTo>
                <a:lnTo>
                  <a:pt x="1593" y="5384"/>
                </a:lnTo>
                <a:lnTo>
                  <a:pt x="1586" y="5376"/>
                </a:lnTo>
                <a:lnTo>
                  <a:pt x="1581" y="5369"/>
                </a:lnTo>
                <a:lnTo>
                  <a:pt x="1571" y="5353"/>
                </a:lnTo>
                <a:lnTo>
                  <a:pt x="1562" y="5335"/>
                </a:lnTo>
                <a:lnTo>
                  <a:pt x="1557" y="5326"/>
                </a:lnTo>
                <a:lnTo>
                  <a:pt x="1551" y="5319"/>
                </a:lnTo>
                <a:lnTo>
                  <a:pt x="1542" y="5314"/>
                </a:lnTo>
                <a:lnTo>
                  <a:pt x="1532" y="5310"/>
                </a:lnTo>
                <a:lnTo>
                  <a:pt x="1514" y="5304"/>
                </a:lnTo>
                <a:lnTo>
                  <a:pt x="1498" y="5297"/>
                </a:lnTo>
                <a:lnTo>
                  <a:pt x="1490" y="5292"/>
                </a:lnTo>
                <a:lnTo>
                  <a:pt x="1484" y="5287"/>
                </a:lnTo>
                <a:lnTo>
                  <a:pt x="1477" y="5281"/>
                </a:lnTo>
                <a:lnTo>
                  <a:pt x="1472" y="5274"/>
                </a:lnTo>
                <a:lnTo>
                  <a:pt x="1467" y="5269"/>
                </a:lnTo>
                <a:lnTo>
                  <a:pt x="1462" y="5265"/>
                </a:lnTo>
                <a:lnTo>
                  <a:pt x="1455" y="5262"/>
                </a:lnTo>
                <a:lnTo>
                  <a:pt x="1449" y="5261"/>
                </a:lnTo>
                <a:lnTo>
                  <a:pt x="1443" y="5259"/>
                </a:lnTo>
                <a:lnTo>
                  <a:pt x="1437" y="5256"/>
                </a:lnTo>
                <a:lnTo>
                  <a:pt x="1430" y="5252"/>
                </a:lnTo>
                <a:lnTo>
                  <a:pt x="1425" y="5247"/>
                </a:lnTo>
                <a:lnTo>
                  <a:pt x="1418" y="5237"/>
                </a:lnTo>
                <a:lnTo>
                  <a:pt x="1410" y="5227"/>
                </a:lnTo>
                <a:lnTo>
                  <a:pt x="1404" y="5217"/>
                </a:lnTo>
                <a:lnTo>
                  <a:pt x="1399" y="5206"/>
                </a:lnTo>
                <a:lnTo>
                  <a:pt x="1395" y="5195"/>
                </a:lnTo>
                <a:lnTo>
                  <a:pt x="1391" y="5183"/>
                </a:lnTo>
                <a:lnTo>
                  <a:pt x="1390" y="5171"/>
                </a:lnTo>
                <a:lnTo>
                  <a:pt x="1391" y="5158"/>
                </a:lnTo>
                <a:lnTo>
                  <a:pt x="1391" y="5143"/>
                </a:lnTo>
                <a:lnTo>
                  <a:pt x="1393" y="5129"/>
                </a:lnTo>
                <a:lnTo>
                  <a:pt x="1391" y="5114"/>
                </a:lnTo>
                <a:lnTo>
                  <a:pt x="1391" y="5099"/>
                </a:lnTo>
                <a:lnTo>
                  <a:pt x="1391" y="5073"/>
                </a:lnTo>
                <a:lnTo>
                  <a:pt x="1390" y="5047"/>
                </a:lnTo>
                <a:lnTo>
                  <a:pt x="1391" y="5033"/>
                </a:lnTo>
                <a:lnTo>
                  <a:pt x="1394" y="5019"/>
                </a:lnTo>
                <a:lnTo>
                  <a:pt x="1396" y="5004"/>
                </a:lnTo>
                <a:lnTo>
                  <a:pt x="1401" y="499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>
                <a:latin typeface="+mn-lt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58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429250" y="0"/>
            <a:ext cx="7791450" cy="10288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82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0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8450" y="898991"/>
            <a:ext cx="13879874" cy="10223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000" b="0" spc="-225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Creative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73475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92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903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359953" y="869395"/>
            <a:ext cx="16203893" cy="99808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>
              <a:lnSpc>
                <a:spcPct val="90000"/>
              </a:lnSpc>
              <a:defRPr sz="66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0000700000000000000" pitchFamily="50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359953" y="1753159"/>
            <a:ext cx="13178513" cy="36133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1800" b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5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7924800" y="0"/>
            <a:ext cx="10363200" cy="10288588"/>
          </a:xfrm>
          <a:custGeom>
            <a:avLst/>
            <a:gdLst>
              <a:gd name="T0" fmla="*/ 13944 w 13944"/>
              <a:gd name="T1" fmla="*/ 0 h 16576"/>
              <a:gd name="T2" fmla="*/ 6274 w 13944"/>
              <a:gd name="T3" fmla="*/ 0 h 16576"/>
              <a:gd name="T4" fmla="*/ 3276 w 13944"/>
              <a:gd name="T5" fmla="*/ 16576 h 16576"/>
              <a:gd name="T6" fmla="*/ 13944 w 13944"/>
              <a:gd name="T7" fmla="*/ 16576 h 16576"/>
              <a:gd name="T8" fmla="*/ 13944 w 13944"/>
              <a:gd name="T9" fmla="*/ 0 h 16576"/>
              <a:gd name="T10" fmla="*/ 5769 w 13944"/>
              <a:gd name="T11" fmla="*/ 0 h 16576"/>
              <a:gd name="T12" fmla="*/ 2998 w 13944"/>
              <a:gd name="T13" fmla="*/ 0 h 16576"/>
              <a:gd name="T14" fmla="*/ 0 w 13944"/>
              <a:gd name="T15" fmla="*/ 16576 h 16576"/>
              <a:gd name="T16" fmla="*/ 2771 w 13944"/>
              <a:gd name="T17" fmla="*/ 16576 h 16576"/>
              <a:gd name="T18" fmla="*/ 5769 w 13944"/>
              <a:gd name="T19" fmla="*/ 0 h 16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944" h="16576">
                <a:moveTo>
                  <a:pt x="13944" y="0"/>
                </a:moveTo>
                <a:lnTo>
                  <a:pt x="6274" y="0"/>
                </a:lnTo>
                <a:lnTo>
                  <a:pt x="3276" y="16576"/>
                </a:lnTo>
                <a:lnTo>
                  <a:pt x="13944" y="16576"/>
                </a:lnTo>
                <a:lnTo>
                  <a:pt x="13944" y="0"/>
                </a:lnTo>
                <a:close/>
                <a:moveTo>
                  <a:pt x="5769" y="0"/>
                </a:moveTo>
                <a:lnTo>
                  <a:pt x="2998" y="0"/>
                </a:lnTo>
                <a:lnTo>
                  <a:pt x="0" y="16576"/>
                </a:lnTo>
                <a:lnTo>
                  <a:pt x="2771" y="16576"/>
                </a:lnTo>
                <a:lnTo>
                  <a:pt x="5769" y="0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83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650921" y="831289"/>
            <a:ext cx="11274624" cy="99808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defRPr sz="66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0000700000000000000" pitchFamily="50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6755972" y="1715054"/>
            <a:ext cx="9169574" cy="36133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lnSpc>
                <a:spcPct val="90000"/>
              </a:lnSpc>
              <a:spcBef>
                <a:spcPts val="1800"/>
              </a:spcBef>
              <a:buNone/>
              <a:defRPr sz="1800" b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40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185" y="6224581"/>
            <a:ext cx="17207880" cy="11883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864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40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0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5258"/>
            <a:ext cx="15773400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43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18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86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07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6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7968342" y="-72572"/>
            <a:ext cx="10363200" cy="10404702"/>
          </a:xfrm>
          <a:custGeom>
            <a:avLst/>
            <a:gdLst>
              <a:gd name="T0" fmla="*/ 16772 w 16772"/>
              <a:gd name="T1" fmla="*/ 109 h 17192"/>
              <a:gd name="T2" fmla="*/ 16772 w 16772"/>
              <a:gd name="T3" fmla="*/ 17192 h 17192"/>
              <a:gd name="T4" fmla="*/ 0 w 16772"/>
              <a:gd name="T5" fmla="*/ 17192 h 17192"/>
              <a:gd name="T6" fmla="*/ 16772 w 16772"/>
              <a:gd name="T7" fmla="*/ 109 h 17192"/>
              <a:gd name="T8" fmla="*/ 16002 w 16772"/>
              <a:gd name="T9" fmla="*/ 0 h 17192"/>
              <a:gd name="T10" fmla="*/ 3544 w 16772"/>
              <a:gd name="T11" fmla="*/ 12634 h 17192"/>
              <a:gd name="T12" fmla="*/ 1220 w 16772"/>
              <a:gd name="T13" fmla="*/ 72 h 17192"/>
              <a:gd name="T14" fmla="*/ 16002 w 16772"/>
              <a:gd name="T15" fmla="*/ 0 h 17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72" h="17192">
                <a:moveTo>
                  <a:pt x="16772" y="109"/>
                </a:moveTo>
                <a:lnTo>
                  <a:pt x="16772" y="17192"/>
                </a:lnTo>
                <a:lnTo>
                  <a:pt x="0" y="17192"/>
                </a:lnTo>
                <a:lnTo>
                  <a:pt x="16772" y="109"/>
                </a:lnTo>
                <a:close/>
                <a:moveTo>
                  <a:pt x="16002" y="0"/>
                </a:moveTo>
                <a:lnTo>
                  <a:pt x="3544" y="12634"/>
                </a:lnTo>
                <a:lnTo>
                  <a:pt x="1220" y="72"/>
                </a:lnTo>
                <a:lnTo>
                  <a:pt x="16002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098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56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44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1BFF-2EFD-48D1-8E84-06ACA369F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79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642" y="630987"/>
            <a:ext cx="15773400" cy="1367734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68642" y="1708432"/>
            <a:ext cx="15773400" cy="55015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08428" y="9615470"/>
            <a:ext cx="336123" cy="331785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7456150" y="9615470"/>
            <a:ext cx="336123" cy="331785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10239053"/>
            <a:ext cx="18288000" cy="6858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1"/>
            <a:ext cx="18288000" cy="6858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9633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52577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8601075" y="0"/>
            <a:ext cx="9686925" cy="10288588"/>
          </a:xfrm>
          <a:custGeom>
            <a:avLst/>
            <a:gdLst>
              <a:gd name="T0" fmla="*/ 3147 w 12484"/>
              <a:gd name="T1" fmla="*/ 11694 h 12954"/>
              <a:gd name="T2" fmla="*/ 2123 w 12484"/>
              <a:gd name="T3" fmla="*/ 10279 h 12954"/>
              <a:gd name="T4" fmla="*/ 1195 w 12484"/>
              <a:gd name="T5" fmla="*/ 8855 h 12954"/>
              <a:gd name="T6" fmla="*/ 471 w 12484"/>
              <a:gd name="T7" fmla="*/ 7303 h 12954"/>
              <a:gd name="T8" fmla="*/ 57 w 12484"/>
              <a:gd name="T9" fmla="*/ 5503 h 12954"/>
              <a:gd name="T10" fmla="*/ 8 w 12484"/>
              <a:gd name="T11" fmla="*/ 4305 h 12954"/>
              <a:gd name="T12" fmla="*/ 67 w 12484"/>
              <a:gd name="T13" fmla="*/ 3725 h 12954"/>
              <a:gd name="T14" fmla="*/ 225 w 12484"/>
              <a:gd name="T15" fmla="*/ 2837 h 12954"/>
              <a:gd name="T16" fmla="*/ 529 w 12484"/>
              <a:gd name="T17" fmla="*/ 1752 h 12954"/>
              <a:gd name="T18" fmla="*/ 1025 w 12484"/>
              <a:gd name="T19" fmla="*/ 583 h 12954"/>
              <a:gd name="T20" fmla="*/ 1712 w 12484"/>
              <a:gd name="T21" fmla="*/ 714 h 12954"/>
              <a:gd name="T22" fmla="*/ 2461 w 12484"/>
              <a:gd name="T23" fmla="*/ 3018 h 12954"/>
              <a:gd name="T24" fmla="*/ 4159 w 12484"/>
              <a:gd name="T25" fmla="*/ 5489 h 12954"/>
              <a:gd name="T26" fmla="*/ 6380 w 12484"/>
              <a:gd name="T27" fmla="*/ 8030 h 12954"/>
              <a:gd name="T28" fmla="*/ 9415 w 12484"/>
              <a:gd name="T29" fmla="*/ 11369 h 12954"/>
              <a:gd name="T30" fmla="*/ 2000 w 12484"/>
              <a:gd name="T31" fmla="*/ 0 h 12954"/>
              <a:gd name="T32" fmla="*/ 7433 w 12484"/>
              <a:gd name="T33" fmla="*/ 928 h 12954"/>
              <a:gd name="T34" fmla="*/ 8229 w 12484"/>
              <a:gd name="T35" fmla="*/ 2045 h 12954"/>
              <a:gd name="T36" fmla="*/ 9282 w 12484"/>
              <a:gd name="T37" fmla="*/ 3176 h 12954"/>
              <a:gd name="T38" fmla="*/ 10506 w 12484"/>
              <a:gd name="T39" fmla="*/ 4327 h 12954"/>
              <a:gd name="T40" fmla="*/ 12263 w 12484"/>
              <a:gd name="T41" fmla="*/ 5899 h 12954"/>
              <a:gd name="T42" fmla="*/ 10141 w 12484"/>
              <a:gd name="T43" fmla="*/ 11821 h 12954"/>
              <a:gd name="T44" fmla="*/ 7602 w 12484"/>
              <a:gd name="T45" fmla="*/ 8997 h 12954"/>
              <a:gd name="T46" fmla="*/ 4965 w 12484"/>
              <a:gd name="T47" fmla="*/ 6044 h 12954"/>
              <a:gd name="T48" fmla="*/ 3119 w 12484"/>
              <a:gd name="T49" fmla="*/ 3528 h 12954"/>
              <a:gd name="T50" fmla="*/ 2085 w 12484"/>
              <a:gd name="T51" fmla="*/ 1128 h 12954"/>
              <a:gd name="T52" fmla="*/ 10137 w 12484"/>
              <a:gd name="T53" fmla="*/ 12 h 12954"/>
              <a:gd name="T54" fmla="*/ 9921 w 12484"/>
              <a:gd name="T55" fmla="*/ 81 h 12954"/>
              <a:gd name="T56" fmla="*/ 9468 w 12484"/>
              <a:gd name="T57" fmla="*/ 294 h 12954"/>
              <a:gd name="T58" fmla="*/ 8991 w 12484"/>
              <a:gd name="T59" fmla="*/ 624 h 12954"/>
              <a:gd name="T60" fmla="*/ 8575 w 12484"/>
              <a:gd name="T61" fmla="*/ 981 h 12954"/>
              <a:gd name="T62" fmla="*/ 8153 w 12484"/>
              <a:gd name="T63" fmla="*/ 1408 h 12954"/>
              <a:gd name="T64" fmla="*/ 7946 w 12484"/>
              <a:gd name="T65" fmla="*/ 1375 h 12954"/>
              <a:gd name="T66" fmla="*/ 7742 w 12484"/>
              <a:gd name="T67" fmla="*/ 1097 h 12954"/>
              <a:gd name="T68" fmla="*/ 7570 w 12484"/>
              <a:gd name="T69" fmla="*/ 814 h 12954"/>
              <a:gd name="T70" fmla="*/ 7427 w 12484"/>
              <a:gd name="T71" fmla="*/ 529 h 12954"/>
              <a:gd name="T72" fmla="*/ 7315 w 12484"/>
              <a:gd name="T73" fmla="*/ 241 h 12954"/>
              <a:gd name="T74" fmla="*/ 12484 w 12484"/>
              <a:gd name="T75" fmla="*/ 13 h 12954"/>
              <a:gd name="T76" fmla="*/ 12224 w 12484"/>
              <a:gd name="T77" fmla="*/ 4377 h 12954"/>
              <a:gd name="T78" fmla="*/ 11977 w 12484"/>
              <a:gd name="T79" fmla="*/ 4767 h 12954"/>
              <a:gd name="T80" fmla="*/ 11701 w 12484"/>
              <a:gd name="T81" fmla="*/ 5049 h 12954"/>
              <a:gd name="T82" fmla="*/ 10844 w 12484"/>
              <a:gd name="T83" fmla="*/ 4328 h 12954"/>
              <a:gd name="T84" fmla="*/ 9942 w 12484"/>
              <a:gd name="T85" fmla="*/ 3474 h 12954"/>
              <a:gd name="T86" fmla="*/ 8780 w 12484"/>
              <a:gd name="T87" fmla="*/ 2287 h 12954"/>
              <a:gd name="T88" fmla="*/ 8225 w 12484"/>
              <a:gd name="T89" fmla="*/ 1669 h 12954"/>
              <a:gd name="T90" fmla="*/ 8600 w 12484"/>
              <a:gd name="T91" fmla="*/ 1290 h 12954"/>
              <a:gd name="T92" fmla="*/ 8979 w 12484"/>
              <a:gd name="T93" fmla="*/ 961 h 12954"/>
              <a:gd name="T94" fmla="*/ 9433 w 12484"/>
              <a:gd name="T95" fmla="*/ 631 h 12954"/>
              <a:gd name="T96" fmla="*/ 9927 w 12484"/>
              <a:gd name="T97" fmla="*/ 369 h 12954"/>
              <a:gd name="T98" fmla="*/ 10364 w 12484"/>
              <a:gd name="T99" fmla="*/ 226 h 12954"/>
              <a:gd name="T100" fmla="*/ 10802 w 12484"/>
              <a:gd name="T101" fmla="*/ 127 h 12954"/>
              <a:gd name="T102" fmla="*/ 11259 w 12484"/>
              <a:gd name="T103" fmla="*/ 61 h 12954"/>
              <a:gd name="T104" fmla="*/ 11979 w 12484"/>
              <a:gd name="T105" fmla="*/ 15 h 12954"/>
              <a:gd name="T106" fmla="*/ 12380 w 12484"/>
              <a:gd name="T107" fmla="*/ 5641 h 12954"/>
              <a:gd name="T108" fmla="*/ 12025 w 12484"/>
              <a:gd name="T109" fmla="*/ 5327 h 12954"/>
              <a:gd name="T110" fmla="*/ 12093 w 12484"/>
              <a:gd name="T111" fmla="*/ 5113 h 12954"/>
              <a:gd name="T112" fmla="*/ 12285 w 12484"/>
              <a:gd name="T113" fmla="*/ 4749 h 12954"/>
              <a:gd name="T114" fmla="*/ 12451 w 12484"/>
              <a:gd name="T115" fmla="*/ 4518 h 12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484" h="12954">
                <a:moveTo>
                  <a:pt x="3993" y="12954"/>
                </a:moveTo>
                <a:lnTo>
                  <a:pt x="3827" y="12692"/>
                </a:lnTo>
                <a:lnTo>
                  <a:pt x="3660" y="12437"/>
                </a:lnTo>
                <a:lnTo>
                  <a:pt x="3490" y="12185"/>
                </a:lnTo>
                <a:lnTo>
                  <a:pt x="3318" y="11937"/>
                </a:lnTo>
                <a:lnTo>
                  <a:pt x="3147" y="11694"/>
                </a:lnTo>
                <a:lnTo>
                  <a:pt x="2973" y="11453"/>
                </a:lnTo>
                <a:lnTo>
                  <a:pt x="2800" y="11216"/>
                </a:lnTo>
                <a:lnTo>
                  <a:pt x="2629" y="10980"/>
                </a:lnTo>
                <a:lnTo>
                  <a:pt x="2459" y="10747"/>
                </a:lnTo>
                <a:lnTo>
                  <a:pt x="2290" y="10512"/>
                </a:lnTo>
                <a:lnTo>
                  <a:pt x="2123" y="10279"/>
                </a:lnTo>
                <a:lnTo>
                  <a:pt x="1960" y="10045"/>
                </a:lnTo>
                <a:lnTo>
                  <a:pt x="1798" y="9811"/>
                </a:lnTo>
                <a:lnTo>
                  <a:pt x="1641" y="9576"/>
                </a:lnTo>
                <a:lnTo>
                  <a:pt x="1488" y="9338"/>
                </a:lnTo>
                <a:lnTo>
                  <a:pt x="1339" y="9098"/>
                </a:lnTo>
                <a:lnTo>
                  <a:pt x="1195" y="8855"/>
                </a:lnTo>
                <a:lnTo>
                  <a:pt x="1058" y="8609"/>
                </a:lnTo>
                <a:lnTo>
                  <a:pt x="925" y="8358"/>
                </a:lnTo>
                <a:lnTo>
                  <a:pt x="801" y="8102"/>
                </a:lnTo>
                <a:lnTo>
                  <a:pt x="683" y="7841"/>
                </a:lnTo>
                <a:lnTo>
                  <a:pt x="574" y="7575"/>
                </a:lnTo>
                <a:lnTo>
                  <a:pt x="471" y="7303"/>
                </a:lnTo>
                <a:lnTo>
                  <a:pt x="377" y="7023"/>
                </a:lnTo>
                <a:lnTo>
                  <a:pt x="292" y="6735"/>
                </a:lnTo>
                <a:lnTo>
                  <a:pt x="219" y="6442"/>
                </a:lnTo>
                <a:lnTo>
                  <a:pt x="154" y="6138"/>
                </a:lnTo>
                <a:lnTo>
                  <a:pt x="99" y="5826"/>
                </a:lnTo>
                <a:lnTo>
                  <a:pt x="57" y="5503"/>
                </a:lnTo>
                <a:lnTo>
                  <a:pt x="26" y="5170"/>
                </a:lnTo>
                <a:lnTo>
                  <a:pt x="7" y="4826"/>
                </a:lnTo>
                <a:lnTo>
                  <a:pt x="0" y="4472"/>
                </a:lnTo>
                <a:lnTo>
                  <a:pt x="1" y="4445"/>
                </a:lnTo>
                <a:lnTo>
                  <a:pt x="5" y="4364"/>
                </a:lnTo>
                <a:lnTo>
                  <a:pt x="8" y="4305"/>
                </a:lnTo>
                <a:lnTo>
                  <a:pt x="14" y="4235"/>
                </a:lnTo>
                <a:lnTo>
                  <a:pt x="20" y="4153"/>
                </a:lnTo>
                <a:lnTo>
                  <a:pt x="28" y="4060"/>
                </a:lnTo>
                <a:lnTo>
                  <a:pt x="40" y="3958"/>
                </a:lnTo>
                <a:lnTo>
                  <a:pt x="53" y="3846"/>
                </a:lnTo>
                <a:lnTo>
                  <a:pt x="67" y="3725"/>
                </a:lnTo>
                <a:lnTo>
                  <a:pt x="86" y="3595"/>
                </a:lnTo>
                <a:lnTo>
                  <a:pt x="106" y="3459"/>
                </a:lnTo>
                <a:lnTo>
                  <a:pt x="131" y="3313"/>
                </a:lnTo>
                <a:lnTo>
                  <a:pt x="158" y="3161"/>
                </a:lnTo>
                <a:lnTo>
                  <a:pt x="190" y="3002"/>
                </a:lnTo>
                <a:lnTo>
                  <a:pt x="225" y="2837"/>
                </a:lnTo>
                <a:lnTo>
                  <a:pt x="265" y="2667"/>
                </a:lnTo>
                <a:lnTo>
                  <a:pt x="308" y="2493"/>
                </a:lnTo>
                <a:lnTo>
                  <a:pt x="356" y="2313"/>
                </a:lnTo>
                <a:lnTo>
                  <a:pt x="408" y="2130"/>
                </a:lnTo>
                <a:lnTo>
                  <a:pt x="465" y="1943"/>
                </a:lnTo>
                <a:lnTo>
                  <a:pt x="529" y="1752"/>
                </a:lnTo>
                <a:lnTo>
                  <a:pt x="597" y="1561"/>
                </a:lnTo>
                <a:lnTo>
                  <a:pt x="670" y="1367"/>
                </a:lnTo>
                <a:lnTo>
                  <a:pt x="750" y="1171"/>
                </a:lnTo>
                <a:lnTo>
                  <a:pt x="835" y="975"/>
                </a:lnTo>
                <a:lnTo>
                  <a:pt x="927" y="779"/>
                </a:lnTo>
                <a:lnTo>
                  <a:pt x="1025" y="583"/>
                </a:lnTo>
                <a:lnTo>
                  <a:pt x="1130" y="388"/>
                </a:lnTo>
                <a:lnTo>
                  <a:pt x="1243" y="193"/>
                </a:lnTo>
                <a:lnTo>
                  <a:pt x="1361" y="0"/>
                </a:lnTo>
                <a:lnTo>
                  <a:pt x="1746" y="0"/>
                </a:lnTo>
                <a:lnTo>
                  <a:pt x="1709" y="354"/>
                </a:lnTo>
                <a:lnTo>
                  <a:pt x="1712" y="714"/>
                </a:lnTo>
                <a:lnTo>
                  <a:pt x="1753" y="1083"/>
                </a:lnTo>
                <a:lnTo>
                  <a:pt x="1830" y="1459"/>
                </a:lnTo>
                <a:lnTo>
                  <a:pt x="1942" y="1840"/>
                </a:lnTo>
                <a:lnTo>
                  <a:pt x="2085" y="2228"/>
                </a:lnTo>
                <a:lnTo>
                  <a:pt x="2260" y="2621"/>
                </a:lnTo>
                <a:lnTo>
                  <a:pt x="2461" y="3018"/>
                </a:lnTo>
                <a:lnTo>
                  <a:pt x="2691" y="3421"/>
                </a:lnTo>
                <a:lnTo>
                  <a:pt x="2943" y="3829"/>
                </a:lnTo>
                <a:lnTo>
                  <a:pt x="3219" y="4239"/>
                </a:lnTo>
                <a:lnTo>
                  <a:pt x="3514" y="4652"/>
                </a:lnTo>
                <a:lnTo>
                  <a:pt x="3829" y="5070"/>
                </a:lnTo>
                <a:lnTo>
                  <a:pt x="4159" y="5489"/>
                </a:lnTo>
                <a:lnTo>
                  <a:pt x="4505" y="5909"/>
                </a:lnTo>
                <a:lnTo>
                  <a:pt x="4863" y="6332"/>
                </a:lnTo>
                <a:lnTo>
                  <a:pt x="5231" y="6757"/>
                </a:lnTo>
                <a:lnTo>
                  <a:pt x="5608" y="7180"/>
                </a:lnTo>
                <a:lnTo>
                  <a:pt x="5991" y="7606"/>
                </a:lnTo>
                <a:lnTo>
                  <a:pt x="6380" y="8030"/>
                </a:lnTo>
                <a:lnTo>
                  <a:pt x="7162" y="8878"/>
                </a:lnTo>
                <a:lnTo>
                  <a:pt x="7939" y="9719"/>
                </a:lnTo>
                <a:lnTo>
                  <a:pt x="8320" y="10136"/>
                </a:lnTo>
                <a:lnTo>
                  <a:pt x="8695" y="10551"/>
                </a:lnTo>
                <a:lnTo>
                  <a:pt x="9060" y="10961"/>
                </a:lnTo>
                <a:lnTo>
                  <a:pt x="9415" y="11369"/>
                </a:lnTo>
                <a:lnTo>
                  <a:pt x="9755" y="11772"/>
                </a:lnTo>
                <a:lnTo>
                  <a:pt x="10081" y="12170"/>
                </a:lnTo>
                <a:lnTo>
                  <a:pt x="10390" y="12565"/>
                </a:lnTo>
                <a:lnTo>
                  <a:pt x="10679" y="12954"/>
                </a:lnTo>
                <a:lnTo>
                  <a:pt x="3993" y="12954"/>
                </a:lnTo>
                <a:close/>
                <a:moveTo>
                  <a:pt x="2000" y="0"/>
                </a:moveTo>
                <a:lnTo>
                  <a:pt x="7028" y="0"/>
                </a:lnTo>
                <a:lnTo>
                  <a:pt x="7087" y="186"/>
                </a:lnTo>
                <a:lnTo>
                  <a:pt x="7157" y="370"/>
                </a:lnTo>
                <a:lnTo>
                  <a:pt x="7240" y="556"/>
                </a:lnTo>
                <a:lnTo>
                  <a:pt x="7332" y="742"/>
                </a:lnTo>
                <a:lnTo>
                  <a:pt x="7433" y="928"/>
                </a:lnTo>
                <a:lnTo>
                  <a:pt x="7544" y="1113"/>
                </a:lnTo>
                <a:lnTo>
                  <a:pt x="7665" y="1299"/>
                </a:lnTo>
                <a:lnTo>
                  <a:pt x="7793" y="1485"/>
                </a:lnTo>
                <a:lnTo>
                  <a:pt x="7930" y="1672"/>
                </a:lnTo>
                <a:lnTo>
                  <a:pt x="8076" y="1858"/>
                </a:lnTo>
                <a:lnTo>
                  <a:pt x="8229" y="2045"/>
                </a:lnTo>
                <a:lnTo>
                  <a:pt x="8389" y="2233"/>
                </a:lnTo>
                <a:lnTo>
                  <a:pt x="8555" y="2421"/>
                </a:lnTo>
                <a:lnTo>
                  <a:pt x="8728" y="2609"/>
                </a:lnTo>
                <a:lnTo>
                  <a:pt x="8907" y="2798"/>
                </a:lnTo>
                <a:lnTo>
                  <a:pt x="9092" y="2986"/>
                </a:lnTo>
                <a:lnTo>
                  <a:pt x="9282" y="3176"/>
                </a:lnTo>
                <a:lnTo>
                  <a:pt x="9477" y="3366"/>
                </a:lnTo>
                <a:lnTo>
                  <a:pt x="9676" y="3558"/>
                </a:lnTo>
                <a:lnTo>
                  <a:pt x="9878" y="3748"/>
                </a:lnTo>
                <a:lnTo>
                  <a:pt x="10085" y="3941"/>
                </a:lnTo>
                <a:lnTo>
                  <a:pt x="10294" y="4134"/>
                </a:lnTo>
                <a:lnTo>
                  <a:pt x="10506" y="4327"/>
                </a:lnTo>
                <a:lnTo>
                  <a:pt x="10723" y="4520"/>
                </a:lnTo>
                <a:lnTo>
                  <a:pt x="11158" y="4910"/>
                </a:lnTo>
                <a:lnTo>
                  <a:pt x="11598" y="5303"/>
                </a:lnTo>
                <a:lnTo>
                  <a:pt x="11820" y="5502"/>
                </a:lnTo>
                <a:lnTo>
                  <a:pt x="12042" y="5700"/>
                </a:lnTo>
                <a:lnTo>
                  <a:pt x="12263" y="5899"/>
                </a:lnTo>
                <a:lnTo>
                  <a:pt x="12484" y="6099"/>
                </a:lnTo>
                <a:lnTo>
                  <a:pt x="12484" y="12954"/>
                </a:lnTo>
                <a:lnTo>
                  <a:pt x="11039" y="12954"/>
                </a:lnTo>
                <a:lnTo>
                  <a:pt x="10757" y="12582"/>
                </a:lnTo>
                <a:lnTo>
                  <a:pt x="10457" y="12205"/>
                </a:lnTo>
                <a:lnTo>
                  <a:pt x="10141" y="11821"/>
                </a:lnTo>
                <a:lnTo>
                  <a:pt x="9808" y="11430"/>
                </a:lnTo>
                <a:lnTo>
                  <a:pt x="9464" y="11036"/>
                </a:lnTo>
                <a:lnTo>
                  <a:pt x="9106" y="10636"/>
                </a:lnTo>
                <a:lnTo>
                  <a:pt x="8740" y="10231"/>
                </a:lnTo>
                <a:lnTo>
                  <a:pt x="8366" y="9824"/>
                </a:lnTo>
                <a:lnTo>
                  <a:pt x="7602" y="8997"/>
                </a:lnTo>
                <a:lnTo>
                  <a:pt x="6830" y="8159"/>
                </a:lnTo>
                <a:lnTo>
                  <a:pt x="6446" y="7739"/>
                </a:lnTo>
                <a:lnTo>
                  <a:pt x="6066" y="7316"/>
                </a:lnTo>
                <a:lnTo>
                  <a:pt x="5691" y="6892"/>
                </a:lnTo>
                <a:lnTo>
                  <a:pt x="5323" y="6468"/>
                </a:lnTo>
                <a:lnTo>
                  <a:pt x="4965" y="6044"/>
                </a:lnTo>
                <a:lnTo>
                  <a:pt x="4618" y="5621"/>
                </a:lnTo>
                <a:lnTo>
                  <a:pt x="4284" y="5199"/>
                </a:lnTo>
                <a:lnTo>
                  <a:pt x="3966" y="4777"/>
                </a:lnTo>
                <a:lnTo>
                  <a:pt x="3664" y="4358"/>
                </a:lnTo>
                <a:lnTo>
                  <a:pt x="3382" y="3942"/>
                </a:lnTo>
                <a:lnTo>
                  <a:pt x="3119" y="3528"/>
                </a:lnTo>
                <a:lnTo>
                  <a:pt x="2878" y="3117"/>
                </a:lnTo>
                <a:lnTo>
                  <a:pt x="2663" y="2710"/>
                </a:lnTo>
                <a:lnTo>
                  <a:pt x="2474" y="2307"/>
                </a:lnTo>
                <a:lnTo>
                  <a:pt x="2314" y="1909"/>
                </a:lnTo>
                <a:lnTo>
                  <a:pt x="2183" y="1515"/>
                </a:lnTo>
                <a:lnTo>
                  <a:pt x="2085" y="1128"/>
                </a:lnTo>
                <a:lnTo>
                  <a:pt x="2020" y="745"/>
                </a:lnTo>
                <a:lnTo>
                  <a:pt x="1991" y="369"/>
                </a:lnTo>
                <a:lnTo>
                  <a:pt x="2000" y="0"/>
                </a:lnTo>
                <a:close/>
                <a:moveTo>
                  <a:pt x="7243" y="0"/>
                </a:moveTo>
                <a:lnTo>
                  <a:pt x="10173" y="0"/>
                </a:lnTo>
                <a:lnTo>
                  <a:pt x="10137" y="12"/>
                </a:lnTo>
                <a:lnTo>
                  <a:pt x="10100" y="22"/>
                </a:lnTo>
                <a:lnTo>
                  <a:pt x="10064" y="33"/>
                </a:lnTo>
                <a:lnTo>
                  <a:pt x="10028" y="45"/>
                </a:lnTo>
                <a:lnTo>
                  <a:pt x="9991" y="56"/>
                </a:lnTo>
                <a:lnTo>
                  <a:pt x="9955" y="68"/>
                </a:lnTo>
                <a:lnTo>
                  <a:pt x="9921" y="81"/>
                </a:lnTo>
                <a:lnTo>
                  <a:pt x="9885" y="94"/>
                </a:lnTo>
                <a:lnTo>
                  <a:pt x="9801" y="126"/>
                </a:lnTo>
                <a:lnTo>
                  <a:pt x="9717" y="163"/>
                </a:lnTo>
                <a:lnTo>
                  <a:pt x="9634" y="203"/>
                </a:lnTo>
                <a:lnTo>
                  <a:pt x="9550" y="247"/>
                </a:lnTo>
                <a:lnTo>
                  <a:pt x="9468" y="294"/>
                </a:lnTo>
                <a:lnTo>
                  <a:pt x="9386" y="344"/>
                </a:lnTo>
                <a:lnTo>
                  <a:pt x="9304" y="396"/>
                </a:lnTo>
                <a:lnTo>
                  <a:pt x="9224" y="451"/>
                </a:lnTo>
                <a:lnTo>
                  <a:pt x="9145" y="507"/>
                </a:lnTo>
                <a:lnTo>
                  <a:pt x="9067" y="565"/>
                </a:lnTo>
                <a:lnTo>
                  <a:pt x="8991" y="624"/>
                </a:lnTo>
                <a:lnTo>
                  <a:pt x="8916" y="683"/>
                </a:lnTo>
                <a:lnTo>
                  <a:pt x="8843" y="743"/>
                </a:lnTo>
                <a:lnTo>
                  <a:pt x="8773" y="804"/>
                </a:lnTo>
                <a:lnTo>
                  <a:pt x="8704" y="864"/>
                </a:lnTo>
                <a:lnTo>
                  <a:pt x="8639" y="923"/>
                </a:lnTo>
                <a:lnTo>
                  <a:pt x="8575" y="981"/>
                </a:lnTo>
                <a:lnTo>
                  <a:pt x="8515" y="1038"/>
                </a:lnTo>
                <a:lnTo>
                  <a:pt x="8457" y="1095"/>
                </a:lnTo>
                <a:lnTo>
                  <a:pt x="8402" y="1148"/>
                </a:lnTo>
                <a:lnTo>
                  <a:pt x="8304" y="1247"/>
                </a:lnTo>
                <a:lnTo>
                  <a:pt x="8220" y="1335"/>
                </a:lnTo>
                <a:lnTo>
                  <a:pt x="8153" y="1408"/>
                </a:lnTo>
                <a:lnTo>
                  <a:pt x="8102" y="1463"/>
                </a:lnTo>
                <a:lnTo>
                  <a:pt x="8072" y="1499"/>
                </a:lnTo>
                <a:lnTo>
                  <a:pt x="8060" y="1511"/>
                </a:lnTo>
                <a:lnTo>
                  <a:pt x="8021" y="1466"/>
                </a:lnTo>
                <a:lnTo>
                  <a:pt x="7984" y="1420"/>
                </a:lnTo>
                <a:lnTo>
                  <a:pt x="7946" y="1375"/>
                </a:lnTo>
                <a:lnTo>
                  <a:pt x="7910" y="1329"/>
                </a:lnTo>
                <a:lnTo>
                  <a:pt x="7874" y="1283"/>
                </a:lnTo>
                <a:lnTo>
                  <a:pt x="7840" y="1237"/>
                </a:lnTo>
                <a:lnTo>
                  <a:pt x="7806" y="1190"/>
                </a:lnTo>
                <a:lnTo>
                  <a:pt x="7773" y="1143"/>
                </a:lnTo>
                <a:lnTo>
                  <a:pt x="7742" y="1097"/>
                </a:lnTo>
                <a:lnTo>
                  <a:pt x="7711" y="1050"/>
                </a:lnTo>
                <a:lnTo>
                  <a:pt x="7681" y="1002"/>
                </a:lnTo>
                <a:lnTo>
                  <a:pt x="7652" y="956"/>
                </a:lnTo>
                <a:lnTo>
                  <a:pt x="7623" y="909"/>
                </a:lnTo>
                <a:lnTo>
                  <a:pt x="7596" y="861"/>
                </a:lnTo>
                <a:lnTo>
                  <a:pt x="7570" y="814"/>
                </a:lnTo>
                <a:lnTo>
                  <a:pt x="7544" y="766"/>
                </a:lnTo>
                <a:lnTo>
                  <a:pt x="7518" y="719"/>
                </a:lnTo>
                <a:lnTo>
                  <a:pt x="7495" y="671"/>
                </a:lnTo>
                <a:lnTo>
                  <a:pt x="7470" y="624"/>
                </a:lnTo>
                <a:lnTo>
                  <a:pt x="7449" y="576"/>
                </a:lnTo>
                <a:lnTo>
                  <a:pt x="7427" y="529"/>
                </a:lnTo>
                <a:lnTo>
                  <a:pt x="7406" y="480"/>
                </a:lnTo>
                <a:lnTo>
                  <a:pt x="7385" y="432"/>
                </a:lnTo>
                <a:lnTo>
                  <a:pt x="7367" y="385"/>
                </a:lnTo>
                <a:lnTo>
                  <a:pt x="7348" y="336"/>
                </a:lnTo>
                <a:lnTo>
                  <a:pt x="7331" y="288"/>
                </a:lnTo>
                <a:lnTo>
                  <a:pt x="7315" y="241"/>
                </a:lnTo>
                <a:lnTo>
                  <a:pt x="7297" y="192"/>
                </a:lnTo>
                <a:lnTo>
                  <a:pt x="7283" y="144"/>
                </a:lnTo>
                <a:lnTo>
                  <a:pt x="7268" y="97"/>
                </a:lnTo>
                <a:lnTo>
                  <a:pt x="7254" y="48"/>
                </a:lnTo>
                <a:lnTo>
                  <a:pt x="7243" y="0"/>
                </a:lnTo>
                <a:close/>
                <a:moveTo>
                  <a:pt x="12484" y="13"/>
                </a:moveTo>
                <a:lnTo>
                  <a:pt x="12484" y="4099"/>
                </a:lnTo>
                <a:lnTo>
                  <a:pt x="12427" y="4151"/>
                </a:lnTo>
                <a:lnTo>
                  <a:pt x="12374" y="4206"/>
                </a:lnTo>
                <a:lnTo>
                  <a:pt x="12322" y="4261"/>
                </a:lnTo>
                <a:lnTo>
                  <a:pt x="12273" y="4318"/>
                </a:lnTo>
                <a:lnTo>
                  <a:pt x="12224" y="4377"/>
                </a:lnTo>
                <a:lnTo>
                  <a:pt x="12178" y="4438"/>
                </a:lnTo>
                <a:lnTo>
                  <a:pt x="12135" y="4500"/>
                </a:lnTo>
                <a:lnTo>
                  <a:pt x="12093" y="4564"/>
                </a:lnTo>
                <a:lnTo>
                  <a:pt x="12052" y="4629"/>
                </a:lnTo>
                <a:lnTo>
                  <a:pt x="12013" y="4697"/>
                </a:lnTo>
                <a:lnTo>
                  <a:pt x="11977" y="4767"/>
                </a:lnTo>
                <a:lnTo>
                  <a:pt x="11944" y="4839"/>
                </a:lnTo>
                <a:lnTo>
                  <a:pt x="11913" y="4913"/>
                </a:lnTo>
                <a:lnTo>
                  <a:pt x="11882" y="4988"/>
                </a:lnTo>
                <a:lnTo>
                  <a:pt x="11855" y="5065"/>
                </a:lnTo>
                <a:lnTo>
                  <a:pt x="11830" y="5145"/>
                </a:lnTo>
                <a:lnTo>
                  <a:pt x="11701" y="5049"/>
                </a:lnTo>
                <a:lnTo>
                  <a:pt x="11566" y="4944"/>
                </a:lnTo>
                <a:lnTo>
                  <a:pt x="11428" y="4834"/>
                </a:lnTo>
                <a:lnTo>
                  <a:pt x="11287" y="4715"/>
                </a:lnTo>
                <a:lnTo>
                  <a:pt x="11141" y="4592"/>
                </a:lnTo>
                <a:lnTo>
                  <a:pt x="10994" y="4462"/>
                </a:lnTo>
                <a:lnTo>
                  <a:pt x="10844" y="4328"/>
                </a:lnTo>
                <a:lnTo>
                  <a:pt x="10694" y="4191"/>
                </a:lnTo>
                <a:lnTo>
                  <a:pt x="10542" y="4052"/>
                </a:lnTo>
                <a:lnTo>
                  <a:pt x="10391" y="3909"/>
                </a:lnTo>
                <a:lnTo>
                  <a:pt x="10241" y="3764"/>
                </a:lnTo>
                <a:lnTo>
                  <a:pt x="10091" y="3620"/>
                </a:lnTo>
                <a:lnTo>
                  <a:pt x="9942" y="3474"/>
                </a:lnTo>
                <a:lnTo>
                  <a:pt x="9797" y="3330"/>
                </a:lnTo>
                <a:lnTo>
                  <a:pt x="9654" y="3188"/>
                </a:lnTo>
                <a:lnTo>
                  <a:pt x="9514" y="3047"/>
                </a:lnTo>
                <a:lnTo>
                  <a:pt x="9247" y="2775"/>
                </a:lnTo>
                <a:lnTo>
                  <a:pt x="9001" y="2520"/>
                </a:lnTo>
                <a:lnTo>
                  <a:pt x="8780" y="2287"/>
                </a:lnTo>
                <a:lnTo>
                  <a:pt x="8588" y="2085"/>
                </a:lnTo>
                <a:lnTo>
                  <a:pt x="8431" y="1917"/>
                </a:lnTo>
                <a:lnTo>
                  <a:pt x="8314" y="1790"/>
                </a:lnTo>
                <a:lnTo>
                  <a:pt x="8239" y="1709"/>
                </a:lnTo>
                <a:lnTo>
                  <a:pt x="8213" y="1680"/>
                </a:lnTo>
                <a:lnTo>
                  <a:pt x="8225" y="1669"/>
                </a:lnTo>
                <a:lnTo>
                  <a:pt x="8255" y="1636"/>
                </a:lnTo>
                <a:lnTo>
                  <a:pt x="8303" y="1584"/>
                </a:lnTo>
                <a:lnTo>
                  <a:pt x="8369" y="1516"/>
                </a:lnTo>
                <a:lnTo>
                  <a:pt x="8451" y="1434"/>
                </a:lnTo>
                <a:lnTo>
                  <a:pt x="8548" y="1341"/>
                </a:lnTo>
                <a:lnTo>
                  <a:pt x="8600" y="1290"/>
                </a:lnTo>
                <a:lnTo>
                  <a:pt x="8656" y="1238"/>
                </a:lnTo>
                <a:lnTo>
                  <a:pt x="8717" y="1184"/>
                </a:lnTo>
                <a:lnTo>
                  <a:pt x="8779" y="1129"/>
                </a:lnTo>
                <a:lnTo>
                  <a:pt x="8842" y="1073"/>
                </a:lnTo>
                <a:lnTo>
                  <a:pt x="8910" y="1017"/>
                </a:lnTo>
                <a:lnTo>
                  <a:pt x="8979" y="961"/>
                </a:lnTo>
                <a:lnTo>
                  <a:pt x="9050" y="903"/>
                </a:lnTo>
                <a:lnTo>
                  <a:pt x="9123" y="847"/>
                </a:lnTo>
                <a:lnTo>
                  <a:pt x="9198" y="791"/>
                </a:lnTo>
                <a:lnTo>
                  <a:pt x="9276" y="736"/>
                </a:lnTo>
                <a:lnTo>
                  <a:pt x="9354" y="683"/>
                </a:lnTo>
                <a:lnTo>
                  <a:pt x="9433" y="631"/>
                </a:lnTo>
                <a:lnTo>
                  <a:pt x="9514" y="581"/>
                </a:lnTo>
                <a:lnTo>
                  <a:pt x="9595" y="533"/>
                </a:lnTo>
                <a:lnTo>
                  <a:pt x="9677" y="487"/>
                </a:lnTo>
                <a:lnTo>
                  <a:pt x="9761" y="445"/>
                </a:lnTo>
                <a:lnTo>
                  <a:pt x="9843" y="405"/>
                </a:lnTo>
                <a:lnTo>
                  <a:pt x="9927" y="369"/>
                </a:lnTo>
                <a:lnTo>
                  <a:pt x="10010" y="337"/>
                </a:lnTo>
                <a:lnTo>
                  <a:pt x="10081" y="313"/>
                </a:lnTo>
                <a:lnTo>
                  <a:pt x="10150" y="290"/>
                </a:lnTo>
                <a:lnTo>
                  <a:pt x="10221" y="267"/>
                </a:lnTo>
                <a:lnTo>
                  <a:pt x="10293" y="247"/>
                </a:lnTo>
                <a:lnTo>
                  <a:pt x="10364" y="226"/>
                </a:lnTo>
                <a:lnTo>
                  <a:pt x="10436" y="206"/>
                </a:lnTo>
                <a:lnTo>
                  <a:pt x="10508" y="189"/>
                </a:lnTo>
                <a:lnTo>
                  <a:pt x="10581" y="172"/>
                </a:lnTo>
                <a:lnTo>
                  <a:pt x="10655" y="156"/>
                </a:lnTo>
                <a:lnTo>
                  <a:pt x="10728" y="140"/>
                </a:lnTo>
                <a:lnTo>
                  <a:pt x="10802" y="127"/>
                </a:lnTo>
                <a:lnTo>
                  <a:pt x="10877" y="114"/>
                </a:lnTo>
                <a:lnTo>
                  <a:pt x="10952" y="101"/>
                </a:lnTo>
                <a:lnTo>
                  <a:pt x="11028" y="90"/>
                </a:lnTo>
                <a:lnTo>
                  <a:pt x="11105" y="80"/>
                </a:lnTo>
                <a:lnTo>
                  <a:pt x="11181" y="69"/>
                </a:lnTo>
                <a:lnTo>
                  <a:pt x="11259" y="61"/>
                </a:lnTo>
                <a:lnTo>
                  <a:pt x="11337" y="54"/>
                </a:lnTo>
                <a:lnTo>
                  <a:pt x="11415" y="46"/>
                </a:lnTo>
                <a:lnTo>
                  <a:pt x="11494" y="39"/>
                </a:lnTo>
                <a:lnTo>
                  <a:pt x="11653" y="29"/>
                </a:lnTo>
                <a:lnTo>
                  <a:pt x="11814" y="20"/>
                </a:lnTo>
                <a:lnTo>
                  <a:pt x="11979" y="15"/>
                </a:lnTo>
                <a:lnTo>
                  <a:pt x="12145" y="12"/>
                </a:lnTo>
                <a:lnTo>
                  <a:pt x="12312" y="12"/>
                </a:lnTo>
                <a:lnTo>
                  <a:pt x="12484" y="13"/>
                </a:lnTo>
                <a:close/>
                <a:moveTo>
                  <a:pt x="12484" y="4479"/>
                </a:moveTo>
                <a:lnTo>
                  <a:pt x="12484" y="5735"/>
                </a:lnTo>
                <a:lnTo>
                  <a:pt x="12380" y="5641"/>
                </a:lnTo>
                <a:lnTo>
                  <a:pt x="12288" y="5559"/>
                </a:lnTo>
                <a:lnTo>
                  <a:pt x="12208" y="5487"/>
                </a:lnTo>
                <a:lnTo>
                  <a:pt x="12140" y="5428"/>
                </a:lnTo>
                <a:lnTo>
                  <a:pt x="12087" y="5382"/>
                </a:lnTo>
                <a:lnTo>
                  <a:pt x="12048" y="5349"/>
                </a:lnTo>
                <a:lnTo>
                  <a:pt x="12025" y="5327"/>
                </a:lnTo>
                <a:lnTo>
                  <a:pt x="12016" y="5322"/>
                </a:lnTo>
                <a:lnTo>
                  <a:pt x="12022" y="5301"/>
                </a:lnTo>
                <a:lnTo>
                  <a:pt x="12039" y="5248"/>
                </a:lnTo>
                <a:lnTo>
                  <a:pt x="12054" y="5209"/>
                </a:lnTo>
                <a:lnTo>
                  <a:pt x="12071" y="5165"/>
                </a:lnTo>
                <a:lnTo>
                  <a:pt x="12093" y="5113"/>
                </a:lnTo>
                <a:lnTo>
                  <a:pt x="12117" y="5055"/>
                </a:lnTo>
                <a:lnTo>
                  <a:pt x="12146" y="4993"/>
                </a:lnTo>
                <a:lnTo>
                  <a:pt x="12181" y="4927"/>
                </a:lnTo>
                <a:lnTo>
                  <a:pt x="12218" y="4858"/>
                </a:lnTo>
                <a:lnTo>
                  <a:pt x="12262" y="4786"/>
                </a:lnTo>
                <a:lnTo>
                  <a:pt x="12285" y="4749"/>
                </a:lnTo>
                <a:lnTo>
                  <a:pt x="12309" y="4711"/>
                </a:lnTo>
                <a:lnTo>
                  <a:pt x="12335" y="4672"/>
                </a:lnTo>
                <a:lnTo>
                  <a:pt x="12363" y="4635"/>
                </a:lnTo>
                <a:lnTo>
                  <a:pt x="12390" y="4596"/>
                </a:lnTo>
                <a:lnTo>
                  <a:pt x="12420" y="4557"/>
                </a:lnTo>
                <a:lnTo>
                  <a:pt x="12451" y="4518"/>
                </a:lnTo>
                <a:lnTo>
                  <a:pt x="12484" y="4479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3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8601075" y="0"/>
            <a:ext cx="9686925" cy="10288588"/>
          </a:xfrm>
          <a:custGeom>
            <a:avLst/>
            <a:gdLst>
              <a:gd name="T0" fmla="*/ 6152 w 8397"/>
              <a:gd name="T1" fmla="*/ 6142 h 6162"/>
              <a:gd name="T2" fmla="*/ 6659 w 8397"/>
              <a:gd name="T3" fmla="*/ 6053 h 6162"/>
              <a:gd name="T4" fmla="*/ 7122 w 8397"/>
              <a:gd name="T5" fmla="*/ 5903 h 6162"/>
              <a:gd name="T6" fmla="*/ 7530 w 8397"/>
              <a:gd name="T7" fmla="*/ 5696 h 6162"/>
              <a:gd name="T8" fmla="*/ 7870 w 8397"/>
              <a:gd name="T9" fmla="*/ 5441 h 6162"/>
              <a:gd name="T10" fmla="*/ 8135 w 8397"/>
              <a:gd name="T11" fmla="*/ 5145 h 6162"/>
              <a:gd name="T12" fmla="*/ 8312 w 8397"/>
              <a:gd name="T13" fmla="*/ 4814 h 6162"/>
              <a:gd name="T14" fmla="*/ 8393 w 8397"/>
              <a:gd name="T15" fmla="*/ 4457 h 6162"/>
              <a:gd name="T16" fmla="*/ 8125 w 8397"/>
              <a:gd name="T17" fmla="*/ 8 h 6162"/>
              <a:gd name="T18" fmla="*/ 7609 w 8397"/>
              <a:gd name="T19" fmla="*/ 80 h 6162"/>
              <a:gd name="T20" fmla="*/ 7135 w 8397"/>
              <a:gd name="T21" fmla="*/ 217 h 6162"/>
              <a:gd name="T22" fmla="*/ 6711 w 8397"/>
              <a:gd name="T23" fmla="*/ 411 h 6162"/>
              <a:gd name="T24" fmla="*/ 6352 w 8397"/>
              <a:gd name="T25" fmla="*/ 654 h 6162"/>
              <a:gd name="T26" fmla="*/ 6067 w 8397"/>
              <a:gd name="T27" fmla="*/ 940 h 6162"/>
              <a:gd name="T28" fmla="*/ 5867 w 8397"/>
              <a:gd name="T29" fmla="*/ 1262 h 6162"/>
              <a:gd name="T30" fmla="*/ 5762 w 8397"/>
              <a:gd name="T31" fmla="*/ 1613 h 6162"/>
              <a:gd name="T32" fmla="*/ 0 w 8397"/>
              <a:gd name="T33" fmla="*/ 1529 h 6162"/>
              <a:gd name="T34" fmla="*/ 400 w 8397"/>
              <a:gd name="T35" fmla="*/ 6139 h 6162"/>
              <a:gd name="T36" fmla="*/ 901 w 8397"/>
              <a:gd name="T37" fmla="*/ 6049 h 6162"/>
              <a:gd name="T38" fmla="*/ 1359 w 8397"/>
              <a:gd name="T39" fmla="*/ 5896 h 6162"/>
              <a:gd name="T40" fmla="*/ 1761 w 8397"/>
              <a:gd name="T41" fmla="*/ 5689 h 6162"/>
              <a:gd name="T42" fmla="*/ 2099 w 8397"/>
              <a:gd name="T43" fmla="*/ 5435 h 6162"/>
              <a:gd name="T44" fmla="*/ 2362 w 8397"/>
              <a:gd name="T45" fmla="*/ 5139 h 6162"/>
              <a:gd name="T46" fmla="*/ 2537 w 8397"/>
              <a:gd name="T47" fmla="*/ 4811 h 6162"/>
              <a:gd name="T48" fmla="*/ 2616 w 8397"/>
              <a:gd name="T49" fmla="*/ 4457 h 6162"/>
              <a:gd name="T50" fmla="*/ 2373 w 8397"/>
              <a:gd name="T51" fmla="*/ 7 h 6162"/>
              <a:gd name="T52" fmla="*/ 1900 w 8397"/>
              <a:gd name="T53" fmla="*/ 67 h 6162"/>
              <a:gd name="T54" fmla="*/ 1462 w 8397"/>
              <a:gd name="T55" fmla="*/ 180 h 6162"/>
              <a:gd name="T56" fmla="*/ 1064 w 8397"/>
              <a:gd name="T57" fmla="*/ 342 h 6162"/>
              <a:gd name="T58" fmla="*/ 716 w 8397"/>
              <a:gd name="T59" fmla="*/ 548 h 6162"/>
              <a:gd name="T60" fmla="*/ 425 w 8397"/>
              <a:gd name="T61" fmla="*/ 791 h 6162"/>
              <a:gd name="T62" fmla="*/ 198 w 8397"/>
              <a:gd name="T63" fmla="*/ 1067 h 6162"/>
              <a:gd name="T64" fmla="*/ 47 w 8397"/>
              <a:gd name="T65" fmla="*/ 1368 h 6162"/>
              <a:gd name="T66" fmla="*/ 5508 w 8397"/>
              <a:gd name="T67" fmla="*/ 1797 h 6162"/>
              <a:gd name="T68" fmla="*/ 5454 w 8397"/>
              <a:gd name="T69" fmla="*/ 1435 h 6162"/>
              <a:gd name="T70" fmla="*/ 5299 w 8397"/>
              <a:gd name="T71" fmla="*/ 1097 h 6162"/>
              <a:gd name="T72" fmla="*/ 5056 w 8397"/>
              <a:gd name="T73" fmla="*/ 793 h 6162"/>
              <a:gd name="T74" fmla="*/ 4731 w 8397"/>
              <a:gd name="T75" fmla="*/ 526 h 6162"/>
              <a:gd name="T76" fmla="*/ 4340 w 8397"/>
              <a:gd name="T77" fmla="*/ 307 h 6162"/>
              <a:gd name="T78" fmla="*/ 3891 w 8397"/>
              <a:gd name="T79" fmla="*/ 141 h 6162"/>
              <a:gd name="T80" fmla="*/ 3393 w 8397"/>
              <a:gd name="T81" fmla="*/ 36 h 6162"/>
              <a:gd name="T82" fmla="*/ 2859 w 8397"/>
              <a:gd name="T83" fmla="*/ 0 h 6162"/>
              <a:gd name="T84" fmla="*/ 2890 w 8397"/>
              <a:gd name="T85" fmla="*/ 4639 h 6162"/>
              <a:gd name="T86" fmla="*/ 3020 w 8397"/>
              <a:gd name="T87" fmla="*/ 4983 h 6162"/>
              <a:gd name="T88" fmla="*/ 3244 w 8397"/>
              <a:gd name="T89" fmla="*/ 5297 h 6162"/>
              <a:gd name="T90" fmla="*/ 3546 w 8397"/>
              <a:gd name="T91" fmla="*/ 5574 h 6162"/>
              <a:gd name="T92" fmla="*/ 3923 w 8397"/>
              <a:gd name="T93" fmla="*/ 5805 h 6162"/>
              <a:gd name="T94" fmla="*/ 4360 w 8397"/>
              <a:gd name="T95" fmla="*/ 5985 h 6162"/>
              <a:gd name="T96" fmla="*/ 4846 w 8397"/>
              <a:gd name="T97" fmla="*/ 6106 h 6162"/>
              <a:gd name="T98" fmla="*/ 5371 w 8397"/>
              <a:gd name="T99" fmla="*/ 6160 h 6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397" h="6162">
                <a:moveTo>
                  <a:pt x="5748" y="6162"/>
                </a:moveTo>
                <a:lnTo>
                  <a:pt x="5885" y="6160"/>
                </a:lnTo>
                <a:lnTo>
                  <a:pt x="6019" y="6154"/>
                </a:lnTo>
                <a:lnTo>
                  <a:pt x="6152" y="6142"/>
                </a:lnTo>
                <a:lnTo>
                  <a:pt x="6282" y="6126"/>
                </a:lnTo>
                <a:lnTo>
                  <a:pt x="6410" y="6106"/>
                </a:lnTo>
                <a:lnTo>
                  <a:pt x="6536" y="6082"/>
                </a:lnTo>
                <a:lnTo>
                  <a:pt x="6659" y="6053"/>
                </a:lnTo>
                <a:lnTo>
                  <a:pt x="6779" y="6021"/>
                </a:lnTo>
                <a:lnTo>
                  <a:pt x="6897" y="5985"/>
                </a:lnTo>
                <a:lnTo>
                  <a:pt x="7010" y="5945"/>
                </a:lnTo>
                <a:lnTo>
                  <a:pt x="7122" y="5903"/>
                </a:lnTo>
                <a:lnTo>
                  <a:pt x="7228" y="5855"/>
                </a:lnTo>
                <a:lnTo>
                  <a:pt x="7333" y="5805"/>
                </a:lnTo>
                <a:lnTo>
                  <a:pt x="7432" y="5751"/>
                </a:lnTo>
                <a:lnTo>
                  <a:pt x="7530" y="5696"/>
                </a:lnTo>
                <a:lnTo>
                  <a:pt x="7621" y="5636"/>
                </a:lnTo>
                <a:lnTo>
                  <a:pt x="7708" y="5574"/>
                </a:lnTo>
                <a:lnTo>
                  <a:pt x="7791" y="5508"/>
                </a:lnTo>
                <a:lnTo>
                  <a:pt x="7870" y="5441"/>
                </a:lnTo>
                <a:lnTo>
                  <a:pt x="7944" y="5369"/>
                </a:lnTo>
                <a:lnTo>
                  <a:pt x="8013" y="5297"/>
                </a:lnTo>
                <a:lnTo>
                  <a:pt x="8076" y="5222"/>
                </a:lnTo>
                <a:lnTo>
                  <a:pt x="8135" y="5145"/>
                </a:lnTo>
                <a:lnTo>
                  <a:pt x="8188" y="5065"/>
                </a:lnTo>
                <a:lnTo>
                  <a:pt x="8236" y="4983"/>
                </a:lnTo>
                <a:lnTo>
                  <a:pt x="8278" y="4900"/>
                </a:lnTo>
                <a:lnTo>
                  <a:pt x="8312" y="4814"/>
                </a:lnTo>
                <a:lnTo>
                  <a:pt x="8343" y="4727"/>
                </a:lnTo>
                <a:lnTo>
                  <a:pt x="8366" y="4639"/>
                </a:lnTo>
                <a:lnTo>
                  <a:pt x="8382" y="4549"/>
                </a:lnTo>
                <a:lnTo>
                  <a:pt x="8393" y="4457"/>
                </a:lnTo>
                <a:lnTo>
                  <a:pt x="8397" y="4365"/>
                </a:lnTo>
                <a:lnTo>
                  <a:pt x="8397" y="0"/>
                </a:lnTo>
                <a:lnTo>
                  <a:pt x="8260" y="2"/>
                </a:lnTo>
                <a:lnTo>
                  <a:pt x="8125" y="8"/>
                </a:lnTo>
                <a:lnTo>
                  <a:pt x="7993" y="20"/>
                </a:lnTo>
                <a:lnTo>
                  <a:pt x="7863" y="36"/>
                </a:lnTo>
                <a:lnTo>
                  <a:pt x="7735" y="56"/>
                </a:lnTo>
                <a:lnTo>
                  <a:pt x="7609" y="80"/>
                </a:lnTo>
                <a:lnTo>
                  <a:pt x="7486" y="109"/>
                </a:lnTo>
                <a:lnTo>
                  <a:pt x="7365" y="141"/>
                </a:lnTo>
                <a:lnTo>
                  <a:pt x="7248" y="177"/>
                </a:lnTo>
                <a:lnTo>
                  <a:pt x="7135" y="217"/>
                </a:lnTo>
                <a:lnTo>
                  <a:pt x="7023" y="259"/>
                </a:lnTo>
                <a:lnTo>
                  <a:pt x="6916" y="307"/>
                </a:lnTo>
                <a:lnTo>
                  <a:pt x="6812" y="357"/>
                </a:lnTo>
                <a:lnTo>
                  <a:pt x="6711" y="411"/>
                </a:lnTo>
                <a:lnTo>
                  <a:pt x="6615" y="466"/>
                </a:lnTo>
                <a:lnTo>
                  <a:pt x="6523" y="526"/>
                </a:lnTo>
                <a:lnTo>
                  <a:pt x="6437" y="588"/>
                </a:lnTo>
                <a:lnTo>
                  <a:pt x="6352" y="654"/>
                </a:lnTo>
                <a:lnTo>
                  <a:pt x="6275" y="721"/>
                </a:lnTo>
                <a:lnTo>
                  <a:pt x="6201" y="793"/>
                </a:lnTo>
                <a:lnTo>
                  <a:pt x="6132" y="865"/>
                </a:lnTo>
                <a:lnTo>
                  <a:pt x="6067" y="940"/>
                </a:lnTo>
                <a:lnTo>
                  <a:pt x="6009" y="1018"/>
                </a:lnTo>
                <a:lnTo>
                  <a:pt x="5955" y="1097"/>
                </a:lnTo>
                <a:lnTo>
                  <a:pt x="5909" y="1179"/>
                </a:lnTo>
                <a:lnTo>
                  <a:pt x="5867" y="1262"/>
                </a:lnTo>
                <a:lnTo>
                  <a:pt x="5831" y="1348"/>
                </a:lnTo>
                <a:lnTo>
                  <a:pt x="5802" y="1435"/>
                </a:lnTo>
                <a:lnTo>
                  <a:pt x="5779" y="1523"/>
                </a:lnTo>
                <a:lnTo>
                  <a:pt x="5762" y="1613"/>
                </a:lnTo>
                <a:lnTo>
                  <a:pt x="5752" y="1705"/>
                </a:lnTo>
                <a:lnTo>
                  <a:pt x="5748" y="1797"/>
                </a:lnTo>
                <a:lnTo>
                  <a:pt x="5748" y="6162"/>
                </a:lnTo>
                <a:close/>
                <a:moveTo>
                  <a:pt x="0" y="1529"/>
                </a:moveTo>
                <a:lnTo>
                  <a:pt x="0" y="6162"/>
                </a:lnTo>
                <a:lnTo>
                  <a:pt x="135" y="6160"/>
                </a:lnTo>
                <a:lnTo>
                  <a:pt x="268" y="6151"/>
                </a:lnTo>
                <a:lnTo>
                  <a:pt x="400" y="6139"/>
                </a:lnTo>
                <a:lnTo>
                  <a:pt x="528" y="6123"/>
                </a:lnTo>
                <a:lnTo>
                  <a:pt x="656" y="6101"/>
                </a:lnTo>
                <a:lnTo>
                  <a:pt x="780" y="6076"/>
                </a:lnTo>
                <a:lnTo>
                  <a:pt x="901" y="6049"/>
                </a:lnTo>
                <a:lnTo>
                  <a:pt x="1020" y="6015"/>
                </a:lnTo>
                <a:lnTo>
                  <a:pt x="1136" y="5979"/>
                </a:lnTo>
                <a:lnTo>
                  <a:pt x="1249" y="5939"/>
                </a:lnTo>
                <a:lnTo>
                  <a:pt x="1359" y="5896"/>
                </a:lnTo>
                <a:lnTo>
                  <a:pt x="1466" y="5849"/>
                </a:lnTo>
                <a:lnTo>
                  <a:pt x="1568" y="5798"/>
                </a:lnTo>
                <a:lnTo>
                  <a:pt x="1668" y="5746"/>
                </a:lnTo>
                <a:lnTo>
                  <a:pt x="1761" y="5689"/>
                </a:lnTo>
                <a:lnTo>
                  <a:pt x="1853" y="5629"/>
                </a:lnTo>
                <a:lnTo>
                  <a:pt x="1940" y="5568"/>
                </a:lnTo>
                <a:lnTo>
                  <a:pt x="2021" y="5502"/>
                </a:lnTo>
                <a:lnTo>
                  <a:pt x="2099" y="5435"/>
                </a:lnTo>
                <a:lnTo>
                  <a:pt x="2172" y="5364"/>
                </a:lnTo>
                <a:lnTo>
                  <a:pt x="2241" y="5292"/>
                </a:lnTo>
                <a:lnTo>
                  <a:pt x="2302" y="5216"/>
                </a:lnTo>
                <a:lnTo>
                  <a:pt x="2362" y="5139"/>
                </a:lnTo>
                <a:lnTo>
                  <a:pt x="2414" y="5060"/>
                </a:lnTo>
                <a:lnTo>
                  <a:pt x="2461" y="4979"/>
                </a:lnTo>
                <a:lnTo>
                  <a:pt x="2501" y="4896"/>
                </a:lnTo>
                <a:lnTo>
                  <a:pt x="2537" y="4811"/>
                </a:lnTo>
                <a:lnTo>
                  <a:pt x="2566" y="4725"/>
                </a:lnTo>
                <a:lnTo>
                  <a:pt x="2589" y="4636"/>
                </a:lnTo>
                <a:lnTo>
                  <a:pt x="2605" y="4547"/>
                </a:lnTo>
                <a:lnTo>
                  <a:pt x="2616" y="4457"/>
                </a:lnTo>
                <a:lnTo>
                  <a:pt x="2618" y="4365"/>
                </a:lnTo>
                <a:lnTo>
                  <a:pt x="2618" y="0"/>
                </a:lnTo>
                <a:lnTo>
                  <a:pt x="2495" y="1"/>
                </a:lnTo>
                <a:lnTo>
                  <a:pt x="2373" y="7"/>
                </a:lnTo>
                <a:lnTo>
                  <a:pt x="2252" y="17"/>
                </a:lnTo>
                <a:lnTo>
                  <a:pt x="2133" y="30"/>
                </a:lnTo>
                <a:lnTo>
                  <a:pt x="2016" y="46"/>
                </a:lnTo>
                <a:lnTo>
                  <a:pt x="1900" y="67"/>
                </a:lnTo>
                <a:lnTo>
                  <a:pt x="1787" y="90"/>
                </a:lnTo>
                <a:lnTo>
                  <a:pt x="1677" y="116"/>
                </a:lnTo>
                <a:lnTo>
                  <a:pt x="1567" y="147"/>
                </a:lnTo>
                <a:lnTo>
                  <a:pt x="1462" y="180"/>
                </a:lnTo>
                <a:lnTo>
                  <a:pt x="1357" y="215"/>
                </a:lnTo>
                <a:lnTo>
                  <a:pt x="1256" y="255"/>
                </a:lnTo>
                <a:lnTo>
                  <a:pt x="1159" y="297"/>
                </a:lnTo>
                <a:lnTo>
                  <a:pt x="1064" y="342"/>
                </a:lnTo>
                <a:lnTo>
                  <a:pt x="972" y="389"/>
                </a:lnTo>
                <a:lnTo>
                  <a:pt x="883" y="440"/>
                </a:lnTo>
                <a:lnTo>
                  <a:pt x="797" y="492"/>
                </a:lnTo>
                <a:lnTo>
                  <a:pt x="716" y="548"/>
                </a:lnTo>
                <a:lnTo>
                  <a:pt x="638" y="604"/>
                </a:lnTo>
                <a:lnTo>
                  <a:pt x="562" y="664"/>
                </a:lnTo>
                <a:lnTo>
                  <a:pt x="492" y="727"/>
                </a:lnTo>
                <a:lnTo>
                  <a:pt x="425" y="791"/>
                </a:lnTo>
                <a:lnTo>
                  <a:pt x="362" y="857"/>
                </a:lnTo>
                <a:lnTo>
                  <a:pt x="303" y="924"/>
                </a:lnTo>
                <a:lnTo>
                  <a:pt x="249" y="994"/>
                </a:lnTo>
                <a:lnTo>
                  <a:pt x="198" y="1067"/>
                </a:lnTo>
                <a:lnTo>
                  <a:pt x="153" y="1139"/>
                </a:lnTo>
                <a:lnTo>
                  <a:pt x="113" y="1214"/>
                </a:lnTo>
                <a:lnTo>
                  <a:pt x="77" y="1291"/>
                </a:lnTo>
                <a:lnTo>
                  <a:pt x="47" y="1368"/>
                </a:lnTo>
                <a:lnTo>
                  <a:pt x="21" y="1448"/>
                </a:lnTo>
                <a:lnTo>
                  <a:pt x="0" y="1529"/>
                </a:lnTo>
                <a:close/>
                <a:moveTo>
                  <a:pt x="5508" y="6162"/>
                </a:moveTo>
                <a:lnTo>
                  <a:pt x="5508" y="1797"/>
                </a:lnTo>
                <a:lnTo>
                  <a:pt x="5505" y="1705"/>
                </a:lnTo>
                <a:lnTo>
                  <a:pt x="5494" y="1613"/>
                </a:lnTo>
                <a:lnTo>
                  <a:pt x="5478" y="1523"/>
                </a:lnTo>
                <a:lnTo>
                  <a:pt x="5454" y="1435"/>
                </a:lnTo>
                <a:lnTo>
                  <a:pt x="5423" y="1348"/>
                </a:lnTo>
                <a:lnTo>
                  <a:pt x="5389" y="1262"/>
                </a:lnTo>
                <a:lnTo>
                  <a:pt x="5346" y="1179"/>
                </a:lnTo>
                <a:lnTo>
                  <a:pt x="5299" y="1097"/>
                </a:lnTo>
                <a:lnTo>
                  <a:pt x="5247" y="1018"/>
                </a:lnTo>
                <a:lnTo>
                  <a:pt x="5187" y="940"/>
                </a:lnTo>
                <a:lnTo>
                  <a:pt x="5124" y="865"/>
                </a:lnTo>
                <a:lnTo>
                  <a:pt x="5056" y="793"/>
                </a:lnTo>
                <a:lnTo>
                  <a:pt x="4982" y="721"/>
                </a:lnTo>
                <a:lnTo>
                  <a:pt x="4902" y="654"/>
                </a:lnTo>
                <a:lnTo>
                  <a:pt x="4819" y="588"/>
                </a:lnTo>
                <a:lnTo>
                  <a:pt x="4731" y="526"/>
                </a:lnTo>
                <a:lnTo>
                  <a:pt x="4639" y="466"/>
                </a:lnTo>
                <a:lnTo>
                  <a:pt x="4544" y="411"/>
                </a:lnTo>
                <a:lnTo>
                  <a:pt x="4444" y="357"/>
                </a:lnTo>
                <a:lnTo>
                  <a:pt x="4340" y="307"/>
                </a:lnTo>
                <a:lnTo>
                  <a:pt x="4232" y="259"/>
                </a:lnTo>
                <a:lnTo>
                  <a:pt x="4122" y="217"/>
                </a:lnTo>
                <a:lnTo>
                  <a:pt x="4008" y="177"/>
                </a:lnTo>
                <a:lnTo>
                  <a:pt x="3891" y="141"/>
                </a:lnTo>
                <a:lnTo>
                  <a:pt x="3770" y="109"/>
                </a:lnTo>
                <a:lnTo>
                  <a:pt x="3647" y="80"/>
                </a:lnTo>
                <a:lnTo>
                  <a:pt x="3521" y="56"/>
                </a:lnTo>
                <a:lnTo>
                  <a:pt x="3393" y="36"/>
                </a:lnTo>
                <a:lnTo>
                  <a:pt x="3263" y="20"/>
                </a:lnTo>
                <a:lnTo>
                  <a:pt x="3130" y="8"/>
                </a:lnTo>
                <a:lnTo>
                  <a:pt x="2996" y="2"/>
                </a:lnTo>
                <a:lnTo>
                  <a:pt x="2859" y="0"/>
                </a:lnTo>
                <a:lnTo>
                  <a:pt x="2859" y="4365"/>
                </a:lnTo>
                <a:lnTo>
                  <a:pt x="2863" y="4457"/>
                </a:lnTo>
                <a:lnTo>
                  <a:pt x="2874" y="4549"/>
                </a:lnTo>
                <a:lnTo>
                  <a:pt x="2890" y="4639"/>
                </a:lnTo>
                <a:lnTo>
                  <a:pt x="2914" y="4727"/>
                </a:lnTo>
                <a:lnTo>
                  <a:pt x="2942" y="4814"/>
                </a:lnTo>
                <a:lnTo>
                  <a:pt x="2978" y="4900"/>
                </a:lnTo>
                <a:lnTo>
                  <a:pt x="3020" y="4983"/>
                </a:lnTo>
                <a:lnTo>
                  <a:pt x="3067" y="5065"/>
                </a:lnTo>
                <a:lnTo>
                  <a:pt x="3121" y="5145"/>
                </a:lnTo>
                <a:lnTo>
                  <a:pt x="3179" y="5222"/>
                </a:lnTo>
                <a:lnTo>
                  <a:pt x="3244" y="5297"/>
                </a:lnTo>
                <a:lnTo>
                  <a:pt x="3312" y="5369"/>
                </a:lnTo>
                <a:lnTo>
                  <a:pt x="3386" y="5441"/>
                </a:lnTo>
                <a:lnTo>
                  <a:pt x="3463" y="5508"/>
                </a:lnTo>
                <a:lnTo>
                  <a:pt x="3546" y="5574"/>
                </a:lnTo>
                <a:lnTo>
                  <a:pt x="3635" y="5636"/>
                </a:lnTo>
                <a:lnTo>
                  <a:pt x="3727" y="5696"/>
                </a:lnTo>
                <a:lnTo>
                  <a:pt x="3822" y="5751"/>
                </a:lnTo>
                <a:lnTo>
                  <a:pt x="3923" y="5805"/>
                </a:lnTo>
                <a:lnTo>
                  <a:pt x="4026" y="5855"/>
                </a:lnTo>
                <a:lnTo>
                  <a:pt x="4134" y="5903"/>
                </a:lnTo>
                <a:lnTo>
                  <a:pt x="4246" y="5945"/>
                </a:lnTo>
                <a:lnTo>
                  <a:pt x="4360" y="5985"/>
                </a:lnTo>
                <a:lnTo>
                  <a:pt x="4477" y="6021"/>
                </a:lnTo>
                <a:lnTo>
                  <a:pt x="4598" y="6053"/>
                </a:lnTo>
                <a:lnTo>
                  <a:pt x="4720" y="6082"/>
                </a:lnTo>
                <a:lnTo>
                  <a:pt x="4846" y="6106"/>
                </a:lnTo>
                <a:lnTo>
                  <a:pt x="4975" y="6126"/>
                </a:lnTo>
                <a:lnTo>
                  <a:pt x="5104" y="6142"/>
                </a:lnTo>
                <a:lnTo>
                  <a:pt x="5236" y="6154"/>
                </a:lnTo>
                <a:lnTo>
                  <a:pt x="5371" y="6160"/>
                </a:lnTo>
                <a:lnTo>
                  <a:pt x="5508" y="6162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46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7397087" y="-152400"/>
            <a:ext cx="10890913" cy="10593388"/>
          </a:xfrm>
          <a:custGeom>
            <a:avLst/>
            <a:gdLst>
              <a:gd name="T0" fmla="*/ 8654 w 8654"/>
              <a:gd name="T1" fmla="*/ 836 h 6432"/>
              <a:gd name="T2" fmla="*/ 8239 w 8654"/>
              <a:gd name="T3" fmla="*/ 0 h 6432"/>
              <a:gd name="T4" fmla="*/ 5932 w 8654"/>
              <a:gd name="T5" fmla="*/ 0 h 6432"/>
              <a:gd name="T6" fmla="*/ 8654 w 8654"/>
              <a:gd name="T7" fmla="*/ 5460 h 6432"/>
              <a:gd name="T8" fmla="*/ 8654 w 8654"/>
              <a:gd name="T9" fmla="*/ 836 h 6432"/>
              <a:gd name="T10" fmla="*/ 6007 w 8654"/>
              <a:gd name="T11" fmla="*/ 6432 h 6432"/>
              <a:gd name="T12" fmla="*/ 2754 w 8654"/>
              <a:gd name="T13" fmla="*/ 6432 h 6432"/>
              <a:gd name="T14" fmla="*/ 4356 w 8654"/>
              <a:gd name="T15" fmla="*/ 2955 h 6432"/>
              <a:gd name="T16" fmla="*/ 6007 w 8654"/>
              <a:gd name="T17" fmla="*/ 6432 h 6432"/>
              <a:gd name="T18" fmla="*/ 8654 w 8654"/>
              <a:gd name="T19" fmla="*/ 0 h 6432"/>
              <a:gd name="T20" fmla="*/ 8654 w 8654"/>
              <a:gd name="T21" fmla="*/ 41 h 6432"/>
              <a:gd name="T22" fmla="*/ 8634 w 8654"/>
              <a:gd name="T23" fmla="*/ 0 h 6432"/>
              <a:gd name="T24" fmla="*/ 8654 w 8654"/>
              <a:gd name="T25" fmla="*/ 0 h 6432"/>
              <a:gd name="T26" fmla="*/ 8654 w 8654"/>
              <a:gd name="T27" fmla="*/ 6249 h 6432"/>
              <a:gd name="T28" fmla="*/ 8654 w 8654"/>
              <a:gd name="T29" fmla="*/ 6432 h 6432"/>
              <a:gd name="T30" fmla="*/ 6439 w 8654"/>
              <a:gd name="T31" fmla="*/ 6432 h 6432"/>
              <a:gd name="T32" fmla="*/ 4373 w 8654"/>
              <a:gd name="T33" fmla="*/ 2287 h 6432"/>
              <a:gd name="T34" fmla="*/ 2305 w 8654"/>
              <a:gd name="T35" fmla="*/ 6432 h 6432"/>
              <a:gd name="T36" fmla="*/ 0 w 8654"/>
              <a:gd name="T37" fmla="*/ 6432 h 6432"/>
              <a:gd name="T38" fmla="*/ 3207 w 8654"/>
              <a:gd name="T39" fmla="*/ 0 h 6432"/>
              <a:gd name="T40" fmla="*/ 3233 w 8654"/>
              <a:gd name="T41" fmla="*/ 0 h 6432"/>
              <a:gd name="T42" fmla="*/ 5513 w 8654"/>
              <a:gd name="T43" fmla="*/ 0 h 6432"/>
              <a:gd name="T44" fmla="*/ 5538 w 8654"/>
              <a:gd name="T45" fmla="*/ 0 h 6432"/>
              <a:gd name="T46" fmla="*/ 8654 w 8654"/>
              <a:gd name="T47" fmla="*/ 6249 h 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54" h="6432">
                <a:moveTo>
                  <a:pt x="8654" y="836"/>
                </a:moveTo>
                <a:lnTo>
                  <a:pt x="8239" y="0"/>
                </a:lnTo>
                <a:lnTo>
                  <a:pt x="5932" y="0"/>
                </a:lnTo>
                <a:lnTo>
                  <a:pt x="8654" y="5460"/>
                </a:lnTo>
                <a:lnTo>
                  <a:pt x="8654" y="836"/>
                </a:lnTo>
                <a:close/>
                <a:moveTo>
                  <a:pt x="6007" y="6432"/>
                </a:moveTo>
                <a:lnTo>
                  <a:pt x="2754" y="6432"/>
                </a:lnTo>
                <a:lnTo>
                  <a:pt x="4356" y="2955"/>
                </a:lnTo>
                <a:lnTo>
                  <a:pt x="6007" y="6432"/>
                </a:lnTo>
                <a:close/>
                <a:moveTo>
                  <a:pt x="8654" y="0"/>
                </a:moveTo>
                <a:lnTo>
                  <a:pt x="8654" y="41"/>
                </a:lnTo>
                <a:lnTo>
                  <a:pt x="8634" y="0"/>
                </a:lnTo>
                <a:lnTo>
                  <a:pt x="8654" y="0"/>
                </a:lnTo>
                <a:close/>
                <a:moveTo>
                  <a:pt x="8654" y="6249"/>
                </a:moveTo>
                <a:lnTo>
                  <a:pt x="8654" y="6432"/>
                </a:lnTo>
                <a:lnTo>
                  <a:pt x="6439" y="6432"/>
                </a:lnTo>
                <a:lnTo>
                  <a:pt x="4373" y="2287"/>
                </a:lnTo>
                <a:lnTo>
                  <a:pt x="2305" y="6432"/>
                </a:lnTo>
                <a:lnTo>
                  <a:pt x="0" y="6432"/>
                </a:lnTo>
                <a:lnTo>
                  <a:pt x="3207" y="0"/>
                </a:lnTo>
                <a:lnTo>
                  <a:pt x="3233" y="0"/>
                </a:lnTo>
                <a:lnTo>
                  <a:pt x="5513" y="0"/>
                </a:lnTo>
                <a:lnTo>
                  <a:pt x="5538" y="0"/>
                </a:lnTo>
                <a:lnTo>
                  <a:pt x="8654" y="6249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5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1254094" y="7487727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11" name="Freeform 6"/>
          <p:cNvSpPr>
            <a:spLocks noGrp="1"/>
          </p:cNvSpPr>
          <p:nvPr>
            <p:ph type="pic" sz="quarter" idx="14"/>
          </p:nvPr>
        </p:nvSpPr>
        <p:spPr bwMode="auto">
          <a:xfrm>
            <a:off x="6761177" y="7177175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12" name="Freeform 6"/>
          <p:cNvSpPr>
            <a:spLocks noGrp="1"/>
          </p:cNvSpPr>
          <p:nvPr>
            <p:ph type="pic" sz="quarter" idx="15"/>
          </p:nvPr>
        </p:nvSpPr>
        <p:spPr bwMode="auto">
          <a:xfrm>
            <a:off x="12269221" y="6871614"/>
            <a:ext cx="1976726" cy="1976726"/>
          </a:xfrm>
          <a:custGeom>
            <a:avLst/>
            <a:gdLst>
              <a:gd name="T0" fmla="*/ 9070 w 16458"/>
              <a:gd name="T1" fmla="*/ 42 h 16458"/>
              <a:gd name="T2" fmla="*/ 10285 w 16458"/>
              <a:gd name="T3" fmla="*/ 259 h 16458"/>
              <a:gd name="T4" fmla="*/ 11432 w 16458"/>
              <a:gd name="T5" fmla="*/ 647 h 16458"/>
              <a:gd name="T6" fmla="*/ 12496 w 16458"/>
              <a:gd name="T7" fmla="*/ 1191 h 16458"/>
              <a:gd name="T8" fmla="*/ 13463 w 16458"/>
              <a:gd name="T9" fmla="*/ 1879 h 16458"/>
              <a:gd name="T10" fmla="*/ 14319 w 16458"/>
              <a:gd name="T11" fmla="*/ 2696 h 16458"/>
              <a:gd name="T12" fmla="*/ 15053 w 16458"/>
              <a:gd name="T13" fmla="*/ 3628 h 16458"/>
              <a:gd name="T14" fmla="*/ 15646 w 16458"/>
              <a:gd name="T15" fmla="*/ 4662 h 16458"/>
              <a:gd name="T16" fmla="*/ 16088 w 16458"/>
              <a:gd name="T17" fmla="*/ 5782 h 16458"/>
              <a:gd name="T18" fmla="*/ 16363 w 16458"/>
              <a:gd name="T19" fmla="*/ 6976 h 16458"/>
              <a:gd name="T20" fmla="*/ 16458 w 16458"/>
              <a:gd name="T21" fmla="*/ 8229 h 16458"/>
              <a:gd name="T22" fmla="*/ 16363 w 16458"/>
              <a:gd name="T23" fmla="*/ 9482 h 16458"/>
              <a:gd name="T24" fmla="*/ 16088 w 16458"/>
              <a:gd name="T25" fmla="*/ 10676 h 16458"/>
              <a:gd name="T26" fmla="*/ 15646 w 16458"/>
              <a:gd name="T27" fmla="*/ 11796 h 16458"/>
              <a:gd name="T28" fmla="*/ 15053 w 16458"/>
              <a:gd name="T29" fmla="*/ 12830 h 16458"/>
              <a:gd name="T30" fmla="*/ 14319 w 16458"/>
              <a:gd name="T31" fmla="*/ 13762 h 16458"/>
              <a:gd name="T32" fmla="*/ 13463 w 16458"/>
              <a:gd name="T33" fmla="*/ 14579 h 16458"/>
              <a:gd name="T34" fmla="*/ 12496 w 16458"/>
              <a:gd name="T35" fmla="*/ 15267 h 16458"/>
              <a:gd name="T36" fmla="*/ 11432 w 16458"/>
              <a:gd name="T37" fmla="*/ 15811 h 16458"/>
              <a:gd name="T38" fmla="*/ 10285 w 16458"/>
              <a:gd name="T39" fmla="*/ 16199 h 16458"/>
              <a:gd name="T40" fmla="*/ 9070 w 16458"/>
              <a:gd name="T41" fmla="*/ 16416 h 16458"/>
              <a:gd name="T42" fmla="*/ 7805 w 16458"/>
              <a:gd name="T43" fmla="*/ 16448 h 16458"/>
              <a:gd name="T44" fmla="*/ 6571 w 16458"/>
              <a:gd name="T45" fmla="*/ 16290 h 16458"/>
              <a:gd name="T46" fmla="*/ 5400 w 16458"/>
              <a:gd name="T47" fmla="*/ 15958 h 16458"/>
              <a:gd name="T48" fmla="*/ 4307 w 16458"/>
              <a:gd name="T49" fmla="*/ 15464 h 16458"/>
              <a:gd name="T50" fmla="*/ 3306 w 16458"/>
              <a:gd name="T51" fmla="*/ 14822 h 16458"/>
              <a:gd name="T52" fmla="*/ 2410 w 16458"/>
              <a:gd name="T53" fmla="*/ 14048 h 16458"/>
              <a:gd name="T54" fmla="*/ 1636 w 16458"/>
              <a:gd name="T55" fmla="*/ 13152 h 16458"/>
              <a:gd name="T56" fmla="*/ 994 w 16458"/>
              <a:gd name="T57" fmla="*/ 12151 h 16458"/>
              <a:gd name="T58" fmla="*/ 500 w 16458"/>
              <a:gd name="T59" fmla="*/ 11058 h 16458"/>
              <a:gd name="T60" fmla="*/ 168 w 16458"/>
              <a:gd name="T61" fmla="*/ 9887 h 16458"/>
              <a:gd name="T62" fmla="*/ 10 w 16458"/>
              <a:gd name="T63" fmla="*/ 8653 h 16458"/>
              <a:gd name="T64" fmla="*/ 42 w 16458"/>
              <a:gd name="T65" fmla="*/ 7388 h 16458"/>
              <a:gd name="T66" fmla="*/ 259 w 16458"/>
              <a:gd name="T67" fmla="*/ 6173 h 16458"/>
              <a:gd name="T68" fmla="*/ 647 w 16458"/>
              <a:gd name="T69" fmla="*/ 5026 h 16458"/>
              <a:gd name="T70" fmla="*/ 1191 w 16458"/>
              <a:gd name="T71" fmla="*/ 3962 h 16458"/>
              <a:gd name="T72" fmla="*/ 1879 w 16458"/>
              <a:gd name="T73" fmla="*/ 2995 h 16458"/>
              <a:gd name="T74" fmla="*/ 2696 w 16458"/>
              <a:gd name="T75" fmla="*/ 2139 h 16458"/>
              <a:gd name="T76" fmla="*/ 3628 w 16458"/>
              <a:gd name="T77" fmla="*/ 1405 h 16458"/>
              <a:gd name="T78" fmla="*/ 4662 w 16458"/>
              <a:gd name="T79" fmla="*/ 812 h 16458"/>
              <a:gd name="T80" fmla="*/ 5782 w 16458"/>
              <a:gd name="T81" fmla="*/ 370 h 16458"/>
              <a:gd name="T82" fmla="*/ 6976 w 16458"/>
              <a:gd name="T83" fmla="*/ 95 h 16458"/>
              <a:gd name="T84" fmla="*/ 8229 w 16458"/>
              <a:gd name="T85" fmla="*/ 0 h 16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58" h="16458">
                <a:moveTo>
                  <a:pt x="8229" y="0"/>
                </a:moveTo>
                <a:lnTo>
                  <a:pt x="8653" y="10"/>
                </a:lnTo>
                <a:lnTo>
                  <a:pt x="9070" y="42"/>
                </a:lnTo>
                <a:lnTo>
                  <a:pt x="9482" y="95"/>
                </a:lnTo>
                <a:lnTo>
                  <a:pt x="9887" y="168"/>
                </a:lnTo>
                <a:lnTo>
                  <a:pt x="10285" y="259"/>
                </a:lnTo>
                <a:lnTo>
                  <a:pt x="10676" y="370"/>
                </a:lnTo>
                <a:lnTo>
                  <a:pt x="11058" y="500"/>
                </a:lnTo>
                <a:lnTo>
                  <a:pt x="11432" y="647"/>
                </a:lnTo>
                <a:lnTo>
                  <a:pt x="11796" y="812"/>
                </a:lnTo>
                <a:lnTo>
                  <a:pt x="12151" y="994"/>
                </a:lnTo>
                <a:lnTo>
                  <a:pt x="12496" y="1191"/>
                </a:lnTo>
                <a:lnTo>
                  <a:pt x="12830" y="1405"/>
                </a:lnTo>
                <a:lnTo>
                  <a:pt x="13152" y="1636"/>
                </a:lnTo>
                <a:lnTo>
                  <a:pt x="13463" y="1879"/>
                </a:lnTo>
                <a:lnTo>
                  <a:pt x="13762" y="2139"/>
                </a:lnTo>
                <a:lnTo>
                  <a:pt x="14048" y="2410"/>
                </a:lnTo>
                <a:lnTo>
                  <a:pt x="14319" y="2696"/>
                </a:lnTo>
                <a:lnTo>
                  <a:pt x="14579" y="2995"/>
                </a:lnTo>
                <a:lnTo>
                  <a:pt x="14822" y="3306"/>
                </a:lnTo>
                <a:lnTo>
                  <a:pt x="15053" y="3628"/>
                </a:lnTo>
                <a:lnTo>
                  <a:pt x="15267" y="3962"/>
                </a:lnTo>
                <a:lnTo>
                  <a:pt x="15464" y="4307"/>
                </a:lnTo>
                <a:lnTo>
                  <a:pt x="15646" y="4662"/>
                </a:lnTo>
                <a:lnTo>
                  <a:pt x="15811" y="5026"/>
                </a:lnTo>
                <a:lnTo>
                  <a:pt x="15958" y="5400"/>
                </a:lnTo>
                <a:lnTo>
                  <a:pt x="16088" y="5782"/>
                </a:lnTo>
                <a:lnTo>
                  <a:pt x="16199" y="6173"/>
                </a:lnTo>
                <a:lnTo>
                  <a:pt x="16290" y="6571"/>
                </a:lnTo>
                <a:lnTo>
                  <a:pt x="16363" y="6976"/>
                </a:lnTo>
                <a:lnTo>
                  <a:pt x="16416" y="7388"/>
                </a:lnTo>
                <a:lnTo>
                  <a:pt x="16448" y="7805"/>
                </a:lnTo>
                <a:lnTo>
                  <a:pt x="16458" y="8229"/>
                </a:lnTo>
                <a:lnTo>
                  <a:pt x="16448" y="8653"/>
                </a:lnTo>
                <a:lnTo>
                  <a:pt x="16416" y="9070"/>
                </a:lnTo>
                <a:lnTo>
                  <a:pt x="16363" y="9482"/>
                </a:lnTo>
                <a:lnTo>
                  <a:pt x="16290" y="9887"/>
                </a:lnTo>
                <a:lnTo>
                  <a:pt x="16199" y="10285"/>
                </a:lnTo>
                <a:lnTo>
                  <a:pt x="16088" y="10676"/>
                </a:lnTo>
                <a:lnTo>
                  <a:pt x="15958" y="11058"/>
                </a:lnTo>
                <a:lnTo>
                  <a:pt x="15811" y="11432"/>
                </a:lnTo>
                <a:lnTo>
                  <a:pt x="15646" y="11796"/>
                </a:lnTo>
                <a:lnTo>
                  <a:pt x="15464" y="12151"/>
                </a:lnTo>
                <a:lnTo>
                  <a:pt x="15267" y="12496"/>
                </a:lnTo>
                <a:lnTo>
                  <a:pt x="15053" y="12830"/>
                </a:lnTo>
                <a:lnTo>
                  <a:pt x="14822" y="13152"/>
                </a:lnTo>
                <a:lnTo>
                  <a:pt x="14579" y="13463"/>
                </a:lnTo>
                <a:lnTo>
                  <a:pt x="14319" y="13762"/>
                </a:lnTo>
                <a:lnTo>
                  <a:pt x="14048" y="14048"/>
                </a:lnTo>
                <a:lnTo>
                  <a:pt x="13762" y="14319"/>
                </a:lnTo>
                <a:lnTo>
                  <a:pt x="13463" y="14579"/>
                </a:lnTo>
                <a:lnTo>
                  <a:pt x="13152" y="14822"/>
                </a:lnTo>
                <a:lnTo>
                  <a:pt x="12830" y="15053"/>
                </a:lnTo>
                <a:lnTo>
                  <a:pt x="12496" y="15267"/>
                </a:lnTo>
                <a:lnTo>
                  <a:pt x="12151" y="15464"/>
                </a:lnTo>
                <a:lnTo>
                  <a:pt x="11796" y="15646"/>
                </a:lnTo>
                <a:lnTo>
                  <a:pt x="11432" y="15811"/>
                </a:lnTo>
                <a:lnTo>
                  <a:pt x="11058" y="15958"/>
                </a:lnTo>
                <a:lnTo>
                  <a:pt x="10676" y="16088"/>
                </a:lnTo>
                <a:lnTo>
                  <a:pt x="10285" y="16199"/>
                </a:lnTo>
                <a:lnTo>
                  <a:pt x="9887" y="16290"/>
                </a:lnTo>
                <a:lnTo>
                  <a:pt x="9482" y="16363"/>
                </a:lnTo>
                <a:lnTo>
                  <a:pt x="9070" y="16416"/>
                </a:lnTo>
                <a:lnTo>
                  <a:pt x="8653" y="16448"/>
                </a:lnTo>
                <a:lnTo>
                  <a:pt x="8229" y="16458"/>
                </a:lnTo>
                <a:lnTo>
                  <a:pt x="7805" y="16448"/>
                </a:lnTo>
                <a:lnTo>
                  <a:pt x="7388" y="16416"/>
                </a:lnTo>
                <a:lnTo>
                  <a:pt x="6976" y="16363"/>
                </a:lnTo>
                <a:lnTo>
                  <a:pt x="6571" y="16290"/>
                </a:lnTo>
                <a:lnTo>
                  <a:pt x="6173" y="16199"/>
                </a:lnTo>
                <a:lnTo>
                  <a:pt x="5782" y="16088"/>
                </a:lnTo>
                <a:lnTo>
                  <a:pt x="5400" y="15958"/>
                </a:lnTo>
                <a:lnTo>
                  <a:pt x="5026" y="15811"/>
                </a:lnTo>
                <a:lnTo>
                  <a:pt x="4662" y="15646"/>
                </a:lnTo>
                <a:lnTo>
                  <a:pt x="4307" y="15464"/>
                </a:lnTo>
                <a:lnTo>
                  <a:pt x="3962" y="15267"/>
                </a:lnTo>
                <a:lnTo>
                  <a:pt x="3628" y="15053"/>
                </a:lnTo>
                <a:lnTo>
                  <a:pt x="3306" y="14822"/>
                </a:lnTo>
                <a:lnTo>
                  <a:pt x="2995" y="14579"/>
                </a:lnTo>
                <a:lnTo>
                  <a:pt x="2696" y="14319"/>
                </a:lnTo>
                <a:lnTo>
                  <a:pt x="2410" y="14048"/>
                </a:lnTo>
                <a:lnTo>
                  <a:pt x="2139" y="13762"/>
                </a:lnTo>
                <a:lnTo>
                  <a:pt x="1879" y="13463"/>
                </a:lnTo>
                <a:lnTo>
                  <a:pt x="1636" y="13152"/>
                </a:lnTo>
                <a:lnTo>
                  <a:pt x="1405" y="12830"/>
                </a:lnTo>
                <a:lnTo>
                  <a:pt x="1191" y="12496"/>
                </a:lnTo>
                <a:lnTo>
                  <a:pt x="994" y="12151"/>
                </a:lnTo>
                <a:lnTo>
                  <a:pt x="812" y="11796"/>
                </a:lnTo>
                <a:lnTo>
                  <a:pt x="647" y="11432"/>
                </a:lnTo>
                <a:lnTo>
                  <a:pt x="500" y="11058"/>
                </a:lnTo>
                <a:lnTo>
                  <a:pt x="370" y="10676"/>
                </a:lnTo>
                <a:lnTo>
                  <a:pt x="259" y="10285"/>
                </a:lnTo>
                <a:lnTo>
                  <a:pt x="168" y="9887"/>
                </a:lnTo>
                <a:lnTo>
                  <a:pt x="95" y="9482"/>
                </a:lnTo>
                <a:lnTo>
                  <a:pt x="42" y="9070"/>
                </a:lnTo>
                <a:lnTo>
                  <a:pt x="10" y="8653"/>
                </a:lnTo>
                <a:lnTo>
                  <a:pt x="0" y="8229"/>
                </a:lnTo>
                <a:lnTo>
                  <a:pt x="10" y="7805"/>
                </a:lnTo>
                <a:lnTo>
                  <a:pt x="42" y="7388"/>
                </a:lnTo>
                <a:lnTo>
                  <a:pt x="95" y="6976"/>
                </a:lnTo>
                <a:lnTo>
                  <a:pt x="168" y="6571"/>
                </a:lnTo>
                <a:lnTo>
                  <a:pt x="259" y="6173"/>
                </a:lnTo>
                <a:lnTo>
                  <a:pt x="370" y="5782"/>
                </a:lnTo>
                <a:lnTo>
                  <a:pt x="500" y="5400"/>
                </a:lnTo>
                <a:lnTo>
                  <a:pt x="647" y="5026"/>
                </a:lnTo>
                <a:lnTo>
                  <a:pt x="812" y="4662"/>
                </a:lnTo>
                <a:lnTo>
                  <a:pt x="994" y="4307"/>
                </a:lnTo>
                <a:lnTo>
                  <a:pt x="1191" y="3962"/>
                </a:lnTo>
                <a:lnTo>
                  <a:pt x="1405" y="3628"/>
                </a:lnTo>
                <a:lnTo>
                  <a:pt x="1636" y="3306"/>
                </a:lnTo>
                <a:lnTo>
                  <a:pt x="1879" y="2995"/>
                </a:lnTo>
                <a:lnTo>
                  <a:pt x="2139" y="2696"/>
                </a:lnTo>
                <a:lnTo>
                  <a:pt x="2410" y="2410"/>
                </a:lnTo>
                <a:lnTo>
                  <a:pt x="2696" y="2139"/>
                </a:lnTo>
                <a:lnTo>
                  <a:pt x="2995" y="1879"/>
                </a:lnTo>
                <a:lnTo>
                  <a:pt x="3306" y="1636"/>
                </a:lnTo>
                <a:lnTo>
                  <a:pt x="3628" y="1405"/>
                </a:lnTo>
                <a:lnTo>
                  <a:pt x="3962" y="1191"/>
                </a:lnTo>
                <a:lnTo>
                  <a:pt x="4307" y="994"/>
                </a:lnTo>
                <a:lnTo>
                  <a:pt x="4662" y="812"/>
                </a:lnTo>
                <a:lnTo>
                  <a:pt x="5026" y="647"/>
                </a:lnTo>
                <a:lnTo>
                  <a:pt x="5400" y="500"/>
                </a:lnTo>
                <a:lnTo>
                  <a:pt x="5782" y="370"/>
                </a:lnTo>
                <a:lnTo>
                  <a:pt x="6173" y="259"/>
                </a:lnTo>
                <a:lnTo>
                  <a:pt x="6571" y="168"/>
                </a:lnTo>
                <a:lnTo>
                  <a:pt x="6976" y="95"/>
                </a:lnTo>
                <a:lnTo>
                  <a:pt x="7388" y="42"/>
                </a:lnTo>
                <a:lnTo>
                  <a:pt x="7805" y="10"/>
                </a:lnTo>
                <a:lnTo>
                  <a:pt x="8229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4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321" r:id="rId2"/>
    <p:sldLayoutId id="2147484386" r:id="rId3"/>
    <p:sldLayoutId id="2147484323" r:id="rId4"/>
    <p:sldLayoutId id="2147484324" r:id="rId5"/>
    <p:sldLayoutId id="2147484353" r:id="rId6"/>
    <p:sldLayoutId id="2147484354" r:id="rId7"/>
    <p:sldLayoutId id="2147484355" r:id="rId8"/>
    <p:sldLayoutId id="2147484325" r:id="rId9"/>
    <p:sldLayoutId id="2147484328" r:id="rId10"/>
    <p:sldLayoutId id="2147484351" r:id="rId11"/>
    <p:sldLayoutId id="2147484352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  <p:sldLayoutId id="2147484362" r:id="rId19"/>
    <p:sldLayoutId id="2147484363" r:id="rId20"/>
    <p:sldLayoutId id="2147484364" r:id="rId21"/>
    <p:sldLayoutId id="2147484365" r:id="rId22"/>
    <p:sldLayoutId id="2147484366" r:id="rId23"/>
    <p:sldLayoutId id="2147484367" r:id="rId24"/>
    <p:sldLayoutId id="2147484369" r:id="rId25"/>
    <p:sldLayoutId id="2147484370" r:id="rId26"/>
    <p:sldLayoutId id="2147484372" r:id="rId27"/>
    <p:sldLayoutId id="2147484373" r:id="rId28"/>
    <p:sldLayoutId id="2147484371" r:id="rId29"/>
    <p:sldLayoutId id="2147484382" r:id="rId30"/>
    <p:sldLayoutId id="2147484383" r:id="rId31"/>
    <p:sldLayoutId id="2147484384" r:id="rId32"/>
    <p:sldLayoutId id="2147484385" r:id="rId33"/>
    <p:sldLayoutId id="2147484389" r:id="rId34"/>
    <p:sldLayoutId id="2147484395" r:id="rId35"/>
    <p:sldLayoutId id="2147484410" r:id="rId36"/>
    <p:sldLayoutId id="2147484482" r:id="rId37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Stripe 6"/>
          <p:cNvSpPr/>
          <p:nvPr userDrawn="1"/>
        </p:nvSpPr>
        <p:spPr>
          <a:xfrm>
            <a:off x="1" y="0"/>
            <a:ext cx="11212286" cy="10288588"/>
          </a:xfrm>
          <a:prstGeom prst="diagStripe">
            <a:avLst/>
          </a:prstGeom>
          <a:solidFill>
            <a:schemeClr val="bg1">
              <a:lumMod val="8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8" name="Diagonal Stripe 7"/>
          <p:cNvSpPr/>
          <p:nvPr userDrawn="1"/>
        </p:nvSpPr>
        <p:spPr>
          <a:xfrm>
            <a:off x="7075715" y="0"/>
            <a:ext cx="11212286" cy="10288588"/>
          </a:xfrm>
          <a:prstGeom prst="diagStripe">
            <a:avLst/>
          </a:prstGeom>
          <a:solidFill>
            <a:schemeClr val="bg1">
              <a:lumMod val="8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9" name="Shape 10"/>
          <p:cNvSpPr/>
          <p:nvPr userDrawn="1"/>
        </p:nvSpPr>
        <p:spPr>
          <a:xfrm>
            <a:off x="17027190" y="390234"/>
            <a:ext cx="820515" cy="8209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5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Shape 13"/>
          <p:cNvSpPr txBox="1">
            <a:spLocks/>
          </p:cNvSpPr>
          <p:nvPr userDrawn="1"/>
        </p:nvSpPr>
        <p:spPr>
          <a:xfrm>
            <a:off x="16937666" y="457748"/>
            <a:ext cx="999461" cy="685906"/>
          </a:xfrm>
          <a:prstGeom prst="rect">
            <a:avLst/>
          </a:prstGeom>
          <a:noFill/>
          <a:ln>
            <a:noFill/>
          </a:ln>
        </p:spPr>
        <p:txBody>
          <a:bodyPr lIns="274238" tIns="137100" rIns="274238" bIns="137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d-ID" sz="2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id-ID" sz="4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11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</a:defRPr>
      </a:lvl9pPr>
    </p:bodyStyle>
    <p:otherStyle>
      <a:defPPr>
        <a:defRPr lang="id-ID"/>
      </a:defPPr>
      <a:lvl1pPr marL="0" algn="l" defTabSz="1371600" rtl="0" eaLnBrk="1" latinLnBrk="0" hangingPunct="1">
        <a:defRPr sz="2700" kern="1200">
          <a:solidFill>
            <a:schemeClr val="tx1"/>
          </a:solidFill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B821-3D41-4361-B6C8-C576D78675E5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C1BFF-2EFD-48D1-8E84-06ACA369F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17261732" y="128455"/>
            <a:ext cx="838505" cy="83863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82CC1BFF-2EFD-48D1-8E84-06ACA369F5AC}" type="slidenum">
              <a:rPr lang="en-US" sz="2100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6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  <p:sldLayoutId id="2147484409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:\Communications\Public\Photos\Stock images\Dallas\Arts_District_Aerial_low_res.jpg"/>
          <p:cNvPicPr>
            <a:picLocks noChangeAspect="1" noChangeArrowheads="1"/>
          </p:cNvPicPr>
          <p:nvPr/>
        </p:nvPicPr>
        <p:blipFill rotWithShape="1">
          <a:blip r:embed="rId2" cstate="print"/>
          <a:srcRect r="13327"/>
          <a:stretch/>
        </p:blipFill>
        <p:spPr bwMode="auto">
          <a:xfrm>
            <a:off x="9287933" y="124927"/>
            <a:ext cx="8847665" cy="4952520"/>
          </a:xfrm>
          <a:prstGeom prst="rect">
            <a:avLst/>
          </a:prstGeom>
          <a:noFill/>
        </p:spPr>
      </p:pic>
      <p:sp>
        <p:nvSpPr>
          <p:cNvPr id="5" name="AutoShape 4" descr="data:image/jpeg;base64,/9j/4AAQSkZJRgABAQAAAQABAAD/2wCEAAkGBxQHEhUUEhQVFhIWFh8bGBgWGRoaIBseGxgfGRgYGhsYHygiGxwlIBYVIjEhJSktLjAuHyI0ODQsNygtLisBCgoKBQUFDgUFDisZExkrKysrKysrKysrKysrKysrKysrKysrKysrKysrKysrKysrKysrKysrKysrKysrKysrK//AABEIAJIBWQMBIgACEQEDEQH/xAAcAAEBAQADAQEBAAAAAAAAAAAABwYEBQgDAgH/xABREAABAwIEAwQDCwgFCgcBAAABAAIDBBEFBhIhBzFBEyJRYXFygQgUFSMyM0JSYpGxFlNzdIKSobIXNDWz0yQlVGOToqPCw9E2Q0SDlMHhJv/EABQBAQAAAAAAAAAAAAAAAAAAAAD/xAAUEQEAAAAAAAAAAAAAAAAAAAAA/9oADAMBAAIRAxEAPwDf1XFHDKN7o5KhzXtJDgYJ9rG3SPcbc18XcW8IbzqyP/ZqP8NfjjRhLMQwyaQtHawWkY624s4B4B8C0uFvR4LD+53aHT1l/wA3H/M9Buv6XcH/ANL/AODP/hr+ji5hB5VRPohn/wANbbsx4D7l1eMZZpMbaW1FPFID1LQHDza8Wc0+YIQcXLOc6PNLntpZS90YBcCx7LAkgHvtF+R5LQKUcPsu/kfjdVTNJdFJSCWIu56BKG2cepDnOF+oAPVVdAREQEREBERARF/L9OqD+rK4xxFw7BJXQ1E7o5WmxBhmPS+xawg8+hWqXAxvB4cdhdDUMD43CxB5jwc0/RcOYI3CDL/0tYSP/VH/AGFR/hrv8uZnpszNc6le57W2uTHIwd69rdo0avknkvNUNAMtYqyGpAcyCrYH6hs5msEPI8C0tdZerRsgIi6TO2L/AADQVM97OZEdHru7sf8AvOag+GU84QZpfUMhDgaeTQ7VbvC5DXtsT3Toda/gtEvN/BHFvgjE2xOJDahhiIO3eb32E+fdc39pekEBYuXirhcB0vqHNd9V1PUA/cY1tFMeP7me8Ym6A6d9Q1sW24Olxdb0gBvpcEHcx8VsKmOltS5zvqtgqCfu7NbVZ/I+WI8q0scLGt7TSDK8Dd77d4k+F9gOgsFoEBERAREQEREBEX8B1bjkg4GOYi/DIw6OnlqHlwaGRab7gnU4vcA1u1ifMbKEcS8+YoXvp5WGhGnV2cbgXOab2Jmae8DYjuWGxBuvQ6gXui2gVcB6mmIPsebfzFBdMN+Zj9Rv8oXJXGw35mP1G/yhclAREQEREBERBleKX9k1v6E/iFN/c6/P1n6KP+Z6pHFL+ya39CfxCjvBvNVJlaWpdWS9k2RjAw6HvuWucT82025jmg9GIsN/S7g/+l/8Gf8Aw1ncxcTafHpqKlojI4PrYO0kLXMGkTN7oDrOJJtfa1roKc7C4nVAqdPx7YjEHXPyC4PLbXtzaDdc1dfj2NQ4BA6eoeGRs5nmSTya0dXHoFk8OrsTzewTQmPD6V+8RfGJp3t6PLXEMjBHLYn0ixIbxFPMWwPG8OBkpcRbUkb9jNBEzV5BzRz8u6PNcbJHFVuKS+9a+P3tV6tAO4Y54NtBDt4332ANweV7kAhTEXS5jzB8CBoFPU1EjwdLIIy/la5c7ZrBuOZ9AKjs/Equx3EaWAg0sXvyJj4W31n45oc2V7gHHqC0Bo6EFBfEUtzNnevxmaSnwSAyCJxbLU2aRrHNsZkIZt4m9+gtYni8PcbxdlfJT4h2rrUr5GRvbE3U5r4w0tkY0AjvOHMgXQUjMmPQ5bp31E7rMaNgObnH5LGjq4//ALyBKx3B3HpcyiuqJvlPqBZoNwxojbpY3yA+83PMrDcTcCxfFA+rrGxNp4QS2NktxG0m1wLd55uLu+6w2Xx4US4rHDP8GspnR9qNfb3uHaBys4bWsg9CIp1RTZjfIwSsoGxlwD3N1Eht+8QNe5AvsqKggvugsE971MNUB3Z2dm/14+RPmWOt+wqrw4xv4fw6nmcbyaNEnrxnQ4n0lur0ELhcXMF+GsMnAF5IR2zOu8e7gPMsLx7Vhvc8YzY1NITztMz+Ecn/AEv4oLWpzxcJxV+H4c3/ANVUh0gH5qLd9/vv+yqMpzg4+H8w1U/OOggbAz9JJdziPMfGtPsQTPitQuyzjBmiFtRZUx25age8P34yT6wXonDK1uJQxzRm7JWNe30OaHD8VMfdBYR74pYakDeGTQ71JbC/77WD9orsuBeMfCOHdkT36aQs/ZPfYfRZxaPVQUVS3MTfymzFSU+xioYjNJ5OJDgD7fex9pVQe8RgkmwAuSpvweiOKOrsTeDerqCI7/m4yQ2336f2AgpSLJZrzqMImZSU0Rqa+X5MLTYMHPXK76Itc252HQbr4HAsWrhqlxNkDyPm6anYWNPrykvcPuQbRFJMexzGsg2kqHRV9HcAyaBG5t9gHdmPi7nYOIeOmxIW7ybm+nzfEZICQ5thJG7ZzCeVx1BsbOGxseoIAaBFOs68SJcGjeaahqHhjtJnmjfHE03035ani+30Qejln+HnEJ7IMQrcRmc8MMQY0WAu7tNMcTBsCTbfyu47XQWVFEcUxzMmLDt4aeSng5tYxsRdbpcS3kcfQ0X8FpsExrFcYwiCSnaySsk7Rr5ZS2MM0TPYD2YABfZo6AAi5vyQcXjRnwYNC+jp3f5TIz4xwPzTCPHo9w5dQN9u7el0HzUfqN/ALyjnLL9Tl6UtrbGaVpkLg/WXXJBcXeNwVZaaozLobpiw/TpFrl3K2300FQUD90Z/Wqf9Xd/Oqpk1+KSGQ4mKZoAHZiC5JO+ouJcbW7th5nwUr90Z/Wqf9Xd/OgueG/Mx+o3+ULkrBV+cpTppcLp/fVU1jRI8m0MB0j5x+wc77AIPPe4sugxTD8zwgyipgcRv2UAZf0ASQgH94lBXEUu4X8TX5gl96VjWtqLHQ9oLQ8t+UxzD8l4AJ22NnbC29RQEREBERBleKX9k1v6E/iFM/c9wtmnrNTWu+Lj5gH6T/FUzil/ZNb+hP4hTf3Ovz9Z+ij/megtDsOhfsYoyPNjf+ywmdskQMmoqulp2slirYDIIWWDo+1bqLmsFrtNjqtyvdUVEEP4hVpzZjtNh5P8Ak8MjA9vRziBLKT+wAweHe8Vb2jTsOS86ip+Ds0Fz9v8ALi32SjQz2WkavRaAorx/yy1nZ10bbFzhFNbrt8W8+Y0lt/NvgrUsZxihE2EVV+gY4ekTMI+/l7UH74U5hdmTDo3yHVNGTFIepLLWcfMtcwnzJUbz/SuqcwyRxu7N8lTA1rx9Fz2RAPHmC663/ueWEUVQehqTb2RR3/ELF5t/8UD9dpPwgQXvBcJiwOBkEDAyKNtmgfxJ8XE3JPUlcsxgkOsNQBANtwDa4B6A6W/cF+0QZPiv/ZFZ+i/5gsj7nf8AqtV+sD+7atdxX/sis/Rf8wWR9zv/AFWq/WB/dtQVpERB/HN1Cx3BXmbDHfkBjmkm0cNQWG5/8mX5JJ8mSMd6Wr00oZ7oXBOzmgqwO7I0wv8AWbdzPaWl4/ZCC1YnWtw2GSZ+zImOe70NaXH8FjODFE6PDzUSj46smfUP/adZvsIbqHrLNY/md+N5fpWMdeprHx0h8dYdpkJ8naPueFWMNom4dFHCwWZGxrG+hoDR/AIODm3CBj1FUU/WSJwbfo612H2ODT7FD+A+MHD8QdA7ZtTGW2P5yO72g+Hd7Yemy9DrzJnmB2TsafJGDZszamMcrhx1uaPLV2jPQgtnFjFjhOFzlnzsoEMYHMulOk6fMNLyPQuTSRtyLhIuARS013Abanhup37zyfvXQ5llbmjFMMpmEOhiYa6S3UCzac/vHl4OXacXGl+EVennoaT6BKwu/gCgx/AamdiT62vmOueSQM1HzHaSW8AdUYt0DQrApH7narDqeqi+k2Zr/Y+MNH8YnKuIPlV0zKxjo5Gh0b2lrmuFwQRYgjwIXm+jlfw1xssDj2TJQx1/pQSWIJ8S0Oab/WYfNelV5590FD/nFmkd59IzYcye0lA+/YexBZOIrQ/C66/+jSH7mEj+IUl4EYC3FZ5Zpe9HTFjmRnkZXBwbIR1LGh1vN1+irOfQW4VWA8xSSX/2ZU+9zp8mt9aL8HoLIvzHGIhZoAFybAW3JuTt1JJJ8yv0iDz/AO6J/rsP6r/1Hq80HzUfqN/AKDe6J/rsP6r/ANR6vNB81H6jfwCD7qCe6LNqun/V3fzq9qB+6M/rVP8Aq7v50Fpy3h0WFU0UcDGxxhgs1otuQCSfEk7kncrs1xsN+Zj9Rv8AKFyUHnfO0YwHMbXx90Ongl2+2WiT94iQn1ivRC888X/7dj9FP/eFehkBERAREQY/i5Uimwirv9JgYPS97Wj8b+xTf3PNQGVdTGT3nwNcPMMfZ3941a3H+GlXmXSKzFXyNabtYKdjGg8r6WvsTYkAm5Fz4rgYfwYdhUjZafEZYpWfJcIm3HQ/TsQeoOxQVpFwMEpZqOFrKif3xKCby9m2PUCbjuM2FhYbc1z0EL475WfSzjEIgezfpbKW82SN2jkJ6AgNbfoWj6wVL4eZuZm6la+4E7AGzs6tdb5QH1HWJB9I5grSzwtqGuY9ocxwIc1wBBB2IIOxB8FN63hMKKf3xhdXJRy/Vt2jLHm0XIOkkDuu1Dy5WCmKZ8ccVvTR0EQL6mrkbaNu50seHX9r2sAv9o/RK7eHDcbe3Q+to27W7RlO5z/Tpc4Mv7LLsMuZMhwWV1Q50lRWP+XUTHU631WAbRt6WaOW3IIPrkTL35L0MNObF7RqkI5F7jqfbyBNh5AKK5tcPynB6e/aX+AhurlmPDqrEWsFLWe9SCdZ7FkpcNrAazZtt/Hmp1UcEzVSOlfiErpnO1F5iFy699V9d7+jlsgrqLoMtYRWYYXe+a81TNIDQ6BkZab8y5h723iu/QdBn7D3Yph1XEwEvdA7SBzLgNTQPMkAKR8BszRYZLNTTPDBPpdE5xsC9oILCT1cC23qnqQr2phm/g3T41I6WmlNO95JczSHxknckNuC0nyNvJBS6iobTNL3uaxjRcucQAB4knYBfmjqmVrGyRuDo3tDmuHIgi4I8rKXZQ4OjD5Q+umbURxkGKEB2i4+k9riQbdGjbxvyVXGyAspxQwT4ew2ojaLyMb2sfjqj71h5uAc39patEHnDgxSOxfEIWkkwUvaVGnoHuayMH0khhHqHzXo9Yzh9kYZPkq3BzXCeX4sNv3ImlxYw36jWQbeAWzQFGvdD4PdtNVtHImF58j34/YC2QftKyroc8Zf/KeimpgQ1zwCxx5BzXBzSbb2uLHyJQYjgNQvlglq5SSX6IIr9IoG6QB5aiR+wqXidCzE4ZIZBeOVjmOHk4WP4rh5TwUZeo4KYWPZRgOI5Ocd3u9ri4+1dsg835VrpOF+Kujqr9kfi5SAbOjJvHO0dQCL7chrHMWXo2GVs7Q5hDmuALXNNwQRcEEcwfFdNmrKdLmuMMqY7lt9D27PZfmWu9g2NwbC4KyGEZFxLK120GIsdT3uIamIkD0FpuP2dI8kFLUVjo/6RMfdOwaqKjLGmTo8xEua0Hrqkc4+qL9Rfa1OV6/HW6K6vDYCLPio4+y1+TpXuc7TzBAtcFafBsJhwOFsNPG2OJvJrf4kk7knqTuUHV8RHacLrr/6NJ/FhAU79zm8WrR1vEfvEg/+itZmjJNZmTtI5MTc2me64hZTsADdV2tc8O1Pttz2NuS6jA+E82XXmSjxOSJ7m6XfEMcCL3sWudpPltcb+KCoouNhsMlPExs0naygWdIGBmo+OkEhvouuSgh3uisPd2tLNbuOjfET4EHU0e0Of9xVJ4d5nizJRxOa9vbMY1szL7tc0WJtz0m1wfA+ldvj+CQ5hgdBUM1xu9hBHJzSNw4eKkuIcC3xv1UtYAPo9qwhw/bjO/pDQgsM+JRU8kcT5GCWW/ZsJGp2kFziG8yABzUL90W8GrgHUUxJ9sjrfylUTAeHxy9TFtLUdnXSEdrVvibK4gc2Na891vK255C910eL8H5MclM1ViUkspAGowtGw5AAOsBudgBzPigpmFu1QxEcjG3+ULlLJZRyvV5dLGPxB09LGzS2F8DGkACzbSBxdYeBvtZd3j9HUV0Wmlqfe0moEydk2Xaxu0NeQL7jfyQQni88fDrPIU9/Lv3/AAIXohSTEeCxxSR8s+ISSSyG7nGFu5tblr5WAAAtYCy22WsDrcJcO3xB1VCGaQx8DGOvtZxkadTrWPO9780GlREQEREBERAREQEREBERAREQCbLq6jFaWpY5pqYrOFiWzBh38HMcHNPmCCu0U64g8KqfMuqanDYavmTbuSH/AFgA2P2xv4hyD6HH35QJ11Da2gv8rtGOqIB11b3qIx4jvgfWstvhuIxYrG2WCRskThdrmG4P/YjqOYXkfGcDlwGUw1ERjlHQjYj6zXDZzfMfiuwynm2pynJrp390nvxO3Y/1h0P2hY+zZB6yRZLI+f6bN7bMPZ1IF3wuO48Sw7a2+Y38QFrUBERAREQEREBERARFx66tjw6N0kz2xxsF3OcQAB5koOQslmPO0dDKaWl7Oas6h7wyOIctU0h5WvfQ27j4C91M8/cXZMTvBh+qOE7GaxEj77WjHOMHx+Ufs9WQ+ED8U0z4iHRxHcQ7iR997yHnGD4fK8dPUKzlWgMYfNJWOqpnnvlr/imcu5FE06WAbbm7jzJ3WgXwoaOPD42xxMayNos1rQAAPIBfdAREQEREBERAREQEREBERAREQEREBERAREQEREBERAREQdTmTLlPmaIxVMYe3m08nMP1mOG7T+PI3Gy8+584bVGUyZG3mpPzjRuwdBK0cvXHd9W9l6YX8c3ULHcFB40hldA4OY5zXtN2uaS0gjkQRuD5hWbIPGG+mDEjY8m1AG3l2rRy9cbeIHNcnP3B9lXqnw4Njk5mn2DHfozyjd5Hu+rzUTq6Z9E90crHMkYbOY4WLT4EFB7GikEzQ5pDmkXBBuCDyII5hfteXsi8QKnJ5DW/G0t+9C47C/Mxn6B/geovuvSWA4qzHKeKojDmslYHNDxZwB8Rv/A2Qc9ERAREQERSninxPkwCR9JSs0zgDXM8bMDmhw7Np2cbH5R2Hgd7Brc657psoM+NdrnIuyFhGo+BP1G/aPgbXOyhlfiWI8UakMa0vAN2xN2ihHLW8nrz7zrk7ho+iuwyVw3qs5P981T5I4HnUZX7yS36s1X2+27blYHpVsWxvDuFtOyJrNN92xRAF7+he8uI9rnHyF7WQfLIPDOnytplktPV/nCO6zyiaeXrHvegGy3alg4ximIdU4dVwwuO0hHO/LZzWg+gErb12aIaegdXx3lgEXaDTsXN8g61j6UHeIuryxjTcw0sVSxpY2UEhrrEiziN7bdF1s+cWQ4mzDuzeZHx6xJcaQNLnWI537hQaZEWHoeJdPWYm7DwxwIe5jZbjS57Bdzbcxu14v1I80G4RFiqbiRTyYk7D3sex4eWNkcW6XPsCG+Ivfa/Ww6oNqi4mLYlHhEMk8ztMUbS5x8h0A6k8gOpWfyFnePOrZXRxPj7ItB1lpvqBO2n0INWinuO8UmYVVzUjaOpnkhI1GEB3NrXXsNwO+Avlh/F6nkmZFU01TSl5s10zQG7m13b3AuQL2IHWyCjourzRjTcu0stS9pe2IAlrbAm7g3a+3VYOLjEJgHNw2uc07hzWXB8wRsUFQRZjJWb/wAqu1/yWop+y0/Pt06tWr5Po0b+kLPYrxZZQVM1O2iqZnwvLXGIB3I2vYbgelBSEU5wri/S1MzYaiCopXPIDTM0Bu5sL2N2gk21Wt4kKjICIiAiIgIiICIiAiIgIiICIiAs1nPJNNm9lpm6ZWjuTMsHt8vtN+ydvCx3WlRB5axrIVThNdDRPLXOneBHIw7FpdpLy3m0tFyQfA2J5r0/RUraGNkcY0sjaGNA6NaLNH3AKYZS/wD6vH6ysO8NG3sIT9rdpIPsnPokaqqgIi6TNWaqbKsfaVMlifkMbu95HRjevTc2A6kIO7RTXKPGCmxqQxVDfeznOtGXO1McOgc6wDH+nY9DfZUpAWBzhgVO7FaCqnibIyTVTnVyEljJTuLeTtxK3fqW+Atvl0edcLdi9HLHHtMAJIT4SxkSRH95oHoJQd4o5lGBuY8x181QNRpSRE124Gh/ZNcAfANLh5vvz3VTy9irccpoahnyZY2vt4Ejdp8wbj2Kd5zy1WYBiHwrhjO1LhaeAc3bAOIHNwcGsNm94OANjcgBTqumZWsdHI1r43CzmuAIIPMEHms1xMjEOEVjWgBogIAAsABYAADkFk6niRiWJN7KkwmoZUO21ytfpYfHvMa32uLR6eS0ubKaqq8EnZM0PrHU9nNgDnBz/BoAufZ5oMHkriJUYNQwQMwupnbG0gSs16Xd4m4tER1tzPJfjL+OPzDmSnmkp5KZ3Yub2cl72EUhDu81psb+HRUnhhTPo8LpWSscx7WEOa9pa4d93Nrtws1XYdM7M8EwhlMApyDKGO0A9nLsX20g7jr1CDV8QMw/kxQTTgjtA3TFfrI7Zm3UD5R8gVIK7KQwrBaesje0YhDKKpx1Aus8tIad73YGxOI8Q/6xWw4hYZPnHE6Wi7KYUMXxk0uhzWElpOkPI0khoDQQecjvqrm/0L4X+bl/2rkGwyzjLMw0sNSzlKwEj6ruT2+lrg4exQ/EMruzRimLtiJFRCRLDY2u4Fvdv0JHI9DY+K3HCSlqcuzVeHzxTdiyQvgmcx2hwJsQH203I0OsDzL/AATJGGzU2O4pK+GVsUgGh7mODXd4fJcRZ3sQZOHG6riq6loHNdGyLv1r+WosOkbdL7WafpuO1mXXe8AoxEcRa3ZrZw0egawP4BUzDsGgwySaSKNrH1D9cpH0nAWv+Jt4lx5kqf8ABXDZsOdiHbQyxa6gFvaMczULv3bqAuNxyQZ12PPy9mHEJI6WaqLmBuiBpc4AthOsgA7d0D2hcTiFmV+b3UsFXSzYdS9td09RHJfdpaQ3uADYnx3sTYNK7OqravK+O11UzD6qpjlaGNMcclj3YjqDwxwO8ZC/WascxLPkHvOLCZoGvc0ukm1NA0uDhYyMYBuBc3JtcW3Qbbis4PweqLSC0xtsRuCO0bYg9VicncQ58KoqeFmFVczY4w0SMa/S8D6TbRkW9q1ub8FkpMAdSRh00kdPFGAxpcXFhYCWtFz9Em3gstlfPFbgNJBTfA1a/sYwzVolbe3W3Ym33oKPlDHX5hgMslNLTODy3s5QQ6wAOrvNGxv4dFKcDzXTZTxrFH1byxskha2zXOuQ8k/JBtsVSck5onzIZe2oZ6QR6NPbBw16tV9Opjfk6Ryv8ocllsk4G84zij56Z3ZPdeN8sR0u753Y54sdrckGf4kZli4kNp6PDopJpu11GQsLQwFrmEXO4adQJJ2s3qeVX+BH/nnLAY7gs+RMTbXUEEstJUHTUQQsLtJ5khjRsObmnkHahcBwVH+HYvqz/wDx6j/DQdmiIgIiICIiAiIgIiICIiAiIgLP59xz8naConBs9rLR+u/uM+5zgT5ArQKV8WXHMVdh+FNPdkk7Wa31BcfyNnPp0oO/4P4H8CYZDqHxk3xz78++BoB8wwMHputryXU5gx+myxD2lRI2Ng2aOriBs1jRu4+Q/gFBc6cRavOj/e9O18cDzpbDH3pJb9Hlu59Ru3O+pBvs+8XYsK1Q0OmacbGQ7xsPlb5x3kNh1O1lKqfL+JZ0EtYI5ai3ORxAL7GxbEDbVbfutFhYgb2BoeQuDgj0zYlYnYtp2nYfpXD5XqjbxLuSsMUYhaGtAa0CwAFgAOQAHIIPGj2FpLXAggkEEWII2IIPI+S3mQ+J1RlfTFLeekGwYT3ox/q3HoPqHbwLVX89cOqbNoL/AJmqttMwc/ASN+mP4joQvP2acrVOVZOzqY7A/Ikbcsf6rrc/smxHgg9QZezBT5kiEtNIHs5EcnNP1XtO7T6V2i8f4JjM+AyiamkdHIOo5OH1XNOzm+R/FXrIPFaDMOmGp0wVRsBvaOQ/YJPdd9h3sLkHdZO/zXUVlEdmsl7eH9FUEuIHk2UTD2haxZPNf+aquirRs3WaWb1JyOzcfJsrY/3itYgIiICIiAiIgIiICIiAiIgIiICIiAiIgIiICIiAiIgIiICIiAiIgIiIP4TZecW8QRR4jXV7I+1mk+KptXyGRg21u6/JjjIaLX1P3HWw8VMYOD4dN2d+2mtBEG31F0vd7oG5cG63ADqFPshcHHTaZsS7rObadp3Ph2rh8kfZbv4kbhBkcIwLEeJlQZXOc4Xs+eS4YwdWRgbEj6jfaRe6u2S8jUuUGfFN1zEWfM+xe7yH1W/ZHle53WipKZlGxscbWsjaLNa0AAAcgANgF9UBERAXExTDYsXidFPG2SJ3NrxceR8iOYI3C5aIIDnzhFLhOqah1TQczFzkZ6v5xv8AvetzUuIuvZ6wefeGNPmnVLFaCrP/AJgHdf5SNHM/aG/pAsgxuWqirxbBnC76ymc18UjPlVFO9m8b4vzzR8W8MPeFxYmyqWSMa/KGhp6g/Ley0gta0je5ILdO81ym3CCKoyjXzYfVsLO3Z2kR5te6PZxjcNnXY6/iNAuArDDA2DVpaG6nanWFrkgAuPidhug+iIiAiIgIiICIiAiIgIiICIiAiIgIiICIiAiIgIiICIiAiIgIiICIiDjyxNkkYS0EtDi0kAkE2BIPQ2JHtXIREBERAREQEREBERBx6uFsmkuaCWvBaSAdJvpuPA2JFx0JXIREBERAREQEREBERAREQEREBERAREQEREH/2Q=="/>
          <p:cNvSpPr>
            <a:spLocks noChangeAspect="1" noChangeArrowheads="1"/>
          </p:cNvSpPr>
          <p:nvPr/>
        </p:nvSpPr>
        <p:spPr bwMode="auto">
          <a:xfrm>
            <a:off x="2609850" y="12702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6" name="AutoShape 6" descr="data:image/jpeg;base64,/9j/4AAQSkZJRgABAQAAAQABAAD/2wCEAAkGBxIPEhUPEhAUFhURGBUYExgXFhQYFxMTGxgWGBsXHxUaHSgiGholHBcUIT0iJTUrLi4uHB8/ODMtOSgtLisBCgoKBQUFDgUFDisZExkrKysrKysrKysrKysrKysrKysrKysrKysrKysrKysrKysrKysrKysrKysrKysrKysrK//AABEIAIEBhgMBIgACEQEDEQH/xAAcAAEAAwEBAQEBAAAAAAAAAAAABQYHBAMCCAH/xABPEAABAwIDBQQECAcMCwAAAAABAAIDBBEFEiEGBxMxQSJRYXEUIzKBFTNCYnKRobM1U3OCkpOxCCQ2Q1JVY4OissHSFjRERWR0hKO00fD/xAAUAQEAAAAAAAAAAAAAAAAAAAAA/8QAFBEBAAAAAAAAAAAAAAAAAAAAAP/aAAwDAQACEQMRAD8A3FERAREQEREBERARQdVtjh0T3RSV9Mx7CQ5rpWNLXDmCCdCvj/TfDP5ypP18X+ZBPoq8ducLH+8qT9fH/wC1I4RjlNWBxpqiOYMIDjG4Oyk8r28igkEREBERAREQERROJbT0VLJwZ6yCJ9gcskjGGx5GzjyQSyKvnbjDP5ypPdPGf2FT4KD+ovOombG10jjZrAXOPc0C5P1LwwnEoquFlTC7NHKMzHWIuPI6j3oOtEUDJtphrXOY7EKVrmEtcHTRgtcDYggnndBPIo3CsfpKwubTVUMxZYv4b2vyg3tfKdORUkgIiICIiAiLjxXEW00fEe2RwuAGxRySvLjyAYwE+/kg7EWc7P7xpK/FG0DaYwxNbLxOKCJi9oFgW8ox4anlyWjICIiAiIgIiICIiAiIgIiICIiAiIgIiICIiAiIgzXfrh0bqAVBYOJDLHldbtZXnIW36jtA27wFJboqWN2E0xdG0k8bUtBPx8vVeO/D8FSflYPvGrs3P/gil/rvv5UFhrsCpZ2lktNC9p5h0bT/AIKq7B7PNwyvr6aPNwXspZYgbnKHGoa5ubrYt87Wv3q07Q4wyhgfUv1DALNuAXuJAa0X6kkBdtROyJpke5rWtF3OcQGtA6knQBB6oqw/binLc8cNXNH+MipZ3xkd7XZQHjxbcLr2e2to8RuKadrnN9qMhzJG20N43AOtfryQTiLkxLE4aVhlnlZGwc3PcGjy15nwULhO3FHUwTVjZMkFO8sdJIMgcQ1rrgHW3aAAIBJ6ILKvGrqWQsdLI4NZG0ue46BrQLkk91lVsB3k4dXSmCGV12te8uexzGZGe07M7kBfrZZdvY3ijEQ6ho3/AL3b8Y8aGdw5AdRGD+kfAahv7TfXvUbtBgcNfA+nnYHNeCAbC7HdHNPRwNjdVxm9bBgAPT2/q5/8iuFHUtmY2VhJbI0OaSHNJaRcHK4AjTvQYluUYKbEqmjmaOKGOa0kah0UhDwO4OBB8mrc1h+8WP4JxunxNosyYtkf3XaBDMP1ZafMlbcxwIBBuDqPEIKjvVrHsw98EQzS1rm08TRzcZPaA/MD1XdwWMiWklpCbmneHs/JS3I/ttk+sKwYmPSsZpoebMPhkqH93GlPCiB8Q0Sn/wCCoWzx+Cdo5Kb2Yqoua0dLS2kj+p4LPeg29ZrvPwyOvrcNw/KM0kkkkrgO0KZjbuaXdA46edlpSo+zDPS8Vr686spslFB+aBJN/bcAguVJSshYI42NYxos1rQAAPIL2UPiu01NTPELnufMRcRRRyTS27zHGCWt8XWHiouTeHRRvEVRx6Yv0aaiCWJjuvtluX6ygtiL4jkDgHNILXC4IIII7wRzCrmJbdUUFRFR8YSTzSMjDI+1kLnBt3uGjbXvYm/cEFmRVPaPeNh2Hy+jzTkyj2mRtc8s+kRoD4c/Bcm1O8ujoqVlQ14fJUMa+niPZc4OF2veObGefO1hcoLgyqY6R0QcC9ga546tDs2W/nld9S91h27Dbynp5KyoxGrDZap8bgS15zWDwQAxps0XaAO6y1LZ7bKhxF7o6So4rmDM+zJQGi9tXOaBz6efcgz7Cxbaub6DvuIlsCyDDP4VzfQd9xErhjO8nDqV7o3TOkdH8ZwY3yCP6T2jKD4XuEFvRQmzO1dJibS+lmD8ls7SHNey/K7HAGx7+Sm0BERAREQEREBERAREQEREBERAREQEREBERBQd+H4Kk/KwfeNUVu02NparDYJ5DUZ38W+SpqI26TSNFmMeANAOQUrvw/BUn5WD7xq7Nz/4Ipf6/wC/lQV/bbdnA2H0mnfUmWnLXhjpJJxI0OGYBr7uzWva32r0xqr+FsbZhTjelommadnyZpm5CA8fKa0yR6cr5rrTljGAzeibUVDJNPSeK1hPXiCOVn9wt80GzAW0WV749neCG41SExTwPZxXM0LmkhrXkdSHFoPe0kG4C1VVreTb4Lrc3LgSfXbT33sgho2UmNYWcQlpo3Sup5WlxaC6OSMPBynm2z2ki3SyqG5bZ5tdA6SpAfBBMXRwnVrqgxsvI8fKytygA6auPcrLu1pnR4A4uFuIyre36JMlj5EC/vXN+58/1Cb/AJg/dQoL63Z2lbM2pbTxskY1zQ5jQ27HWu0gCzhoOfJZj+6JYGwUtgB2puQA+Q1bEsf/AHRnxFL9Kb+4EGtR07LDsN5DoF7AL4hddoI5ED9i+0Gf77cG9Jw4zAXdSOEv9X7Eg8srs35qkd1OMel4ZASbvhHBffnePsgnzZkPvVprKZszHxPF2yNc1w72kWP7VgOyGOPwb4Uw91+I1j+Bf5VQ1whbbxeHxu8moNT3ejjvrcSOvpdQ5sR/4eC8TPcSJD71S9/WHuilpMSiFnNOQnuew8WIn38T7FqWzGFCipIKUfxMbGHxcAMx95uVEbzsI9Mw2ojAu+NvFjHUvj7dh5gEe9B3zbRxjDziYPYEBmHj2Mwb530VVFY/A8CE7heoeM5v1qqh+Yk94aX38mKo7D4qa6gp8GJuXVjQ8d9Ey1S4+RIMfvCuG/Snc7DMwGkU0TnfRN4x/ae1BL7tMJEFFHM8l09W0T1EjtXyPkGYXPcAQAPBTuN4RDWwvpp2B8bxYjqD0cD0cOhCi93WItqcNpZGm9omxu8HxjhuH1tKsaDGN3FQ+krajZ2qPEhOcRB3K4Gaw+a+M5rcgR4lcG8PB20uNUcdFHHC6QU5YA0CNs3Ge0PLBblZpI65VM1tKZNq4yz+Kia+TwtC9p/vxj3rz3j/AMIMN/6X/wAmRBoOF7GUVPFwfR45M1zK+VrXyTPPtPe9wuSTc+HRSVFhcVPC2CNgDImBjAdSGgWAudTYLuXy/kfIoMi3Bxh3p1wD24uYB/GLXGRhvIAeQAWSbgTrXDrni0/Wha8gxR+Hip2nnhc97Wuac/Ddlc9nAiuzMNQD1LbHuIWw0OHQ08YhhiZGxosGtaA0DyCyrDP4VzfQd9xEtfQYzV0zcM2mhEAyR1bWl7Bo31gkYQB0GeNr/O62ZZBt5/CPD/o0/wB7OtfQEREBERAREQEREBERAREQEREBERAREQEREGW71Za7EIvQaXDaktbKDJI4RNa8MvbJ27kF1jc25ctV17qZ6ykp2YdVYfUsyvkyS2jdGGuc6SziH3abucNARyWjogKi7x9hDiOSqpniKrgtkdcgPAOZoLgDYtOodra571ekQUfBts6iNoixHDqqKZuhfFC6eKTpmBizFt+duXiv5j9HUY2G0vBkpqLM1075bMmqA0hwjZECSxpIF3PsdNAryiCrbVVb6amdR0tBPMXQuZEImsEcYLSwBznOFrdwB6Ko7pGVmGRvpKnDaoCWUOZI0ROa27WMOaz7gDKDcX69y1dEBVHebsm7FaThRlolidxIs2jXGxBYT0uCde+yl8Sx6ljLoX1sMMgHWSIPYSNDlf8A4hQeGbcQskbTVVVTOLzaKeKRhjlPc9lyYZPA3aejugCr7ObU43StjoJcIfK9tmMkc4sFhoC+RrXMIAHtXHLvWo4a2YRjjuY6Q3LsgIYLn2Rc3IA0uefPTkukFf1AWW7S7Fumx6lqhGTDIBLOcpytkgGlzyBceDz52ctSRAX8cL6Hqv6iDLt12xjqGurpXxkNicYaYkEZo3HiFwJ5jLwhcdQ5aRiNDHUxPglaHRytLXtPVpFiulEGU4JhWI7OzPZHA+toJXF1oiONEbe1w3EXNgAQNDa/ZOht42v4rf3vQVskh5MfA+BoPzpJcrQPEZvAFWdEFR2W2cfQ+kYhUnjVlVd83DBIa0C7YIgbXAsBc2vYdwVD2wgxCsxSnxGHCqkR0vAsH8IPfw5XSO0EhtcOsFecY23h4rqOmqKcSt0kllkaIYCdLWuDLJ8xumnac3S9ro43NY1rpDI4AXeQ0Fx77NAA9yDnwjETUsLzTzQkG2SZrWu5A37LnAjW179Cu5EQYvUYBieBV8tZQ05qaeoLi5g17LnF+RzR2gWuJs4Ai3PnZXLBNpsQqGelTYa+CJhsIm3lqJ3crhrgwRsB6nU27tVdkQYtRw4gzGn4ucJquFIXDKODxAzhtYDbiWzdkG1+vNa/HWZoePwpR2S7hlo4ugJy5b2zacrrqRBi21EOIVWLQYlFhVTwqbggNfwmve1j3ucbZza4ebeQutcwjEDUM4hgmhN7ZJmta/kDezXOFted+hXaiAiIgIiICIiAiIgIiICIiAiIgIiICIiAiIgIiICIiAiIgIiIIDa7ZClxSPJOztNB4crbCSM+Duov8k6Ffn7bTYaqwp3rWiSFxs2ZoOQ36Obrkd4G4PQlfqBedRA2Rpje0Oa8EOa4AtcDzBB5hB+ethN5lRh2WCbNPTcgCfWQj5jjzaP5B9xHJbzgeNU9dEJ6eVsjD1HNp6tc3m1w7ism273Rlmaow4XbqXU5Oo6+rcef0D7jyCzbA8bqcNmMsD3RyNOV7SDZ1j7D4zzsb6HUdLIP1kio+wm8inxO0L7Q1P4snsydbxuPtaAnLzHiNVeEBERARFTtut4VNhQMdxLUWu2JptlvyL3fIHXvPQILJi+KQ0cTp55Wxxt5ucevQDvJ7hqsbxzbevx2U0GGRPjiN87r5XuZyzPf/FMOug1P2LzwnZjEdpJW1tdIYqbUx6Wu3uijPJp/GOvfx6aFg+P4JhwFFBV0seU2I4jdX8iXSdXX5klBz7B7tKbDMs0mWapHJ5HZi8I2nl9LmfDkr2uKuxWCnax0szGNlc1kZJFnvd7LQepK+8TxGGljdPPI2ONlsz3GzRcgDXxJAQdSL+McCAQbg6jxC4cPxmnqXyxQzse+ndlma03MbrkWPdqD9RQd6LhxXGKekDXVE7IhI4MYXuDQ556XPVdVRO2NrpHuDWsBc5xNg1oFySegsg9EUdDjtM+nNY2ojMADiZQ7sANJDjm8CCo2HbzC3uDW4jTXcbD1rRc+ZKCxouTE8ThpYzPPKyOMWu9xs0XNhr4khQrdv8LOgxGn1/pAgsqKLxnaKkosoqamOLiXLM7g3MBa9vK4+tfOEbTUVY4sp6uGVwFy1j2l1u/Le9vFBLIiICIiAiIgIiICIiAiIgIiICIiAiIgIiICIiAiIgIiICIiAqftxu+psUBk+KqALNmaBrbkHt+W37R0KuC48YxBlLBLUvPZhY57vJoJt7+SDG902yL4sVn42U/BwLbtN2maQWaQfCMv8iQtwVO3VYc+KhFRKPXV731M3nIbtH6GX7Vb3vDQSSABqSdAB33QfSLJtud7rI70+HFsj+TpzrG36A/jD872fpLn2G3vA5afEiAdA2oAs0/lGj2T84ad4CDYVRsY2YpH4vDVVEQfx4i2MO9j0iLtC7flOMeYi/LhfVdopWvaHtcHNcLtIIIIPUEcwobbGBxp+NGLyUj2VEdhcnhm72DxfHxGfnIILfHXSQYa4RuLONJFE940yRvPaN+gIGX3qYo9isPjphRikhdFlAN2NLnae2X88x53XdieHwYlSmGQZ4ahgIIPQ2c1zT0I0IKp8OxuLRR+iR43anFmtJgaZ2RDTIJL92mbmg8d7FMylo6GOCLswVlMIo26Xyh2VgJ6mwF/FQe8/aasqcNnhmweenY7h3lfJG5rLSMcLgC+pAb71ecf2PNTT0lM2pd+85oJS+UcR8oivoSCO0e/7F27dbPHE6KWhEojMuTtluYDK9r/AGbi98tveg8tqceGHYa+r+UyJoiH8qVwDWD9Ig+QKzDZespcKqqCaKuhmNYww4iGSNeRM9xkbKQ06APdkvysPFaXtFsoa59GJJW+j0js8kRYTx3huVtzewaO4g3uV87RbBUVXTS08dPDC97exKyJodG8EEOu2xtcC4uLi6CA300bahmHwOJDZq1kbiOYD2PaTr5qADsQrGjZyYOaKTMayoF/XUjPiQL31fpz55etnK941spNVxUDZKlvEoZoZZH5DaYxix0zdku59bKzzQBwdYAF7cpNtba2v3gXP1lBk2zzr7JSnvhqz/3JFw4hNLLhQhGz5sadgFR6l1hkHrw1ozk27VuavWGbEOhwd2DmcEuZKzi5CAM7nOvkzdM3eo+HY7FxC2l+GmNiDBHZlIwOEYGWwcX3Btpfmgi9uHxu2Zj4M3FYG0jWyWIL8skbSSDqDcHQ8lJYdXPe+NjtmSxrnMa6Q+jEMaSAXkAXIA1Uli+wTJMKGDwS5GsyWe9uYktkEhJaCOZvyta68WbP42LD4aisLf7Gzl+kgh96NTFDieFSTRmSJgq87Gx8QvBZGABH8rUg+7wXAyWnxTEaN2GUToTRS56uUxCHJHYjhlvMl3aGvj0JV8xrZp1TXUNfxQ30HjXZluZOIwN9q/Zta/Vedfso74QjxOmmET8uSqYWlzamLS3IjK8W9rXkO7ULQiIgIiICIiAiIgIiICIiAiIgIiICIiAiIgIiICIiAiIgIiICoe9KQ1ApcIYe1iE7RJrqKaIiSQ/YPtV8WD7W7duhxaonhjEkkLBSUhN3NY6/rX5Bq55eSwAd3uQa5tHtJSYVCHzyBoAtHG3V77aANYP28h1IWRVmLYptRIYKdhhpAe1qRGB/SSD4x1vkN08PlKQ2Y3aVOIyenYvJJ29eGXWlkHTMR8Uz5rbH6K2Ggoo6eNsMMbWMYLNa0AADyCCl4Tuow+GndBKwzPkHbmcbPB+Zb4sDuHPrdZZtxu3qcNvLHeemGvEA7cY/pGjp84ad9l+j1/CLoPzJsXt5VYWQ1juJATd0LictupY75B8tD1HVb5sptdS4pHngf2gPWRO0kj829R84XB71Ttut0sVRmqKHLFKbl0R0ikPh+Ld5dnwHNY05tTh1R2hLBPCQdOy8eR5EHv1afEIP0tsgeE2WiPOjlcxmlvUO9ZDbvAY8Mv3sKsCouCVVSKunqHtEsNZBk9IjFg+3rYDJGPi3gGZpI7JLm+ybNV6QEREBERAREQEREBERAREQEREBERAREQEREBERAREQEREBERAREQEREBERAREQEREBERBz4gZOE/ghpkyu4YcbNz2OW5sbC9r81VNid3lPhvrnnj1RuXTPHsuOpyN5N1J15m/PormiAiIgIiIChNqdlaXE4+HUR3I9h7dJIz3td/gbg9QptEFf2IwaWgphRySCRsLnCF/IuhJzNDm9C25bbUWA8hYERAREQEREBERAREQEREBERAREQEREBERAREQEREBERAREQEREBERAREQEREBERAREQEREBERAREQEREBERAREQEREBERAREQEREBERAREQEREBERAREQEREBERB//2Q=="/>
          <p:cNvSpPr>
            <a:spLocks noChangeAspect="1" noChangeArrowheads="1"/>
          </p:cNvSpPr>
          <p:nvPr/>
        </p:nvSpPr>
        <p:spPr bwMode="auto">
          <a:xfrm>
            <a:off x="2838450" y="241302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pic>
        <p:nvPicPr>
          <p:cNvPr id="7" name="Picture 6" descr="A large building in the city&#10;&#10;Description generated with very high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4" r="9333"/>
          <a:stretch/>
        </p:blipFill>
        <p:spPr>
          <a:xfrm>
            <a:off x="133007" y="124927"/>
            <a:ext cx="9010994" cy="4952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006" y="5249332"/>
            <a:ext cx="18002593" cy="4910328"/>
          </a:xfrm>
          <a:prstGeom prst="rect">
            <a:avLst/>
          </a:prstGeom>
          <a:solidFill>
            <a:srgbClr val="EB1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33" y="6086211"/>
            <a:ext cx="5715000" cy="2857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224933" y="5249334"/>
            <a:ext cx="4910666" cy="4910666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59059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33"/>
            <a:ext cx="12747489" cy="10397919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>
          <a:xfrm>
            <a:off x="12911284" y="367078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79269" y="356197"/>
            <a:ext cx="2964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1" i="0" u="none" baseline="0"/>
              <a:t>Aéroport international DFW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2927204" y="972511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95189" y="957686"/>
            <a:ext cx="1948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1" i="0" u="none" baseline="0"/>
              <a:t>Aéroport Dallas Love Field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2909059" y="1577944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77044" y="1556454"/>
            <a:ext cx="3076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Fort Worth Alliance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2929429" y="2183377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97414" y="2164858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Addison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2945349" y="2788810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13334" y="2778704"/>
            <a:ext cx="3033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national McKinney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2927204" y="3394243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95189" y="3389829"/>
            <a:ext cx="2720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Dallas Executive</a:t>
            </a: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12947574" y="3999676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315559" y="3978961"/>
            <a:ext cx="3841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international Fort Worth Meacham</a:t>
            </a: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12963494" y="4605109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331479" y="4580450"/>
            <a:ext cx="2085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Denton Enterprise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2945349" y="5210542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b="0" i="0" u="none" baseline="0"/>
              <a:t>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313334" y="5191575"/>
            <a:ext cx="373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municipal Ralph M Hall/Rockwall</a:t>
            </a: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2965719" y="5815975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37160" rtlCol="0" anchor="ctr" anchorCtr="1"/>
          <a:lstStyle/>
          <a:p>
            <a:pPr algn="ctr" rtl="0"/>
            <a:r>
              <a:rPr lang="fr-CA" b="0" i="0" u="none" baseline="0"/>
              <a:t>10</a:t>
            </a:r>
            <a:endParaRPr lang="fr-CA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13333704" y="5799979"/>
            <a:ext cx="380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NAS Fort Worth Joint Reserve Base</a:t>
            </a: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12965719" y="6421408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37160" rtlCol="0" anchor="ctr" anchorCtr="1"/>
          <a:lstStyle/>
          <a:p>
            <a:pPr algn="ctr" rtl="0"/>
            <a:r>
              <a:rPr lang="fr-CA" b="0" i="0" u="none" baseline="0"/>
              <a:t>11</a:t>
            </a:r>
            <a:endParaRPr lang="fr-CA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3333704" y="6416546"/>
            <a:ext cx="205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Fort Worth Spinks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2965719" y="7026841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37160" rtlCol="0" anchor="ctr" anchorCtr="1"/>
          <a:lstStyle/>
          <a:p>
            <a:pPr algn="ctr" rtl="0"/>
            <a:r>
              <a:rPr lang="fr-CA" b="0" i="0" u="none" baseline="0"/>
              <a:t>12</a:t>
            </a:r>
            <a:endParaRPr lang="fr-CA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3333704" y="7005678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municipal d’Arlington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12965719" y="7632274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37160" rtlCol="0" anchor="ctr" anchorCtr="1"/>
          <a:lstStyle/>
          <a:p>
            <a:pPr algn="ctr" rtl="0"/>
            <a:r>
              <a:rPr lang="fr-CA" b="0" i="0" u="none" baseline="0"/>
              <a:t>13</a:t>
            </a:r>
            <a:endParaRPr lang="fr-CA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13333704" y="7597531"/>
            <a:ext cx="2934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régional de Lancaster</a:t>
            </a: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12965719" y="8237707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37160" rtlCol="0" anchor="ctr" anchorCtr="1"/>
          <a:lstStyle/>
          <a:p>
            <a:pPr algn="ctr" rtl="0"/>
            <a:r>
              <a:rPr lang="fr-CA" b="0" i="0" u="none" baseline="0"/>
              <a:t>14</a:t>
            </a:r>
            <a:endParaRPr lang="fr-C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3333704" y="8215571"/>
            <a:ext cx="188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métropolitain de Mesquite</a:t>
            </a: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2965719" y="8843140"/>
            <a:ext cx="365760" cy="36576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37160" rtlCol="0" anchor="ctr" anchorCtr="1"/>
          <a:lstStyle/>
          <a:p>
            <a:pPr algn="ctr" rtl="0"/>
            <a:r>
              <a:rPr lang="fr-CA" b="0" i="0" u="none" baseline="0"/>
              <a:t>15</a:t>
            </a:r>
            <a:endParaRPr lang="fr-CA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13333704" y="8844495"/>
            <a:ext cx="2239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000" b="0" i="0" u="none" baseline="0"/>
              <a:t>Aéroport régional Northwest</a:t>
            </a:r>
          </a:p>
        </p:txBody>
      </p:sp>
    </p:spTree>
    <p:extLst>
      <p:ext uri="{BB962C8B-B14F-4D97-AF65-F5344CB8AC3E}">
        <p14:creationId xmlns:p14="http://schemas.microsoft.com/office/powerpoint/2010/main" val="29027149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8"/>
            <a:ext cx="12170821" cy="1035128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373700" y="356086"/>
            <a:ext cx="209550" cy="20955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3" name="TextBox 2"/>
          <p:cNvSpPr txBox="1"/>
          <p:nvPr/>
        </p:nvSpPr>
        <p:spPr>
          <a:xfrm>
            <a:off x="12630875" y="291584"/>
            <a:ext cx="5089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1600" b="1" i="0" u="none" baseline="0" dirty="0"/>
              <a:t>« POINTS NÉVRALGIQUES » PRÉDÉSIGNÉS DE LA ZONE FRANCHE</a:t>
            </a:r>
          </a:p>
        </p:txBody>
      </p:sp>
      <p:sp>
        <p:nvSpPr>
          <p:cNvPr id="5" name="Oval 4"/>
          <p:cNvSpPr/>
          <p:nvPr/>
        </p:nvSpPr>
        <p:spPr>
          <a:xfrm>
            <a:off x="12373700" y="1000125"/>
            <a:ext cx="209550" cy="2095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6" name="TextBox 5"/>
          <p:cNvSpPr txBox="1"/>
          <p:nvPr/>
        </p:nvSpPr>
        <p:spPr>
          <a:xfrm>
            <a:off x="12630875" y="920234"/>
            <a:ext cx="4436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1600" b="1" i="0" u="none" baseline="0"/>
              <a:t>ZONES FRANCHES PROPRES À L’ENTREPRISE OU AU SITE</a:t>
            </a: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12373700" y="1547588"/>
            <a:ext cx="182880" cy="182880"/>
          </a:xfrm>
          <a:prstGeom prst="rect">
            <a:avLst/>
          </a:prstGeom>
          <a:solidFill>
            <a:srgbClr val="FFF200"/>
          </a:solidFill>
          <a:ln w="19050">
            <a:solidFill>
              <a:srgbClr val="F03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12630875" y="1469751"/>
            <a:ext cx="317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1600" b="1" i="0" u="none" baseline="0"/>
              <a:t>DÉPÔT FERROVIAIRE/INSTALLATION INTERMODALE</a:t>
            </a:r>
          </a:p>
        </p:txBody>
      </p:sp>
      <p:sp>
        <p:nvSpPr>
          <p:cNvPr id="9" name="Oval 8"/>
          <p:cNvSpPr/>
          <p:nvPr/>
        </p:nvSpPr>
        <p:spPr>
          <a:xfrm>
            <a:off x="12373700" y="2279934"/>
            <a:ext cx="209550" cy="209550"/>
          </a:xfrm>
          <a:prstGeom prst="ellipse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0" name="TextBox 9"/>
          <p:cNvSpPr txBox="1"/>
          <p:nvPr/>
        </p:nvSpPr>
        <p:spPr>
          <a:xfrm>
            <a:off x="12630875" y="2215432"/>
            <a:ext cx="221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1600" b="1" i="0" u="none" baseline="0"/>
              <a:t>CENTRES DE DISTRIBUTION</a:t>
            </a:r>
          </a:p>
        </p:txBody>
      </p:sp>
      <p:sp>
        <p:nvSpPr>
          <p:cNvPr id="11" name="Oval 10"/>
          <p:cNvSpPr/>
          <p:nvPr/>
        </p:nvSpPr>
        <p:spPr>
          <a:xfrm>
            <a:off x="12373700" y="2923973"/>
            <a:ext cx="209550" cy="2095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2" name="TextBox 11"/>
          <p:cNvSpPr txBox="1"/>
          <p:nvPr/>
        </p:nvSpPr>
        <p:spPr>
          <a:xfrm>
            <a:off x="12630875" y="2844082"/>
            <a:ext cx="2329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1600" b="1" i="0" u="none" baseline="0"/>
              <a:t>POINT D’ENTRÉE AUX DOUANES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2373700" y="3646025"/>
            <a:ext cx="182880" cy="0"/>
          </a:xfrm>
          <a:prstGeom prst="line">
            <a:avLst/>
          </a:prstGeom>
          <a:ln w="19050">
            <a:solidFill>
              <a:srgbClr val="EC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630875" y="3472732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1600" b="1" i="0" u="none" baseline="0"/>
              <a:t>CHEMIN DE FER</a:t>
            </a:r>
          </a:p>
        </p:txBody>
      </p:sp>
    </p:spTree>
    <p:extLst>
      <p:ext uri="{BB962C8B-B14F-4D97-AF65-F5344CB8AC3E}">
        <p14:creationId xmlns:p14="http://schemas.microsoft.com/office/powerpoint/2010/main" val="252261255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6" y="1256426"/>
            <a:ext cx="13111428" cy="8713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306" y="200234"/>
            <a:ext cx="7671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TRAJETS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TYPE</a:t>
            </a:r>
            <a:endParaRPr lang="fr-CA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-78019" y="536089"/>
            <a:ext cx="731520" cy="77487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875887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4102"/>
          <p:cNvSpPr/>
          <p:nvPr/>
        </p:nvSpPr>
        <p:spPr>
          <a:xfrm>
            <a:off x="11493667" y="820662"/>
            <a:ext cx="6808902" cy="794248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lIns="91438" tIns="45713" rIns="91438" bIns="45713" anchor="ctr" anchorCtr="0">
            <a:noAutofit/>
          </a:bodyPr>
          <a:lstStyle/>
          <a:p>
            <a:pPr algn="ctr" rtl="0"/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Shape 4102"/>
          <p:cNvSpPr/>
          <p:nvPr/>
        </p:nvSpPr>
        <p:spPr>
          <a:xfrm>
            <a:off x="11447368" y="2975957"/>
            <a:ext cx="6840632" cy="495098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lIns="91438" tIns="45713" rIns="91438" bIns="45713" anchor="ctr" anchorCtr="0">
            <a:noAutofit/>
          </a:bodyPr>
          <a:lstStyle/>
          <a:p>
            <a:pPr algn="ctr" rtl="0"/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" y="76188"/>
            <a:ext cx="11074090" cy="10153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93667" y="1699880"/>
            <a:ext cx="680890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CA" b="0" i="0" u="none" baseline="0"/>
              <a:t>New York-Newark-Jersey City 	     20 182 305 	3,0 %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Los Angeles-Long Beach-Anaheim	     13 340 068 	3,9 %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Chicago-Naperville-Elgin		     9 551 031 	0,8 %</a:t>
            </a:r>
          </a:p>
          <a:p>
            <a:pPr algn="l" rtl="0">
              <a:lnSpc>
                <a:spcPct val="150000"/>
              </a:lnSpc>
            </a:pPr>
            <a:r>
              <a:rPr lang="fr-CA" sz="2000" b="1" i="0" u="none" baseline="0">
                <a:solidFill>
                  <a:srgbClr val="FF0000"/>
                </a:solidFill>
              </a:rPr>
              <a:t>Dallas-Fort Worth-Arlington</a:t>
            </a:r>
            <a:r>
              <a:rPr lang="fr-CA" b="0" i="0" u="none" baseline="0">
                <a:solidFill>
                  <a:srgbClr val="FF0000"/>
                </a:solidFill>
              </a:rPr>
              <a:t>	</a:t>
            </a:r>
            <a:r>
              <a:rPr lang="fr-CA" b="1" i="0" u="none" baseline="0">
                <a:solidFill>
                  <a:srgbClr val="FF0000"/>
                </a:solidFill>
              </a:rPr>
              <a:t>     </a:t>
            </a:r>
            <a:r>
              <a:rPr lang="fr-CA" sz="2000" b="1" i="0" u="none" baseline="0">
                <a:solidFill>
                  <a:srgbClr val="FF0000"/>
                </a:solidFill>
              </a:rPr>
              <a:t>7 102 796 </a:t>
            </a:r>
            <a:r>
              <a:rPr lang="fr-CA" sz="2000" b="0" i="0" u="none" baseline="0">
                <a:solidFill>
                  <a:srgbClr val="FF0000"/>
                </a:solidFill>
              </a:rPr>
              <a:t>	</a:t>
            </a:r>
            <a:r>
              <a:rPr lang="fr-CA" sz="2000" b="1" i="0" u="none" baseline="0">
                <a:solidFill>
                  <a:srgbClr val="FF0000"/>
                </a:solidFill>
              </a:rPr>
              <a:t>10,1 %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Houston-The Woodlands-Sugar Land	     6 656 947 	11,9 %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Philadelphie-Camden-Wilmington	     6 097 684 	7,6 %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Washington-Arlington-Alexandria	     6 069 875 	1,6 %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Miami-Ft Lauderdale-West Palm Beach	     6 012 331 	7,6 %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Atlanta-Sandy Springs-Roswell	     5 710 795 	7,7 %</a:t>
            </a:r>
          </a:p>
          <a:p>
            <a:pPr algn="l" rtl="0">
              <a:lnSpc>
                <a:spcPct val="150000"/>
              </a:lnSpc>
            </a:pPr>
            <a:r>
              <a:rPr lang="fr-CA" b="0" i="0" u="none" baseline="0"/>
              <a:t>Boston-Cambridge-Newton		     4 774 321 	4,6 %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93667" y="905632"/>
            <a:ext cx="6794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A" b="1" i="0" u="none" baseline="0" dirty="0">
                <a:solidFill>
                  <a:srgbClr val="FF0E0E"/>
                </a:solidFill>
              </a:rPr>
              <a:t>RÉGION </a:t>
            </a:r>
            <a:r>
              <a:rPr lang="fr-CA" b="0" i="0" u="none" baseline="0" dirty="0">
                <a:solidFill>
                  <a:srgbClr val="FF0E0E"/>
                </a:solidFill>
              </a:rPr>
              <a:t>			</a:t>
            </a:r>
            <a:r>
              <a:rPr lang="fr-CA" b="1" i="0" u="none" baseline="0" dirty="0">
                <a:solidFill>
                  <a:srgbClr val="FF0E0E"/>
                </a:solidFill>
              </a:rPr>
              <a:t>     POPULATION </a:t>
            </a:r>
            <a:r>
              <a:rPr lang="fr-CA" b="0" i="0" u="none" baseline="0" dirty="0">
                <a:solidFill>
                  <a:srgbClr val="FF0E0E"/>
                </a:solidFill>
              </a:rPr>
              <a:t>	</a:t>
            </a:r>
            <a:r>
              <a:rPr lang="fr-CA" b="1" i="0" u="none" baseline="0" dirty="0" smtClean="0">
                <a:solidFill>
                  <a:srgbClr val="FF0E0E"/>
                </a:solidFill>
              </a:rPr>
              <a:t>CHANGEMENT</a:t>
            </a:r>
            <a:endParaRPr lang="fr-CA" b="1" i="0" u="none" baseline="0" dirty="0">
              <a:solidFill>
                <a:srgbClr val="FF0E0E"/>
              </a:solidFill>
            </a:endParaRPr>
          </a:p>
          <a:p>
            <a:pPr algn="l" rtl="0"/>
            <a:r>
              <a:rPr lang="fr-CA" b="1" i="0" u="none" baseline="0" dirty="0">
                <a:solidFill>
                  <a:srgbClr val="FF0E0E"/>
                </a:solidFill>
              </a:rPr>
              <a:t>MÉTROPOLITAINE </a:t>
            </a:r>
            <a:r>
              <a:rPr lang="fr-CA" b="0" i="0" u="none" baseline="0" dirty="0">
                <a:solidFill>
                  <a:srgbClr val="FF0E0E"/>
                </a:solidFill>
              </a:rPr>
              <a:t>		</a:t>
            </a:r>
            <a:r>
              <a:rPr lang="fr-CA" b="1" i="0" u="none" baseline="0" dirty="0">
                <a:solidFill>
                  <a:srgbClr val="FF0E0E"/>
                </a:solidFill>
              </a:rPr>
              <a:t>     EN 2015 </a:t>
            </a:r>
            <a:r>
              <a:rPr lang="fr-CA" b="0" i="0" u="none" baseline="0" dirty="0">
                <a:solidFill>
                  <a:srgbClr val="FF0E0E"/>
                </a:solidFill>
              </a:rPr>
              <a:t>	</a:t>
            </a:r>
            <a:r>
              <a:rPr lang="fr-CA" b="1" i="0" u="none" baseline="0" dirty="0">
                <a:solidFill>
                  <a:srgbClr val="FF0E0E"/>
                </a:solidFill>
              </a:rPr>
              <a:t>DE 2010 À 2015</a:t>
            </a:r>
          </a:p>
        </p:txBody>
      </p:sp>
      <p:cxnSp>
        <p:nvCxnSpPr>
          <p:cNvPr id="8" name="Shape 4099"/>
          <p:cNvCxnSpPr/>
          <p:nvPr/>
        </p:nvCxnSpPr>
        <p:spPr>
          <a:xfrm>
            <a:off x="15293298" y="1857249"/>
            <a:ext cx="0" cy="402336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" name="Shape 4099"/>
          <p:cNvCxnSpPr>
            <a:cxnSpLocks/>
          </p:cNvCxnSpPr>
          <p:nvPr/>
        </p:nvCxnSpPr>
        <p:spPr>
          <a:xfrm rot="16200000">
            <a:off x="15293591" y="5816953"/>
            <a:ext cx="0" cy="18288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" name="Shape 4099"/>
          <p:cNvCxnSpPr>
            <a:cxnSpLocks/>
          </p:cNvCxnSpPr>
          <p:nvPr/>
        </p:nvCxnSpPr>
        <p:spPr>
          <a:xfrm rot="16200000">
            <a:off x="15293591" y="1733017"/>
            <a:ext cx="0" cy="18288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" name="Rectangle 1"/>
          <p:cNvSpPr/>
          <p:nvPr/>
        </p:nvSpPr>
        <p:spPr>
          <a:xfrm>
            <a:off x="11493667" y="6438481"/>
            <a:ext cx="68089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A" sz="2000" b="1" i="1" u="none" baseline="0" dirty="0">
                <a:solidFill>
                  <a:srgbClr val="FF0E0E"/>
                </a:solidFill>
                <a:latin typeface="+mn-lt"/>
              </a:rPr>
              <a:t>DONNÉES DÉMOGRAPHIQUES</a:t>
            </a: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Population totale 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					7</a:t>
            </a:r>
            <a:r>
              <a:rPr lang="fr-CA" b="0" i="0" u="none" baseline="0" dirty="0">
                <a:solidFill>
                  <a:srgbClr val="000000"/>
                </a:solidFill>
                <a:latin typeface="+mn-lt"/>
              </a:rPr>
              <a:t> 102 796</a:t>
            </a: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Âge médian 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					34,3</a:t>
            </a:r>
            <a:endParaRPr lang="fr-CA" b="0" i="0" u="none" baseline="0" dirty="0">
              <a:solidFill>
                <a:srgbClr val="000000"/>
              </a:solidFill>
              <a:latin typeface="+mn-lt"/>
            </a:endParaRP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Nombre total de </a:t>
            </a:r>
            <a:r>
              <a:rPr lang="fr-CA" b="1" i="0" u="none" baseline="0" dirty="0" smtClean="0">
                <a:solidFill>
                  <a:srgbClr val="000000"/>
                </a:solidFill>
                <a:latin typeface="+mn-lt"/>
              </a:rPr>
              <a:t>ménages </a:t>
            </a:r>
            <a:r>
              <a:rPr lang="fr-CA" dirty="0" smtClean="0">
                <a:solidFill>
                  <a:srgbClr val="000000"/>
                </a:solidFill>
                <a:latin typeface="+mn-lt"/>
              </a:rPr>
              <a:t>				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fr-CA" b="0" i="0" u="none" baseline="0" dirty="0">
                <a:solidFill>
                  <a:srgbClr val="000000"/>
                </a:solidFill>
                <a:latin typeface="+mn-lt"/>
              </a:rPr>
              <a:t> 370 055</a:t>
            </a: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Taille moyenne des </a:t>
            </a:r>
            <a:r>
              <a:rPr lang="fr-CA" b="1" i="0" u="none" baseline="0" dirty="0" smtClean="0">
                <a:solidFill>
                  <a:srgbClr val="000000"/>
                </a:solidFill>
                <a:latin typeface="+mn-lt"/>
              </a:rPr>
              <a:t>ménages				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2,8</a:t>
            </a:r>
            <a:endParaRPr lang="fr-CA" b="0" i="0" u="none" baseline="0" dirty="0">
              <a:solidFill>
                <a:srgbClr val="000000"/>
              </a:solidFill>
              <a:latin typeface="+mn-lt"/>
            </a:endParaRPr>
          </a:p>
          <a:p>
            <a:endParaRPr lang="fr-CA" sz="2000" b="1" dirty="0">
              <a:solidFill>
                <a:srgbClr val="000000"/>
              </a:solidFill>
              <a:latin typeface="+mn-lt"/>
            </a:endParaRPr>
          </a:p>
          <a:p>
            <a:pPr algn="l" rtl="0"/>
            <a:r>
              <a:rPr lang="fr-CA" sz="2000" b="1" i="1" u="none" baseline="0" dirty="0">
                <a:solidFill>
                  <a:srgbClr val="FF0E0E"/>
                </a:solidFill>
                <a:latin typeface="+mn-lt"/>
              </a:rPr>
              <a:t>DONNÉES SUR LE NIVEAU DE SCOLARITÉ</a:t>
            </a: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% détenant un diplôme d’études secondaires ou </a:t>
            </a:r>
            <a:r>
              <a:rPr lang="fr-CA" b="1" i="0" u="none" baseline="0" dirty="0" smtClean="0">
                <a:solidFill>
                  <a:srgbClr val="000000"/>
                </a:solidFill>
                <a:latin typeface="+mn-lt"/>
              </a:rPr>
              <a:t>plus	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84,3</a:t>
            </a:r>
            <a:r>
              <a:rPr lang="fr-CA" b="0" i="0" u="none" baseline="0" dirty="0">
                <a:solidFill>
                  <a:srgbClr val="000000"/>
                </a:solidFill>
                <a:latin typeface="+mn-lt"/>
              </a:rPr>
              <a:t> %</a:t>
            </a: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% détenant un baccalauréat ou </a:t>
            </a:r>
            <a:r>
              <a:rPr lang="fr-CA" b="1" i="0" u="none" baseline="0" dirty="0" smtClean="0">
                <a:solidFill>
                  <a:srgbClr val="000000"/>
                </a:solidFill>
                <a:latin typeface="+mn-lt"/>
              </a:rPr>
              <a:t>plus			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32,5</a:t>
            </a:r>
            <a:r>
              <a:rPr lang="fr-CA" b="0" i="0" u="none" baseline="0" dirty="0">
                <a:solidFill>
                  <a:srgbClr val="000000"/>
                </a:solidFill>
                <a:latin typeface="+mn-lt"/>
              </a:rPr>
              <a:t> %</a:t>
            </a:r>
          </a:p>
          <a:p>
            <a:endParaRPr lang="fr-CA" dirty="0">
              <a:solidFill>
                <a:srgbClr val="000000"/>
              </a:solidFill>
              <a:latin typeface="+mn-lt"/>
            </a:endParaRPr>
          </a:p>
          <a:p>
            <a:pPr algn="l" rtl="0"/>
            <a:r>
              <a:rPr lang="fr-CA" sz="2000" b="1" i="1" u="none" baseline="0" dirty="0">
                <a:solidFill>
                  <a:srgbClr val="FF0E0E"/>
                </a:solidFill>
                <a:latin typeface="+mn-lt"/>
              </a:rPr>
              <a:t>DONNÉES ÉCONOMIQUES</a:t>
            </a:r>
          </a:p>
          <a:p>
            <a:pPr algn="l" rtl="0"/>
            <a:r>
              <a:rPr lang="fr-CA" b="1" i="0" u="none" baseline="0" dirty="0">
                <a:solidFill>
                  <a:srgbClr val="000000"/>
                </a:solidFill>
                <a:latin typeface="+mn-lt"/>
              </a:rPr>
              <a:t>Revenu médian des </a:t>
            </a:r>
            <a:r>
              <a:rPr lang="fr-CA" b="1" i="0" u="none" baseline="0" dirty="0" smtClean="0">
                <a:solidFill>
                  <a:srgbClr val="000000"/>
                </a:solidFill>
                <a:latin typeface="+mn-lt"/>
              </a:rPr>
              <a:t>ménages			</a:t>
            </a:r>
            <a:r>
              <a:rPr lang="fr-CA" b="0" i="0" u="none" baseline="0" dirty="0" smtClean="0">
                <a:solidFill>
                  <a:srgbClr val="000000"/>
                </a:solidFill>
                <a:latin typeface="+mn-lt"/>
              </a:rPr>
              <a:t>80</a:t>
            </a:r>
            <a:r>
              <a:rPr lang="fr-CA" b="0" i="0" u="none" baseline="0" dirty="0">
                <a:solidFill>
                  <a:srgbClr val="000000"/>
                </a:solidFill>
                <a:latin typeface="+mn-lt"/>
              </a:rPr>
              <a:t> 769 $</a:t>
            </a:r>
            <a:endParaRPr lang="fr-CA" dirty="0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589637" y="6236216"/>
            <a:ext cx="66751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2157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51009" y="0"/>
            <a:ext cx="10136991" cy="10281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66" y="-6629"/>
            <a:ext cx="10288588" cy="102885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306" y="200234"/>
            <a:ext cx="7671957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ts val="4800"/>
              </a:lnSpc>
            </a:pPr>
            <a:r>
              <a:rPr lang="fr-CA" sz="4800" b="1" i="0" u="none" spc="-1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TEMPS DE</a:t>
            </a:r>
            <a:r>
              <a:rPr lang="fr-CA" sz="4800" b="1" i="0" u="none" spc="-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 dirty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TRANSIT</a:t>
            </a:r>
            <a:r>
              <a:rPr lang="fr-CA" sz="4800" b="1" i="0" u="none" spc="-150" baseline="0" dirty="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 dirty="0" smtClean="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/>
            </a:r>
            <a:br>
              <a:rPr lang="fr-CA" sz="4800" b="1" i="0" u="none" spc="-150" baseline="0" dirty="0" smtClean="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</a:br>
            <a:r>
              <a:rPr lang="fr-CA" sz="4800" b="1" i="0" u="none" spc="-1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DES </a:t>
            </a:r>
            <a:r>
              <a:rPr lang="fr-CA" sz="4800" b="1" i="0" u="none" spc="-1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CAMIONS</a:t>
            </a:r>
          </a:p>
        </p:txBody>
      </p:sp>
      <p:sp>
        <p:nvSpPr>
          <p:cNvPr id="13" name="Rectangle 12"/>
          <p:cNvSpPr/>
          <p:nvPr/>
        </p:nvSpPr>
        <p:spPr>
          <a:xfrm rot="5400000">
            <a:off x="-329870" y="787940"/>
            <a:ext cx="1241699" cy="83966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7" name="Oval 6"/>
          <p:cNvSpPr/>
          <p:nvPr/>
        </p:nvSpPr>
        <p:spPr>
          <a:xfrm>
            <a:off x="340437" y="2555433"/>
            <a:ext cx="556592" cy="556592"/>
          </a:xfrm>
          <a:prstGeom prst="ellipse">
            <a:avLst/>
          </a:pr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sz="2800" b="1" i="0" u="none" baseline="0"/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40437" y="3605724"/>
            <a:ext cx="556592" cy="556592"/>
          </a:xfrm>
          <a:prstGeom prst="ellipse">
            <a:avLst/>
          </a:pr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sz="2800" b="1" i="0" u="none" baseline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40437" y="4790485"/>
            <a:ext cx="556592" cy="556592"/>
          </a:xfrm>
          <a:prstGeom prst="ellipse">
            <a:avLst/>
          </a:pr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CA" sz="2800" b="1" i="0" u="none" baseline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717" y="1863902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/>
              <a:t>ANNEAU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40437" y="3389505"/>
            <a:ext cx="685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0437" y="4496977"/>
            <a:ext cx="685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437" y="2282033"/>
            <a:ext cx="685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7050" y="1863902"/>
            <a:ext cx="110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/>
              <a:t>HEURES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0929" y="1867375"/>
            <a:ext cx="180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/>
              <a:t>KILOMÈTRES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4518" y="1863902"/>
            <a:ext cx="2123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/>
              <a:t>% POP. DESSERVIE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17577" y="5604449"/>
            <a:ext cx="685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30915" y="263571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30915" y="368396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30915" y="486872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48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37091" y="263571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966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39308" y="368396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1 545</a:t>
            </a:r>
            <a:endParaRPr lang="fr-CA" sz="2400" b="1" i="0" u="non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9308" y="486872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2 887</a:t>
            </a:r>
            <a:endParaRPr lang="fr-CA" sz="2400" b="1" i="0" u="non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70267" y="2599625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16 %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70267" y="3647876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37 %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0267" y="483263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2400" b="1" i="0" u="non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93 %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8151009" y="-6629"/>
            <a:ext cx="0" cy="102885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60808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0"/>
            <a:ext cx="13941424" cy="102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040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79" y="0"/>
            <a:ext cx="12374642" cy="102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7162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6"/>
            <a:ext cx="18288000" cy="10228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06" y="9114722"/>
            <a:ext cx="1513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MIGRATION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TYPE</a:t>
            </a:r>
            <a:endParaRPr lang="fr-CA" sz="4800" b="1" spc="-150" dirty="0">
              <a:solidFill>
                <a:srgbClr val="404040"/>
              </a:solidFill>
              <a:latin typeface="+mn-lt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-71043" y="9443601"/>
            <a:ext cx="731520" cy="91440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96825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939758"/>
            <a:ext cx="18288000" cy="46863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4" name="Rectangle: Rounded Corners 3"/>
          <p:cNvSpPr/>
          <p:nvPr/>
        </p:nvSpPr>
        <p:spPr>
          <a:xfrm>
            <a:off x="12561570" y="4659920"/>
            <a:ext cx="5352993" cy="5245977"/>
          </a:xfrm>
          <a:prstGeom prst="roundRect">
            <a:avLst>
              <a:gd name="adj" fmla="val 943"/>
            </a:avLst>
          </a:prstGeom>
          <a:solidFill>
            <a:srgbClr val="FF0C0C"/>
          </a:solidFill>
          <a:ln>
            <a:noFill/>
          </a:ln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966261" y="5103458"/>
            <a:ext cx="0" cy="43512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94660" y="804824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3600" b="0" i="0" u="none" baseline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22252" y="804824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3600" b="0" i="0" u="none" baseline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225372" y="804824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3600" b="0" i="0" u="none" baseline="0">
                <a:solidFill>
                  <a:schemeClr val="bg1"/>
                </a:solidFill>
              </a:rPr>
              <a:t>2040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780249" y="804824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3600" b="0" i="0" u="none" baseline="0">
                <a:solidFill>
                  <a:schemeClr val="bg1"/>
                </a:solidFill>
              </a:rPr>
              <a:t>2050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3509" y="6702575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5400" b="1" i="0" u="none" baseline="0">
                <a:solidFill>
                  <a:schemeClr val="bg1"/>
                </a:solidFill>
              </a:rPr>
              <a:t>7 894 214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05572" y="6702575"/>
            <a:ext cx="3348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5400" b="1" i="0" u="none" baseline="0">
                <a:solidFill>
                  <a:schemeClr val="bg1"/>
                </a:solidFill>
              </a:rPr>
              <a:t>10 001 371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008692" y="6702575"/>
            <a:ext cx="3348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5400" b="1" i="0" u="none" baseline="0">
                <a:solidFill>
                  <a:schemeClr val="bg1"/>
                </a:solidFill>
              </a:rPr>
              <a:t>12 890 587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34578" y="6513972"/>
            <a:ext cx="4406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7200" b="1" i="0" u="none" baseline="0">
                <a:solidFill>
                  <a:schemeClr val="bg1"/>
                </a:solidFill>
              </a:rPr>
              <a:t>16 768 007</a:t>
            </a:r>
          </a:p>
        </p:txBody>
      </p: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324901" y="5103458"/>
            <a:ext cx="0" cy="43512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/>
          <p:cNvSpPr/>
          <p:nvPr/>
        </p:nvSpPr>
        <p:spPr>
          <a:xfrm flipH="1">
            <a:off x="607931" y="1978155"/>
            <a:ext cx="2333616" cy="1828005"/>
          </a:xfrm>
          <a:prstGeom prst="roundRect">
            <a:avLst>
              <a:gd name="adj" fmla="val 3508"/>
            </a:avLst>
          </a:prstGeom>
          <a:solidFill>
            <a:srgbClr val="FF0C0C"/>
          </a:solidFill>
          <a:ln w="12700" cap="flat" cmpd="sng" algn="ctr">
            <a:noFill/>
            <a:prstDash val="solid"/>
            <a:miter lim="800000"/>
          </a:ln>
          <a:effectLst>
            <a:outerShdw blurRad="190500" dist="63500" dir="5400000" algn="t" rotWithShape="0">
              <a:sysClr val="windowText" lastClr="000000">
                <a:lumMod val="75000"/>
                <a:lumOff val="2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5686" y="2274194"/>
            <a:ext cx="1572866" cy="400109"/>
          </a:xfrm>
          <a:prstGeom prst="rect">
            <a:avLst/>
          </a:prstGeom>
          <a:solidFill>
            <a:srgbClr val="FF0C0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0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Lato Black" panose="020F0502020204030203" pitchFamily="34" charset="0"/>
                <a:cs typeface="Calibri" panose="020F0502020204030204" pitchFamily="34" charset="0"/>
              </a:rPr>
              <a:t>3,3 MINUTES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1242039" y="2915367"/>
            <a:ext cx="1699507" cy="4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16" b="1" i="0" u="none" strike="noStrike" kern="0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1 PERSONNE</a:t>
            </a:r>
            <a:endParaRPr kumimoji="0" lang="fr-CA" sz="2016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61" name="Freeform 112"/>
          <p:cNvSpPr>
            <a:spLocks noChangeArrowheads="1"/>
          </p:cNvSpPr>
          <p:nvPr/>
        </p:nvSpPr>
        <p:spPr bwMode="auto">
          <a:xfrm>
            <a:off x="925686" y="3009885"/>
            <a:ext cx="301193" cy="303405"/>
          </a:xfrm>
          <a:custGeom>
            <a:avLst/>
            <a:gdLst>
              <a:gd name="T0" fmla="*/ 38327818 w 601"/>
              <a:gd name="T1" fmla="*/ 78441997 h 602"/>
              <a:gd name="T2" fmla="*/ 38327818 w 601"/>
              <a:gd name="T3" fmla="*/ 78441997 h 602"/>
              <a:gd name="T4" fmla="*/ 0 w 601"/>
              <a:gd name="T5" fmla="*/ 38763987 h 602"/>
              <a:gd name="T6" fmla="*/ 38327818 w 601"/>
              <a:gd name="T7" fmla="*/ 0 h 602"/>
              <a:gd name="T8" fmla="*/ 77429787 w 601"/>
              <a:gd name="T9" fmla="*/ 38763987 h 602"/>
              <a:gd name="T10" fmla="*/ 38327818 w 601"/>
              <a:gd name="T11" fmla="*/ 78441997 h 602"/>
              <a:gd name="T12" fmla="*/ 38327818 w 601"/>
              <a:gd name="T13" fmla="*/ 7439717 h 602"/>
              <a:gd name="T14" fmla="*/ 38327818 w 601"/>
              <a:gd name="T15" fmla="*/ 7439717 h 602"/>
              <a:gd name="T16" fmla="*/ 7226723 w 601"/>
              <a:gd name="T17" fmla="*/ 38763987 h 602"/>
              <a:gd name="T18" fmla="*/ 38327818 w 601"/>
              <a:gd name="T19" fmla="*/ 71002280 h 602"/>
              <a:gd name="T20" fmla="*/ 70203064 w 601"/>
              <a:gd name="T21" fmla="*/ 38763987 h 602"/>
              <a:gd name="T22" fmla="*/ 38327818 w 601"/>
              <a:gd name="T23" fmla="*/ 7439717 h 602"/>
              <a:gd name="T24" fmla="*/ 56523770 w 601"/>
              <a:gd name="T25" fmla="*/ 41504973 h 602"/>
              <a:gd name="T26" fmla="*/ 56523770 w 601"/>
              <a:gd name="T27" fmla="*/ 41504973 h 602"/>
              <a:gd name="T28" fmla="*/ 56523770 w 601"/>
              <a:gd name="T29" fmla="*/ 41504973 h 602"/>
              <a:gd name="T30" fmla="*/ 44651066 w 601"/>
              <a:gd name="T31" fmla="*/ 52598978 h 602"/>
              <a:gd name="T32" fmla="*/ 44651066 w 601"/>
              <a:gd name="T33" fmla="*/ 52598978 h 602"/>
              <a:gd name="T34" fmla="*/ 41941000 w 601"/>
              <a:gd name="T35" fmla="*/ 53512640 h 602"/>
              <a:gd name="T36" fmla="*/ 38327818 w 601"/>
              <a:gd name="T37" fmla="*/ 49858353 h 602"/>
              <a:gd name="T38" fmla="*/ 40134409 w 601"/>
              <a:gd name="T39" fmla="*/ 47117366 h 602"/>
              <a:gd name="T40" fmla="*/ 40134409 w 601"/>
              <a:gd name="T41" fmla="*/ 47117366 h 602"/>
              <a:gd name="T42" fmla="*/ 44651066 w 601"/>
              <a:gd name="T43" fmla="*/ 42418636 h 602"/>
              <a:gd name="T44" fmla="*/ 22712608 w 601"/>
              <a:gd name="T45" fmla="*/ 42418636 h 602"/>
              <a:gd name="T46" fmla="*/ 19099426 w 601"/>
              <a:gd name="T47" fmla="*/ 38763987 h 602"/>
              <a:gd name="T48" fmla="*/ 22712608 w 601"/>
              <a:gd name="T49" fmla="*/ 35109700 h 602"/>
              <a:gd name="T50" fmla="*/ 44651066 w 601"/>
              <a:gd name="T51" fmla="*/ 35109700 h 602"/>
              <a:gd name="T52" fmla="*/ 40134409 w 601"/>
              <a:gd name="T53" fmla="*/ 30541389 h 602"/>
              <a:gd name="T54" fmla="*/ 40134409 w 601"/>
              <a:gd name="T55" fmla="*/ 30541389 h 602"/>
              <a:gd name="T56" fmla="*/ 38327818 w 601"/>
              <a:gd name="T57" fmla="*/ 27669982 h 602"/>
              <a:gd name="T58" fmla="*/ 41941000 w 601"/>
              <a:gd name="T59" fmla="*/ 24015334 h 602"/>
              <a:gd name="T60" fmla="*/ 44651066 w 601"/>
              <a:gd name="T61" fmla="*/ 24928996 h 602"/>
              <a:gd name="T62" fmla="*/ 44651066 w 601"/>
              <a:gd name="T63" fmla="*/ 24928996 h 602"/>
              <a:gd name="T64" fmla="*/ 56523770 w 601"/>
              <a:gd name="T65" fmla="*/ 36023362 h 602"/>
              <a:gd name="T66" fmla="*/ 56523770 w 601"/>
              <a:gd name="T67" fmla="*/ 36023362 h 602"/>
              <a:gd name="T68" fmla="*/ 58330360 w 601"/>
              <a:gd name="T69" fmla="*/ 38763987 h 602"/>
              <a:gd name="T70" fmla="*/ 56523770 w 601"/>
              <a:gd name="T71" fmla="*/ 41504973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602">
                <a:moveTo>
                  <a:pt x="297" y="601"/>
                </a:moveTo>
                <a:lnTo>
                  <a:pt x="297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2" y="57"/>
                  <a:pt x="56" y="163"/>
                  <a:pt x="56" y="297"/>
                </a:cubicBezTo>
                <a:cubicBezTo>
                  <a:pt x="56" y="431"/>
                  <a:pt x="162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8" y="318"/>
                </a:moveTo>
                <a:lnTo>
                  <a:pt x="438" y="318"/>
                </a:lnTo>
                <a:cubicBezTo>
                  <a:pt x="346" y="403"/>
                  <a:pt x="346" y="403"/>
                  <a:pt x="346" y="403"/>
                </a:cubicBezTo>
                <a:cubicBezTo>
                  <a:pt x="339" y="410"/>
                  <a:pt x="332" y="410"/>
                  <a:pt x="325" y="410"/>
                </a:cubicBezTo>
                <a:cubicBezTo>
                  <a:pt x="311" y="410"/>
                  <a:pt x="297" y="403"/>
                  <a:pt x="297" y="382"/>
                </a:cubicBezTo>
                <a:cubicBezTo>
                  <a:pt x="297" y="375"/>
                  <a:pt x="304" y="368"/>
                  <a:pt x="311" y="361"/>
                </a:cubicBezTo>
                <a:cubicBezTo>
                  <a:pt x="346" y="325"/>
                  <a:pt x="346" y="325"/>
                  <a:pt x="346" y="325"/>
                </a:cubicBezTo>
                <a:cubicBezTo>
                  <a:pt x="176" y="325"/>
                  <a:pt x="176" y="325"/>
                  <a:pt x="176" y="325"/>
                </a:cubicBezTo>
                <a:cubicBezTo>
                  <a:pt x="162" y="325"/>
                  <a:pt x="148" y="318"/>
                  <a:pt x="148" y="297"/>
                </a:cubicBezTo>
                <a:cubicBezTo>
                  <a:pt x="148" y="283"/>
                  <a:pt x="162" y="269"/>
                  <a:pt x="176" y="269"/>
                </a:cubicBezTo>
                <a:cubicBezTo>
                  <a:pt x="346" y="269"/>
                  <a:pt x="346" y="269"/>
                  <a:pt x="346" y="269"/>
                </a:cubicBezTo>
                <a:cubicBezTo>
                  <a:pt x="311" y="234"/>
                  <a:pt x="311" y="234"/>
                  <a:pt x="311" y="234"/>
                </a:cubicBezTo>
                <a:cubicBezTo>
                  <a:pt x="304" y="234"/>
                  <a:pt x="297" y="226"/>
                  <a:pt x="297" y="212"/>
                </a:cubicBezTo>
                <a:cubicBezTo>
                  <a:pt x="297" y="198"/>
                  <a:pt x="311" y="184"/>
                  <a:pt x="325" y="184"/>
                </a:cubicBezTo>
                <a:cubicBezTo>
                  <a:pt x="332" y="184"/>
                  <a:pt x="339" y="191"/>
                  <a:pt x="346" y="19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83"/>
                  <a:pt x="452" y="290"/>
                  <a:pt x="452" y="297"/>
                </a:cubicBezTo>
                <a:cubicBezTo>
                  <a:pt x="452" y="311"/>
                  <a:pt x="445" y="318"/>
                  <a:pt x="438" y="318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8306" y="366484"/>
            <a:ext cx="1513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ESTIMATION DE LA CROISSANCE DE LA POPULATION DE </a:t>
            </a:r>
            <a:r>
              <a:rPr lang="fr-CA" sz="4800" b="1" i="0" u="none" spc="-150" baseline="0">
                <a:solidFill>
                  <a:srgbClr val="EB1B22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</a:t>
            </a:r>
          </a:p>
        </p:txBody>
      </p:sp>
      <p:sp>
        <p:nvSpPr>
          <p:cNvPr id="63" name="Rectangle 62"/>
          <p:cNvSpPr/>
          <p:nvPr/>
        </p:nvSpPr>
        <p:spPr>
          <a:xfrm rot="5400000">
            <a:off x="-71043" y="695363"/>
            <a:ext cx="731520" cy="91440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74" name="Rectangle: Rounded Corners 73"/>
          <p:cNvSpPr/>
          <p:nvPr/>
        </p:nvSpPr>
        <p:spPr>
          <a:xfrm flipH="1">
            <a:off x="3434923" y="1978155"/>
            <a:ext cx="2542477" cy="1828005"/>
          </a:xfrm>
          <a:prstGeom prst="roundRect">
            <a:avLst>
              <a:gd name="adj" fmla="val 3508"/>
            </a:avLst>
          </a:prstGeom>
          <a:solidFill>
            <a:srgbClr val="FF0C0C"/>
          </a:solidFill>
          <a:ln w="12700" cap="flat" cmpd="sng" algn="ctr">
            <a:noFill/>
            <a:prstDash val="solid"/>
            <a:miter lim="800000"/>
          </a:ln>
          <a:effectLst>
            <a:outerShdw blurRad="190500" dist="63500" dir="5400000" algn="t" rotWithShape="0">
              <a:sysClr val="windowText" lastClr="000000">
                <a:lumMod val="75000"/>
                <a:lumOff val="2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752679" y="2274194"/>
            <a:ext cx="1212191" cy="400110"/>
          </a:xfrm>
          <a:prstGeom prst="rect">
            <a:avLst/>
          </a:prstGeom>
          <a:solidFill>
            <a:srgbClr val="FF0C0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0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Lato Black" panose="020F0502020204030203" pitchFamily="34" charset="0"/>
                <a:cs typeface="Calibri" panose="020F0502020204030204" pitchFamily="34" charset="0"/>
              </a:rPr>
              <a:t>UNE HEURE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 flipH="1">
            <a:off x="4069031" y="2915366"/>
            <a:ext cx="1908369" cy="454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16" b="1" i="0" u="none" strike="noStrike" kern="0" cap="none" spc="0" normalizeH="0" baseline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18 PERSONNES</a:t>
            </a:r>
            <a:endParaRPr kumimoji="0" lang="fr-CA" sz="2016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77" name="Freeform 112"/>
          <p:cNvSpPr>
            <a:spLocks noChangeArrowheads="1"/>
          </p:cNvSpPr>
          <p:nvPr/>
        </p:nvSpPr>
        <p:spPr bwMode="auto">
          <a:xfrm>
            <a:off x="3752679" y="3009885"/>
            <a:ext cx="301193" cy="303405"/>
          </a:xfrm>
          <a:custGeom>
            <a:avLst/>
            <a:gdLst>
              <a:gd name="T0" fmla="*/ 38327818 w 601"/>
              <a:gd name="T1" fmla="*/ 78441997 h 602"/>
              <a:gd name="T2" fmla="*/ 38327818 w 601"/>
              <a:gd name="T3" fmla="*/ 78441997 h 602"/>
              <a:gd name="T4" fmla="*/ 0 w 601"/>
              <a:gd name="T5" fmla="*/ 38763987 h 602"/>
              <a:gd name="T6" fmla="*/ 38327818 w 601"/>
              <a:gd name="T7" fmla="*/ 0 h 602"/>
              <a:gd name="T8" fmla="*/ 77429787 w 601"/>
              <a:gd name="T9" fmla="*/ 38763987 h 602"/>
              <a:gd name="T10" fmla="*/ 38327818 w 601"/>
              <a:gd name="T11" fmla="*/ 78441997 h 602"/>
              <a:gd name="T12" fmla="*/ 38327818 w 601"/>
              <a:gd name="T13" fmla="*/ 7439717 h 602"/>
              <a:gd name="T14" fmla="*/ 38327818 w 601"/>
              <a:gd name="T15" fmla="*/ 7439717 h 602"/>
              <a:gd name="T16" fmla="*/ 7226723 w 601"/>
              <a:gd name="T17" fmla="*/ 38763987 h 602"/>
              <a:gd name="T18" fmla="*/ 38327818 w 601"/>
              <a:gd name="T19" fmla="*/ 71002280 h 602"/>
              <a:gd name="T20" fmla="*/ 70203064 w 601"/>
              <a:gd name="T21" fmla="*/ 38763987 h 602"/>
              <a:gd name="T22" fmla="*/ 38327818 w 601"/>
              <a:gd name="T23" fmla="*/ 7439717 h 602"/>
              <a:gd name="T24" fmla="*/ 56523770 w 601"/>
              <a:gd name="T25" fmla="*/ 41504973 h 602"/>
              <a:gd name="T26" fmla="*/ 56523770 w 601"/>
              <a:gd name="T27" fmla="*/ 41504973 h 602"/>
              <a:gd name="T28" fmla="*/ 56523770 w 601"/>
              <a:gd name="T29" fmla="*/ 41504973 h 602"/>
              <a:gd name="T30" fmla="*/ 44651066 w 601"/>
              <a:gd name="T31" fmla="*/ 52598978 h 602"/>
              <a:gd name="T32" fmla="*/ 44651066 w 601"/>
              <a:gd name="T33" fmla="*/ 52598978 h 602"/>
              <a:gd name="T34" fmla="*/ 41941000 w 601"/>
              <a:gd name="T35" fmla="*/ 53512640 h 602"/>
              <a:gd name="T36" fmla="*/ 38327818 w 601"/>
              <a:gd name="T37" fmla="*/ 49858353 h 602"/>
              <a:gd name="T38" fmla="*/ 40134409 w 601"/>
              <a:gd name="T39" fmla="*/ 47117366 h 602"/>
              <a:gd name="T40" fmla="*/ 40134409 w 601"/>
              <a:gd name="T41" fmla="*/ 47117366 h 602"/>
              <a:gd name="T42" fmla="*/ 44651066 w 601"/>
              <a:gd name="T43" fmla="*/ 42418636 h 602"/>
              <a:gd name="T44" fmla="*/ 22712608 w 601"/>
              <a:gd name="T45" fmla="*/ 42418636 h 602"/>
              <a:gd name="T46" fmla="*/ 19099426 w 601"/>
              <a:gd name="T47" fmla="*/ 38763987 h 602"/>
              <a:gd name="T48" fmla="*/ 22712608 w 601"/>
              <a:gd name="T49" fmla="*/ 35109700 h 602"/>
              <a:gd name="T50" fmla="*/ 44651066 w 601"/>
              <a:gd name="T51" fmla="*/ 35109700 h 602"/>
              <a:gd name="T52" fmla="*/ 40134409 w 601"/>
              <a:gd name="T53" fmla="*/ 30541389 h 602"/>
              <a:gd name="T54" fmla="*/ 40134409 w 601"/>
              <a:gd name="T55" fmla="*/ 30541389 h 602"/>
              <a:gd name="T56" fmla="*/ 38327818 w 601"/>
              <a:gd name="T57" fmla="*/ 27669982 h 602"/>
              <a:gd name="T58" fmla="*/ 41941000 w 601"/>
              <a:gd name="T59" fmla="*/ 24015334 h 602"/>
              <a:gd name="T60" fmla="*/ 44651066 w 601"/>
              <a:gd name="T61" fmla="*/ 24928996 h 602"/>
              <a:gd name="T62" fmla="*/ 44651066 w 601"/>
              <a:gd name="T63" fmla="*/ 24928996 h 602"/>
              <a:gd name="T64" fmla="*/ 56523770 w 601"/>
              <a:gd name="T65" fmla="*/ 36023362 h 602"/>
              <a:gd name="T66" fmla="*/ 56523770 w 601"/>
              <a:gd name="T67" fmla="*/ 36023362 h 602"/>
              <a:gd name="T68" fmla="*/ 58330360 w 601"/>
              <a:gd name="T69" fmla="*/ 38763987 h 602"/>
              <a:gd name="T70" fmla="*/ 56523770 w 601"/>
              <a:gd name="T71" fmla="*/ 41504973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602">
                <a:moveTo>
                  <a:pt x="297" y="601"/>
                </a:moveTo>
                <a:lnTo>
                  <a:pt x="297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2" y="57"/>
                  <a:pt x="56" y="163"/>
                  <a:pt x="56" y="297"/>
                </a:cubicBezTo>
                <a:cubicBezTo>
                  <a:pt x="56" y="431"/>
                  <a:pt x="162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8" y="318"/>
                </a:moveTo>
                <a:lnTo>
                  <a:pt x="438" y="318"/>
                </a:lnTo>
                <a:cubicBezTo>
                  <a:pt x="346" y="403"/>
                  <a:pt x="346" y="403"/>
                  <a:pt x="346" y="403"/>
                </a:cubicBezTo>
                <a:cubicBezTo>
                  <a:pt x="339" y="410"/>
                  <a:pt x="332" y="410"/>
                  <a:pt x="325" y="410"/>
                </a:cubicBezTo>
                <a:cubicBezTo>
                  <a:pt x="311" y="410"/>
                  <a:pt x="297" y="403"/>
                  <a:pt x="297" y="382"/>
                </a:cubicBezTo>
                <a:cubicBezTo>
                  <a:pt x="297" y="375"/>
                  <a:pt x="304" y="368"/>
                  <a:pt x="311" y="361"/>
                </a:cubicBezTo>
                <a:cubicBezTo>
                  <a:pt x="346" y="325"/>
                  <a:pt x="346" y="325"/>
                  <a:pt x="346" y="325"/>
                </a:cubicBezTo>
                <a:cubicBezTo>
                  <a:pt x="176" y="325"/>
                  <a:pt x="176" y="325"/>
                  <a:pt x="176" y="325"/>
                </a:cubicBezTo>
                <a:cubicBezTo>
                  <a:pt x="162" y="325"/>
                  <a:pt x="148" y="318"/>
                  <a:pt x="148" y="297"/>
                </a:cubicBezTo>
                <a:cubicBezTo>
                  <a:pt x="148" y="283"/>
                  <a:pt x="162" y="269"/>
                  <a:pt x="176" y="269"/>
                </a:cubicBezTo>
                <a:cubicBezTo>
                  <a:pt x="346" y="269"/>
                  <a:pt x="346" y="269"/>
                  <a:pt x="346" y="269"/>
                </a:cubicBezTo>
                <a:cubicBezTo>
                  <a:pt x="311" y="234"/>
                  <a:pt x="311" y="234"/>
                  <a:pt x="311" y="234"/>
                </a:cubicBezTo>
                <a:cubicBezTo>
                  <a:pt x="304" y="234"/>
                  <a:pt x="297" y="226"/>
                  <a:pt x="297" y="212"/>
                </a:cubicBezTo>
                <a:cubicBezTo>
                  <a:pt x="297" y="198"/>
                  <a:pt x="311" y="184"/>
                  <a:pt x="325" y="184"/>
                </a:cubicBezTo>
                <a:cubicBezTo>
                  <a:pt x="332" y="184"/>
                  <a:pt x="339" y="191"/>
                  <a:pt x="346" y="19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83"/>
                  <a:pt x="452" y="290"/>
                  <a:pt x="452" y="297"/>
                </a:cubicBezTo>
                <a:cubicBezTo>
                  <a:pt x="452" y="311"/>
                  <a:pt x="445" y="318"/>
                  <a:pt x="438" y="318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8" name="Rectangle: Rounded Corners 77"/>
          <p:cNvSpPr/>
          <p:nvPr/>
        </p:nvSpPr>
        <p:spPr>
          <a:xfrm flipH="1">
            <a:off x="6272021" y="2001363"/>
            <a:ext cx="2573656" cy="1828005"/>
          </a:xfrm>
          <a:prstGeom prst="roundRect">
            <a:avLst>
              <a:gd name="adj" fmla="val 3508"/>
            </a:avLst>
          </a:prstGeom>
          <a:solidFill>
            <a:srgbClr val="FF0C0C"/>
          </a:solidFill>
          <a:ln w="12700" cap="flat" cmpd="sng" algn="ctr">
            <a:noFill/>
            <a:prstDash val="solid"/>
            <a:miter lim="800000"/>
          </a:ln>
          <a:effectLst>
            <a:outerShdw blurRad="190500" dist="63500" dir="5400000" algn="t" rotWithShape="0">
              <a:sysClr val="windowText" lastClr="000000">
                <a:lumMod val="75000"/>
                <a:lumOff val="2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89776" y="2297402"/>
            <a:ext cx="848310" cy="400110"/>
          </a:xfrm>
          <a:prstGeom prst="rect">
            <a:avLst/>
          </a:prstGeom>
          <a:solidFill>
            <a:srgbClr val="FF0C0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0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Lato Black" panose="020F0502020204030203" pitchFamily="34" charset="0"/>
                <a:cs typeface="Calibri" panose="020F0502020204030204" pitchFamily="34" charset="0"/>
              </a:rPr>
              <a:t>UNE JOURNÉE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 flipH="1">
            <a:off x="6906129" y="2938573"/>
            <a:ext cx="2005233" cy="454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16" b="1" i="0" u="none" strike="noStrike" kern="0" cap="none" spc="0" normalizeH="0" baseline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432 PERSONNES</a:t>
            </a:r>
            <a:endParaRPr kumimoji="0" lang="fr-CA" sz="2016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81" name="Freeform 112"/>
          <p:cNvSpPr>
            <a:spLocks noChangeArrowheads="1"/>
          </p:cNvSpPr>
          <p:nvPr/>
        </p:nvSpPr>
        <p:spPr bwMode="auto">
          <a:xfrm>
            <a:off x="6589776" y="3033093"/>
            <a:ext cx="301193" cy="303405"/>
          </a:xfrm>
          <a:custGeom>
            <a:avLst/>
            <a:gdLst>
              <a:gd name="T0" fmla="*/ 38327818 w 601"/>
              <a:gd name="T1" fmla="*/ 78441997 h 602"/>
              <a:gd name="T2" fmla="*/ 38327818 w 601"/>
              <a:gd name="T3" fmla="*/ 78441997 h 602"/>
              <a:gd name="T4" fmla="*/ 0 w 601"/>
              <a:gd name="T5" fmla="*/ 38763987 h 602"/>
              <a:gd name="T6" fmla="*/ 38327818 w 601"/>
              <a:gd name="T7" fmla="*/ 0 h 602"/>
              <a:gd name="T8" fmla="*/ 77429787 w 601"/>
              <a:gd name="T9" fmla="*/ 38763987 h 602"/>
              <a:gd name="T10" fmla="*/ 38327818 w 601"/>
              <a:gd name="T11" fmla="*/ 78441997 h 602"/>
              <a:gd name="T12" fmla="*/ 38327818 w 601"/>
              <a:gd name="T13" fmla="*/ 7439717 h 602"/>
              <a:gd name="T14" fmla="*/ 38327818 w 601"/>
              <a:gd name="T15" fmla="*/ 7439717 h 602"/>
              <a:gd name="T16" fmla="*/ 7226723 w 601"/>
              <a:gd name="T17" fmla="*/ 38763987 h 602"/>
              <a:gd name="T18" fmla="*/ 38327818 w 601"/>
              <a:gd name="T19" fmla="*/ 71002280 h 602"/>
              <a:gd name="T20" fmla="*/ 70203064 w 601"/>
              <a:gd name="T21" fmla="*/ 38763987 h 602"/>
              <a:gd name="T22" fmla="*/ 38327818 w 601"/>
              <a:gd name="T23" fmla="*/ 7439717 h 602"/>
              <a:gd name="T24" fmla="*/ 56523770 w 601"/>
              <a:gd name="T25" fmla="*/ 41504973 h 602"/>
              <a:gd name="T26" fmla="*/ 56523770 w 601"/>
              <a:gd name="T27" fmla="*/ 41504973 h 602"/>
              <a:gd name="T28" fmla="*/ 56523770 w 601"/>
              <a:gd name="T29" fmla="*/ 41504973 h 602"/>
              <a:gd name="T30" fmla="*/ 44651066 w 601"/>
              <a:gd name="T31" fmla="*/ 52598978 h 602"/>
              <a:gd name="T32" fmla="*/ 44651066 w 601"/>
              <a:gd name="T33" fmla="*/ 52598978 h 602"/>
              <a:gd name="T34" fmla="*/ 41941000 w 601"/>
              <a:gd name="T35" fmla="*/ 53512640 h 602"/>
              <a:gd name="T36" fmla="*/ 38327818 w 601"/>
              <a:gd name="T37" fmla="*/ 49858353 h 602"/>
              <a:gd name="T38" fmla="*/ 40134409 w 601"/>
              <a:gd name="T39" fmla="*/ 47117366 h 602"/>
              <a:gd name="T40" fmla="*/ 40134409 w 601"/>
              <a:gd name="T41" fmla="*/ 47117366 h 602"/>
              <a:gd name="T42" fmla="*/ 44651066 w 601"/>
              <a:gd name="T43" fmla="*/ 42418636 h 602"/>
              <a:gd name="T44" fmla="*/ 22712608 w 601"/>
              <a:gd name="T45" fmla="*/ 42418636 h 602"/>
              <a:gd name="T46" fmla="*/ 19099426 w 601"/>
              <a:gd name="T47" fmla="*/ 38763987 h 602"/>
              <a:gd name="T48" fmla="*/ 22712608 w 601"/>
              <a:gd name="T49" fmla="*/ 35109700 h 602"/>
              <a:gd name="T50" fmla="*/ 44651066 w 601"/>
              <a:gd name="T51" fmla="*/ 35109700 h 602"/>
              <a:gd name="T52" fmla="*/ 40134409 w 601"/>
              <a:gd name="T53" fmla="*/ 30541389 h 602"/>
              <a:gd name="T54" fmla="*/ 40134409 w 601"/>
              <a:gd name="T55" fmla="*/ 30541389 h 602"/>
              <a:gd name="T56" fmla="*/ 38327818 w 601"/>
              <a:gd name="T57" fmla="*/ 27669982 h 602"/>
              <a:gd name="T58" fmla="*/ 41941000 w 601"/>
              <a:gd name="T59" fmla="*/ 24015334 h 602"/>
              <a:gd name="T60" fmla="*/ 44651066 w 601"/>
              <a:gd name="T61" fmla="*/ 24928996 h 602"/>
              <a:gd name="T62" fmla="*/ 44651066 w 601"/>
              <a:gd name="T63" fmla="*/ 24928996 h 602"/>
              <a:gd name="T64" fmla="*/ 56523770 w 601"/>
              <a:gd name="T65" fmla="*/ 36023362 h 602"/>
              <a:gd name="T66" fmla="*/ 56523770 w 601"/>
              <a:gd name="T67" fmla="*/ 36023362 h 602"/>
              <a:gd name="T68" fmla="*/ 58330360 w 601"/>
              <a:gd name="T69" fmla="*/ 38763987 h 602"/>
              <a:gd name="T70" fmla="*/ 56523770 w 601"/>
              <a:gd name="T71" fmla="*/ 41504973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602">
                <a:moveTo>
                  <a:pt x="297" y="601"/>
                </a:moveTo>
                <a:lnTo>
                  <a:pt x="297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2" y="57"/>
                  <a:pt x="56" y="163"/>
                  <a:pt x="56" y="297"/>
                </a:cubicBezTo>
                <a:cubicBezTo>
                  <a:pt x="56" y="431"/>
                  <a:pt x="162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8" y="318"/>
                </a:moveTo>
                <a:lnTo>
                  <a:pt x="438" y="318"/>
                </a:lnTo>
                <a:cubicBezTo>
                  <a:pt x="346" y="403"/>
                  <a:pt x="346" y="403"/>
                  <a:pt x="346" y="403"/>
                </a:cubicBezTo>
                <a:cubicBezTo>
                  <a:pt x="339" y="410"/>
                  <a:pt x="332" y="410"/>
                  <a:pt x="325" y="410"/>
                </a:cubicBezTo>
                <a:cubicBezTo>
                  <a:pt x="311" y="410"/>
                  <a:pt x="297" y="403"/>
                  <a:pt x="297" y="382"/>
                </a:cubicBezTo>
                <a:cubicBezTo>
                  <a:pt x="297" y="375"/>
                  <a:pt x="304" y="368"/>
                  <a:pt x="311" y="361"/>
                </a:cubicBezTo>
                <a:cubicBezTo>
                  <a:pt x="346" y="325"/>
                  <a:pt x="346" y="325"/>
                  <a:pt x="346" y="325"/>
                </a:cubicBezTo>
                <a:cubicBezTo>
                  <a:pt x="176" y="325"/>
                  <a:pt x="176" y="325"/>
                  <a:pt x="176" y="325"/>
                </a:cubicBezTo>
                <a:cubicBezTo>
                  <a:pt x="162" y="325"/>
                  <a:pt x="148" y="318"/>
                  <a:pt x="148" y="297"/>
                </a:cubicBezTo>
                <a:cubicBezTo>
                  <a:pt x="148" y="283"/>
                  <a:pt x="162" y="269"/>
                  <a:pt x="176" y="269"/>
                </a:cubicBezTo>
                <a:cubicBezTo>
                  <a:pt x="346" y="269"/>
                  <a:pt x="346" y="269"/>
                  <a:pt x="346" y="269"/>
                </a:cubicBezTo>
                <a:cubicBezTo>
                  <a:pt x="311" y="234"/>
                  <a:pt x="311" y="234"/>
                  <a:pt x="311" y="234"/>
                </a:cubicBezTo>
                <a:cubicBezTo>
                  <a:pt x="304" y="234"/>
                  <a:pt x="297" y="226"/>
                  <a:pt x="297" y="212"/>
                </a:cubicBezTo>
                <a:cubicBezTo>
                  <a:pt x="297" y="198"/>
                  <a:pt x="311" y="184"/>
                  <a:pt x="325" y="184"/>
                </a:cubicBezTo>
                <a:cubicBezTo>
                  <a:pt x="332" y="184"/>
                  <a:pt x="339" y="191"/>
                  <a:pt x="346" y="19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83"/>
                  <a:pt x="452" y="290"/>
                  <a:pt x="452" y="297"/>
                </a:cubicBezTo>
                <a:cubicBezTo>
                  <a:pt x="452" y="311"/>
                  <a:pt x="445" y="318"/>
                  <a:pt x="438" y="318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2" name="Rectangle: Rounded Corners 81"/>
          <p:cNvSpPr/>
          <p:nvPr/>
        </p:nvSpPr>
        <p:spPr>
          <a:xfrm flipH="1">
            <a:off x="9187395" y="1978155"/>
            <a:ext cx="2723616" cy="1828005"/>
          </a:xfrm>
          <a:prstGeom prst="roundRect">
            <a:avLst>
              <a:gd name="adj" fmla="val 3508"/>
            </a:avLst>
          </a:prstGeom>
          <a:solidFill>
            <a:srgbClr val="FF0C0C"/>
          </a:solidFill>
          <a:ln w="12700" cap="flat" cmpd="sng" algn="ctr">
            <a:noFill/>
            <a:prstDash val="solid"/>
            <a:miter lim="800000"/>
          </a:ln>
          <a:effectLst>
            <a:outerShdw blurRad="190500" dist="63500" dir="5400000" algn="t" rotWithShape="0">
              <a:sysClr val="windowText" lastClr="000000">
                <a:lumMod val="75000"/>
                <a:lumOff val="2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505150" y="2274194"/>
            <a:ext cx="1021433" cy="400110"/>
          </a:xfrm>
          <a:prstGeom prst="rect">
            <a:avLst/>
          </a:prstGeom>
          <a:solidFill>
            <a:srgbClr val="FF0C0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0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Lato Black" panose="020F0502020204030203" pitchFamily="34" charset="0"/>
                <a:cs typeface="Calibri" panose="020F0502020204030204" pitchFamily="34" charset="0"/>
              </a:rPr>
              <a:t>UNE SEMAINE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 flipH="1">
            <a:off x="9821501" y="2915366"/>
            <a:ext cx="2133300" cy="454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16" b="1" i="0" u="none" strike="noStrike" kern="0" cap="none" spc="0" normalizeH="0" baseline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3 024 PERSONNES</a:t>
            </a:r>
            <a:endParaRPr kumimoji="0" lang="fr-CA" sz="2016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85" name="Freeform 112"/>
          <p:cNvSpPr>
            <a:spLocks noChangeArrowheads="1"/>
          </p:cNvSpPr>
          <p:nvPr/>
        </p:nvSpPr>
        <p:spPr bwMode="auto">
          <a:xfrm>
            <a:off x="9505150" y="3009885"/>
            <a:ext cx="301193" cy="303405"/>
          </a:xfrm>
          <a:custGeom>
            <a:avLst/>
            <a:gdLst>
              <a:gd name="T0" fmla="*/ 38327818 w 601"/>
              <a:gd name="T1" fmla="*/ 78441997 h 602"/>
              <a:gd name="T2" fmla="*/ 38327818 w 601"/>
              <a:gd name="T3" fmla="*/ 78441997 h 602"/>
              <a:gd name="T4" fmla="*/ 0 w 601"/>
              <a:gd name="T5" fmla="*/ 38763987 h 602"/>
              <a:gd name="T6" fmla="*/ 38327818 w 601"/>
              <a:gd name="T7" fmla="*/ 0 h 602"/>
              <a:gd name="T8" fmla="*/ 77429787 w 601"/>
              <a:gd name="T9" fmla="*/ 38763987 h 602"/>
              <a:gd name="T10" fmla="*/ 38327818 w 601"/>
              <a:gd name="T11" fmla="*/ 78441997 h 602"/>
              <a:gd name="T12" fmla="*/ 38327818 w 601"/>
              <a:gd name="T13" fmla="*/ 7439717 h 602"/>
              <a:gd name="T14" fmla="*/ 38327818 w 601"/>
              <a:gd name="T15" fmla="*/ 7439717 h 602"/>
              <a:gd name="T16" fmla="*/ 7226723 w 601"/>
              <a:gd name="T17" fmla="*/ 38763987 h 602"/>
              <a:gd name="T18" fmla="*/ 38327818 w 601"/>
              <a:gd name="T19" fmla="*/ 71002280 h 602"/>
              <a:gd name="T20" fmla="*/ 70203064 w 601"/>
              <a:gd name="T21" fmla="*/ 38763987 h 602"/>
              <a:gd name="T22" fmla="*/ 38327818 w 601"/>
              <a:gd name="T23" fmla="*/ 7439717 h 602"/>
              <a:gd name="T24" fmla="*/ 56523770 w 601"/>
              <a:gd name="T25" fmla="*/ 41504973 h 602"/>
              <a:gd name="T26" fmla="*/ 56523770 w 601"/>
              <a:gd name="T27" fmla="*/ 41504973 h 602"/>
              <a:gd name="T28" fmla="*/ 56523770 w 601"/>
              <a:gd name="T29" fmla="*/ 41504973 h 602"/>
              <a:gd name="T30" fmla="*/ 44651066 w 601"/>
              <a:gd name="T31" fmla="*/ 52598978 h 602"/>
              <a:gd name="T32" fmla="*/ 44651066 w 601"/>
              <a:gd name="T33" fmla="*/ 52598978 h 602"/>
              <a:gd name="T34" fmla="*/ 41941000 w 601"/>
              <a:gd name="T35" fmla="*/ 53512640 h 602"/>
              <a:gd name="T36" fmla="*/ 38327818 w 601"/>
              <a:gd name="T37" fmla="*/ 49858353 h 602"/>
              <a:gd name="T38" fmla="*/ 40134409 w 601"/>
              <a:gd name="T39" fmla="*/ 47117366 h 602"/>
              <a:gd name="T40" fmla="*/ 40134409 w 601"/>
              <a:gd name="T41" fmla="*/ 47117366 h 602"/>
              <a:gd name="T42" fmla="*/ 44651066 w 601"/>
              <a:gd name="T43" fmla="*/ 42418636 h 602"/>
              <a:gd name="T44" fmla="*/ 22712608 w 601"/>
              <a:gd name="T45" fmla="*/ 42418636 h 602"/>
              <a:gd name="T46" fmla="*/ 19099426 w 601"/>
              <a:gd name="T47" fmla="*/ 38763987 h 602"/>
              <a:gd name="T48" fmla="*/ 22712608 w 601"/>
              <a:gd name="T49" fmla="*/ 35109700 h 602"/>
              <a:gd name="T50" fmla="*/ 44651066 w 601"/>
              <a:gd name="T51" fmla="*/ 35109700 h 602"/>
              <a:gd name="T52" fmla="*/ 40134409 w 601"/>
              <a:gd name="T53" fmla="*/ 30541389 h 602"/>
              <a:gd name="T54" fmla="*/ 40134409 w 601"/>
              <a:gd name="T55" fmla="*/ 30541389 h 602"/>
              <a:gd name="T56" fmla="*/ 38327818 w 601"/>
              <a:gd name="T57" fmla="*/ 27669982 h 602"/>
              <a:gd name="T58" fmla="*/ 41941000 w 601"/>
              <a:gd name="T59" fmla="*/ 24015334 h 602"/>
              <a:gd name="T60" fmla="*/ 44651066 w 601"/>
              <a:gd name="T61" fmla="*/ 24928996 h 602"/>
              <a:gd name="T62" fmla="*/ 44651066 w 601"/>
              <a:gd name="T63" fmla="*/ 24928996 h 602"/>
              <a:gd name="T64" fmla="*/ 56523770 w 601"/>
              <a:gd name="T65" fmla="*/ 36023362 h 602"/>
              <a:gd name="T66" fmla="*/ 56523770 w 601"/>
              <a:gd name="T67" fmla="*/ 36023362 h 602"/>
              <a:gd name="T68" fmla="*/ 58330360 w 601"/>
              <a:gd name="T69" fmla="*/ 38763987 h 602"/>
              <a:gd name="T70" fmla="*/ 56523770 w 601"/>
              <a:gd name="T71" fmla="*/ 41504973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602">
                <a:moveTo>
                  <a:pt x="297" y="601"/>
                </a:moveTo>
                <a:lnTo>
                  <a:pt x="297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2" y="57"/>
                  <a:pt x="56" y="163"/>
                  <a:pt x="56" y="297"/>
                </a:cubicBezTo>
                <a:cubicBezTo>
                  <a:pt x="56" y="431"/>
                  <a:pt x="162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8" y="318"/>
                </a:moveTo>
                <a:lnTo>
                  <a:pt x="438" y="318"/>
                </a:lnTo>
                <a:cubicBezTo>
                  <a:pt x="346" y="403"/>
                  <a:pt x="346" y="403"/>
                  <a:pt x="346" y="403"/>
                </a:cubicBezTo>
                <a:cubicBezTo>
                  <a:pt x="339" y="410"/>
                  <a:pt x="332" y="410"/>
                  <a:pt x="325" y="410"/>
                </a:cubicBezTo>
                <a:cubicBezTo>
                  <a:pt x="311" y="410"/>
                  <a:pt x="297" y="403"/>
                  <a:pt x="297" y="382"/>
                </a:cubicBezTo>
                <a:cubicBezTo>
                  <a:pt x="297" y="375"/>
                  <a:pt x="304" y="368"/>
                  <a:pt x="311" y="361"/>
                </a:cubicBezTo>
                <a:cubicBezTo>
                  <a:pt x="346" y="325"/>
                  <a:pt x="346" y="325"/>
                  <a:pt x="346" y="325"/>
                </a:cubicBezTo>
                <a:cubicBezTo>
                  <a:pt x="176" y="325"/>
                  <a:pt x="176" y="325"/>
                  <a:pt x="176" y="325"/>
                </a:cubicBezTo>
                <a:cubicBezTo>
                  <a:pt x="162" y="325"/>
                  <a:pt x="148" y="318"/>
                  <a:pt x="148" y="297"/>
                </a:cubicBezTo>
                <a:cubicBezTo>
                  <a:pt x="148" y="283"/>
                  <a:pt x="162" y="269"/>
                  <a:pt x="176" y="269"/>
                </a:cubicBezTo>
                <a:cubicBezTo>
                  <a:pt x="346" y="269"/>
                  <a:pt x="346" y="269"/>
                  <a:pt x="346" y="269"/>
                </a:cubicBezTo>
                <a:cubicBezTo>
                  <a:pt x="311" y="234"/>
                  <a:pt x="311" y="234"/>
                  <a:pt x="311" y="234"/>
                </a:cubicBezTo>
                <a:cubicBezTo>
                  <a:pt x="304" y="234"/>
                  <a:pt x="297" y="226"/>
                  <a:pt x="297" y="212"/>
                </a:cubicBezTo>
                <a:cubicBezTo>
                  <a:pt x="297" y="198"/>
                  <a:pt x="311" y="184"/>
                  <a:pt x="325" y="184"/>
                </a:cubicBezTo>
                <a:cubicBezTo>
                  <a:pt x="332" y="184"/>
                  <a:pt x="339" y="191"/>
                  <a:pt x="346" y="19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83"/>
                  <a:pt x="452" y="290"/>
                  <a:pt x="452" y="297"/>
                </a:cubicBezTo>
                <a:cubicBezTo>
                  <a:pt x="452" y="311"/>
                  <a:pt x="445" y="318"/>
                  <a:pt x="438" y="318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692666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1" y="46687"/>
            <a:ext cx="13409463" cy="102538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47787" y="1561883"/>
            <a:ext cx="47402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A" sz="2000" b="1" i="0" u="none" baseline="0" dirty="0">
                <a:solidFill>
                  <a:srgbClr val="FF0000"/>
                </a:solidFill>
                <a:latin typeface="+mn-lt"/>
              </a:rPr>
              <a:t>Dallas-Fort Worth </a:t>
            </a: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continue d’attirer</a:t>
            </a:r>
          </a:p>
          <a:p>
            <a:pPr algn="l" rtl="0"/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les sièges sociaux d’entreprises Fortune et Global 500 en raison de la croissance et de l’expansion des entreprises locales ainsi que des déménagements de sièges sociaux.</a:t>
            </a:r>
          </a:p>
        </p:txBody>
      </p:sp>
    </p:spTree>
    <p:extLst>
      <p:ext uri="{BB962C8B-B14F-4D97-AF65-F5344CB8AC3E}">
        <p14:creationId xmlns:p14="http://schemas.microsoft.com/office/powerpoint/2010/main" val="64158774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10774198" y="7139076"/>
            <a:ext cx="363539" cy="700074"/>
          </a:xfrm>
          <a:custGeom>
            <a:avLst/>
            <a:gdLst>
              <a:gd name="T0" fmla="*/ 69 w 349"/>
              <a:gd name="T1" fmla="*/ 363 h 675"/>
              <a:gd name="T2" fmla="*/ 66 w 349"/>
              <a:gd name="T3" fmla="*/ 345 h 675"/>
              <a:gd name="T4" fmla="*/ 56 w 349"/>
              <a:gd name="T5" fmla="*/ 322 h 675"/>
              <a:gd name="T6" fmla="*/ 46 w 349"/>
              <a:gd name="T7" fmla="*/ 297 h 675"/>
              <a:gd name="T8" fmla="*/ 43 w 349"/>
              <a:gd name="T9" fmla="*/ 274 h 675"/>
              <a:gd name="T10" fmla="*/ 45 w 349"/>
              <a:gd name="T11" fmla="*/ 247 h 675"/>
              <a:gd name="T12" fmla="*/ 53 w 349"/>
              <a:gd name="T13" fmla="*/ 225 h 675"/>
              <a:gd name="T14" fmla="*/ 64 w 349"/>
              <a:gd name="T15" fmla="*/ 210 h 675"/>
              <a:gd name="T16" fmla="*/ 80 w 349"/>
              <a:gd name="T17" fmla="*/ 198 h 675"/>
              <a:gd name="T18" fmla="*/ 154 w 349"/>
              <a:gd name="T19" fmla="*/ 166 h 675"/>
              <a:gd name="T20" fmla="*/ 184 w 349"/>
              <a:gd name="T21" fmla="*/ 142 h 675"/>
              <a:gd name="T22" fmla="*/ 218 w 349"/>
              <a:gd name="T23" fmla="*/ 109 h 675"/>
              <a:gd name="T24" fmla="*/ 273 w 349"/>
              <a:gd name="T25" fmla="*/ 50 h 675"/>
              <a:gd name="T26" fmla="*/ 276 w 349"/>
              <a:gd name="T27" fmla="*/ 41 h 675"/>
              <a:gd name="T28" fmla="*/ 278 w 349"/>
              <a:gd name="T29" fmla="*/ 28 h 675"/>
              <a:gd name="T30" fmla="*/ 280 w 349"/>
              <a:gd name="T31" fmla="*/ 0 h 675"/>
              <a:gd name="T32" fmla="*/ 290 w 349"/>
              <a:gd name="T33" fmla="*/ 2 h 675"/>
              <a:gd name="T34" fmla="*/ 299 w 349"/>
              <a:gd name="T35" fmla="*/ 8 h 675"/>
              <a:gd name="T36" fmla="*/ 313 w 349"/>
              <a:gd name="T37" fmla="*/ 23 h 675"/>
              <a:gd name="T38" fmla="*/ 324 w 349"/>
              <a:gd name="T39" fmla="*/ 43 h 675"/>
              <a:gd name="T40" fmla="*/ 330 w 349"/>
              <a:gd name="T41" fmla="*/ 68 h 675"/>
              <a:gd name="T42" fmla="*/ 340 w 349"/>
              <a:gd name="T43" fmla="*/ 120 h 675"/>
              <a:gd name="T44" fmla="*/ 349 w 349"/>
              <a:gd name="T45" fmla="*/ 162 h 675"/>
              <a:gd name="T46" fmla="*/ 349 w 349"/>
              <a:gd name="T47" fmla="*/ 190 h 675"/>
              <a:gd name="T48" fmla="*/ 322 w 349"/>
              <a:gd name="T49" fmla="*/ 182 h 675"/>
              <a:gd name="T50" fmla="*/ 320 w 349"/>
              <a:gd name="T51" fmla="*/ 226 h 675"/>
              <a:gd name="T52" fmla="*/ 316 w 349"/>
              <a:gd name="T53" fmla="*/ 267 h 675"/>
              <a:gd name="T54" fmla="*/ 308 w 349"/>
              <a:gd name="T55" fmla="*/ 307 h 675"/>
              <a:gd name="T56" fmla="*/ 299 w 349"/>
              <a:gd name="T57" fmla="*/ 344 h 675"/>
              <a:gd name="T58" fmla="*/ 274 w 349"/>
              <a:gd name="T59" fmla="*/ 416 h 675"/>
              <a:gd name="T60" fmla="*/ 246 w 349"/>
              <a:gd name="T61" fmla="*/ 487 h 675"/>
              <a:gd name="T62" fmla="*/ 224 w 349"/>
              <a:gd name="T63" fmla="*/ 549 h 675"/>
              <a:gd name="T64" fmla="*/ 212 w 349"/>
              <a:gd name="T65" fmla="*/ 580 h 675"/>
              <a:gd name="T66" fmla="*/ 198 w 349"/>
              <a:gd name="T67" fmla="*/ 610 h 675"/>
              <a:gd name="T68" fmla="*/ 181 w 349"/>
              <a:gd name="T69" fmla="*/ 636 h 675"/>
              <a:gd name="T70" fmla="*/ 158 w 349"/>
              <a:gd name="T71" fmla="*/ 657 h 675"/>
              <a:gd name="T72" fmla="*/ 145 w 349"/>
              <a:gd name="T73" fmla="*/ 664 h 675"/>
              <a:gd name="T74" fmla="*/ 131 w 349"/>
              <a:gd name="T75" fmla="*/ 671 h 675"/>
              <a:gd name="T76" fmla="*/ 114 w 349"/>
              <a:gd name="T77" fmla="*/ 674 h 675"/>
              <a:gd name="T78" fmla="*/ 96 w 349"/>
              <a:gd name="T79" fmla="*/ 675 h 675"/>
              <a:gd name="T80" fmla="*/ 81 w 349"/>
              <a:gd name="T81" fmla="*/ 674 h 675"/>
              <a:gd name="T82" fmla="*/ 67 w 349"/>
              <a:gd name="T83" fmla="*/ 668 h 675"/>
              <a:gd name="T84" fmla="*/ 54 w 349"/>
              <a:gd name="T85" fmla="*/ 659 h 675"/>
              <a:gd name="T86" fmla="*/ 42 w 349"/>
              <a:gd name="T87" fmla="*/ 647 h 675"/>
              <a:gd name="T88" fmla="*/ 32 w 349"/>
              <a:gd name="T89" fmla="*/ 633 h 675"/>
              <a:gd name="T90" fmla="*/ 26 w 349"/>
              <a:gd name="T91" fmla="*/ 617 h 675"/>
              <a:gd name="T92" fmla="*/ 21 w 349"/>
              <a:gd name="T93" fmla="*/ 601 h 675"/>
              <a:gd name="T94" fmla="*/ 19 w 349"/>
              <a:gd name="T95" fmla="*/ 583 h 675"/>
              <a:gd name="T96" fmla="*/ 21 w 349"/>
              <a:gd name="T97" fmla="*/ 557 h 675"/>
              <a:gd name="T98" fmla="*/ 19 w 349"/>
              <a:gd name="T99" fmla="*/ 541 h 675"/>
              <a:gd name="T100" fmla="*/ 8 w 349"/>
              <a:gd name="T101" fmla="*/ 527 h 675"/>
              <a:gd name="T102" fmla="*/ 3 w 349"/>
              <a:gd name="T103" fmla="*/ 510 h 675"/>
              <a:gd name="T104" fmla="*/ 0 w 349"/>
              <a:gd name="T105" fmla="*/ 471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9" h="675">
                <a:moveTo>
                  <a:pt x="34" y="441"/>
                </a:moveTo>
                <a:lnTo>
                  <a:pt x="69" y="363"/>
                </a:lnTo>
                <a:lnTo>
                  <a:pt x="68" y="355"/>
                </a:lnTo>
                <a:lnTo>
                  <a:pt x="66" y="345"/>
                </a:lnTo>
                <a:lnTo>
                  <a:pt x="61" y="333"/>
                </a:lnTo>
                <a:lnTo>
                  <a:pt x="56" y="322"/>
                </a:lnTo>
                <a:lnTo>
                  <a:pt x="50" y="310"/>
                </a:lnTo>
                <a:lnTo>
                  <a:pt x="46" y="297"/>
                </a:lnTo>
                <a:lnTo>
                  <a:pt x="44" y="285"/>
                </a:lnTo>
                <a:lnTo>
                  <a:pt x="43" y="274"/>
                </a:lnTo>
                <a:lnTo>
                  <a:pt x="43" y="260"/>
                </a:lnTo>
                <a:lnTo>
                  <a:pt x="45" y="247"/>
                </a:lnTo>
                <a:lnTo>
                  <a:pt x="48" y="235"/>
                </a:lnTo>
                <a:lnTo>
                  <a:pt x="53" y="225"/>
                </a:lnTo>
                <a:lnTo>
                  <a:pt x="58" y="217"/>
                </a:lnTo>
                <a:lnTo>
                  <a:pt x="64" y="210"/>
                </a:lnTo>
                <a:lnTo>
                  <a:pt x="71" y="204"/>
                </a:lnTo>
                <a:lnTo>
                  <a:pt x="80" y="198"/>
                </a:lnTo>
                <a:lnTo>
                  <a:pt x="115" y="183"/>
                </a:lnTo>
                <a:lnTo>
                  <a:pt x="154" y="166"/>
                </a:lnTo>
                <a:lnTo>
                  <a:pt x="168" y="156"/>
                </a:lnTo>
                <a:lnTo>
                  <a:pt x="184" y="142"/>
                </a:lnTo>
                <a:lnTo>
                  <a:pt x="200" y="127"/>
                </a:lnTo>
                <a:lnTo>
                  <a:pt x="218" y="109"/>
                </a:lnTo>
                <a:lnTo>
                  <a:pt x="248" y="77"/>
                </a:lnTo>
                <a:lnTo>
                  <a:pt x="273" y="50"/>
                </a:lnTo>
                <a:lnTo>
                  <a:pt x="275" y="47"/>
                </a:lnTo>
                <a:lnTo>
                  <a:pt x="276" y="41"/>
                </a:lnTo>
                <a:lnTo>
                  <a:pt x="277" y="35"/>
                </a:lnTo>
                <a:lnTo>
                  <a:pt x="278" y="28"/>
                </a:lnTo>
                <a:lnTo>
                  <a:pt x="278" y="13"/>
                </a:lnTo>
                <a:lnTo>
                  <a:pt x="280" y="0"/>
                </a:lnTo>
                <a:lnTo>
                  <a:pt x="286" y="1"/>
                </a:lnTo>
                <a:lnTo>
                  <a:pt x="290" y="2"/>
                </a:lnTo>
                <a:lnTo>
                  <a:pt x="294" y="5"/>
                </a:lnTo>
                <a:lnTo>
                  <a:pt x="299" y="8"/>
                </a:lnTo>
                <a:lnTo>
                  <a:pt x="306" y="14"/>
                </a:lnTo>
                <a:lnTo>
                  <a:pt x="313" y="23"/>
                </a:lnTo>
                <a:lnTo>
                  <a:pt x="318" y="33"/>
                </a:lnTo>
                <a:lnTo>
                  <a:pt x="324" y="43"/>
                </a:lnTo>
                <a:lnTo>
                  <a:pt x="327" y="55"/>
                </a:lnTo>
                <a:lnTo>
                  <a:pt x="330" y="68"/>
                </a:lnTo>
                <a:lnTo>
                  <a:pt x="335" y="94"/>
                </a:lnTo>
                <a:lnTo>
                  <a:pt x="340" y="120"/>
                </a:lnTo>
                <a:lnTo>
                  <a:pt x="344" y="143"/>
                </a:lnTo>
                <a:lnTo>
                  <a:pt x="349" y="162"/>
                </a:lnTo>
                <a:lnTo>
                  <a:pt x="349" y="186"/>
                </a:lnTo>
                <a:lnTo>
                  <a:pt x="349" y="190"/>
                </a:lnTo>
                <a:lnTo>
                  <a:pt x="334" y="184"/>
                </a:lnTo>
                <a:lnTo>
                  <a:pt x="322" y="182"/>
                </a:lnTo>
                <a:lnTo>
                  <a:pt x="321" y="205"/>
                </a:lnTo>
                <a:lnTo>
                  <a:pt x="320" y="226"/>
                </a:lnTo>
                <a:lnTo>
                  <a:pt x="318" y="248"/>
                </a:lnTo>
                <a:lnTo>
                  <a:pt x="316" y="267"/>
                </a:lnTo>
                <a:lnTo>
                  <a:pt x="313" y="288"/>
                </a:lnTo>
                <a:lnTo>
                  <a:pt x="308" y="307"/>
                </a:lnTo>
                <a:lnTo>
                  <a:pt x="303" y="326"/>
                </a:lnTo>
                <a:lnTo>
                  <a:pt x="299" y="344"/>
                </a:lnTo>
                <a:lnTo>
                  <a:pt x="287" y="380"/>
                </a:lnTo>
                <a:lnTo>
                  <a:pt x="274" y="416"/>
                </a:lnTo>
                <a:lnTo>
                  <a:pt x="260" y="451"/>
                </a:lnTo>
                <a:lnTo>
                  <a:pt x="246" y="487"/>
                </a:lnTo>
                <a:lnTo>
                  <a:pt x="235" y="517"/>
                </a:lnTo>
                <a:lnTo>
                  <a:pt x="224" y="549"/>
                </a:lnTo>
                <a:lnTo>
                  <a:pt x="218" y="565"/>
                </a:lnTo>
                <a:lnTo>
                  <a:pt x="212" y="580"/>
                </a:lnTo>
                <a:lnTo>
                  <a:pt x="206" y="595"/>
                </a:lnTo>
                <a:lnTo>
                  <a:pt x="198" y="610"/>
                </a:lnTo>
                <a:lnTo>
                  <a:pt x="190" y="623"/>
                </a:lnTo>
                <a:lnTo>
                  <a:pt x="181" y="636"/>
                </a:lnTo>
                <a:lnTo>
                  <a:pt x="170" y="647"/>
                </a:lnTo>
                <a:lnTo>
                  <a:pt x="158" y="657"/>
                </a:lnTo>
                <a:lnTo>
                  <a:pt x="152" y="661"/>
                </a:lnTo>
                <a:lnTo>
                  <a:pt x="145" y="664"/>
                </a:lnTo>
                <a:lnTo>
                  <a:pt x="139" y="668"/>
                </a:lnTo>
                <a:lnTo>
                  <a:pt x="131" y="671"/>
                </a:lnTo>
                <a:lnTo>
                  <a:pt x="123" y="673"/>
                </a:lnTo>
                <a:lnTo>
                  <a:pt x="114" y="674"/>
                </a:lnTo>
                <a:lnTo>
                  <a:pt x="105" y="675"/>
                </a:lnTo>
                <a:lnTo>
                  <a:pt x="96" y="675"/>
                </a:lnTo>
                <a:lnTo>
                  <a:pt x="88" y="675"/>
                </a:lnTo>
                <a:lnTo>
                  <a:pt x="81" y="674"/>
                </a:lnTo>
                <a:lnTo>
                  <a:pt x="73" y="671"/>
                </a:lnTo>
                <a:lnTo>
                  <a:pt x="67" y="668"/>
                </a:lnTo>
                <a:lnTo>
                  <a:pt x="59" y="663"/>
                </a:lnTo>
                <a:lnTo>
                  <a:pt x="54" y="659"/>
                </a:lnTo>
                <a:lnTo>
                  <a:pt x="47" y="653"/>
                </a:lnTo>
                <a:lnTo>
                  <a:pt x="42" y="647"/>
                </a:lnTo>
                <a:lnTo>
                  <a:pt x="36" y="640"/>
                </a:lnTo>
                <a:lnTo>
                  <a:pt x="32" y="633"/>
                </a:lnTo>
                <a:lnTo>
                  <a:pt x="29" y="626"/>
                </a:lnTo>
                <a:lnTo>
                  <a:pt x="26" y="617"/>
                </a:lnTo>
                <a:lnTo>
                  <a:pt x="22" y="609"/>
                </a:lnTo>
                <a:lnTo>
                  <a:pt x="21" y="601"/>
                </a:lnTo>
                <a:lnTo>
                  <a:pt x="20" y="592"/>
                </a:lnTo>
                <a:lnTo>
                  <a:pt x="19" y="583"/>
                </a:lnTo>
                <a:lnTo>
                  <a:pt x="20" y="568"/>
                </a:lnTo>
                <a:lnTo>
                  <a:pt x="21" y="557"/>
                </a:lnTo>
                <a:lnTo>
                  <a:pt x="21" y="549"/>
                </a:lnTo>
                <a:lnTo>
                  <a:pt x="19" y="541"/>
                </a:lnTo>
                <a:lnTo>
                  <a:pt x="13" y="535"/>
                </a:lnTo>
                <a:lnTo>
                  <a:pt x="8" y="527"/>
                </a:lnTo>
                <a:lnTo>
                  <a:pt x="5" y="520"/>
                </a:lnTo>
                <a:lnTo>
                  <a:pt x="3" y="510"/>
                </a:lnTo>
                <a:lnTo>
                  <a:pt x="1" y="491"/>
                </a:lnTo>
                <a:lnTo>
                  <a:pt x="0" y="471"/>
                </a:lnTo>
                <a:lnTo>
                  <a:pt x="34" y="4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7759934" y="4523669"/>
            <a:ext cx="3419349" cy="3838978"/>
          </a:xfrm>
          <a:custGeom>
            <a:avLst/>
            <a:gdLst>
              <a:gd name="T0" fmla="*/ 1961 w 3292"/>
              <a:gd name="T1" fmla="*/ 306 h 3694"/>
              <a:gd name="T2" fmla="*/ 2226 w 3292"/>
              <a:gd name="T3" fmla="*/ 359 h 3694"/>
              <a:gd name="T4" fmla="*/ 2383 w 3292"/>
              <a:gd name="T5" fmla="*/ 344 h 3694"/>
              <a:gd name="T6" fmla="*/ 2511 w 3292"/>
              <a:gd name="T7" fmla="*/ 416 h 3694"/>
              <a:gd name="T8" fmla="*/ 2384 w 3292"/>
              <a:gd name="T9" fmla="*/ 413 h 3694"/>
              <a:gd name="T10" fmla="*/ 2552 w 3292"/>
              <a:gd name="T11" fmla="*/ 772 h 3694"/>
              <a:gd name="T12" fmla="*/ 2628 w 3292"/>
              <a:gd name="T13" fmla="*/ 977 h 3694"/>
              <a:gd name="T14" fmla="*/ 2718 w 3292"/>
              <a:gd name="T15" fmla="*/ 1128 h 3694"/>
              <a:gd name="T16" fmla="*/ 2847 w 3292"/>
              <a:gd name="T17" fmla="*/ 1251 h 3694"/>
              <a:gd name="T18" fmla="*/ 2909 w 3292"/>
              <a:gd name="T19" fmla="*/ 1337 h 3694"/>
              <a:gd name="T20" fmla="*/ 3005 w 3292"/>
              <a:gd name="T21" fmla="*/ 1403 h 3694"/>
              <a:gd name="T22" fmla="*/ 3168 w 3292"/>
              <a:gd name="T23" fmla="*/ 1369 h 3694"/>
              <a:gd name="T24" fmla="*/ 3268 w 3292"/>
              <a:gd name="T25" fmla="*/ 1475 h 3694"/>
              <a:gd name="T26" fmla="*/ 3051 w 3292"/>
              <a:gd name="T27" fmla="*/ 1810 h 3694"/>
              <a:gd name="T28" fmla="*/ 2785 w 3292"/>
              <a:gd name="T29" fmla="*/ 2036 h 3694"/>
              <a:gd name="T30" fmla="*/ 2708 w 3292"/>
              <a:gd name="T31" fmla="*/ 2181 h 3694"/>
              <a:gd name="T32" fmla="*/ 2754 w 3292"/>
              <a:gd name="T33" fmla="*/ 2386 h 3694"/>
              <a:gd name="T34" fmla="*/ 2773 w 3292"/>
              <a:gd name="T35" fmla="*/ 2527 h 3694"/>
              <a:gd name="T36" fmla="*/ 2746 w 3292"/>
              <a:gd name="T37" fmla="*/ 2722 h 3694"/>
              <a:gd name="T38" fmla="*/ 2549 w 3292"/>
              <a:gd name="T39" fmla="*/ 2847 h 3694"/>
              <a:gd name="T40" fmla="*/ 2496 w 3292"/>
              <a:gd name="T41" fmla="*/ 2953 h 3694"/>
              <a:gd name="T42" fmla="*/ 2518 w 3292"/>
              <a:gd name="T43" fmla="*/ 3144 h 3694"/>
              <a:gd name="T44" fmla="*/ 2405 w 3292"/>
              <a:gd name="T45" fmla="*/ 3245 h 3694"/>
              <a:gd name="T46" fmla="*/ 2334 w 3292"/>
              <a:gd name="T47" fmla="*/ 3387 h 3694"/>
              <a:gd name="T48" fmla="*/ 2170 w 3292"/>
              <a:gd name="T49" fmla="*/ 3607 h 3694"/>
              <a:gd name="T50" fmla="*/ 2062 w 3292"/>
              <a:gd name="T51" fmla="*/ 3652 h 3694"/>
              <a:gd name="T52" fmla="*/ 1944 w 3292"/>
              <a:gd name="T53" fmla="*/ 3647 h 3694"/>
              <a:gd name="T54" fmla="*/ 1754 w 3292"/>
              <a:gd name="T55" fmla="*/ 3680 h 3694"/>
              <a:gd name="T56" fmla="*/ 1692 w 3292"/>
              <a:gd name="T57" fmla="*/ 3586 h 3694"/>
              <a:gd name="T58" fmla="*/ 1634 w 3292"/>
              <a:gd name="T59" fmla="*/ 3409 h 3694"/>
              <a:gd name="T60" fmla="*/ 1519 w 3292"/>
              <a:gd name="T61" fmla="*/ 3064 h 3694"/>
              <a:gd name="T62" fmla="*/ 1411 w 3292"/>
              <a:gd name="T63" fmla="*/ 2858 h 3694"/>
              <a:gd name="T64" fmla="*/ 1418 w 3292"/>
              <a:gd name="T65" fmla="*/ 2630 h 3694"/>
              <a:gd name="T66" fmla="*/ 1487 w 3292"/>
              <a:gd name="T67" fmla="*/ 2455 h 3694"/>
              <a:gd name="T68" fmla="*/ 1412 w 3292"/>
              <a:gd name="T69" fmla="*/ 2179 h 3694"/>
              <a:gd name="T70" fmla="*/ 1258 w 3292"/>
              <a:gd name="T71" fmla="*/ 1975 h 3694"/>
              <a:gd name="T72" fmla="*/ 1298 w 3292"/>
              <a:gd name="T73" fmla="*/ 1821 h 3694"/>
              <a:gd name="T74" fmla="*/ 1254 w 3292"/>
              <a:gd name="T75" fmla="*/ 1719 h 3694"/>
              <a:gd name="T76" fmla="*/ 1103 w 3292"/>
              <a:gd name="T77" fmla="*/ 1695 h 3694"/>
              <a:gd name="T78" fmla="*/ 958 w 3292"/>
              <a:gd name="T79" fmla="*/ 1614 h 3694"/>
              <a:gd name="T80" fmla="*/ 734 w 3292"/>
              <a:gd name="T81" fmla="*/ 1698 h 3694"/>
              <a:gd name="T82" fmla="*/ 532 w 3292"/>
              <a:gd name="T83" fmla="*/ 1699 h 3694"/>
              <a:gd name="T84" fmla="*/ 323 w 3292"/>
              <a:gd name="T85" fmla="*/ 1629 h 3694"/>
              <a:gd name="T86" fmla="*/ 160 w 3292"/>
              <a:gd name="T87" fmla="*/ 1431 h 3694"/>
              <a:gd name="T88" fmla="*/ 30 w 3292"/>
              <a:gd name="T89" fmla="*/ 1273 h 3694"/>
              <a:gd name="T90" fmla="*/ 44 w 3292"/>
              <a:gd name="T91" fmla="*/ 1136 h 3694"/>
              <a:gd name="T92" fmla="*/ 40 w 3292"/>
              <a:gd name="T93" fmla="*/ 875 h 3694"/>
              <a:gd name="T94" fmla="*/ 119 w 3292"/>
              <a:gd name="T95" fmla="*/ 687 h 3694"/>
              <a:gd name="T96" fmla="*/ 295 w 3292"/>
              <a:gd name="T97" fmla="*/ 509 h 3694"/>
              <a:gd name="T98" fmla="*/ 383 w 3292"/>
              <a:gd name="T99" fmla="*/ 344 h 3694"/>
              <a:gd name="T100" fmla="*/ 571 w 3292"/>
              <a:gd name="T101" fmla="*/ 97 h 3694"/>
              <a:gd name="T102" fmla="*/ 769 w 3292"/>
              <a:gd name="T103" fmla="*/ 112 h 3694"/>
              <a:gd name="T104" fmla="*/ 1077 w 3292"/>
              <a:gd name="T105" fmla="*/ 28 h 3694"/>
              <a:gd name="T106" fmla="*/ 1196 w 3292"/>
              <a:gd name="T107" fmla="*/ 17 h 3694"/>
              <a:gd name="T108" fmla="*/ 1285 w 3292"/>
              <a:gd name="T109" fmla="*/ 3 h 3694"/>
              <a:gd name="T110" fmla="*/ 1350 w 3292"/>
              <a:gd name="T111" fmla="*/ 31 h 3694"/>
              <a:gd name="T112" fmla="*/ 1351 w 3292"/>
              <a:gd name="T113" fmla="*/ 71 h 3694"/>
              <a:gd name="T114" fmla="*/ 1350 w 3292"/>
              <a:gd name="T115" fmla="*/ 170 h 3694"/>
              <a:gd name="T116" fmla="*/ 1420 w 3292"/>
              <a:gd name="T117" fmla="*/ 246 h 3694"/>
              <a:gd name="T118" fmla="*/ 1578 w 3292"/>
              <a:gd name="T119" fmla="*/ 291 h 3694"/>
              <a:gd name="T120" fmla="*/ 1756 w 3292"/>
              <a:gd name="T121" fmla="*/ 385 h 3694"/>
              <a:gd name="T122" fmla="*/ 1792 w 3292"/>
              <a:gd name="T123" fmla="*/ 293 h 3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92" h="3694">
                <a:moveTo>
                  <a:pt x="1885" y="255"/>
                </a:moveTo>
                <a:lnTo>
                  <a:pt x="1905" y="255"/>
                </a:lnTo>
                <a:lnTo>
                  <a:pt x="1915" y="255"/>
                </a:lnTo>
                <a:lnTo>
                  <a:pt x="1919" y="255"/>
                </a:lnTo>
                <a:lnTo>
                  <a:pt x="1919" y="255"/>
                </a:lnTo>
                <a:lnTo>
                  <a:pt x="1920" y="264"/>
                </a:lnTo>
                <a:lnTo>
                  <a:pt x="1922" y="271"/>
                </a:lnTo>
                <a:lnTo>
                  <a:pt x="1926" y="278"/>
                </a:lnTo>
                <a:lnTo>
                  <a:pt x="1930" y="282"/>
                </a:lnTo>
                <a:lnTo>
                  <a:pt x="1939" y="290"/>
                </a:lnTo>
                <a:lnTo>
                  <a:pt x="1946" y="297"/>
                </a:lnTo>
                <a:lnTo>
                  <a:pt x="1949" y="300"/>
                </a:lnTo>
                <a:lnTo>
                  <a:pt x="1953" y="304"/>
                </a:lnTo>
                <a:lnTo>
                  <a:pt x="1957" y="305"/>
                </a:lnTo>
                <a:lnTo>
                  <a:pt x="1961" y="306"/>
                </a:lnTo>
                <a:lnTo>
                  <a:pt x="1971" y="308"/>
                </a:lnTo>
                <a:lnTo>
                  <a:pt x="1982" y="308"/>
                </a:lnTo>
                <a:lnTo>
                  <a:pt x="1994" y="308"/>
                </a:lnTo>
                <a:lnTo>
                  <a:pt x="2006" y="308"/>
                </a:lnTo>
                <a:lnTo>
                  <a:pt x="2016" y="310"/>
                </a:lnTo>
                <a:lnTo>
                  <a:pt x="2027" y="312"/>
                </a:lnTo>
                <a:lnTo>
                  <a:pt x="2049" y="320"/>
                </a:lnTo>
                <a:lnTo>
                  <a:pt x="2071" y="329"/>
                </a:lnTo>
                <a:lnTo>
                  <a:pt x="2095" y="336"/>
                </a:lnTo>
                <a:lnTo>
                  <a:pt x="2120" y="344"/>
                </a:lnTo>
                <a:lnTo>
                  <a:pt x="2145" y="349"/>
                </a:lnTo>
                <a:lnTo>
                  <a:pt x="2170" y="355"/>
                </a:lnTo>
                <a:lnTo>
                  <a:pt x="2193" y="358"/>
                </a:lnTo>
                <a:lnTo>
                  <a:pt x="2215" y="359"/>
                </a:lnTo>
                <a:lnTo>
                  <a:pt x="2226" y="359"/>
                </a:lnTo>
                <a:lnTo>
                  <a:pt x="2235" y="358"/>
                </a:lnTo>
                <a:lnTo>
                  <a:pt x="2244" y="357"/>
                </a:lnTo>
                <a:lnTo>
                  <a:pt x="2252" y="355"/>
                </a:lnTo>
                <a:lnTo>
                  <a:pt x="2267" y="350"/>
                </a:lnTo>
                <a:lnTo>
                  <a:pt x="2281" y="346"/>
                </a:lnTo>
                <a:lnTo>
                  <a:pt x="2294" y="341"/>
                </a:lnTo>
                <a:lnTo>
                  <a:pt x="2308" y="336"/>
                </a:lnTo>
                <a:lnTo>
                  <a:pt x="2315" y="335"/>
                </a:lnTo>
                <a:lnTo>
                  <a:pt x="2324" y="333"/>
                </a:lnTo>
                <a:lnTo>
                  <a:pt x="2333" y="333"/>
                </a:lnTo>
                <a:lnTo>
                  <a:pt x="2342" y="332"/>
                </a:lnTo>
                <a:lnTo>
                  <a:pt x="2353" y="333"/>
                </a:lnTo>
                <a:lnTo>
                  <a:pt x="2364" y="336"/>
                </a:lnTo>
                <a:lnTo>
                  <a:pt x="2374" y="339"/>
                </a:lnTo>
                <a:lnTo>
                  <a:pt x="2383" y="344"/>
                </a:lnTo>
                <a:lnTo>
                  <a:pt x="2394" y="348"/>
                </a:lnTo>
                <a:lnTo>
                  <a:pt x="2405" y="351"/>
                </a:lnTo>
                <a:lnTo>
                  <a:pt x="2418" y="355"/>
                </a:lnTo>
                <a:lnTo>
                  <a:pt x="2431" y="356"/>
                </a:lnTo>
                <a:lnTo>
                  <a:pt x="2438" y="355"/>
                </a:lnTo>
                <a:lnTo>
                  <a:pt x="2445" y="355"/>
                </a:lnTo>
                <a:lnTo>
                  <a:pt x="2449" y="352"/>
                </a:lnTo>
                <a:lnTo>
                  <a:pt x="2454" y="351"/>
                </a:lnTo>
                <a:lnTo>
                  <a:pt x="2463" y="347"/>
                </a:lnTo>
                <a:lnTo>
                  <a:pt x="2477" y="344"/>
                </a:lnTo>
                <a:lnTo>
                  <a:pt x="2487" y="363"/>
                </a:lnTo>
                <a:lnTo>
                  <a:pt x="2499" y="384"/>
                </a:lnTo>
                <a:lnTo>
                  <a:pt x="2504" y="394"/>
                </a:lnTo>
                <a:lnTo>
                  <a:pt x="2508" y="404"/>
                </a:lnTo>
                <a:lnTo>
                  <a:pt x="2511" y="416"/>
                </a:lnTo>
                <a:lnTo>
                  <a:pt x="2512" y="429"/>
                </a:lnTo>
                <a:lnTo>
                  <a:pt x="2511" y="437"/>
                </a:lnTo>
                <a:lnTo>
                  <a:pt x="2508" y="448"/>
                </a:lnTo>
                <a:lnTo>
                  <a:pt x="2503" y="461"/>
                </a:lnTo>
                <a:lnTo>
                  <a:pt x="2498" y="476"/>
                </a:lnTo>
                <a:lnTo>
                  <a:pt x="2486" y="504"/>
                </a:lnTo>
                <a:lnTo>
                  <a:pt x="2477" y="526"/>
                </a:lnTo>
                <a:lnTo>
                  <a:pt x="2471" y="523"/>
                </a:lnTo>
                <a:lnTo>
                  <a:pt x="2464" y="520"/>
                </a:lnTo>
                <a:lnTo>
                  <a:pt x="2458" y="516"/>
                </a:lnTo>
                <a:lnTo>
                  <a:pt x="2451" y="510"/>
                </a:lnTo>
                <a:lnTo>
                  <a:pt x="2440" y="496"/>
                </a:lnTo>
                <a:lnTo>
                  <a:pt x="2428" y="479"/>
                </a:lnTo>
                <a:lnTo>
                  <a:pt x="2406" y="443"/>
                </a:lnTo>
                <a:lnTo>
                  <a:pt x="2384" y="413"/>
                </a:lnTo>
                <a:lnTo>
                  <a:pt x="2384" y="440"/>
                </a:lnTo>
                <a:lnTo>
                  <a:pt x="2384" y="444"/>
                </a:lnTo>
                <a:lnTo>
                  <a:pt x="2438" y="539"/>
                </a:lnTo>
                <a:lnTo>
                  <a:pt x="2478" y="609"/>
                </a:lnTo>
                <a:lnTo>
                  <a:pt x="2506" y="660"/>
                </a:lnTo>
                <a:lnTo>
                  <a:pt x="2526" y="694"/>
                </a:lnTo>
                <a:lnTo>
                  <a:pt x="2538" y="715"/>
                </a:lnTo>
                <a:lnTo>
                  <a:pt x="2544" y="726"/>
                </a:lnTo>
                <a:lnTo>
                  <a:pt x="2546" y="729"/>
                </a:lnTo>
                <a:lnTo>
                  <a:pt x="2546" y="730"/>
                </a:lnTo>
                <a:lnTo>
                  <a:pt x="2545" y="736"/>
                </a:lnTo>
                <a:lnTo>
                  <a:pt x="2545" y="745"/>
                </a:lnTo>
                <a:lnTo>
                  <a:pt x="2546" y="753"/>
                </a:lnTo>
                <a:lnTo>
                  <a:pt x="2549" y="762"/>
                </a:lnTo>
                <a:lnTo>
                  <a:pt x="2552" y="772"/>
                </a:lnTo>
                <a:lnTo>
                  <a:pt x="2556" y="782"/>
                </a:lnTo>
                <a:lnTo>
                  <a:pt x="2560" y="792"/>
                </a:lnTo>
                <a:lnTo>
                  <a:pt x="2566" y="801"/>
                </a:lnTo>
                <a:lnTo>
                  <a:pt x="2578" y="820"/>
                </a:lnTo>
                <a:lnTo>
                  <a:pt x="2591" y="837"/>
                </a:lnTo>
                <a:lnTo>
                  <a:pt x="2601" y="851"/>
                </a:lnTo>
                <a:lnTo>
                  <a:pt x="2612" y="861"/>
                </a:lnTo>
                <a:lnTo>
                  <a:pt x="2612" y="913"/>
                </a:lnTo>
                <a:lnTo>
                  <a:pt x="2612" y="939"/>
                </a:lnTo>
                <a:lnTo>
                  <a:pt x="2612" y="949"/>
                </a:lnTo>
                <a:lnTo>
                  <a:pt x="2612" y="950"/>
                </a:lnTo>
                <a:lnTo>
                  <a:pt x="2615" y="958"/>
                </a:lnTo>
                <a:lnTo>
                  <a:pt x="2620" y="965"/>
                </a:lnTo>
                <a:lnTo>
                  <a:pt x="2624" y="971"/>
                </a:lnTo>
                <a:lnTo>
                  <a:pt x="2628" y="977"/>
                </a:lnTo>
                <a:lnTo>
                  <a:pt x="2637" y="986"/>
                </a:lnTo>
                <a:lnTo>
                  <a:pt x="2648" y="995"/>
                </a:lnTo>
                <a:lnTo>
                  <a:pt x="2658" y="1003"/>
                </a:lnTo>
                <a:lnTo>
                  <a:pt x="2668" y="1010"/>
                </a:lnTo>
                <a:lnTo>
                  <a:pt x="2678" y="1019"/>
                </a:lnTo>
                <a:lnTo>
                  <a:pt x="2689" y="1031"/>
                </a:lnTo>
                <a:lnTo>
                  <a:pt x="2694" y="1038"/>
                </a:lnTo>
                <a:lnTo>
                  <a:pt x="2699" y="1047"/>
                </a:lnTo>
                <a:lnTo>
                  <a:pt x="2702" y="1055"/>
                </a:lnTo>
                <a:lnTo>
                  <a:pt x="2704" y="1062"/>
                </a:lnTo>
                <a:lnTo>
                  <a:pt x="2707" y="1078"/>
                </a:lnTo>
                <a:lnTo>
                  <a:pt x="2709" y="1094"/>
                </a:lnTo>
                <a:lnTo>
                  <a:pt x="2713" y="1108"/>
                </a:lnTo>
                <a:lnTo>
                  <a:pt x="2716" y="1122"/>
                </a:lnTo>
                <a:lnTo>
                  <a:pt x="2718" y="1128"/>
                </a:lnTo>
                <a:lnTo>
                  <a:pt x="2721" y="1135"/>
                </a:lnTo>
                <a:lnTo>
                  <a:pt x="2726" y="1141"/>
                </a:lnTo>
                <a:lnTo>
                  <a:pt x="2731" y="1147"/>
                </a:lnTo>
                <a:lnTo>
                  <a:pt x="2741" y="1156"/>
                </a:lnTo>
                <a:lnTo>
                  <a:pt x="2750" y="1163"/>
                </a:lnTo>
                <a:lnTo>
                  <a:pt x="2759" y="1169"/>
                </a:lnTo>
                <a:lnTo>
                  <a:pt x="2768" y="1175"/>
                </a:lnTo>
                <a:lnTo>
                  <a:pt x="2787" y="1184"/>
                </a:lnTo>
                <a:lnTo>
                  <a:pt x="2808" y="1197"/>
                </a:lnTo>
                <a:lnTo>
                  <a:pt x="2813" y="1202"/>
                </a:lnTo>
                <a:lnTo>
                  <a:pt x="2817" y="1207"/>
                </a:lnTo>
                <a:lnTo>
                  <a:pt x="2823" y="1214"/>
                </a:lnTo>
                <a:lnTo>
                  <a:pt x="2827" y="1221"/>
                </a:lnTo>
                <a:lnTo>
                  <a:pt x="2836" y="1236"/>
                </a:lnTo>
                <a:lnTo>
                  <a:pt x="2847" y="1251"/>
                </a:lnTo>
                <a:lnTo>
                  <a:pt x="2852" y="1259"/>
                </a:lnTo>
                <a:lnTo>
                  <a:pt x="2857" y="1267"/>
                </a:lnTo>
                <a:lnTo>
                  <a:pt x="2864" y="1273"/>
                </a:lnTo>
                <a:lnTo>
                  <a:pt x="2870" y="1279"/>
                </a:lnTo>
                <a:lnTo>
                  <a:pt x="2878" y="1283"/>
                </a:lnTo>
                <a:lnTo>
                  <a:pt x="2885" y="1286"/>
                </a:lnTo>
                <a:lnTo>
                  <a:pt x="2894" y="1288"/>
                </a:lnTo>
                <a:lnTo>
                  <a:pt x="2904" y="1289"/>
                </a:lnTo>
                <a:lnTo>
                  <a:pt x="2905" y="1299"/>
                </a:lnTo>
                <a:lnTo>
                  <a:pt x="2906" y="1307"/>
                </a:lnTo>
                <a:lnTo>
                  <a:pt x="2908" y="1313"/>
                </a:lnTo>
                <a:lnTo>
                  <a:pt x="2910" y="1320"/>
                </a:lnTo>
                <a:lnTo>
                  <a:pt x="2911" y="1325"/>
                </a:lnTo>
                <a:lnTo>
                  <a:pt x="2910" y="1330"/>
                </a:lnTo>
                <a:lnTo>
                  <a:pt x="2909" y="1337"/>
                </a:lnTo>
                <a:lnTo>
                  <a:pt x="2904" y="1343"/>
                </a:lnTo>
                <a:lnTo>
                  <a:pt x="2912" y="1351"/>
                </a:lnTo>
                <a:lnTo>
                  <a:pt x="2922" y="1361"/>
                </a:lnTo>
                <a:lnTo>
                  <a:pt x="2931" y="1373"/>
                </a:lnTo>
                <a:lnTo>
                  <a:pt x="2939" y="1385"/>
                </a:lnTo>
                <a:lnTo>
                  <a:pt x="2948" y="1395"/>
                </a:lnTo>
                <a:lnTo>
                  <a:pt x="2958" y="1404"/>
                </a:lnTo>
                <a:lnTo>
                  <a:pt x="2962" y="1408"/>
                </a:lnTo>
                <a:lnTo>
                  <a:pt x="2967" y="1411"/>
                </a:lnTo>
                <a:lnTo>
                  <a:pt x="2972" y="1413"/>
                </a:lnTo>
                <a:lnTo>
                  <a:pt x="2977" y="1413"/>
                </a:lnTo>
                <a:lnTo>
                  <a:pt x="2987" y="1413"/>
                </a:lnTo>
                <a:lnTo>
                  <a:pt x="2993" y="1409"/>
                </a:lnTo>
                <a:lnTo>
                  <a:pt x="3000" y="1406"/>
                </a:lnTo>
                <a:lnTo>
                  <a:pt x="3005" y="1403"/>
                </a:lnTo>
                <a:lnTo>
                  <a:pt x="3011" y="1398"/>
                </a:lnTo>
                <a:lnTo>
                  <a:pt x="3015" y="1393"/>
                </a:lnTo>
                <a:lnTo>
                  <a:pt x="3020" y="1390"/>
                </a:lnTo>
                <a:lnTo>
                  <a:pt x="3027" y="1386"/>
                </a:lnTo>
                <a:lnTo>
                  <a:pt x="3037" y="1383"/>
                </a:lnTo>
                <a:lnTo>
                  <a:pt x="3046" y="1383"/>
                </a:lnTo>
                <a:lnTo>
                  <a:pt x="3054" y="1383"/>
                </a:lnTo>
                <a:lnTo>
                  <a:pt x="3062" y="1385"/>
                </a:lnTo>
                <a:lnTo>
                  <a:pt x="3070" y="1386"/>
                </a:lnTo>
                <a:lnTo>
                  <a:pt x="3079" y="1387"/>
                </a:lnTo>
                <a:lnTo>
                  <a:pt x="3087" y="1387"/>
                </a:lnTo>
                <a:lnTo>
                  <a:pt x="3097" y="1386"/>
                </a:lnTo>
                <a:lnTo>
                  <a:pt x="3121" y="1381"/>
                </a:lnTo>
                <a:lnTo>
                  <a:pt x="3145" y="1376"/>
                </a:lnTo>
                <a:lnTo>
                  <a:pt x="3168" y="1369"/>
                </a:lnTo>
                <a:lnTo>
                  <a:pt x="3192" y="1362"/>
                </a:lnTo>
                <a:lnTo>
                  <a:pt x="3215" y="1355"/>
                </a:lnTo>
                <a:lnTo>
                  <a:pt x="3237" y="1349"/>
                </a:lnTo>
                <a:lnTo>
                  <a:pt x="3259" y="1342"/>
                </a:lnTo>
                <a:lnTo>
                  <a:pt x="3282" y="1336"/>
                </a:lnTo>
                <a:lnTo>
                  <a:pt x="3286" y="1341"/>
                </a:lnTo>
                <a:lnTo>
                  <a:pt x="3290" y="1348"/>
                </a:lnTo>
                <a:lnTo>
                  <a:pt x="3292" y="1353"/>
                </a:lnTo>
                <a:lnTo>
                  <a:pt x="3292" y="1359"/>
                </a:lnTo>
                <a:lnTo>
                  <a:pt x="3292" y="1377"/>
                </a:lnTo>
                <a:lnTo>
                  <a:pt x="3289" y="1396"/>
                </a:lnTo>
                <a:lnTo>
                  <a:pt x="3286" y="1416"/>
                </a:lnTo>
                <a:lnTo>
                  <a:pt x="3281" y="1435"/>
                </a:lnTo>
                <a:lnTo>
                  <a:pt x="3274" y="1456"/>
                </a:lnTo>
                <a:lnTo>
                  <a:pt x="3268" y="1475"/>
                </a:lnTo>
                <a:lnTo>
                  <a:pt x="3260" y="1495"/>
                </a:lnTo>
                <a:lnTo>
                  <a:pt x="3251" y="1514"/>
                </a:lnTo>
                <a:lnTo>
                  <a:pt x="3232" y="1551"/>
                </a:lnTo>
                <a:lnTo>
                  <a:pt x="3214" y="1586"/>
                </a:lnTo>
                <a:lnTo>
                  <a:pt x="3194" y="1616"/>
                </a:lnTo>
                <a:lnTo>
                  <a:pt x="3177" y="1641"/>
                </a:lnTo>
                <a:lnTo>
                  <a:pt x="3159" y="1667"/>
                </a:lnTo>
                <a:lnTo>
                  <a:pt x="3142" y="1692"/>
                </a:lnTo>
                <a:lnTo>
                  <a:pt x="3127" y="1716"/>
                </a:lnTo>
                <a:lnTo>
                  <a:pt x="3112" y="1738"/>
                </a:lnTo>
                <a:lnTo>
                  <a:pt x="3097" y="1760"/>
                </a:lnTo>
                <a:lnTo>
                  <a:pt x="3081" y="1781"/>
                </a:lnTo>
                <a:lnTo>
                  <a:pt x="3071" y="1790"/>
                </a:lnTo>
                <a:lnTo>
                  <a:pt x="3061" y="1800"/>
                </a:lnTo>
                <a:lnTo>
                  <a:pt x="3051" y="1810"/>
                </a:lnTo>
                <a:lnTo>
                  <a:pt x="3039" y="1818"/>
                </a:lnTo>
                <a:lnTo>
                  <a:pt x="3018" y="1835"/>
                </a:lnTo>
                <a:lnTo>
                  <a:pt x="2997" y="1849"/>
                </a:lnTo>
                <a:lnTo>
                  <a:pt x="2976" y="1863"/>
                </a:lnTo>
                <a:lnTo>
                  <a:pt x="2956" y="1877"/>
                </a:lnTo>
                <a:lnTo>
                  <a:pt x="2915" y="1902"/>
                </a:lnTo>
                <a:lnTo>
                  <a:pt x="2877" y="1929"/>
                </a:lnTo>
                <a:lnTo>
                  <a:pt x="2858" y="1943"/>
                </a:lnTo>
                <a:lnTo>
                  <a:pt x="2841" y="1959"/>
                </a:lnTo>
                <a:lnTo>
                  <a:pt x="2825" y="1975"/>
                </a:lnTo>
                <a:lnTo>
                  <a:pt x="2811" y="1994"/>
                </a:lnTo>
                <a:lnTo>
                  <a:pt x="2803" y="2003"/>
                </a:lnTo>
                <a:lnTo>
                  <a:pt x="2797" y="2014"/>
                </a:lnTo>
                <a:lnTo>
                  <a:pt x="2790" y="2025"/>
                </a:lnTo>
                <a:lnTo>
                  <a:pt x="2785" y="2036"/>
                </a:lnTo>
                <a:lnTo>
                  <a:pt x="2780" y="2049"/>
                </a:lnTo>
                <a:lnTo>
                  <a:pt x="2774" y="2061"/>
                </a:lnTo>
                <a:lnTo>
                  <a:pt x="2770" y="2075"/>
                </a:lnTo>
                <a:lnTo>
                  <a:pt x="2766" y="2089"/>
                </a:lnTo>
                <a:lnTo>
                  <a:pt x="2763" y="2096"/>
                </a:lnTo>
                <a:lnTo>
                  <a:pt x="2760" y="2103"/>
                </a:lnTo>
                <a:lnTo>
                  <a:pt x="2756" y="2109"/>
                </a:lnTo>
                <a:lnTo>
                  <a:pt x="2752" y="2116"/>
                </a:lnTo>
                <a:lnTo>
                  <a:pt x="2743" y="2127"/>
                </a:lnTo>
                <a:lnTo>
                  <a:pt x="2732" y="2138"/>
                </a:lnTo>
                <a:lnTo>
                  <a:pt x="2723" y="2148"/>
                </a:lnTo>
                <a:lnTo>
                  <a:pt x="2716" y="2159"/>
                </a:lnTo>
                <a:lnTo>
                  <a:pt x="2713" y="2166"/>
                </a:lnTo>
                <a:lnTo>
                  <a:pt x="2710" y="2173"/>
                </a:lnTo>
                <a:lnTo>
                  <a:pt x="2708" y="2181"/>
                </a:lnTo>
                <a:lnTo>
                  <a:pt x="2708" y="2188"/>
                </a:lnTo>
                <a:lnTo>
                  <a:pt x="2708" y="2208"/>
                </a:lnTo>
                <a:lnTo>
                  <a:pt x="2710" y="2224"/>
                </a:lnTo>
                <a:lnTo>
                  <a:pt x="2713" y="2239"/>
                </a:lnTo>
                <a:lnTo>
                  <a:pt x="2716" y="2254"/>
                </a:lnTo>
                <a:lnTo>
                  <a:pt x="2718" y="2268"/>
                </a:lnTo>
                <a:lnTo>
                  <a:pt x="2721" y="2283"/>
                </a:lnTo>
                <a:lnTo>
                  <a:pt x="2722" y="2299"/>
                </a:lnTo>
                <a:lnTo>
                  <a:pt x="2723" y="2316"/>
                </a:lnTo>
                <a:lnTo>
                  <a:pt x="2725" y="2327"/>
                </a:lnTo>
                <a:lnTo>
                  <a:pt x="2726" y="2337"/>
                </a:lnTo>
                <a:lnTo>
                  <a:pt x="2729" y="2346"/>
                </a:lnTo>
                <a:lnTo>
                  <a:pt x="2733" y="2355"/>
                </a:lnTo>
                <a:lnTo>
                  <a:pt x="2743" y="2371"/>
                </a:lnTo>
                <a:lnTo>
                  <a:pt x="2754" y="2386"/>
                </a:lnTo>
                <a:lnTo>
                  <a:pt x="2766" y="2399"/>
                </a:lnTo>
                <a:lnTo>
                  <a:pt x="2775" y="2412"/>
                </a:lnTo>
                <a:lnTo>
                  <a:pt x="2780" y="2419"/>
                </a:lnTo>
                <a:lnTo>
                  <a:pt x="2782" y="2424"/>
                </a:lnTo>
                <a:lnTo>
                  <a:pt x="2784" y="2430"/>
                </a:lnTo>
                <a:lnTo>
                  <a:pt x="2785" y="2436"/>
                </a:lnTo>
                <a:lnTo>
                  <a:pt x="2784" y="2445"/>
                </a:lnTo>
                <a:lnTo>
                  <a:pt x="2781" y="2452"/>
                </a:lnTo>
                <a:lnTo>
                  <a:pt x="2776" y="2459"/>
                </a:lnTo>
                <a:lnTo>
                  <a:pt x="2773" y="2463"/>
                </a:lnTo>
                <a:lnTo>
                  <a:pt x="2773" y="2488"/>
                </a:lnTo>
                <a:lnTo>
                  <a:pt x="2773" y="2500"/>
                </a:lnTo>
                <a:lnTo>
                  <a:pt x="2773" y="2504"/>
                </a:lnTo>
                <a:lnTo>
                  <a:pt x="2773" y="2505"/>
                </a:lnTo>
                <a:lnTo>
                  <a:pt x="2773" y="2527"/>
                </a:lnTo>
                <a:lnTo>
                  <a:pt x="2771" y="2551"/>
                </a:lnTo>
                <a:lnTo>
                  <a:pt x="2770" y="2578"/>
                </a:lnTo>
                <a:lnTo>
                  <a:pt x="2770" y="2609"/>
                </a:lnTo>
                <a:lnTo>
                  <a:pt x="2774" y="2618"/>
                </a:lnTo>
                <a:lnTo>
                  <a:pt x="2779" y="2627"/>
                </a:lnTo>
                <a:lnTo>
                  <a:pt x="2781" y="2636"/>
                </a:lnTo>
                <a:lnTo>
                  <a:pt x="2781" y="2645"/>
                </a:lnTo>
                <a:lnTo>
                  <a:pt x="2781" y="2657"/>
                </a:lnTo>
                <a:lnTo>
                  <a:pt x="2779" y="2668"/>
                </a:lnTo>
                <a:lnTo>
                  <a:pt x="2775" y="2678"/>
                </a:lnTo>
                <a:lnTo>
                  <a:pt x="2771" y="2688"/>
                </a:lnTo>
                <a:lnTo>
                  <a:pt x="2767" y="2698"/>
                </a:lnTo>
                <a:lnTo>
                  <a:pt x="2760" y="2707"/>
                </a:lnTo>
                <a:lnTo>
                  <a:pt x="2754" y="2714"/>
                </a:lnTo>
                <a:lnTo>
                  <a:pt x="2746" y="2722"/>
                </a:lnTo>
                <a:lnTo>
                  <a:pt x="2737" y="2729"/>
                </a:lnTo>
                <a:lnTo>
                  <a:pt x="2729" y="2736"/>
                </a:lnTo>
                <a:lnTo>
                  <a:pt x="2719" y="2741"/>
                </a:lnTo>
                <a:lnTo>
                  <a:pt x="2709" y="2748"/>
                </a:lnTo>
                <a:lnTo>
                  <a:pt x="2689" y="2759"/>
                </a:lnTo>
                <a:lnTo>
                  <a:pt x="2667" y="2769"/>
                </a:lnTo>
                <a:lnTo>
                  <a:pt x="2646" y="2779"/>
                </a:lnTo>
                <a:lnTo>
                  <a:pt x="2624" y="2789"/>
                </a:lnTo>
                <a:lnTo>
                  <a:pt x="2604" y="2800"/>
                </a:lnTo>
                <a:lnTo>
                  <a:pt x="2584" y="2812"/>
                </a:lnTo>
                <a:lnTo>
                  <a:pt x="2576" y="2818"/>
                </a:lnTo>
                <a:lnTo>
                  <a:pt x="2568" y="2825"/>
                </a:lnTo>
                <a:lnTo>
                  <a:pt x="2562" y="2832"/>
                </a:lnTo>
                <a:lnTo>
                  <a:pt x="2555" y="2840"/>
                </a:lnTo>
                <a:lnTo>
                  <a:pt x="2549" y="2847"/>
                </a:lnTo>
                <a:lnTo>
                  <a:pt x="2544" y="2856"/>
                </a:lnTo>
                <a:lnTo>
                  <a:pt x="2541" y="2866"/>
                </a:lnTo>
                <a:lnTo>
                  <a:pt x="2539" y="2876"/>
                </a:lnTo>
                <a:lnTo>
                  <a:pt x="2530" y="2879"/>
                </a:lnTo>
                <a:lnTo>
                  <a:pt x="2522" y="2883"/>
                </a:lnTo>
                <a:lnTo>
                  <a:pt x="2513" y="2888"/>
                </a:lnTo>
                <a:lnTo>
                  <a:pt x="2505" y="2895"/>
                </a:lnTo>
                <a:lnTo>
                  <a:pt x="2499" y="2902"/>
                </a:lnTo>
                <a:lnTo>
                  <a:pt x="2493" y="2911"/>
                </a:lnTo>
                <a:lnTo>
                  <a:pt x="2490" y="2919"/>
                </a:lnTo>
                <a:lnTo>
                  <a:pt x="2489" y="2926"/>
                </a:lnTo>
                <a:lnTo>
                  <a:pt x="2489" y="2934"/>
                </a:lnTo>
                <a:lnTo>
                  <a:pt x="2490" y="2940"/>
                </a:lnTo>
                <a:lnTo>
                  <a:pt x="2492" y="2947"/>
                </a:lnTo>
                <a:lnTo>
                  <a:pt x="2496" y="2953"/>
                </a:lnTo>
                <a:lnTo>
                  <a:pt x="2503" y="2965"/>
                </a:lnTo>
                <a:lnTo>
                  <a:pt x="2512" y="2978"/>
                </a:lnTo>
                <a:lnTo>
                  <a:pt x="2520" y="2992"/>
                </a:lnTo>
                <a:lnTo>
                  <a:pt x="2528" y="3006"/>
                </a:lnTo>
                <a:lnTo>
                  <a:pt x="2530" y="3015"/>
                </a:lnTo>
                <a:lnTo>
                  <a:pt x="2532" y="3024"/>
                </a:lnTo>
                <a:lnTo>
                  <a:pt x="2535" y="3032"/>
                </a:lnTo>
                <a:lnTo>
                  <a:pt x="2535" y="3042"/>
                </a:lnTo>
                <a:lnTo>
                  <a:pt x="2535" y="3066"/>
                </a:lnTo>
                <a:lnTo>
                  <a:pt x="2532" y="3095"/>
                </a:lnTo>
                <a:lnTo>
                  <a:pt x="2530" y="3108"/>
                </a:lnTo>
                <a:lnTo>
                  <a:pt x="2528" y="3121"/>
                </a:lnTo>
                <a:lnTo>
                  <a:pt x="2526" y="3131"/>
                </a:lnTo>
                <a:lnTo>
                  <a:pt x="2524" y="3138"/>
                </a:lnTo>
                <a:lnTo>
                  <a:pt x="2518" y="3144"/>
                </a:lnTo>
                <a:lnTo>
                  <a:pt x="2512" y="3146"/>
                </a:lnTo>
                <a:lnTo>
                  <a:pt x="2505" y="3148"/>
                </a:lnTo>
                <a:lnTo>
                  <a:pt x="2498" y="3149"/>
                </a:lnTo>
                <a:lnTo>
                  <a:pt x="2485" y="3149"/>
                </a:lnTo>
                <a:lnTo>
                  <a:pt x="2473" y="3150"/>
                </a:lnTo>
                <a:lnTo>
                  <a:pt x="2458" y="3159"/>
                </a:lnTo>
                <a:lnTo>
                  <a:pt x="2445" y="3166"/>
                </a:lnTo>
                <a:lnTo>
                  <a:pt x="2433" y="3175"/>
                </a:lnTo>
                <a:lnTo>
                  <a:pt x="2422" y="3184"/>
                </a:lnTo>
                <a:lnTo>
                  <a:pt x="2413" y="3193"/>
                </a:lnTo>
                <a:lnTo>
                  <a:pt x="2404" y="3204"/>
                </a:lnTo>
                <a:lnTo>
                  <a:pt x="2396" y="3216"/>
                </a:lnTo>
                <a:lnTo>
                  <a:pt x="2389" y="3231"/>
                </a:lnTo>
                <a:lnTo>
                  <a:pt x="2397" y="3238"/>
                </a:lnTo>
                <a:lnTo>
                  <a:pt x="2405" y="3245"/>
                </a:lnTo>
                <a:lnTo>
                  <a:pt x="2407" y="3250"/>
                </a:lnTo>
                <a:lnTo>
                  <a:pt x="2409" y="3255"/>
                </a:lnTo>
                <a:lnTo>
                  <a:pt x="2411" y="3261"/>
                </a:lnTo>
                <a:lnTo>
                  <a:pt x="2411" y="3266"/>
                </a:lnTo>
                <a:lnTo>
                  <a:pt x="2411" y="3275"/>
                </a:lnTo>
                <a:lnTo>
                  <a:pt x="2409" y="3284"/>
                </a:lnTo>
                <a:lnTo>
                  <a:pt x="2407" y="3293"/>
                </a:lnTo>
                <a:lnTo>
                  <a:pt x="2404" y="3301"/>
                </a:lnTo>
                <a:lnTo>
                  <a:pt x="2401" y="3308"/>
                </a:lnTo>
                <a:lnTo>
                  <a:pt x="2396" y="3316"/>
                </a:lnTo>
                <a:lnTo>
                  <a:pt x="2391" y="3323"/>
                </a:lnTo>
                <a:lnTo>
                  <a:pt x="2387" y="3330"/>
                </a:lnTo>
                <a:lnTo>
                  <a:pt x="2365" y="3355"/>
                </a:lnTo>
                <a:lnTo>
                  <a:pt x="2347" y="3374"/>
                </a:lnTo>
                <a:lnTo>
                  <a:pt x="2334" y="3387"/>
                </a:lnTo>
                <a:lnTo>
                  <a:pt x="2323" y="3400"/>
                </a:lnTo>
                <a:lnTo>
                  <a:pt x="2314" y="3414"/>
                </a:lnTo>
                <a:lnTo>
                  <a:pt x="2308" y="3428"/>
                </a:lnTo>
                <a:lnTo>
                  <a:pt x="2300" y="3441"/>
                </a:lnTo>
                <a:lnTo>
                  <a:pt x="2294" y="3455"/>
                </a:lnTo>
                <a:lnTo>
                  <a:pt x="2286" y="3469"/>
                </a:lnTo>
                <a:lnTo>
                  <a:pt x="2278" y="3482"/>
                </a:lnTo>
                <a:lnTo>
                  <a:pt x="2248" y="3521"/>
                </a:lnTo>
                <a:lnTo>
                  <a:pt x="2221" y="3559"/>
                </a:lnTo>
                <a:lnTo>
                  <a:pt x="2215" y="3568"/>
                </a:lnTo>
                <a:lnTo>
                  <a:pt x="2207" y="3576"/>
                </a:lnTo>
                <a:lnTo>
                  <a:pt x="2199" y="3584"/>
                </a:lnTo>
                <a:lnTo>
                  <a:pt x="2190" y="3593"/>
                </a:lnTo>
                <a:lnTo>
                  <a:pt x="2180" y="3600"/>
                </a:lnTo>
                <a:lnTo>
                  <a:pt x="2170" y="3607"/>
                </a:lnTo>
                <a:lnTo>
                  <a:pt x="2159" y="3614"/>
                </a:lnTo>
                <a:lnTo>
                  <a:pt x="2146" y="3621"/>
                </a:lnTo>
                <a:lnTo>
                  <a:pt x="2134" y="3624"/>
                </a:lnTo>
                <a:lnTo>
                  <a:pt x="2122" y="3626"/>
                </a:lnTo>
                <a:lnTo>
                  <a:pt x="2109" y="3627"/>
                </a:lnTo>
                <a:lnTo>
                  <a:pt x="2097" y="3629"/>
                </a:lnTo>
                <a:lnTo>
                  <a:pt x="2092" y="3631"/>
                </a:lnTo>
                <a:lnTo>
                  <a:pt x="2088" y="3632"/>
                </a:lnTo>
                <a:lnTo>
                  <a:pt x="2082" y="3634"/>
                </a:lnTo>
                <a:lnTo>
                  <a:pt x="2079" y="3636"/>
                </a:lnTo>
                <a:lnTo>
                  <a:pt x="2076" y="3638"/>
                </a:lnTo>
                <a:lnTo>
                  <a:pt x="2072" y="3642"/>
                </a:lnTo>
                <a:lnTo>
                  <a:pt x="2070" y="3647"/>
                </a:lnTo>
                <a:lnTo>
                  <a:pt x="2069" y="3652"/>
                </a:lnTo>
                <a:lnTo>
                  <a:pt x="2062" y="3652"/>
                </a:lnTo>
                <a:lnTo>
                  <a:pt x="2054" y="3653"/>
                </a:lnTo>
                <a:lnTo>
                  <a:pt x="2048" y="3655"/>
                </a:lnTo>
                <a:lnTo>
                  <a:pt x="2041" y="3658"/>
                </a:lnTo>
                <a:lnTo>
                  <a:pt x="2030" y="3662"/>
                </a:lnTo>
                <a:lnTo>
                  <a:pt x="2020" y="3663"/>
                </a:lnTo>
                <a:lnTo>
                  <a:pt x="2012" y="3663"/>
                </a:lnTo>
                <a:lnTo>
                  <a:pt x="2006" y="3661"/>
                </a:lnTo>
                <a:lnTo>
                  <a:pt x="2000" y="3658"/>
                </a:lnTo>
                <a:lnTo>
                  <a:pt x="1995" y="3654"/>
                </a:lnTo>
                <a:lnTo>
                  <a:pt x="1988" y="3650"/>
                </a:lnTo>
                <a:lnTo>
                  <a:pt x="1983" y="3647"/>
                </a:lnTo>
                <a:lnTo>
                  <a:pt x="1976" y="3645"/>
                </a:lnTo>
                <a:lnTo>
                  <a:pt x="1969" y="3645"/>
                </a:lnTo>
                <a:lnTo>
                  <a:pt x="1957" y="3645"/>
                </a:lnTo>
                <a:lnTo>
                  <a:pt x="1944" y="3647"/>
                </a:lnTo>
                <a:lnTo>
                  <a:pt x="1933" y="3649"/>
                </a:lnTo>
                <a:lnTo>
                  <a:pt x="1921" y="3652"/>
                </a:lnTo>
                <a:lnTo>
                  <a:pt x="1900" y="3660"/>
                </a:lnTo>
                <a:lnTo>
                  <a:pt x="1879" y="3669"/>
                </a:lnTo>
                <a:lnTo>
                  <a:pt x="1859" y="3678"/>
                </a:lnTo>
                <a:lnTo>
                  <a:pt x="1838" y="3687"/>
                </a:lnTo>
                <a:lnTo>
                  <a:pt x="1827" y="3690"/>
                </a:lnTo>
                <a:lnTo>
                  <a:pt x="1815" y="3692"/>
                </a:lnTo>
                <a:lnTo>
                  <a:pt x="1805" y="3693"/>
                </a:lnTo>
                <a:lnTo>
                  <a:pt x="1793" y="3694"/>
                </a:lnTo>
                <a:lnTo>
                  <a:pt x="1783" y="3693"/>
                </a:lnTo>
                <a:lnTo>
                  <a:pt x="1774" y="3692"/>
                </a:lnTo>
                <a:lnTo>
                  <a:pt x="1767" y="3689"/>
                </a:lnTo>
                <a:lnTo>
                  <a:pt x="1759" y="3685"/>
                </a:lnTo>
                <a:lnTo>
                  <a:pt x="1754" y="3680"/>
                </a:lnTo>
                <a:lnTo>
                  <a:pt x="1747" y="3675"/>
                </a:lnTo>
                <a:lnTo>
                  <a:pt x="1743" y="3669"/>
                </a:lnTo>
                <a:lnTo>
                  <a:pt x="1739" y="3663"/>
                </a:lnTo>
                <a:lnTo>
                  <a:pt x="1731" y="3664"/>
                </a:lnTo>
                <a:lnTo>
                  <a:pt x="1728" y="3666"/>
                </a:lnTo>
                <a:lnTo>
                  <a:pt x="1726" y="3668"/>
                </a:lnTo>
                <a:lnTo>
                  <a:pt x="1723" y="3672"/>
                </a:lnTo>
                <a:lnTo>
                  <a:pt x="1723" y="3658"/>
                </a:lnTo>
                <a:lnTo>
                  <a:pt x="1719" y="3645"/>
                </a:lnTo>
                <a:lnTo>
                  <a:pt x="1716" y="3632"/>
                </a:lnTo>
                <a:lnTo>
                  <a:pt x="1712" y="3620"/>
                </a:lnTo>
                <a:lnTo>
                  <a:pt x="1708" y="3609"/>
                </a:lnTo>
                <a:lnTo>
                  <a:pt x="1702" y="3599"/>
                </a:lnTo>
                <a:lnTo>
                  <a:pt x="1697" y="3592"/>
                </a:lnTo>
                <a:lnTo>
                  <a:pt x="1692" y="3586"/>
                </a:lnTo>
                <a:lnTo>
                  <a:pt x="1700" y="3575"/>
                </a:lnTo>
                <a:lnTo>
                  <a:pt x="1706" y="3565"/>
                </a:lnTo>
                <a:lnTo>
                  <a:pt x="1709" y="3559"/>
                </a:lnTo>
                <a:lnTo>
                  <a:pt x="1710" y="3553"/>
                </a:lnTo>
                <a:lnTo>
                  <a:pt x="1711" y="3547"/>
                </a:lnTo>
                <a:lnTo>
                  <a:pt x="1712" y="3540"/>
                </a:lnTo>
                <a:lnTo>
                  <a:pt x="1711" y="3534"/>
                </a:lnTo>
                <a:lnTo>
                  <a:pt x="1710" y="3529"/>
                </a:lnTo>
                <a:lnTo>
                  <a:pt x="1708" y="3522"/>
                </a:lnTo>
                <a:lnTo>
                  <a:pt x="1704" y="3516"/>
                </a:lnTo>
                <a:lnTo>
                  <a:pt x="1697" y="3503"/>
                </a:lnTo>
                <a:lnTo>
                  <a:pt x="1687" y="3489"/>
                </a:lnTo>
                <a:lnTo>
                  <a:pt x="1670" y="3465"/>
                </a:lnTo>
                <a:lnTo>
                  <a:pt x="1658" y="3448"/>
                </a:lnTo>
                <a:lnTo>
                  <a:pt x="1634" y="3409"/>
                </a:lnTo>
                <a:lnTo>
                  <a:pt x="1610" y="3369"/>
                </a:lnTo>
                <a:lnTo>
                  <a:pt x="1598" y="3349"/>
                </a:lnTo>
                <a:lnTo>
                  <a:pt x="1587" y="3329"/>
                </a:lnTo>
                <a:lnTo>
                  <a:pt x="1576" y="3308"/>
                </a:lnTo>
                <a:lnTo>
                  <a:pt x="1565" y="3288"/>
                </a:lnTo>
                <a:lnTo>
                  <a:pt x="1555" y="3266"/>
                </a:lnTo>
                <a:lnTo>
                  <a:pt x="1547" y="3243"/>
                </a:lnTo>
                <a:lnTo>
                  <a:pt x="1539" y="3221"/>
                </a:lnTo>
                <a:lnTo>
                  <a:pt x="1532" y="3197"/>
                </a:lnTo>
                <a:lnTo>
                  <a:pt x="1526" y="3172"/>
                </a:lnTo>
                <a:lnTo>
                  <a:pt x="1523" y="3146"/>
                </a:lnTo>
                <a:lnTo>
                  <a:pt x="1520" y="3120"/>
                </a:lnTo>
                <a:lnTo>
                  <a:pt x="1519" y="3092"/>
                </a:lnTo>
                <a:lnTo>
                  <a:pt x="1519" y="3076"/>
                </a:lnTo>
                <a:lnTo>
                  <a:pt x="1519" y="3064"/>
                </a:lnTo>
                <a:lnTo>
                  <a:pt x="1519" y="3054"/>
                </a:lnTo>
                <a:lnTo>
                  <a:pt x="1519" y="3046"/>
                </a:lnTo>
                <a:lnTo>
                  <a:pt x="1519" y="3038"/>
                </a:lnTo>
                <a:lnTo>
                  <a:pt x="1515" y="3031"/>
                </a:lnTo>
                <a:lnTo>
                  <a:pt x="1511" y="3025"/>
                </a:lnTo>
                <a:lnTo>
                  <a:pt x="1506" y="3018"/>
                </a:lnTo>
                <a:lnTo>
                  <a:pt x="1500" y="3012"/>
                </a:lnTo>
                <a:lnTo>
                  <a:pt x="1495" y="3005"/>
                </a:lnTo>
                <a:lnTo>
                  <a:pt x="1489" y="2998"/>
                </a:lnTo>
                <a:lnTo>
                  <a:pt x="1484" y="2988"/>
                </a:lnTo>
                <a:lnTo>
                  <a:pt x="1467" y="2960"/>
                </a:lnTo>
                <a:lnTo>
                  <a:pt x="1449" y="2932"/>
                </a:lnTo>
                <a:lnTo>
                  <a:pt x="1432" y="2902"/>
                </a:lnTo>
                <a:lnTo>
                  <a:pt x="1417" y="2873"/>
                </a:lnTo>
                <a:lnTo>
                  <a:pt x="1411" y="2858"/>
                </a:lnTo>
                <a:lnTo>
                  <a:pt x="1404" y="2843"/>
                </a:lnTo>
                <a:lnTo>
                  <a:pt x="1399" y="2827"/>
                </a:lnTo>
                <a:lnTo>
                  <a:pt x="1393" y="2809"/>
                </a:lnTo>
                <a:lnTo>
                  <a:pt x="1390" y="2792"/>
                </a:lnTo>
                <a:lnTo>
                  <a:pt x="1387" y="2773"/>
                </a:lnTo>
                <a:lnTo>
                  <a:pt x="1385" y="2753"/>
                </a:lnTo>
                <a:lnTo>
                  <a:pt x="1385" y="2734"/>
                </a:lnTo>
                <a:lnTo>
                  <a:pt x="1385" y="2722"/>
                </a:lnTo>
                <a:lnTo>
                  <a:pt x="1386" y="2712"/>
                </a:lnTo>
                <a:lnTo>
                  <a:pt x="1387" y="2702"/>
                </a:lnTo>
                <a:lnTo>
                  <a:pt x="1389" y="2693"/>
                </a:lnTo>
                <a:lnTo>
                  <a:pt x="1394" y="2674"/>
                </a:lnTo>
                <a:lnTo>
                  <a:pt x="1401" y="2658"/>
                </a:lnTo>
                <a:lnTo>
                  <a:pt x="1410" y="2643"/>
                </a:lnTo>
                <a:lnTo>
                  <a:pt x="1418" y="2630"/>
                </a:lnTo>
                <a:lnTo>
                  <a:pt x="1428" y="2616"/>
                </a:lnTo>
                <a:lnTo>
                  <a:pt x="1439" y="2604"/>
                </a:lnTo>
                <a:lnTo>
                  <a:pt x="1448" y="2591"/>
                </a:lnTo>
                <a:lnTo>
                  <a:pt x="1458" y="2579"/>
                </a:lnTo>
                <a:lnTo>
                  <a:pt x="1467" y="2566"/>
                </a:lnTo>
                <a:lnTo>
                  <a:pt x="1475" y="2553"/>
                </a:lnTo>
                <a:lnTo>
                  <a:pt x="1482" y="2540"/>
                </a:lnTo>
                <a:lnTo>
                  <a:pt x="1487" y="2526"/>
                </a:lnTo>
                <a:lnTo>
                  <a:pt x="1489" y="2518"/>
                </a:lnTo>
                <a:lnTo>
                  <a:pt x="1491" y="2511"/>
                </a:lnTo>
                <a:lnTo>
                  <a:pt x="1492" y="2502"/>
                </a:lnTo>
                <a:lnTo>
                  <a:pt x="1493" y="2493"/>
                </a:lnTo>
                <a:lnTo>
                  <a:pt x="1492" y="2479"/>
                </a:lnTo>
                <a:lnTo>
                  <a:pt x="1489" y="2466"/>
                </a:lnTo>
                <a:lnTo>
                  <a:pt x="1487" y="2455"/>
                </a:lnTo>
                <a:lnTo>
                  <a:pt x="1483" y="2444"/>
                </a:lnTo>
                <a:lnTo>
                  <a:pt x="1475" y="2423"/>
                </a:lnTo>
                <a:lnTo>
                  <a:pt x="1469" y="2397"/>
                </a:lnTo>
                <a:lnTo>
                  <a:pt x="1465" y="2372"/>
                </a:lnTo>
                <a:lnTo>
                  <a:pt x="1460" y="2351"/>
                </a:lnTo>
                <a:lnTo>
                  <a:pt x="1456" y="2332"/>
                </a:lnTo>
                <a:lnTo>
                  <a:pt x="1451" y="2316"/>
                </a:lnTo>
                <a:lnTo>
                  <a:pt x="1440" y="2288"/>
                </a:lnTo>
                <a:lnTo>
                  <a:pt x="1427" y="2259"/>
                </a:lnTo>
                <a:lnTo>
                  <a:pt x="1424" y="2246"/>
                </a:lnTo>
                <a:lnTo>
                  <a:pt x="1421" y="2232"/>
                </a:lnTo>
                <a:lnTo>
                  <a:pt x="1419" y="2219"/>
                </a:lnTo>
                <a:lnTo>
                  <a:pt x="1417" y="2205"/>
                </a:lnTo>
                <a:lnTo>
                  <a:pt x="1415" y="2192"/>
                </a:lnTo>
                <a:lnTo>
                  <a:pt x="1412" y="2179"/>
                </a:lnTo>
                <a:lnTo>
                  <a:pt x="1410" y="2172"/>
                </a:lnTo>
                <a:lnTo>
                  <a:pt x="1407" y="2166"/>
                </a:lnTo>
                <a:lnTo>
                  <a:pt x="1404" y="2160"/>
                </a:lnTo>
                <a:lnTo>
                  <a:pt x="1400" y="2154"/>
                </a:lnTo>
                <a:lnTo>
                  <a:pt x="1380" y="2133"/>
                </a:lnTo>
                <a:lnTo>
                  <a:pt x="1358" y="2112"/>
                </a:lnTo>
                <a:lnTo>
                  <a:pt x="1334" y="2090"/>
                </a:lnTo>
                <a:lnTo>
                  <a:pt x="1311" y="2066"/>
                </a:lnTo>
                <a:lnTo>
                  <a:pt x="1301" y="2054"/>
                </a:lnTo>
                <a:lnTo>
                  <a:pt x="1291" y="2042"/>
                </a:lnTo>
                <a:lnTo>
                  <a:pt x="1281" y="2029"/>
                </a:lnTo>
                <a:lnTo>
                  <a:pt x="1274" y="2016"/>
                </a:lnTo>
                <a:lnTo>
                  <a:pt x="1267" y="2003"/>
                </a:lnTo>
                <a:lnTo>
                  <a:pt x="1262" y="1989"/>
                </a:lnTo>
                <a:lnTo>
                  <a:pt x="1258" y="1975"/>
                </a:lnTo>
                <a:lnTo>
                  <a:pt x="1257" y="1961"/>
                </a:lnTo>
                <a:lnTo>
                  <a:pt x="1258" y="1953"/>
                </a:lnTo>
                <a:lnTo>
                  <a:pt x="1262" y="1943"/>
                </a:lnTo>
                <a:lnTo>
                  <a:pt x="1267" y="1933"/>
                </a:lnTo>
                <a:lnTo>
                  <a:pt x="1272" y="1922"/>
                </a:lnTo>
                <a:lnTo>
                  <a:pt x="1279" y="1912"/>
                </a:lnTo>
                <a:lnTo>
                  <a:pt x="1285" y="1903"/>
                </a:lnTo>
                <a:lnTo>
                  <a:pt x="1291" y="1896"/>
                </a:lnTo>
                <a:lnTo>
                  <a:pt x="1296" y="1892"/>
                </a:lnTo>
                <a:lnTo>
                  <a:pt x="1294" y="1882"/>
                </a:lnTo>
                <a:lnTo>
                  <a:pt x="1294" y="1876"/>
                </a:lnTo>
                <a:lnTo>
                  <a:pt x="1295" y="1870"/>
                </a:lnTo>
                <a:lnTo>
                  <a:pt x="1296" y="1865"/>
                </a:lnTo>
                <a:lnTo>
                  <a:pt x="1296" y="1845"/>
                </a:lnTo>
                <a:lnTo>
                  <a:pt x="1298" y="1821"/>
                </a:lnTo>
                <a:lnTo>
                  <a:pt x="1301" y="1809"/>
                </a:lnTo>
                <a:lnTo>
                  <a:pt x="1304" y="1797"/>
                </a:lnTo>
                <a:lnTo>
                  <a:pt x="1306" y="1791"/>
                </a:lnTo>
                <a:lnTo>
                  <a:pt x="1309" y="1787"/>
                </a:lnTo>
                <a:lnTo>
                  <a:pt x="1311" y="1783"/>
                </a:lnTo>
                <a:lnTo>
                  <a:pt x="1316" y="1779"/>
                </a:lnTo>
                <a:lnTo>
                  <a:pt x="1307" y="1765"/>
                </a:lnTo>
                <a:lnTo>
                  <a:pt x="1298" y="1752"/>
                </a:lnTo>
                <a:lnTo>
                  <a:pt x="1293" y="1747"/>
                </a:lnTo>
                <a:lnTo>
                  <a:pt x="1288" y="1740"/>
                </a:lnTo>
                <a:lnTo>
                  <a:pt x="1282" y="1735"/>
                </a:lnTo>
                <a:lnTo>
                  <a:pt x="1276" y="1731"/>
                </a:lnTo>
                <a:lnTo>
                  <a:pt x="1269" y="1726"/>
                </a:lnTo>
                <a:lnTo>
                  <a:pt x="1262" y="1722"/>
                </a:lnTo>
                <a:lnTo>
                  <a:pt x="1254" y="1719"/>
                </a:lnTo>
                <a:lnTo>
                  <a:pt x="1245" y="1716"/>
                </a:lnTo>
                <a:lnTo>
                  <a:pt x="1237" y="1713"/>
                </a:lnTo>
                <a:lnTo>
                  <a:pt x="1228" y="1711"/>
                </a:lnTo>
                <a:lnTo>
                  <a:pt x="1218" y="1710"/>
                </a:lnTo>
                <a:lnTo>
                  <a:pt x="1208" y="1710"/>
                </a:lnTo>
                <a:lnTo>
                  <a:pt x="1185" y="1710"/>
                </a:lnTo>
                <a:lnTo>
                  <a:pt x="1166" y="1710"/>
                </a:lnTo>
                <a:lnTo>
                  <a:pt x="1148" y="1710"/>
                </a:lnTo>
                <a:lnTo>
                  <a:pt x="1134" y="1710"/>
                </a:lnTo>
                <a:lnTo>
                  <a:pt x="1130" y="1710"/>
                </a:lnTo>
                <a:lnTo>
                  <a:pt x="1126" y="1709"/>
                </a:lnTo>
                <a:lnTo>
                  <a:pt x="1121" y="1708"/>
                </a:lnTo>
                <a:lnTo>
                  <a:pt x="1117" y="1706"/>
                </a:lnTo>
                <a:lnTo>
                  <a:pt x="1109" y="1702"/>
                </a:lnTo>
                <a:lnTo>
                  <a:pt x="1103" y="1695"/>
                </a:lnTo>
                <a:lnTo>
                  <a:pt x="1089" y="1679"/>
                </a:lnTo>
                <a:lnTo>
                  <a:pt x="1076" y="1660"/>
                </a:lnTo>
                <a:lnTo>
                  <a:pt x="1069" y="1651"/>
                </a:lnTo>
                <a:lnTo>
                  <a:pt x="1062" y="1642"/>
                </a:lnTo>
                <a:lnTo>
                  <a:pt x="1054" y="1633"/>
                </a:lnTo>
                <a:lnTo>
                  <a:pt x="1046" y="1626"/>
                </a:lnTo>
                <a:lnTo>
                  <a:pt x="1037" y="1619"/>
                </a:lnTo>
                <a:lnTo>
                  <a:pt x="1027" y="1614"/>
                </a:lnTo>
                <a:lnTo>
                  <a:pt x="1022" y="1613"/>
                </a:lnTo>
                <a:lnTo>
                  <a:pt x="1015" y="1611"/>
                </a:lnTo>
                <a:lnTo>
                  <a:pt x="1010" y="1611"/>
                </a:lnTo>
                <a:lnTo>
                  <a:pt x="1004" y="1610"/>
                </a:lnTo>
                <a:lnTo>
                  <a:pt x="987" y="1611"/>
                </a:lnTo>
                <a:lnTo>
                  <a:pt x="972" y="1612"/>
                </a:lnTo>
                <a:lnTo>
                  <a:pt x="958" y="1614"/>
                </a:lnTo>
                <a:lnTo>
                  <a:pt x="944" y="1616"/>
                </a:lnTo>
                <a:lnTo>
                  <a:pt x="916" y="1624"/>
                </a:lnTo>
                <a:lnTo>
                  <a:pt x="890" y="1632"/>
                </a:lnTo>
                <a:lnTo>
                  <a:pt x="865" y="1642"/>
                </a:lnTo>
                <a:lnTo>
                  <a:pt x="841" y="1652"/>
                </a:lnTo>
                <a:lnTo>
                  <a:pt x="816" y="1663"/>
                </a:lnTo>
                <a:lnTo>
                  <a:pt x="792" y="1671"/>
                </a:lnTo>
                <a:lnTo>
                  <a:pt x="782" y="1676"/>
                </a:lnTo>
                <a:lnTo>
                  <a:pt x="775" y="1679"/>
                </a:lnTo>
                <a:lnTo>
                  <a:pt x="768" y="1683"/>
                </a:lnTo>
                <a:lnTo>
                  <a:pt x="762" y="1689"/>
                </a:lnTo>
                <a:lnTo>
                  <a:pt x="755" y="1692"/>
                </a:lnTo>
                <a:lnTo>
                  <a:pt x="749" y="1695"/>
                </a:lnTo>
                <a:lnTo>
                  <a:pt x="742" y="1698"/>
                </a:lnTo>
                <a:lnTo>
                  <a:pt x="734" y="1698"/>
                </a:lnTo>
                <a:lnTo>
                  <a:pt x="723" y="1697"/>
                </a:lnTo>
                <a:lnTo>
                  <a:pt x="711" y="1695"/>
                </a:lnTo>
                <a:lnTo>
                  <a:pt x="698" y="1692"/>
                </a:lnTo>
                <a:lnTo>
                  <a:pt x="685" y="1687"/>
                </a:lnTo>
                <a:lnTo>
                  <a:pt x="671" y="1683"/>
                </a:lnTo>
                <a:lnTo>
                  <a:pt x="657" y="1679"/>
                </a:lnTo>
                <a:lnTo>
                  <a:pt x="644" y="1677"/>
                </a:lnTo>
                <a:lnTo>
                  <a:pt x="630" y="1676"/>
                </a:lnTo>
                <a:lnTo>
                  <a:pt x="618" y="1676"/>
                </a:lnTo>
                <a:lnTo>
                  <a:pt x="607" y="1677"/>
                </a:lnTo>
                <a:lnTo>
                  <a:pt x="597" y="1679"/>
                </a:lnTo>
                <a:lnTo>
                  <a:pt x="587" y="1681"/>
                </a:lnTo>
                <a:lnTo>
                  <a:pt x="567" y="1686"/>
                </a:lnTo>
                <a:lnTo>
                  <a:pt x="549" y="1693"/>
                </a:lnTo>
                <a:lnTo>
                  <a:pt x="532" y="1699"/>
                </a:lnTo>
                <a:lnTo>
                  <a:pt x="512" y="1705"/>
                </a:lnTo>
                <a:lnTo>
                  <a:pt x="503" y="1707"/>
                </a:lnTo>
                <a:lnTo>
                  <a:pt x="492" y="1709"/>
                </a:lnTo>
                <a:lnTo>
                  <a:pt x="481" y="1710"/>
                </a:lnTo>
                <a:lnTo>
                  <a:pt x="469" y="1710"/>
                </a:lnTo>
                <a:lnTo>
                  <a:pt x="462" y="1710"/>
                </a:lnTo>
                <a:lnTo>
                  <a:pt x="454" y="1708"/>
                </a:lnTo>
                <a:lnTo>
                  <a:pt x="447" y="1706"/>
                </a:lnTo>
                <a:lnTo>
                  <a:pt x="439" y="1704"/>
                </a:lnTo>
                <a:lnTo>
                  <a:pt x="427" y="1699"/>
                </a:lnTo>
                <a:lnTo>
                  <a:pt x="418" y="1695"/>
                </a:lnTo>
                <a:lnTo>
                  <a:pt x="399" y="1681"/>
                </a:lnTo>
                <a:lnTo>
                  <a:pt x="376" y="1665"/>
                </a:lnTo>
                <a:lnTo>
                  <a:pt x="350" y="1647"/>
                </a:lnTo>
                <a:lnTo>
                  <a:pt x="323" y="1629"/>
                </a:lnTo>
                <a:lnTo>
                  <a:pt x="299" y="1610"/>
                </a:lnTo>
                <a:lnTo>
                  <a:pt x="274" y="1589"/>
                </a:lnTo>
                <a:lnTo>
                  <a:pt x="263" y="1579"/>
                </a:lnTo>
                <a:lnTo>
                  <a:pt x="253" y="1568"/>
                </a:lnTo>
                <a:lnTo>
                  <a:pt x="245" y="1559"/>
                </a:lnTo>
                <a:lnTo>
                  <a:pt x="238" y="1548"/>
                </a:lnTo>
                <a:lnTo>
                  <a:pt x="226" y="1530"/>
                </a:lnTo>
                <a:lnTo>
                  <a:pt x="215" y="1512"/>
                </a:lnTo>
                <a:lnTo>
                  <a:pt x="207" y="1495"/>
                </a:lnTo>
                <a:lnTo>
                  <a:pt x="198" y="1479"/>
                </a:lnTo>
                <a:lnTo>
                  <a:pt x="190" y="1464"/>
                </a:lnTo>
                <a:lnTo>
                  <a:pt x="180" y="1449"/>
                </a:lnTo>
                <a:lnTo>
                  <a:pt x="173" y="1443"/>
                </a:lnTo>
                <a:lnTo>
                  <a:pt x="168" y="1436"/>
                </a:lnTo>
                <a:lnTo>
                  <a:pt x="160" y="1431"/>
                </a:lnTo>
                <a:lnTo>
                  <a:pt x="153" y="1425"/>
                </a:lnTo>
                <a:lnTo>
                  <a:pt x="132" y="1406"/>
                </a:lnTo>
                <a:lnTo>
                  <a:pt x="97" y="1375"/>
                </a:lnTo>
                <a:lnTo>
                  <a:pt x="79" y="1359"/>
                </a:lnTo>
                <a:lnTo>
                  <a:pt x="64" y="1345"/>
                </a:lnTo>
                <a:lnTo>
                  <a:pt x="54" y="1334"/>
                </a:lnTo>
                <a:lnTo>
                  <a:pt x="49" y="1328"/>
                </a:lnTo>
                <a:lnTo>
                  <a:pt x="44" y="1321"/>
                </a:lnTo>
                <a:lnTo>
                  <a:pt x="40" y="1315"/>
                </a:lnTo>
                <a:lnTo>
                  <a:pt x="34" y="1310"/>
                </a:lnTo>
                <a:lnTo>
                  <a:pt x="27" y="1304"/>
                </a:lnTo>
                <a:lnTo>
                  <a:pt x="33" y="1304"/>
                </a:lnTo>
                <a:lnTo>
                  <a:pt x="34" y="1304"/>
                </a:lnTo>
                <a:lnTo>
                  <a:pt x="33" y="1287"/>
                </a:lnTo>
                <a:lnTo>
                  <a:pt x="30" y="1273"/>
                </a:lnTo>
                <a:lnTo>
                  <a:pt x="28" y="1262"/>
                </a:lnTo>
                <a:lnTo>
                  <a:pt x="27" y="1250"/>
                </a:lnTo>
                <a:lnTo>
                  <a:pt x="25" y="1242"/>
                </a:lnTo>
                <a:lnTo>
                  <a:pt x="23" y="1234"/>
                </a:lnTo>
                <a:lnTo>
                  <a:pt x="21" y="1227"/>
                </a:lnTo>
                <a:lnTo>
                  <a:pt x="17" y="1220"/>
                </a:lnTo>
                <a:lnTo>
                  <a:pt x="8" y="1208"/>
                </a:lnTo>
                <a:lnTo>
                  <a:pt x="0" y="1193"/>
                </a:lnTo>
                <a:lnTo>
                  <a:pt x="6" y="1189"/>
                </a:lnTo>
                <a:lnTo>
                  <a:pt x="14" y="1182"/>
                </a:lnTo>
                <a:lnTo>
                  <a:pt x="20" y="1176"/>
                </a:lnTo>
                <a:lnTo>
                  <a:pt x="27" y="1167"/>
                </a:lnTo>
                <a:lnTo>
                  <a:pt x="32" y="1157"/>
                </a:lnTo>
                <a:lnTo>
                  <a:pt x="38" y="1147"/>
                </a:lnTo>
                <a:lnTo>
                  <a:pt x="44" y="1136"/>
                </a:lnTo>
                <a:lnTo>
                  <a:pt x="48" y="1125"/>
                </a:lnTo>
                <a:lnTo>
                  <a:pt x="57" y="1101"/>
                </a:lnTo>
                <a:lnTo>
                  <a:pt x="63" y="1078"/>
                </a:lnTo>
                <a:lnTo>
                  <a:pt x="68" y="1057"/>
                </a:lnTo>
                <a:lnTo>
                  <a:pt x="69" y="1038"/>
                </a:lnTo>
                <a:lnTo>
                  <a:pt x="69" y="1025"/>
                </a:lnTo>
                <a:lnTo>
                  <a:pt x="68" y="1012"/>
                </a:lnTo>
                <a:lnTo>
                  <a:pt x="65" y="999"/>
                </a:lnTo>
                <a:lnTo>
                  <a:pt x="63" y="987"/>
                </a:lnTo>
                <a:lnTo>
                  <a:pt x="59" y="965"/>
                </a:lnTo>
                <a:lnTo>
                  <a:pt x="54" y="942"/>
                </a:lnTo>
                <a:lnTo>
                  <a:pt x="47" y="920"/>
                </a:lnTo>
                <a:lnTo>
                  <a:pt x="43" y="898"/>
                </a:lnTo>
                <a:lnTo>
                  <a:pt x="41" y="887"/>
                </a:lnTo>
                <a:lnTo>
                  <a:pt x="40" y="875"/>
                </a:lnTo>
                <a:lnTo>
                  <a:pt x="38" y="862"/>
                </a:lnTo>
                <a:lnTo>
                  <a:pt x="37" y="849"/>
                </a:lnTo>
                <a:lnTo>
                  <a:pt x="38" y="844"/>
                </a:lnTo>
                <a:lnTo>
                  <a:pt x="40" y="837"/>
                </a:lnTo>
                <a:lnTo>
                  <a:pt x="42" y="832"/>
                </a:lnTo>
                <a:lnTo>
                  <a:pt x="44" y="826"/>
                </a:lnTo>
                <a:lnTo>
                  <a:pt x="50" y="815"/>
                </a:lnTo>
                <a:lnTo>
                  <a:pt x="58" y="806"/>
                </a:lnTo>
                <a:lnTo>
                  <a:pt x="65" y="797"/>
                </a:lnTo>
                <a:lnTo>
                  <a:pt x="73" y="787"/>
                </a:lnTo>
                <a:lnTo>
                  <a:pt x="79" y="779"/>
                </a:lnTo>
                <a:lnTo>
                  <a:pt x="84" y="768"/>
                </a:lnTo>
                <a:lnTo>
                  <a:pt x="93" y="743"/>
                </a:lnTo>
                <a:lnTo>
                  <a:pt x="105" y="715"/>
                </a:lnTo>
                <a:lnTo>
                  <a:pt x="119" y="687"/>
                </a:lnTo>
                <a:lnTo>
                  <a:pt x="135" y="658"/>
                </a:lnTo>
                <a:lnTo>
                  <a:pt x="151" y="629"/>
                </a:lnTo>
                <a:lnTo>
                  <a:pt x="167" y="602"/>
                </a:lnTo>
                <a:lnTo>
                  <a:pt x="183" y="579"/>
                </a:lnTo>
                <a:lnTo>
                  <a:pt x="199" y="556"/>
                </a:lnTo>
                <a:lnTo>
                  <a:pt x="204" y="550"/>
                </a:lnTo>
                <a:lnTo>
                  <a:pt x="209" y="545"/>
                </a:lnTo>
                <a:lnTo>
                  <a:pt x="214" y="541"/>
                </a:lnTo>
                <a:lnTo>
                  <a:pt x="220" y="536"/>
                </a:lnTo>
                <a:lnTo>
                  <a:pt x="232" y="530"/>
                </a:lnTo>
                <a:lnTo>
                  <a:pt x="245" y="526"/>
                </a:lnTo>
                <a:lnTo>
                  <a:pt x="258" y="522"/>
                </a:lnTo>
                <a:lnTo>
                  <a:pt x="271" y="519"/>
                </a:lnTo>
                <a:lnTo>
                  <a:pt x="283" y="515"/>
                </a:lnTo>
                <a:lnTo>
                  <a:pt x="295" y="509"/>
                </a:lnTo>
                <a:lnTo>
                  <a:pt x="306" y="503"/>
                </a:lnTo>
                <a:lnTo>
                  <a:pt x="318" y="495"/>
                </a:lnTo>
                <a:lnTo>
                  <a:pt x="330" y="485"/>
                </a:lnTo>
                <a:lnTo>
                  <a:pt x="342" y="476"/>
                </a:lnTo>
                <a:lnTo>
                  <a:pt x="352" y="465"/>
                </a:lnTo>
                <a:lnTo>
                  <a:pt x="361" y="454"/>
                </a:lnTo>
                <a:lnTo>
                  <a:pt x="368" y="443"/>
                </a:lnTo>
                <a:lnTo>
                  <a:pt x="372" y="432"/>
                </a:lnTo>
                <a:lnTo>
                  <a:pt x="375" y="422"/>
                </a:lnTo>
                <a:lnTo>
                  <a:pt x="377" y="411"/>
                </a:lnTo>
                <a:lnTo>
                  <a:pt x="380" y="401"/>
                </a:lnTo>
                <a:lnTo>
                  <a:pt x="381" y="391"/>
                </a:lnTo>
                <a:lnTo>
                  <a:pt x="382" y="375"/>
                </a:lnTo>
                <a:lnTo>
                  <a:pt x="382" y="359"/>
                </a:lnTo>
                <a:lnTo>
                  <a:pt x="383" y="344"/>
                </a:lnTo>
                <a:lnTo>
                  <a:pt x="385" y="330"/>
                </a:lnTo>
                <a:lnTo>
                  <a:pt x="387" y="322"/>
                </a:lnTo>
                <a:lnTo>
                  <a:pt x="390" y="315"/>
                </a:lnTo>
                <a:lnTo>
                  <a:pt x="395" y="306"/>
                </a:lnTo>
                <a:lnTo>
                  <a:pt x="399" y="297"/>
                </a:lnTo>
                <a:lnTo>
                  <a:pt x="436" y="257"/>
                </a:lnTo>
                <a:lnTo>
                  <a:pt x="474" y="217"/>
                </a:lnTo>
                <a:lnTo>
                  <a:pt x="511" y="177"/>
                </a:lnTo>
                <a:lnTo>
                  <a:pt x="546" y="139"/>
                </a:lnTo>
                <a:lnTo>
                  <a:pt x="542" y="139"/>
                </a:lnTo>
                <a:lnTo>
                  <a:pt x="551" y="125"/>
                </a:lnTo>
                <a:lnTo>
                  <a:pt x="559" y="113"/>
                </a:lnTo>
                <a:lnTo>
                  <a:pt x="563" y="108"/>
                </a:lnTo>
                <a:lnTo>
                  <a:pt x="566" y="102"/>
                </a:lnTo>
                <a:lnTo>
                  <a:pt x="571" y="97"/>
                </a:lnTo>
                <a:lnTo>
                  <a:pt x="576" y="93"/>
                </a:lnTo>
                <a:lnTo>
                  <a:pt x="592" y="104"/>
                </a:lnTo>
                <a:lnTo>
                  <a:pt x="608" y="112"/>
                </a:lnTo>
                <a:lnTo>
                  <a:pt x="625" y="120"/>
                </a:lnTo>
                <a:lnTo>
                  <a:pt x="642" y="125"/>
                </a:lnTo>
                <a:lnTo>
                  <a:pt x="659" y="130"/>
                </a:lnTo>
                <a:lnTo>
                  <a:pt x="679" y="133"/>
                </a:lnTo>
                <a:lnTo>
                  <a:pt x="698" y="135"/>
                </a:lnTo>
                <a:lnTo>
                  <a:pt x="719" y="135"/>
                </a:lnTo>
                <a:lnTo>
                  <a:pt x="732" y="134"/>
                </a:lnTo>
                <a:lnTo>
                  <a:pt x="742" y="132"/>
                </a:lnTo>
                <a:lnTo>
                  <a:pt x="750" y="127"/>
                </a:lnTo>
                <a:lnTo>
                  <a:pt x="757" y="123"/>
                </a:lnTo>
                <a:lnTo>
                  <a:pt x="764" y="118"/>
                </a:lnTo>
                <a:lnTo>
                  <a:pt x="769" y="112"/>
                </a:lnTo>
                <a:lnTo>
                  <a:pt x="776" y="108"/>
                </a:lnTo>
                <a:lnTo>
                  <a:pt x="784" y="105"/>
                </a:lnTo>
                <a:lnTo>
                  <a:pt x="811" y="91"/>
                </a:lnTo>
                <a:lnTo>
                  <a:pt x="843" y="78"/>
                </a:lnTo>
                <a:lnTo>
                  <a:pt x="877" y="64"/>
                </a:lnTo>
                <a:lnTo>
                  <a:pt x="914" y="51"/>
                </a:lnTo>
                <a:lnTo>
                  <a:pt x="951" y="40"/>
                </a:lnTo>
                <a:lnTo>
                  <a:pt x="986" y="31"/>
                </a:lnTo>
                <a:lnTo>
                  <a:pt x="1004" y="28"/>
                </a:lnTo>
                <a:lnTo>
                  <a:pt x="1020" y="26"/>
                </a:lnTo>
                <a:lnTo>
                  <a:pt x="1035" y="24"/>
                </a:lnTo>
                <a:lnTo>
                  <a:pt x="1050" y="24"/>
                </a:lnTo>
                <a:lnTo>
                  <a:pt x="1060" y="25"/>
                </a:lnTo>
                <a:lnTo>
                  <a:pt x="1068" y="26"/>
                </a:lnTo>
                <a:lnTo>
                  <a:pt x="1077" y="28"/>
                </a:lnTo>
                <a:lnTo>
                  <a:pt x="1085" y="31"/>
                </a:lnTo>
                <a:lnTo>
                  <a:pt x="1092" y="34"/>
                </a:lnTo>
                <a:lnTo>
                  <a:pt x="1099" y="37"/>
                </a:lnTo>
                <a:lnTo>
                  <a:pt x="1105" y="39"/>
                </a:lnTo>
                <a:lnTo>
                  <a:pt x="1112" y="39"/>
                </a:lnTo>
                <a:lnTo>
                  <a:pt x="1119" y="38"/>
                </a:lnTo>
                <a:lnTo>
                  <a:pt x="1127" y="35"/>
                </a:lnTo>
                <a:lnTo>
                  <a:pt x="1135" y="31"/>
                </a:lnTo>
                <a:lnTo>
                  <a:pt x="1144" y="27"/>
                </a:lnTo>
                <a:lnTo>
                  <a:pt x="1154" y="24"/>
                </a:lnTo>
                <a:lnTo>
                  <a:pt x="1162" y="19"/>
                </a:lnTo>
                <a:lnTo>
                  <a:pt x="1172" y="17"/>
                </a:lnTo>
                <a:lnTo>
                  <a:pt x="1181" y="16"/>
                </a:lnTo>
                <a:lnTo>
                  <a:pt x="1188" y="16"/>
                </a:lnTo>
                <a:lnTo>
                  <a:pt x="1196" y="17"/>
                </a:lnTo>
                <a:lnTo>
                  <a:pt x="1202" y="19"/>
                </a:lnTo>
                <a:lnTo>
                  <a:pt x="1209" y="21"/>
                </a:lnTo>
                <a:lnTo>
                  <a:pt x="1215" y="24"/>
                </a:lnTo>
                <a:lnTo>
                  <a:pt x="1221" y="26"/>
                </a:lnTo>
                <a:lnTo>
                  <a:pt x="1227" y="27"/>
                </a:lnTo>
                <a:lnTo>
                  <a:pt x="1235" y="27"/>
                </a:lnTo>
                <a:lnTo>
                  <a:pt x="1240" y="27"/>
                </a:lnTo>
                <a:lnTo>
                  <a:pt x="1244" y="26"/>
                </a:lnTo>
                <a:lnTo>
                  <a:pt x="1249" y="25"/>
                </a:lnTo>
                <a:lnTo>
                  <a:pt x="1253" y="24"/>
                </a:lnTo>
                <a:lnTo>
                  <a:pt x="1261" y="19"/>
                </a:lnTo>
                <a:lnTo>
                  <a:pt x="1267" y="14"/>
                </a:lnTo>
                <a:lnTo>
                  <a:pt x="1274" y="8"/>
                </a:lnTo>
                <a:lnTo>
                  <a:pt x="1281" y="4"/>
                </a:lnTo>
                <a:lnTo>
                  <a:pt x="1285" y="3"/>
                </a:lnTo>
                <a:lnTo>
                  <a:pt x="1290" y="2"/>
                </a:lnTo>
                <a:lnTo>
                  <a:pt x="1294" y="1"/>
                </a:lnTo>
                <a:lnTo>
                  <a:pt x="1299" y="0"/>
                </a:lnTo>
                <a:lnTo>
                  <a:pt x="1306" y="1"/>
                </a:lnTo>
                <a:lnTo>
                  <a:pt x="1310" y="2"/>
                </a:lnTo>
                <a:lnTo>
                  <a:pt x="1315" y="3"/>
                </a:lnTo>
                <a:lnTo>
                  <a:pt x="1319" y="5"/>
                </a:lnTo>
                <a:lnTo>
                  <a:pt x="1323" y="11"/>
                </a:lnTo>
                <a:lnTo>
                  <a:pt x="1327" y="16"/>
                </a:lnTo>
                <a:lnTo>
                  <a:pt x="1331" y="21"/>
                </a:lnTo>
                <a:lnTo>
                  <a:pt x="1335" y="27"/>
                </a:lnTo>
                <a:lnTo>
                  <a:pt x="1338" y="28"/>
                </a:lnTo>
                <a:lnTo>
                  <a:pt x="1342" y="30"/>
                </a:lnTo>
                <a:lnTo>
                  <a:pt x="1345" y="31"/>
                </a:lnTo>
                <a:lnTo>
                  <a:pt x="1350" y="31"/>
                </a:lnTo>
                <a:lnTo>
                  <a:pt x="1363" y="27"/>
                </a:lnTo>
                <a:lnTo>
                  <a:pt x="1377" y="24"/>
                </a:lnTo>
                <a:lnTo>
                  <a:pt x="1376" y="28"/>
                </a:lnTo>
                <a:lnTo>
                  <a:pt x="1376" y="31"/>
                </a:lnTo>
                <a:lnTo>
                  <a:pt x="1374" y="34"/>
                </a:lnTo>
                <a:lnTo>
                  <a:pt x="1373" y="37"/>
                </a:lnTo>
                <a:lnTo>
                  <a:pt x="1369" y="41"/>
                </a:lnTo>
                <a:lnTo>
                  <a:pt x="1363" y="45"/>
                </a:lnTo>
                <a:lnTo>
                  <a:pt x="1359" y="48"/>
                </a:lnTo>
                <a:lnTo>
                  <a:pt x="1354" y="53"/>
                </a:lnTo>
                <a:lnTo>
                  <a:pt x="1352" y="55"/>
                </a:lnTo>
                <a:lnTo>
                  <a:pt x="1351" y="58"/>
                </a:lnTo>
                <a:lnTo>
                  <a:pt x="1350" y="61"/>
                </a:lnTo>
                <a:lnTo>
                  <a:pt x="1350" y="66"/>
                </a:lnTo>
                <a:lnTo>
                  <a:pt x="1351" y="71"/>
                </a:lnTo>
                <a:lnTo>
                  <a:pt x="1353" y="77"/>
                </a:lnTo>
                <a:lnTo>
                  <a:pt x="1357" y="81"/>
                </a:lnTo>
                <a:lnTo>
                  <a:pt x="1361" y="85"/>
                </a:lnTo>
                <a:lnTo>
                  <a:pt x="1365" y="90"/>
                </a:lnTo>
                <a:lnTo>
                  <a:pt x="1370" y="94"/>
                </a:lnTo>
                <a:lnTo>
                  <a:pt x="1372" y="99"/>
                </a:lnTo>
                <a:lnTo>
                  <a:pt x="1373" y="105"/>
                </a:lnTo>
                <a:lnTo>
                  <a:pt x="1372" y="113"/>
                </a:lnTo>
                <a:lnTo>
                  <a:pt x="1370" y="121"/>
                </a:lnTo>
                <a:lnTo>
                  <a:pt x="1365" y="128"/>
                </a:lnTo>
                <a:lnTo>
                  <a:pt x="1361" y="136"/>
                </a:lnTo>
                <a:lnTo>
                  <a:pt x="1357" y="144"/>
                </a:lnTo>
                <a:lnTo>
                  <a:pt x="1353" y="151"/>
                </a:lnTo>
                <a:lnTo>
                  <a:pt x="1351" y="161"/>
                </a:lnTo>
                <a:lnTo>
                  <a:pt x="1350" y="170"/>
                </a:lnTo>
                <a:lnTo>
                  <a:pt x="1350" y="178"/>
                </a:lnTo>
                <a:lnTo>
                  <a:pt x="1352" y="186"/>
                </a:lnTo>
                <a:lnTo>
                  <a:pt x="1354" y="193"/>
                </a:lnTo>
                <a:lnTo>
                  <a:pt x="1358" y="200"/>
                </a:lnTo>
                <a:lnTo>
                  <a:pt x="1361" y="206"/>
                </a:lnTo>
                <a:lnTo>
                  <a:pt x="1366" y="213"/>
                </a:lnTo>
                <a:lnTo>
                  <a:pt x="1371" y="219"/>
                </a:lnTo>
                <a:lnTo>
                  <a:pt x="1377" y="225"/>
                </a:lnTo>
                <a:lnTo>
                  <a:pt x="1383" y="230"/>
                </a:lnTo>
                <a:lnTo>
                  <a:pt x="1389" y="234"/>
                </a:lnTo>
                <a:lnTo>
                  <a:pt x="1396" y="238"/>
                </a:lnTo>
                <a:lnTo>
                  <a:pt x="1402" y="241"/>
                </a:lnTo>
                <a:lnTo>
                  <a:pt x="1408" y="244"/>
                </a:lnTo>
                <a:lnTo>
                  <a:pt x="1415" y="245"/>
                </a:lnTo>
                <a:lnTo>
                  <a:pt x="1420" y="246"/>
                </a:lnTo>
                <a:lnTo>
                  <a:pt x="1427" y="247"/>
                </a:lnTo>
                <a:lnTo>
                  <a:pt x="1442" y="247"/>
                </a:lnTo>
                <a:lnTo>
                  <a:pt x="1455" y="247"/>
                </a:lnTo>
                <a:lnTo>
                  <a:pt x="1466" y="247"/>
                </a:lnTo>
                <a:lnTo>
                  <a:pt x="1476" y="247"/>
                </a:lnTo>
                <a:lnTo>
                  <a:pt x="1486" y="247"/>
                </a:lnTo>
                <a:lnTo>
                  <a:pt x="1496" y="249"/>
                </a:lnTo>
                <a:lnTo>
                  <a:pt x="1506" y="251"/>
                </a:lnTo>
                <a:lnTo>
                  <a:pt x="1514" y="253"/>
                </a:lnTo>
                <a:lnTo>
                  <a:pt x="1523" y="256"/>
                </a:lnTo>
                <a:lnTo>
                  <a:pt x="1532" y="260"/>
                </a:lnTo>
                <a:lnTo>
                  <a:pt x="1539" y="265"/>
                </a:lnTo>
                <a:lnTo>
                  <a:pt x="1548" y="269"/>
                </a:lnTo>
                <a:lnTo>
                  <a:pt x="1563" y="280"/>
                </a:lnTo>
                <a:lnTo>
                  <a:pt x="1578" y="291"/>
                </a:lnTo>
                <a:lnTo>
                  <a:pt x="1593" y="304"/>
                </a:lnTo>
                <a:lnTo>
                  <a:pt x="1607" y="317"/>
                </a:lnTo>
                <a:lnTo>
                  <a:pt x="1622" y="330"/>
                </a:lnTo>
                <a:lnTo>
                  <a:pt x="1637" y="343"/>
                </a:lnTo>
                <a:lnTo>
                  <a:pt x="1654" y="353"/>
                </a:lnTo>
                <a:lnTo>
                  <a:pt x="1671" y="364"/>
                </a:lnTo>
                <a:lnTo>
                  <a:pt x="1679" y="370"/>
                </a:lnTo>
                <a:lnTo>
                  <a:pt x="1688" y="373"/>
                </a:lnTo>
                <a:lnTo>
                  <a:pt x="1698" y="377"/>
                </a:lnTo>
                <a:lnTo>
                  <a:pt x="1708" y="381"/>
                </a:lnTo>
                <a:lnTo>
                  <a:pt x="1717" y="383"/>
                </a:lnTo>
                <a:lnTo>
                  <a:pt x="1728" y="385"/>
                </a:lnTo>
                <a:lnTo>
                  <a:pt x="1739" y="386"/>
                </a:lnTo>
                <a:lnTo>
                  <a:pt x="1750" y="386"/>
                </a:lnTo>
                <a:lnTo>
                  <a:pt x="1756" y="385"/>
                </a:lnTo>
                <a:lnTo>
                  <a:pt x="1762" y="383"/>
                </a:lnTo>
                <a:lnTo>
                  <a:pt x="1768" y="379"/>
                </a:lnTo>
                <a:lnTo>
                  <a:pt x="1773" y="375"/>
                </a:lnTo>
                <a:lnTo>
                  <a:pt x="1778" y="371"/>
                </a:lnTo>
                <a:lnTo>
                  <a:pt x="1781" y="366"/>
                </a:lnTo>
                <a:lnTo>
                  <a:pt x="1784" y="362"/>
                </a:lnTo>
                <a:lnTo>
                  <a:pt x="1784" y="359"/>
                </a:lnTo>
                <a:lnTo>
                  <a:pt x="1784" y="350"/>
                </a:lnTo>
                <a:lnTo>
                  <a:pt x="1784" y="342"/>
                </a:lnTo>
                <a:lnTo>
                  <a:pt x="1784" y="333"/>
                </a:lnTo>
                <a:lnTo>
                  <a:pt x="1784" y="324"/>
                </a:lnTo>
                <a:lnTo>
                  <a:pt x="1785" y="315"/>
                </a:lnTo>
                <a:lnTo>
                  <a:pt x="1786" y="307"/>
                </a:lnTo>
                <a:lnTo>
                  <a:pt x="1788" y="299"/>
                </a:lnTo>
                <a:lnTo>
                  <a:pt x="1792" y="293"/>
                </a:lnTo>
                <a:lnTo>
                  <a:pt x="1796" y="288"/>
                </a:lnTo>
                <a:lnTo>
                  <a:pt x="1800" y="283"/>
                </a:lnTo>
                <a:lnTo>
                  <a:pt x="1806" y="279"/>
                </a:lnTo>
                <a:lnTo>
                  <a:pt x="1812" y="276"/>
                </a:lnTo>
                <a:lnTo>
                  <a:pt x="1825" y="269"/>
                </a:lnTo>
                <a:lnTo>
                  <a:pt x="1841" y="265"/>
                </a:lnTo>
                <a:lnTo>
                  <a:pt x="1859" y="260"/>
                </a:lnTo>
                <a:lnTo>
                  <a:pt x="1877" y="255"/>
                </a:lnTo>
                <a:lnTo>
                  <a:pt x="1885" y="2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087653" y="6522098"/>
            <a:ext cx="120487" cy="93482"/>
          </a:xfrm>
          <a:custGeom>
            <a:avLst/>
            <a:gdLst>
              <a:gd name="T0" fmla="*/ 39 w 115"/>
              <a:gd name="T1" fmla="*/ 0 h 91"/>
              <a:gd name="T2" fmla="*/ 47 w 115"/>
              <a:gd name="T3" fmla="*/ 5 h 91"/>
              <a:gd name="T4" fmla="*/ 56 w 115"/>
              <a:gd name="T5" fmla="*/ 10 h 91"/>
              <a:gd name="T6" fmla="*/ 60 w 115"/>
              <a:gd name="T7" fmla="*/ 12 h 91"/>
              <a:gd name="T8" fmla="*/ 66 w 115"/>
              <a:gd name="T9" fmla="*/ 14 h 91"/>
              <a:gd name="T10" fmla="*/ 71 w 115"/>
              <a:gd name="T11" fmla="*/ 15 h 91"/>
              <a:gd name="T12" fmla="*/ 76 w 115"/>
              <a:gd name="T13" fmla="*/ 15 h 91"/>
              <a:gd name="T14" fmla="*/ 79 w 115"/>
              <a:gd name="T15" fmla="*/ 22 h 91"/>
              <a:gd name="T16" fmla="*/ 82 w 115"/>
              <a:gd name="T17" fmla="*/ 25 h 91"/>
              <a:gd name="T18" fmla="*/ 85 w 115"/>
              <a:gd name="T19" fmla="*/ 26 h 91"/>
              <a:gd name="T20" fmla="*/ 88 w 115"/>
              <a:gd name="T21" fmla="*/ 25 h 91"/>
              <a:gd name="T22" fmla="*/ 97 w 115"/>
              <a:gd name="T23" fmla="*/ 22 h 91"/>
              <a:gd name="T24" fmla="*/ 103 w 115"/>
              <a:gd name="T25" fmla="*/ 20 h 91"/>
              <a:gd name="T26" fmla="*/ 107 w 115"/>
              <a:gd name="T27" fmla="*/ 21 h 91"/>
              <a:gd name="T28" fmla="*/ 109 w 115"/>
              <a:gd name="T29" fmla="*/ 22 h 91"/>
              <a:gd name="T30" fmla="*/ 111 w 115"/>
              <a:gd name="T31" fmla="*/ 24 h 91"/>
              <a:gd name="T32" fmla="*/ 112 w 115"/>
              <a:gd name="T33" fmla="*/ 26 h 91"/>
              <a:gd name="T34" fmla="*/ 114 w 115"/>
              <a:gd name="T35" fmla="*/ 32 h 91"/>
              <a:gd name="T36" fmla="*/ 115 w 115"/>
              <a:gd name="T37" fmla="*/ 36 h 91"/>
              <a:gd name="T38" fmla="*/ 114 w 115"/>
              <a:gd name="T39" fmla="*/ 41 h 91"/>
              <a:gd name="T40" fmla="*/ 111 w 115"/>
              <a:gd name="T41" fmla="*/ 50 h 91"/>
              <a:gd name="T42" fmla="*/ 106 w 115"/>
              <a:gd name="T43" fmla="*/ 59 h 91"/>
              <a:gd name="T44" fmla="*/ 99 w 115"/>
              <a:gd name="T45" fmla="*/ 68 h 91"/>
              <a:gd name="T46" fmla="*/ 92 w 115"/>
              <a:gd name="T47" fmla="*/ 77 h 91"/>
              <a:gd name="T48" fmla="*/ 84 w 115"/>
              <a:gd name="T49" fmla="*/ 85 h 91"/>
              <a:gd name="T50" fmla="*/ 81 w 115"/>
              <a:gd name="T51" fmla="*/ 88 h 91"/>
              <a:gd name="T52" fmla="*/ 76 w 115"/>
              <a:gd name="T53" fmla="*/ 90 h 91"/>
              <a:gd name="T54" fmla="*/ 72 w 115"/>
              <a:gd name="T55" fmla="*/ 91 h 91"/>
              <a:gd name="T56" fmla="*/ 69 w 115"/>
              <a:gd name="T57" fmla="*/ 91 h 91"/>
              <a:gd name="T58" fmla="*/ 64 w 115"/>
              <a:gd name="T59" fmla="*/ 91 h 91"/>
              <a:gd name="T60" fmla="*/ 58 w 115"/>
              <a:gd name="T61" fmla="*/ 90 h 91"/>
              <a:gd name="T62" fmla="*/ 53 w 115"/>
              <a:gd name="T63" fmla="*/ 89 h 91"/>
              <a:gd name="T64" fmla="*/ 46 w 115"/>
              <a:gd name="T65" fmla="*/ 87 h 91"/>
              <a:gd name="T66" fmla="*/ 35 w 115"/>
              <a:gd name="T67" fmla="*/ 80 h 91"/>
              <a:gd name="T68" fmla="*/ 25 w 115"/>
              <a:gd name="T69" fmla="*/ 74 h 91"/>
              <a:gd name="T70" fmla="*/ 15 w 115"/>
              <a:gd name="T71" fmla="*/ 66 h 91"/>
              <a:gd name="T72" fmla="*/ 6 w 115"/>
              <a:gd name="T73" fmla="*/ 58 h 91"/>
              <a:gd name="T74" fmla="*/ 4 w 115"/>
              <a:gd name="T75" fmla="*/ 54 h 91"/>
              <a:gd name="T76" fmla="*/ 2 w 115"/>
              <a:gd name="T77" fmla="*/ 50 h 91"/>
              <a:gd name="T78" fmla="*/ 0 w 115"/>
              <a:gd name="T79" fmla="*/ 47 h 91"/>
              <a:gd name="T80" fmla="*/ 0 w 115"/>
              <a:gd name="T81" fmla="*/ 44 h 91"/>
              <a:gd name="T82" fmla="*/ 0 w 115"/>
              <a:gd name="T83" fmla="*/ 34 h 91"/>
              <a:gd name="T84" fmla="*/ 2 w 115"/>
              <a:gd name="T85" fmla="*/ 25 h 91"/>
              <a:gd name="T86" fmla="*/ 4 w 115"/>
              <a:gd name="T87" fmla="*/ 18 h 91"/>
              <a:gd name="T88" fmla="*/ 8 w 115"/>
              <a:gd name="T89" fmla="*/ 11 h 91"/>
              <a:gd name="T90" fmla="*/ 13 w 115"/>
              <a:gd name="T91" fmla="*/ 7 h 91"/>
              <a:gd name="T92" fmla="*/ 19 w 115"/>
              <a:gd name="T93" fmla="*/ 2 h 91"/>
              <a:gd name="T94" fmla="*/ 26 w 115"/>
              <a:gd name="T95" fmla="*/ 0 h 91"/>
              <a:gd name="T96" fmla="*/ 34 w 115"/>
              <a:gd name="T97" fmla="*/ 0 h 91"/>
              <a:gd name="T98" fmla="*/ 39 w 115"/>
              <a:gd name="T9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5" h="91">
                <a:moveTo>
                  <a:pt x="39" y="0"/>
                </a:moveTo>
                <a:lnTo>
                  <a:pt x="47" y="5"/>
                </a:lnTo>
                <a:lnTo>
                  <a:pt x="56" y="10"/>
                </a:lnTo>
                <a:lnTo>
                  <a:pt x="60" y="12"/>
                </a:lnTo>
                <a:lnTo>
                  <a:pt x="66" y="14"/>
                </a:lnTo>
                <a:lnTo>
                  <a:pt x="71" y="15"/>
                </a:lnTo>
                <a:lnTo>
                  <a:pt x="76" y="15"/>
                </a:lnTo>
                <a:lnTo>
                  <a:pt x="79" y="22"/>
                </a:lnTo>
                <a:lnTo>
                  <a:pt x="82" y="25"/>
                </a:lnTo>
                <a:lnTo>
                  <a:pt x="85" y="26"/>
                </a:lnTo>
                <a:lnTo>
                  <a:pt x="88" y="25"/>
                </a:lnTo>
                <a:lnTo>
                  <a:pt x="97" y="22"/>
                </a:lnTo>
                <a:lnTo>
                  <a:pt x="103" y="20"/>
                </a:lnTo>
                <a:lnTo>
                  <a:pt x="107" y="21"/>
                </a:lnTo>
                <a:lnTo>
                  <a:pt x="109" y="22"/>
                </a:lnTo>
                <a:lnTo>
                  <a:pt x="111" y="24"/>
                </a:lnTo>
                <a:lnTo>
                  <a:pt x="112" y="26"/>
                </a:lnTo>
                <a:lnTo>
                  <a:pt x="114" y="32"/>
                </a:lnTo>
                <a:lnTo>
                  <a:pt x="115" y="36"/>
                </a:lnTo>
                <a:lnTo>
                  <a:pt x="114" y="41"/>
                </a:lnTo>
                <a:lnTo>
                  <a:pt x="111" y="50"/>
                </a:lnTo>
                <a:lnTo>
                  <a:pt x="106" y="59"/>
                </a:lnTo>
                <a:lnTo>
                  <a:pt x="99" y="68"/>
                </a:lnTo>
                <a:lnTo>
                  <a:pt x="92" y="77"/>
                </a:lnTo>
                <a:lnTo>
                  <a:pt x="84" y="85"/>
                </a:lnTo>
                <a:lnTo>
                  <a:pt x="81" y="88"/>
                </a:lnTo>
                <a:lnTo>
                  <a:pt x="76" y="90"/>
                </a:lnTo>
                <a:lnTo>
                  <a:pt x="72" y="91"/>
                </a:lnTo>
                <a:lnTo>
                  <a:pt x="69" y="91"/>
                </a:lnTo>
                <a:lnTo>
                  <a:pt x="64" y="91"/>
                </a:lnTo>
                <a:lnTo>
                  <a:pt x="58" y="90"/>
                </a:lnTo>
                <a:lnTo>
                  <a:pt x="53" y="89"/>
                </a:lnTo>
                <a:lnTo>
                  <a:pt x="46" y="87"/>
                </a:lnTo>
                <a:lnTo>
                  <a:pt x="35" y="80"/>
                </a:lnTo>
                <a:lnTo>
                  <a:pt x="25" y="74"/>
                </a:lnTo>
                <a:lnTo>
                  <a:pt x="15" y="66"/>
                </a:lnTo>
                <a:lnTo>
                  <a:pt x="6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4"/>
                </a:lnTo>
                <a:lnTo>
                  <a:pt x="0" y="34"/>
                </a:lnTo>
                <a:lnTo>
                  <a:pt x="2" y="25"/>
                </a:lnTo>
                <a:lnTo>
                  <a:pt x="4" y="18"/>
                </a:lnTo>
                <a:lnTo>
                  <a:pt x="8" y="11"/>
                </a:lnTo>
                <a:lnTo>
                  <a:pt x="13" y="7"/>
                </a:lnTo>
                <a:lnTo>
                  <a:pt x="19" y="2"/>
                </a:lnTo>
                <a:lnTo>
                  <a:pt x="26" y="0"/>
                </a:lnTo>
                <a:lnTo>
                  <a:pt x="34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552477" y="5898887"/>
            <a:ext cx="2341194" cy="3789121"/>
          </a:xfrm>
          <a:custGeom>
            <a:avLst/>
            <a:gdLst>
              <a:gd name="T0" fmla="*/ 156 w 2253"/>
              <a:gd name="T1" fmla="*/ 257 h 3647"/>
              <a:gd name="T2" fmla="*/ 227 w 2253"/>
              <a:gd name="T3" fmla="*/ 177 h 3647"/>
              <a:gd name="T4" fmla="*/ 307 w 2253"/>
              <a:gd name="T5" fmla="*/ 71 h 3647"/>
              <a:gd name="T6" fmla="*/ 487 w 2253"/>
              <a:gd name="T7" fmla="*/ 11 h 3647"/>
              <a:gd name="T8" fmla="*/ 468 w 2253"/>
              <a:gd name="T9" fmla="*/ 151 h 3647"/>
              <a:gd name="T10" fmla="*/ 480 w 2253"/>
              <a:gd name="T11" fmla="*/ 81 h 3647"/>
              <a:gd name="T12" fmla="*/ 536 w 2253"/>
              <a:gd name="T13" fmla="*/ 28 h 3647"/>
              <a:gd name="T14" fmla="*/ 646 w 2253"/>
              <a:gd name="T15" fmla="*/ 89 h 3647"/>
              <a:gd name="T16" fmla="*/ 827 w 2253"/>
              <a:gd name="T17" fmla="*/ 93 h 3647"/>
              <a:gd name="T18" fmla="*/ 905 w 2253"/>
              <a:gd name="T19" fmla="*/ 111 h 3647"/>
              <a:gd name="T20" fmla="*/ 1078 w 2253"/>
              <a:gd name="T21" fmla="*/ 224 h 3647"/>
              <a:gd name="T22" fmla="*/ 1223 w 2253"/>
              <a:gd name="T23" fmla="*/ 318 h 3647"/>
              <a:gd name="T24" fmla="*/ 1429 w 2253"/>
              <a:gd name="T25" fmla="*/ 385 h 3647"/>
              <a:gd name="T26" fmla="*/ 1522 w 2253"/>
              <a:gd name="T27" fmla="*/ 526 h 3647"/>
              <a:gd name="T28" fmla="*/ 1465 w 2253"/>
              <a:gd name="T29" fmla="*/ 654 h 3647"/>
              <a:gd name="T30" fmla="*/ 1555 w 2253"/>
              <a:gd name="T31" fmla="*/ 712 h 3647"/>
              <a:gd name="T32" fmla="*/ 1751 w 2253"/>
              <a:gd name="T33" fmla="*/ 679 h 3647"/>
              <a:gd name="T34" fmla="*/ 1820 w 2253"/>
              <a:gd name="T35" fmla="*/ 720 h 3647"/>
              <a:gd name="T36" fmla="*/ 1995 w 2253"/>
              <a:gd name="T37" fmla="*/ 744 h 3647"/>
              <a:gd name="T38" fmla="*/ 2211 w 2253"/>
              <a:gd name="T39" fmla="*/ 849 h 3647"/>
              <a:gd name="T40" fmla="*/ 2221 w 2253"/>
              <a:gd name="T41" fmla="*/ 1056 h 3647"/>
              <a:gd name="T42" fmla="*/ 2047 w 2253"/>
              <a:gd name="T43" fmla="*/ 1266 h 3647"/>
              <a:gd name="T44" fmla="*/ 2013 w 2253"/>
              <a:gd name="T45" fmla="*/ 1520 h 3647"/>
              <a:gd name="T46" fmla="*/ 1864 w 2253"/>
              <a:gd name="T47" fmla="*/ 1733 h 3647"/>
              <a:gd name="T48" fmla="*/ 1681 w 2253"/>
              <a:gd name="T49" fmla="*/ 1800 h 3647"/>
              <a:gd name="T50" fmla="*/ 1584 w 2253"/>
              <a:gd name="T51" fmla="*/ 1941 h 3647"/>
              <a:gd name="T52" fmla="*/ 1455 w 2253"/>
              <a:gd name="T53" fmla="*/ 2196 h 3647"/>
              <a:gd name="T54" fmla="*/ 1250 w 2253"/>
              <a:gd name="T55" fmla="*/ 2386 h 3647"/>
              <a:gd name="T56" fmla="*/ 1119 w 2253"/>
              <a:gd name="T57" fmla="*/ 2373 h 3647"/>
              <a:gd name="T58" fmla="*/ 1195 w 2253"/>
              <a:gd name="T59" fmla="*/ 2477 h 3647"/>
              <a:gd name="T60" fmla="*/ 1027 w 2253"/>
              <a:gd name="T61" fmla="*/ 2611 h 3647"/>
              <a:gd name="T62" fmla="*/ 925 w 2253"/>
              <a:gd name="T63" fmla="*/ 2703 h 3647"/>
              <a:gd name="T64" fmla="*/ 817 w 2253"/>
              <a:gd name="T65" fmla="*/ 2725 h 3647"/>
              <a:gd name="T66" fmla="*/ 823 w 2253"/>
              <a:gd name="T67" fmla="*/ 2814 h 3647"/>
              <a:gd name="T68" fmla="*/ 803 w 2253"/>
              <a:gd name="T69" fmla="*/ 2831 h 3647"/>
              <a:gd name="T70" fmla="*/ 760 w 2253"/>
              <a:gd name="T71" fmla="*/ 2972 h 3647"/>
              <a:gd name="T72" fmla="*/ 736 w 2253"/>
              <a:gd name="T73" fmla="*/ 3096 h 3647"/>
              <a:gd name="T74" fmla="*/ 683 w 2253"/>
              <a:gd name="T75" fmla="*/ 3235 h 3647"/>
              <a:gd name="T76" fmla="*/ 592 w 2253"/>
              <a:gd name="T77" fmla="*/ 3360 h 3647"/>
              <a:gd name="T78" fmla="*/ 661 w 2253"/>
              <a:gd name="T79" fmla="*/ 3516 h 3647"/>
              <a:gd name="T80" fmla="*/ 714 w 2253"/>
              <a:gd name="T81" fmla="*/ 3630 h 3647"/>
              <a:gd name="T82" fmla="*/ 566 w 2253"/>
              <a:gd name="T83" fmla="*/ 3605 h 3647"/>
              <a:gd name="T84" fmla="*/ 445 w 2253"/>
              <a:gd name="T85" fmla="*/ 3549 h 3647"/>
              <a:gd name="T86" fmla="*/ 359 w 2253"/>
              <a:gd name="T87" fmla="*/ 3451 h 3647"/>
              <a:gd name="T88" fmla="*/ 329 w 2253"/>
              <a:gd name="T89" fmla="*/ 3353 h 3647"/>
              <a:gd name="T90" fmla="*/ 312 w 2253"/>
              <a:gd name="T91" fmla="*/ 3156 h 3647"/>
              <a:gd name="T92" fmla="*/ 319 w 2253"/>
              <a:gd name="T93" fmla="*/ 3024 h 3647"/>
              <a:gd name="T94" fmla="*/ 417 w 2253"/>
              <a:gd name="T95" fmla="*/ 2859 h 3647"/>
              <a:gd name="T96" fmla="*/ 383 w 2253"/>
              <a:gd name="T97" fmla="*/ 2787 h 3647"/>
              <a:gd name="T98" fmla="*/ 399 w 2253"/>
              <a:gd name="T99" fmla="*/ 2644 h 3647"/>
              <a:gd name="T100" fmla="*/ 433 w 2253"/>
              <a:gd name="T101" fmla="*/ 2427 h 3647"/>
              <a:gd name="T102" fmla="*/ 473 w 2253"/>
              <a:gd name="T103" fmla="*/ 2148 h 3647"/>
              <a:gd name="T104" fmla="*/ 522 w 2253"/>
              <a:gd name="T105" fmla="*/ 1906 h 3647"/>
              <a:gd name="T106" fmla="*/ 531 w 2253"/>
              <a:gd name="T107" fmla="*/ 1525 h 3647"/>
              <a:gd name="T108" fmla="*/ 345 w 2253"/>
              <a:gd name="T109" fmla="*/ 1398 h 3647"/>
              <a:gd name="T110" fmla="*/ 207 w 2253"/>
              <a:gd name="T111" fmla="*/ 1217 h 3647"/>
              <a:gd name="T112" fmla="*/ 92 w 2253"/>
              <a:gd name="T113" fmla="*/ 996 h 3647"/>
              <a:gd name="T114" fmla="*/ 7 w 2253"/>
              <a:gd name="T115" fmla="*/ 885 h 3647"/>
              <a:gd name="T116" fmla="*/ 60 w 2253"/>
              <a:gd name="T117" fmla="*/ 735 h 3647"/>
              <a:gd name="T118" fmla="*/ 23 w 2253"/>
              <a:gd name="T119" fmla="*/ 662 h 3647"/>
              <a:gd name="T120" fmla="*/ 101 w 2253"/>
              <a:gd name="T121" fmla="*/ 545 h 3647"/>
              <a:gd name="T122" fmla="*/ 190 w 2253"/>
              <a:gd name="T123" fmla="*/ 425 h 3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53" h="3647">
                <a:moveTo>
                  <a:pt x="188" y="398"/>
                </a:moveTo>
                <a:lnTo>
                  <a:pt x="188" y="386"/>
                </a:lnTo>
                <a:lnTo>
                  <a:pt x="186" y="378"/>
                </a:lnTo>
                <a:lnTo>
                  <a:pt x="182" y="369"/>
                </a:lnTo>
                <a:lnTo>
                  <a:pt x="178" y="360"/>
                </a:lnTo>
                <a:lnTo>
                  <a:pt x="176" y="352"/>
                </a:lnTo>
                <a:lnTo>
                  <a:pt x="178" y="338"/>
                </a:lnTo>
                <a:lnTo>
                  <a:pt x="180" y="327"/>
                </a:lnTo>
                <a:lnTo>
                  <a:pt x="182" y="317"/>
                </a:lnTo>
                <a:lnTo>
                  <a:pt x="185" y="305"/>
                </a:lnTo>
                <a:lnTo>
                  <a:pt x="183" y="300"/>
                </a:lnTo>
                <a:lnTo>
                  <a:pt x="182" y="294"/>
                </a:lnTo>
                <a:lnTo>
                  <a:pt x="181" y="289"/>
                </a:lnTo>
                <a:lnTo>
                  <a:pt x="179" y="286"/>
                </a:lnTo>
                <a:lnTo>
                  <a:pt x="175" y="279"/>
                </a:lnTo>
                <a:lnTo>
                  <a:pt x="168" y="273"/>
                </a:lnTo>
                <a:lnTo>
                  <a:pt x="163" y="267"/>
                </a:lnTo>
                <a:lnTo>
                  <a:pt x="159" y="262"/>
                </a:lnTo>
                <a:lnTo>
                  <a:pt x="156" y="257"/>
                </a:lnTo>
                <a:lnTo>
                  <a:pt x="154" y="253"/>
                </a:lnTo>
                <a:lnTo>
                  <a:pt x="153" y="249"/>
                </a:lnTo>
                <a:lnTo>
                  <a:pt x="153" y="243"/>
                </a:lnTo>
                <a:lnTo>
                  <a:pt x="153" y="239"/>
                </a:lnTo>
                <a:lnTo>
                  <a:pt x="154" y="236"/>
                </a:lnTo>
                <a:lnTo>
                  <a:pt x="156" y="231"/>
                </a:lnTo>
                <a:lnTo>
                  <a:pt x="159" y="228"/>
                </a:lnTo>
                <a:lnTo>
                  <a:pt x="165" y="223"/>
                </a:lnTo>
                <a:lnTo>
                  <a:pt x="172" y="217"/>
                </a:lnTo>
                <a:lnTo>
                  <a:pt x="179" y="213"/>
                </a:lnTo>
                <a:lnTo>
                  <a:pt x="186" y="208"/>
                </a:lnTo>
                <a:lnTo>
                  <a:pt x="192" y="202"/>
                </a:lnTo>
                <a:lnTo>
                  <a:pt x="195" y="197"/>
                </a:lnTo>
                <a:lnTo>
                  <a:pt x="204" y="199"/>
                </a:lnTo>
                <a:lnTo>
                  <a:pt x="207" y="200"/>
                </a:lnTo>
                <a:lnTo>
                  <a:pt x="210" y="199"/>
                </a:lnTo>
                <a:lnTo>
                  <a:pt x="219" y="197"/>
                </a:lnTo>
                <a:lnTo>
                  <a:pt x="219" y="186"/>
                </a:lnTo>
                <a:lnTo>
                  <a:pt x="227" y="177"/>
                </a:lnTo>
                <a:lnTo>
                  <a:pt x="228" y="172"/>
                </a:lnTo>
                <a:lnTo>
                  <a:pt x="230" y="168"/>
                </a:lnTo>
                <a:lnTo>
                  <a:pt x="233" y="163"/>
                </a:lnTo>
                <a:lnTo>
                  <a:pt x="237" y="160"/>
                </a:lnTo>
                <a:lnTo>
                  <a:pt x="246" y="155"/>
                </a:lnTo>
                <a:lnTo>
                  <a:pt x="254" y="151"/>
                </a:lnTo>
                <a:lnTo>
                  <a:pt x="257" y="147"/>
                </a:lnTo>
                <a:lnTo>
                  <a:pt x="260" y="143"/>
                </a:lnTo>
                <a:lnTo>
                  <a:pt x="262" y="137"/>
                </a:lnTo>
                <a:lnTo>
                  <a:pt x="263" y="131"/>
                </a:lnTo>
                <a:lnTo>
                  <a:pt x="267" y="119"/>
                </a:lnTo>
                <a:lnTo>
                  <a:pt x="269" y="108"/>
                </a:lnTo>
                <a:lnTo>
                  <a:pt x="272" y="99"/>
                </a:lnTo>
                <a:lnTo>
                  <a:pt x="276" y="92"/>
                </a:lnTo>
                <a:lnTo>
                  <a:pt x="281" y="85"/>
                </a:lnTo>
                <a:lnTo>
                  <a:pt x="286" y="80"/>
                </a:lnTo>
                <a:lnTo>
                  <a:pt x="292" y="77"/>
                </a:lnTo>
                <a:lnTo>
                  <a:pt x="299" y="74"/>
                </a:lnTo>
                <a:lnTo>
                  <a:pt x="307" y="71"/>
                </a:lnTo>
                <a:lnTo>
                  <a:pt x="315" y="70"/>
                </a:lnTo>
                <a:lnTo>
                  <a:pt x="344" y="59"/>
                </a:lnTo>
                <a:lnTo>
                  <a:pt x="370" y="51"/>
                </a:lnTo>
                <a:lnTo>
                  <a:pt x="397" y="43"/>
                </a:lnTo>
                <a:lnTo>
                  <a:pt x="426" y="36"/>
                </a:lnTo>
                <a:lnTo>
                  <a:pt x="434" y="31"/>
                </a:lnTo>
                <a:lnTo>
                  <a:pt x="440" y="27"/>
                </a:lnTo>
                <a:lnTo>
                  <a:pt x="446" y="21"/>
                </a:lnTo>
                <a:lnTo>
                  <a:pt x="451" y="15"/>
                </a:lnTo>
                <a:lnTo>
                  <a:pt x="457" y="10"/>
                </a:lnTo>
                <a:lnTo>
                  <a:pt x="462" y="4"/>
                </a:lnTo>
                <a:lnTo>
                  <a:pt x="465" y="3"/>
                </a:lnTo>
                <a:lnTo>
                  <a:pt x="468" y="2"/>
                </a:lnTo>
                <a:lnTo>
                  <a:pt x="472" y="1"/>
                </a:lnTo>
                <a:lnTo>
                  <a:pt x="476" y="0"/>
                </a:lnTo>
                <a:lnTo>
                  <a:pt x="479" y="1"/>
                </a:lnTo>
                <a:lnTo>
                  <a:pt x="481" y="3"/>
                </a:lnTo>
                <a:lnTo>
                  <a:pt x="485" y="6"/>
                </a:lnTo>
                <a:lnTo>
                  <a:pt x="487" y="11"/>
                </a:lnTo>
                <a:lnTo>
                  <a:pt x="490" y="18"/>
                </a:lnTo>
                <a:lnTo>
                  <a:pt x="491" y="24"/>
                </a:lnTo>
                <a:lnTo>
                  <a:pt x="491" y="28"/>
                </a:lnTo>
                <a:lnTo>
                  <a:pt x="490" y="31"/>
                </a:lnTo>
                <a:lnTo>
                  <a:pt x="488" y="35"/>
                </a:lnTo>
                <a:lnTo>
                  <a:pt x="485" y="38"/>
                </a:lnTo>
                <a:lnTo>
                  <a:pt x="481" y="40"/>
                </a:lnTo>
                <a:lnTo>
                  <a:pt x="478" y="41"/>
                </a:lnTo>
                <a:lnTo>
                  <a:pt x="475" y="42"/>
                </a:lnTo>
                <a:lnTo>
                  <a:pt x="473" y="43"/>
                </a:lnTo>
                <a:lnTo>
                  <a:pt x="468" y="63"/>
                </a:lnTo>
                <a:lnTo>
                  <a:pt x="463" y="82"/>
                </a:lnTo>
                <a:lnTo>
                  <a:pt x="459" y="98"/>
                </a:lnTo>
                <a:lnTo>
                  <a:pt x="457" y="112"/>
                </a:lnTo>
                <a:lnTo>
                  <a:pt x="458" y="120"/>
                </a:lnTo>
                <a:lnTo>
                  <a:pt x="459" y="129"/>
                </a:lnTo>
                <a:lnTo>
                  <a:pt x="462" y="136"/>
                </a:lnTo>
                <a:lnTo>
                  <a:pt x="465" y="145"/>
                </a:lnTo>
                <a:lnTo>
                  <a:pt x="468" y="151"/>
                </a:lnTo>
                <a:lnTo>
                  <a:pt x="473" y="157"/>
                </a:lnTo>
                <a:lnTo>
                  <a:pt x="476" y="159"/>
                </a:lnTo>
                <a:lnTo>
                  <a:pt x="478" y="161"/>
                </a:lnTo>
                <a:lnTo>
                  <a:pt x="481" y="162"/>
                </a:lnTo>
                <a:lnTo>
                  <a:pt x="484" y="162"/>
                </a:lnTo>
                <a:lnTo>
                  <a:pt x="487" y="161"/>
                </a:lnTo>
                <a:lnTo>
                  <a:pt x="490" y="159"/>
                </a:lnTo>
                <a:lnTo>
                  <a:pt x="493" y="156"/>
                </a:lnTo>
                <a:lnTo>
                  <a:pt x="497" y="151"/>
                </a:lnTo>
                <a:lnTo>
                  <a:pt x="501" y="143"/>
                </a:lnTo>
                <a:lnTo>
                  <a:pt x="503" y="135"/>
                </a:lnTo>
                <a:lnTo>
                  <a:pt x="502" y="129"/>
                </a:lnTo>
                <a:lnTo>
                  <a:pt x="500" y="122"/>
                </a:lnTo>
                <a:lnTo>
                  <a:pt x="495" y="116"/>
                </a:lnTo>
                <a:lnTo>
                  <a:pt x="491" y="110"/>
                </a:lnTo>
                <a:lnTo>
                  <a:pt x="488" y="104"/>
                </a:lnTo>
                <a:lnTo>
                  <a:pt x="484" y="97"/>
                </a:lnTo>
                <a:lnTo>
                  <a:pt x="481" y="90"/>
                </a:lnTo>
                <a:lnTo>
                  <a:pt x="480" y="81"/>
                </a:lnTo>
                <a:lnTo>
                  <a:pt x="480" y="78"/>
                </a:lnTo>
                <a:lnTo>
                  <a:pt x="481" y="74"/>
                </a:lnTo>
                <a:lnTo>
                  <a:pt x="483" y="71"/>
                </a:lnTo>
                <a:lnTo>
                  <a:pt x="485" y="68"/>
                </a:lnTo>
                <a:lnTo>
                  <a:pt x="489" y="65"/>
                </a:lnTo>
                <a:lnTo>
                  <a:pt x="495" y="62"/>
                </a:lnTo>
                <a:lnTo>
                  <a:pt x="509" y="57"/>
                </a:lnTo>
                <a:lnTo>
                  <a:pt x="522" y="51"/>
                </a:lnTo>
                <a:lnTo>
                  <a:pt x="547" y="51"/>
                </a:lnTo>
                <a:lnTo>
                  <a:pt x="559" y="51"/>
                </a:lnTo>
                <a:lnTo>
                  <a:pt x="565" y="51"/>
                </a:lnTo>
                <a:lnTo>
                  <a:pt x="565" y="51"/>
                </a:lnTo>
                <a:lnTo>
                  <a:pt x="561" y="44"/>
                </a:lnTo>
                <a:lnTo>
                  <a:pt x="557" y="40"/>
                </a:lnTo>
                <a:lnTo>
                  <a:pt x="552" y="38"/>
                </a:lnTo>
                <a:lnTo>
                  <a:pt x="546" y="36"/>
                </a:lnTo>
                <a:lnTo>
                  <a:pt x="542" y="32"/>
                </a:lnTo>
                <a:lnTo>
                  <a:pt x="538" y="30"/>
                </a:lnTo>
                <a:lnTo>
                  <a:pt x="536" y="28"/>
                </a:lnTo>
                <a:lnTo>
                  <a:pt x="535" y="26"/>
                </a:lnTo>
                <a:lnTo>
                  <a:pt x="534" y="23"/>
                </a:lnTo>
                <a:lnTo>
                  <a:pt x="534" y="19"/>
                </a:lnTo>
                <a:lnTo>
                  <a:pt x="557" y="19"/>
                </a:lnTo>
                <a:lnTo>
                  <a:pt x="561" y="19"/>
                </a:lnTo>
                <a:lnTo>
                  <a:pt x="562" y="25"/>
                </a:lnTo>
                <a:lnTo>
                  <a:pt x="566" y="29"/>
                </a:lnTo>
                <a:lnTo>
                  <a:pt x="568" y="33"/>
                </a:lnTo>
                <a:lnTo>
                  <a:pt x="572" y="37"/>
                </a:lnTo>
                <a:lnTo>
                  <a:pt x="581" y="43"/>
                </a:lnTo>
                <a:lnTo>
                  <a:pt x="590" y="49"/>
                </a:lnTo>
                <a:lnTo>
                  <a:pt x="612" y="56"/>
                </a:lnTo>
                <a:lnTo>
                  <a:pt x="634" y="62"/>
                </a:lnTo>
                <a:lnTo>
                  <a:pt x="635" y="68"/>
                </a:lnTo>
                <a:lnTo>
                  <a:pt x="636" y="72"/>
                </a:lnTo>
                <a:lnTo>
                  <a:pt x="637" y="78"/>
                </a:lnTo>
                <a:lnTo>
                  <a:pt x="639" y="82"/>
                </a:lnTo>
                <a:lnTo>
                  <a:pt x="642" y="85"/>
                </a:lnTo>
                <a:lnTo>
                  <a:pt x="646" y="89"/>
                </a:lnTo>
                <a:lnTo>
                  <a:pt x="649" y="91"/>
                </a:lnTo>
                <a:lnTo>
                  <a:pt x="653" y="93"/>
                </a:lnTo>
                <a:lnTo>
                  <a:pt x="677" y="93"/>
                </a:lnTo>
                <a:lnTo>
                  <a:pt x="704" y="93"/>
                </a:lnTo>
                <a:lnTo>
                  <a:pt x="729" y="93"/>
                </a:lnTo>
                <a:lnTo>
                  <a:pt x="746" y="93"/>
                </a:lnTo>
                <a:lnTo>
                  <a:pt x="746" y="98"/>
                </a:lnTo>
                <a:lnTo>
                  <a:pt x="749" y="103"/>
                </a:lnTo>
                <a:lnTo>
                  <a:pt x="752" y="106"/>
                </a:lnTo>
                <a:lnTo>
                  <a:pt x="757" y="108"/>
                </a:lnTo>
                <a:lnTo>
                  <a:pt x="762" y="110"/>
                </a:lnTo>
                <a:lnTo>
                  <a:pt x="769" y="111"/>
                </a:lnTo>
                <a:lnTo>
                  <a:pt x="774" y="112"/>
                </a:lnTo>
                <a:lnTo>
                  <a:pt x="780" y="112"/>
                </a:lnTo>
                <a:lnTo>
                  <a:pt x="797" y="109"/>
                </a:lnTo>
                <a:lnTo>
                  <a:pt x="811" y="106"/>
                </a:lnTo>
                <a:lnTo>
                  <a:pt x="817" y="103"/>
                </a:lnTo>
                <a:lnTo>
                  <a:pt x="823" y="98"/>
                </a:lnTo>
                <a:lnTo>
                  <a:pt x="827" y="93"/>
                </a:lnTo>
                <a:lnTo>
                  <a:pt x="830" y="85"/>
                </a:lnTo>
                <a:lnTo>
                  <a:pt x="872" y="78"/>
                </a:lnTo>
                <a:lnTo>
                  <a:pt x="888" y="78"/>
                </a:lnTo>
                <a:lnTo>
                  <a:pt x="905" y="80"/>
                </a:lnTo>
                <a:lnTo>
                  <a:pt x="918" y="81"/>
                </a:lnTo>
                <a:lnTo>
                  <a:pt x="922" y="81"/>
                </a:lnTo>
                <a:lnTo>
                  <a:pt x="919" y="84"/>
                </a:lnTo>
                <a:lnTo>
                  <a:pt x="915" y="85"/>
                </a:lnTo>
                <a:lnTo>
                  <a:pt x="911" y="88"/>
                </a:lnTo>
                <a:lnTo>
                  <a:pt x="908" y="88"/>
                </a:lnTo>
                <a:lnTo>
                  <a:pt x="904" y="88"/>
                </a:lnTo>
                <a:lnTo>
                  <a:pt x="900" y="88"/>
                </a:lnTo>
                <a:lnTo>
                  <a:pt x="897" y="87"/>
                </a:lnTo>
                <a:lnTo>
                  <a:pt x="895" y="85"/>
                </a:lnTo>
                <a:lnTo>
                  <a:pt x="895" y="98"/>
                </a:lnTo>
                <a:lnTo>
                  <a:pt x="895" y="101"/>
                </a:lnTo>
                <a:lnTo>
                  <a:pt x="898" y="105"/>
                </a:lnTo>
                <a:lnTo>
                  <a:pt x="900" y="108"/>
                </a:lnTo>
                <a:lnTo>
                  <a:pt x="905" y="111"/>
                </a:lnTo>
                <a:lnTo>
                  <a:pt x="908" y="115"/>
                </a:lnTo>
                <a:lnTo>
                  <a:pt x="917" y="120"/>
                </a:lnTo>
                <a:lnTo>
                  <a:pt x="926" y="124"/>
                </a:lnTo>
                <a:lnTo>
                  <a:pt x="948" y="132"/>
                </a:lnTo>
                <a:lnTo>
                  <a:pt x="968" y="140"/>
                </a:lnTo>
                <a:lnTo>
                  <a:pt x="973" y="141"/>
                </a:lnTo>
                <a:lnTo>
                  <a:pt x="976" y="142"/>
                </a:lnTo>
                <a:lnTo>
                  <a:pt x="978" y="144"/>
                </a:lnTo>
                <a:lnTo>
                  <a:pt x="980" y="146"/>
                </a:lnTo>
                <a:lnTo>
                  <a:pt x="983" y="152"/>
                </a:lnTo>
                <a:lnTo>
                  <a:pt x="986" y="159"/>
                </a:lnTo>
                <a:lnTo>
                  <a:pt x="988" y="175"/>
                </a:lnTo>
                <a:lnTo>
                  <a:pt x="991" y="194"/>
                </a:lnTo>
                <a:lnTo>
                  <a:pt x="1018" y="194"/>
                </a:lnTo>
                <a:lnTo>
                  <a:pt x="1032" y="194"/>
                </a:lnTo>
                <a:lnTo>
                  <a:pt x="1037" y="194"/>
                </a:lnTo>
                <a:lnTo>
                  <a:pt x="1037" y="194"/>
                </a:lnTo>
                <a:lnTo>
                  <a:pt x="1060" y="211"/>
                </a:lnTo>
                <a:lnTo>
                  <a:pt x="1078" y="224"/>
                </a:lnTo>
                <a:lnTo>
                  <a:pt x="1086" y="230"/>
                </a:lnTo>
                <a:lnTo>
                  <a:pt x="1092" y="238"/>
                </a:lnTo>
                <a:lnTo>
                  <a:pt x="1100" y="249"/>
                </a:lnTo>
                <a:lnTo>
                  <a:pt x="1107" y="263"/>
                </a:lnTo>
                <a:lnTo>
                  <a:pt x="1109" y="265"/>
                </a:lnTo>
                <a:lnTo>
                  <a:pt x="1112" y="267"/>
                </a:lnTo>
                <a:lnTo>
                  <a:pt x="1115" y="268"/>
                </a:lnTo>
                <a:lnTo>
                  <a:pt x="1118" y="269"/>
                </a:lnTo>
                <a:lnTo>
                  <a:pt x="1127" y="270"/>
                </a:lnTo>
                <a:lnTo>
                  <a:pt x="1134" y="270"/>
                </a:lnTo>
                <a:lnTo>
                  <a:pt x="1137" y="279"/>
                </a:lnTo>
                <a:lnTo>
                  <a:pt x="1141" y="287"/>
                </a:lnTo>
                <a:lnTo>
                  <a:pt x="1145" y="293"/>
                </a:lnTo>
                <a:lnTo>
                  <a:pt x="1152" y="299"/>
                </a:lnTo>
                <a:lnTo>
                  <a:pt x="1159" y="303"/>
                </a:lnTo>
                <a:lnTo>
                  <a:pt x="1167" y="306"/>
                </a:lnTo>
                <a:lnTo>
                  <a:pt x="1176" y="309"/>
                </a:lnTo>
                <a:lnTo>
                  <a:pt x="1184" y="312"/>
                </a:lnTo>
                <a:lnTo>
                  <a:pt x="1223" y="318"/>
                </a:lnTo>
                <a:lnTo>
                  <a:pt x="1261" y="325"/>
                </a:lnTo>
                <a:lnTo>
                  <a:pt x="1288" y="325"/>
                </a:lnTo>
                <a:lnTo>
                  <a:pt x="1301" y="325"/>
                </a:lnTo>
                <a:lnTo>
                  <a:pt x="1306" y="325"/>
                </a:lnTo>
                <a:lnTo>
                  <a:pt x="1307" y="325"/>
                </a:lnTo>
                <a:lnTo>
                  <a:pt x="1318" y="329"/>
                </a:lnTo>
                <a:lnTo>
                  <a:pt x="1332" y="335"/>
                </a:lnTo>
                <a:lnTo>
                  <a:pt x="1340" y="339"/>
                </a:lnTo>
                <a:lnTo>
                  <a:pt x="1347" y="342"/>
                </a:lnTo>
                <a:lnTo>
                  <a:pt x="1355" y="343"/>
                </a:lnTo>
                <a:lnTo>
                  <a:pt x="1360" y="344"/>
                </a:lnTo>
                <a:lnTo>
                  <a:pt x="1372" y="344"/>
                </a:lnTo>
                <a:lnTo>
                  <a:pt x="1378" y="344"/>
                </a:lnTo>
                <a:lnTo>
                  <a:pt x="1383" y="346"/>
                </a:lnTo>
                <a:lnTo>
                  <a:pt x="1388" y="349"/>
                </a:lnTo>
                <a:lnTo>
                  <a:pt x="1394" y="353"/>
                </a:lnTo>
                <a:lnTo>
                  <a:pt x="1406" y="362"/>
                </a:lnTo>
                <a:lnTo>
                  <a:pt x="1416" y="374"/>
                </a:lnTo>
                <a:lnTo>
                  <a:pt x="1429" y="385"/>
                </a:lnTo>
                <a:lnTo>
                  <a:pt x="1441" y="396"/>
                </a:lnTo>
                <a:lnTo>
                  <a:pt x="1447" y="400"/>
                </a:lnTo>
                <a:lnTo>
                  <a:pt x="1453" y="405"/>
                </a:lnTo>
                <a:lnTo>
                  <a:pt x="1458" y="408"/>
                </a:lnTo>
                <a:lnTo>
                  <a:pt x="1465" y="409"/>
                </a:lnTo>
                <a:lnTo>
                  <a:pt x="1465" y="419"/>
                </a:lnTo>
                <a:lnTo>
                  <a:pt x="1467" y="429"/>
                </a:lnTo>
                <a:lnTo>
                  <a:pt x="1471" y="442"/>
                </a:lnTo>
                <a:lnTo>
                  <a:pt x="1476" y="455"/>
                </a:lnTo>
                <a:lnTo>
                  <a:pt x="1480" y="469"/>
                </a:lnTo>
                <a:lnTo>
                  <a:pt x="1485" y="482"/>
                </a:lnTo>
                <a:lnTo>
                  <a:pt x="1491" y="493"/>
                </a:lnTo>
                <a:lnTo>
                  <a:pt x="1495" y="502"/>
                </a:lnTo>
                <a:lnTo>
                  <a:pt x="1498" y="507"/>
                </a:lnTo>
                <a:lnTo>
                  <a:pt x="1503" y="512"/>
                </a:lnTo>
                <a:lnTo>
                  <a:pt x="1508" y="515"/>
                </a:lnTo>
                <a:lnTo>
                  <a:pt x="1514" y="518"/>
                </a:lnTo>
                <a:lnTo>
                  <a:pt x="1518" y="521"/>
                </a:lnTo>
                <a:lnTo>
                  <a:pt x="1522" y="526"/>
                </a:lnTo>
                <a:lnTo>
                  <a:pt x="1525" y="530"/>
                </a:lnTo>
                <a:lnTo>
                  <a:pt x="1526" y="537"/>
                </a:lnTo>
                <a:lnTo>
                  <a:pt x="1515" y="548"/>
                </a:lnTo>
                <a:lnTo>
                  <a:pt x="1503" y="560"/>
                </a:lnTo>
                <a:lnTo>
                  <a:pt x="1490" y="570"/>
                </a:lnTo>
                <a:lnTo>
                  <a:pt x="1478" y="581"/>
                </a:lnTo>
                <a:lnTo>
                  <a:pt x="1471" y="586"/>
                </a:lnTo>
                <a:lnTo>
                  <a:pt x="1466" y="593"/>
                </a:lnTo>
                <a:lnTo>
                  <a:pt x="1462" y="598"/>
                </a:lnTo>
                <a:lnTo>
                  <a:pt x="1457" y="605"/>
                </a:lnTo>
                <a:lnTo>
                  <a:pt x="1454" y="612"/>
                </a:lnTo>
                <a:lnTo>
                  <a:pt x="1451" y="620"/>
                </a:lnTo>
                <a:lnTo>
                  <a:pt x="1450" y="629"/>
                </a:lnTo>
                <a:lnTo>
                  <a:pt x="1449" y="637"/>
                </a:lnTo>
                <a:lnTo>
                  <a:pt x="1450" y="644"/>
                </a:lnTo>
                <a:lnTo>
                  <a:pt x="1452" y="648"/>
                </a:lnTo>
                <a:lnTo>
                  <a:pt x="1454" y="650"/>
                </a:lnTo>
                <a:lnTo>
                  <a:pt x="1457" y="652"/>
                </a:lnTo>
                <a:lnTo>
                  <a:pt x="1465" y="654"/>
                </a:lnTo>
                <a:lnTo>
                  <a:pt x="1473" y="657"/>
                </a:lnTo>
                <a:lnTo>
                  <a:pt x="1478" y="660"/>
                </a:lnTo>
                <a:lnTo>
                  <a:pt x="1483" y="663"/>
                </a:lnTo>
                <a:lnTo>
                  <a:pt x="1488" y="667"/>
                </a:lnTo>
                <a:lnTo>
                  <a:pt x="1491" y="673"/>
                </a:lnTo>
                <a:lnTo>
                  <a:pt x="1494" y="678"/>
                </a:lnTo>
                <a:lnTo>
                  <a:pt x="1497" y="684"/>
                </a:lnTo>
                <a:lnTo>
                  <a:pt x="1498" y="689"/>
                </a:lnTo>
                <a:lnTo>
                  <a:pt x="1500" y="695"/>
                </a:lnTo>
                <a:lnTo>
                  <a:pt x="1523" y="695"/>
                </a:lnTo>
                <a:lnTo>
                  <a:pt x="1536" y="695"/>
                </a:lnTo>
                <a:lnTo>
                  <a:pt x="1541" y="695"/>
                </a:lnTo>
                <a:lnTo>
                  <a:pt x="1542" y="695"/>
                </a:lnTo>
                <a:lnTo>
                  <a:pt x="1542" y="701"/>
                </a:lnTo>
                <a:lnTo>
                  <a:pt x="1544" y="708"/>
                </a:lnTo>
                <a:lnTo>
                  <a:pt x="1546" y="712"/>
                </a:lnTo>
                <a:lnTo>
                  <a:pt x="1549" y="714"/>
                </a:lnTo>
                <a:lnTo>
                  <a:pt x="1552" y="714"/>
                </a:lnTo>
                <a:lnTo>
                  <a:pt x="1555" y="712"/>
                </a:lnTo>
                <a:lnTo>
                  <a:pt x="1558" y="710"/>
                </a:lnTo>
                <a:lnTo>
                  <a:pt x="1560" y="708"/>
                </a:lnTo>
                <a:lnTo>
                  <a:pt x="1564" y="701"/>
                </a:lnTo>
                <a:lnTo>
                  <a:pt x="1569" y="695"/>
                </a:lnTo>
                <a:lnTo>
                  <a:pt x="1583" y="674"/>
                </a:lnTo>
                <a:lnTo>
                  <a:pt x="1598" y="654"/>
                </a:lnTo>
                <a:lnTo>
                  <a:pt x="1606" y="646"/>
                </a:lnTo>
                <a:lnTo>
                  <a:pt x="1615" y="639"/>
                </a:lnTo>
                <a:lnTo>
                  <a:pt x="1619" y="637"/>
                </a:lnTo>
                <a:lnTo>
                  <a:pt x="1624" y="635"/>
                </a:lnTo>
                <a:lnTo>
                  <a:pt x="1629" y="634"/>
                </a:lnTo>
                <a:lnTo>
                  <a:pt x="1633" y="633"/>
                </a:lnTo>
                <a:lnTo>
                  <a:pt x="1646" y="635"/>
                </a:lnTo>
                <a:lnTo>
                  <a:pt x="1661" y="638"/>
                </a:lnTo>
                <a:lnTo>
                  <a:pt x="1678" y="644"/>
                </a:lnTo>
                <a:lnTo>
                  <a:pt x="1694" y="650"/>
                </a:lnTo>
                <a:lnTo>
                  <a:pt x="1724" y="664"/>
                </a:lnTo>
                <a:lnTo>
                  <a:pt x="1746" y="676"/>
                </a:lnTo>
                <a:lnTo>
                  <a:pt x="1751" y="679"/>
                </a:lnTo>
                <a:lnTo>
                  <a:pt x="1756" y="682"/>
                </a:lnTo>
                <a:lnTo>
                  <a:pt x="1762" y="684"/>
                </a:lnTo>
                <a:lnTo>
                  <a:pt x="1767" y="686"/>
                </a:lnTo>
                <a:lnTo>
                  <a:pt x="1772" y="687"/>
                </a:lnTo>
                <a:lnTo>
                  <a:pt x="1775" y="689"/>
                </a:lnTo>
                <a:lnTo>
                  <a:pt x="1778" y="691"/>
                </a:lnTo>
                <a:lnTo>
                  <a:pt x="1780" y="695"/>
                </a:lnTo>
                <a:lnTo>
                  <a:pt x="1782" y="706"/>
                </a:lnTo>
                <a:lnTo>
                  <a:pt x="1783" y="716"/>
                </a:lnTo>
                <a:lnTo>
                  <a:pt x="1783" y="727"/>
                </a:lnTo>
                <a:lnTo>
                  <a:pt x="1783" y="738"/>
                </a:lnTo>
                <a:lnTo>
                  <a:pt x="1794" y="738"/>
                </a:lnTo>
                <a:lnTo>
                  <a:pt x="1795" y="738"/>
                </a:lnTo>
                <a:lnTo>
                  <a:pt x="1801" y="736"/>
                </a:lnTo>
                <a:lnTo>
                  <a:pt x="1805" y="732"/>
                </a:lnTo>
                <a:lnTo>
                  <a:pt x="1808" y="729"/>
                </a:lnTo>
                <a:lnTo>
                  <a:pt x="1813" y="726"/>
                </a:lnTo>
                <a:lnTo>
                  <a:pt x="1816" y="724"/>
                </a:lnTo>
                <a:lnTo>
                  <a:pt x="1820" y="720"/>
                </a:lnTo>
                <a:lnTo>
                  <a:pt x="1824" y="718"/>
                </a:lnTo>
                <a:lnTo>
                  <a:pt x="1830" y="718"/>
                </a:lnTo>
                <a:lnTo>
                  <a:pt x="1836" y="718"/>
                </a:lnTo>
                <a:lnTo>
                  <a:pt x="1843" y="719"/>
                </a:lnTo>
                <a:lnTo>
                  <a:pt x="1848" y="722"/>
                </a:lnTo>
                <a:lnTo>
                  <a:pt x="1854" y="723"/>
                </a:lnTo>
                <a:lnTo>
                  <a:pt x="1862" y="728"/>
                </a:lnTo>
                <a:lnTo>
                  <a:pt x="1870" y="733"/>
                </a:lnTo>
                <a:lnTo>
                  <a:pt x="1877" y="739"/>
                </a:lnTo>
                <a:lnTo>
                  <a:pt x="1885" y="744"/>
                </a:lnTo>
                <a:lnTo>
                  <a:pt x="1890" y="746"/>
                </a:lnTo>
                <a:lnTo>
                  <a:pt x="1895" y="748"/>
                </a:lnTo>
                <a:lnTo>
                  <a:pt x="1900" y="749"/>
                </a:lnTo>
                <a:lnTo>
                  <a:pt x="1907" y="749"/>
                </a:lnTo>
                <a:lnTo>
                  <a:pt x="1944" y="742"/>
                </a:lnTo>
                <a:lnTo>
                  <a:pt x="1964" y="739"/>
                </a:lnTo>
                <a:lnTo>
                  <a:pt x="1971" y="738"/>
                </a:lnTo>
                <a:lnTo>
                  <a:pt x="1972" y="738"/>
                </a:lnTo>
                <a:lnTo>
                  <a:pt x="1995" y="744"/>
                </a:lnTo>
                <a:lnTo>
                  <a:pt x="2017" y="751"/>
                </a:lnTo>
                <a:lnTo>
                  <a:pt x="2036" y="758"/>
                </a:lnTo>
                <a:lnTo>
                  <a:pt x="2052" y="765"/>
                </a:lnTo>
                <a:lnTo>
                  <a:pt x="2060" y="776"/>
                </a:lnTo>
                <a:lnTo>
                  <a:pt x="2070" y="788"/>
                </a:lnTo>
                <a:lnTo>
                  <a:pt x="2081" y="801"/>
                </a:lnTo>
                <a:lnTo>
                  <a:pt x="2094" y="812"/>
                </a:lnTo>
                <a:lnTo>
                  <a:pt x="2108" y="824"/>
                </a:lnTo>
                <a:lnTo>
                  <a:pt x="2121" y="835"/>
                </a:lnTo>
                <a:lnTo>
                  <a:pt x="2134" y="844"/>
                </a:lnTo>
                <a:lnTo>
                  <a:pt x="2145" y="849"/>
                </a:lnTo>
                <a:lnTo>
                  <a:pt x="2155" y="850"/>
                </a:lnTo>
                <a:lnTo>
                  <a:pt x="2163" y="850"/>
                </a:lnTo>
                <a:lnTo>
                  <a:pt x="2171" y="850"/>
                </a:lnTo>
                <a:lnTo>
                  <a:pt x="2180" y="849"/>
                </a:lnTo>
                <a:lnTo>
                  <a:pt x="2187" y="848"/>
                </a:lnTo>
                <a:lnTo>
                  <a:pt x="2195" y="848"/>
                </a:lnTo>
                <a:lnTo>
                  <a:pt x="2202" y="848"/>
                </a:lnTo>
                <a:lnTo>
                  <a:pt x="2211" y="849"/>
                </a:lnTo>
                <a:lnTo>
                  <a:pt x="2216" y="851"/>
                </a:lnTo>
                <a:lnTo>
                  <a:pt x="2222" y="855"/>
                </a:lnTo>
                <a:lnTo>
                  <a:pt x="2227" y="858"/>
                </a:lnTo>
                <a:lnTo>
                  <a:pt x="2231" y="862"/>
                </a:lnTo>
                <a:lnTo>
                  <a:pt x="2236" y="867"/>
                </a:lnTo>
                <a:lnTo>
                  <a:pt x="2239" y="871"/>
                </a:lnTo>
                <a:lnTo>
                  <a:pt x="2242" y="876"/>
                </a:lnTo>
                <a:lnTo>
                  <a:pt x="2244" y="882"/>
                </a:lnTo>
                <a:lnTo>
                  <a:pt x="2249" y="894"/>
                </a:lnTo>
                <a:lnTo>
                  <a:pt x="2251" y="907"/>
                </a:lnTo>
                <a:lnTo>
                  <a:pt x="2252" y="920"/>
                </a:lnTo>
                <a:lnTo>
                  <a:pt x="2253" y="935"/>
                </a:lnTo>
                <a:lnTo>
                  <a:pt x="2252" y="956"/>
                </a:lnTo>
                <a:lnTo>
                  <a:pt x="2250" y="977"/>
                </a:lnTo>
                <a:lnTo>
                  <a:pt x="2246" y="995"/>
                </a:lnTo>
                <a:lnTo>
                  <a:pt x="2241" y="1013"/>
                </a:lnTo>
                <a:lnTo>
                  <a:pt x="2236" y="1028"/>
                </a:lnTo>
                <a:lnTo>
                  <a:pt x="2228" y="1042"/>
                </a:lnTo>
                <a:lnTo>
                  <a:pt x="2221" y="1056"/>
                </a:lnTo>
                <a:lnTo>
                  <a:pt x="2212" y="1069"/>
                </a:lnTo>
                <a:lnTo>
                  <a:pt x="2194" y="1092"/>
                </a:lnTo>
                <a:lnTo>
                  <a:pt x="2175" y="1114"/>
                </a:lnTo>
                <a:lnTo>
                  <a:pt x="2156" y="1137"/>
                </a:lnTo>
                <a:lnTo>
                  <a:pt x="2138" y="1162"/>
                </a:lnTo>
                <a:lnTo>
                  <a:pt x="2129" y="1172"/>
                </a:lnTo>
                <a:lnTo>
                  <a:pt x="2122" y="1179"/>
                </a:lnTo>
                <a:lnTo>
                  <a:pt x="2116" y="1187"/>
                </a:lnTo>
                <a:lnTo>
                  <a:pt x="2111" y="1197"/>
                </a:lnTo>
                <a:lnTo>
                  <a:pt x="2103" y="1205"/>
                </a:lnTo>
                <a:lnTo>
                  <a:pt x="2097" y="1213"/>
                </a:lnTo>
                <a:lnTo>
                  <a:pt x="2090" y="1218"/>
                </a:lnTo>
                <a:lnTo>
                  <a:pt x="2084" y="1222"/>
                </a:lnTo>
                <a:lnTo>
                  <a:pt x="2071" y="1231"/>
                </a:lnTo>
                <a:lnTo>
                  <a:pt x="2057" y="1243"/>
                </a:lnTo>
                <a:lnTo>
                  <a:pt x="2053" y="1247"/>
                </a:lnTo>
                <a:lnTo>
                  <a:pt x="2050" y="1253"/>
                </a:lnTo>
                <a:lnTo>
                  <a:pt x="2048" y="1259"/>
                </a:lnTo>
                <a:lnTo>
                  <a:pt x="2047" y="1266"/>
                </a:lnTo>
                <a:lnTo>
                  <a:pt x="2047" y="1281"/>
                </a:lnTo>
                <a:lnTo>
                  <a:pt x="2048" y="1297"/>
                </a:lnTo>
                <a:lnTo>
                  <a:pt x="2053" y="1331"/>
                </a:lnTo>
                <a:lnTo>
                  <a:pt x="2057" y="1362"/>
                </a:lnTo>
                <a:lnTo>
                  <a:pt x="2057" y="1374"/>
                </a:lnTo>
                <a:lnTo>
                  <a:pt x="2054" y="1386"/>
                </a:lnTo>
                <a:lnTo>
                  <a:pt x="2053" y="1397"/>
                </a:lnTo>
                <a:lnTo>
                  <a:pt x="2051" y="1407"/>
                </a:lnTo>
                <a:lnTo>
                  <a:pt x="2047" y="1427"/>
                </a:lnTo>
                <a:lnTo>
                  <a:pt x="2045" y="1443"/>
                </a:lnTo>
                <a:lnTo>
                  <a:pt x="2041" y="1456"/>
                </a:lnTo>
                <a:lnTo>
                  <a:pt x="2037" y="1467"/>
                </a:lnTo>
                <a:lnTo>
                  <a:pt x="2031" y="1473"/>
                </a:lnTo>
                <a:lnTo>
                  <a:pt x="2023" y="1483"/>
                </a:lnTo>
                <a:lnTo>
                  <a:pt x="2020" y="1489"/>
                </a:lnTo>
                <a:lnTo>
                  <a:pt x="2017" y="1494"/>
                </a:lnTo>
                <a:lnTo>
                  <a:pt x="2014" y="1499"/>
                </a:lnTo>
                <a:lnTo>
                  <a:pt x="2014" y="1505"/>
                </a:lnTo>
                <a:lnTo>
                  <a:pt x="2013" y="1520"/>
                </a:lnTo>
                <a:lnTo>
                  <a:pt x="2012" y="1537"/>
                </a:lnTo>
                <a:lnTo>
                  <a:pt x="2009" y="1554"/>
                </a:lnTo>
                <a:lnTo>
                  <a:pt x="2007" y="1563"/>
                </a:lnTo>
                <a:lnTo>
                  <a:pt x="1990" y="1588"/>
                </a:lnTo>
                <a:lnTo>
                  <a:pt x="1976" y="1609"/>
                </a:lnTo>
                <a:lnTo>
                  <a:pt x="1963" y="1629"/>
                </a:lnTo>
                <a:lnTo>
                  <a:pt x="1945" y="1652"/>
                </a:lnTo>
                <a:lnTo>
                  <a:pt x="1943" y="1662"/>
                </a:lnTo>
                <a:lnTo>
                  <a:pt x="1941" y="1673"/>
                </a:lnTo>
                <a:lnTo>
                  <a:pt x="1940" y="1683"/>
                </a:lnTo>
                <a:lnTo>
                  <a:pt x="1938" y="1691"/>
                </a:lnTo>
                <a:lnTo>
                  <a:pt x="1934" y="1697"/>
                </a:lnTo>
                <a:lnTo>
                  <a:pt x="1927" y="1705"/>
                </a:lnTo>
                <a:lnTo>
                  <a:pt x="1918" y="1713"/>
                </a:lnTo>
                <a:lnTo>
                  <a:pt x="1908" y="1719"/>
                </a:lnTo>
                <a:lnTo>
                  <a:pt x="1897" y="1724"/>
                </a:lnTo>
                <a:lnTo>
                  <a:pt x="1886" y="1729"/>
                </a:lnTo>
                <a:lnTo>
                  <a:pt x="1875" y="1732"/>
                </a:lnTo>
                <a:lnTo>
                  <a:pt x="1864" y="1733"/>
                </a:lnTo>
                <a:lnTo>
                  <a:pt x="1841" y="1733"/>
                </a:lnTo>
                <a:lnTo>
                  <a:pt x="1819" y="1734"/>
                </a:lnTo>
                <a:lnTo>
                  <a:pt x="1809" y="1736"/>
                </a:lnTo>
                <a:lnTo>
                  <a:pt x="1800" y="1737"/>
                </a:lnTo>
                <a:lnTo>
                  <a:pt x="1790" y="1741"/>
                </a:lnTo>
                <a:lnTo>
                  <a:pt x="1780" y="1745"/>
                </a:lnTo>
                <a:lnTo>
                  <a:pt x="1775" y="1748"/>
                </a:lnTo>
                <a:lnTo>
                  <a:pt x="1770" y="1753"/>
                </a:lnTo>
                <a:lnTo>
                  <a:pt x="1767" y="1758"/>
                </a:lnTo>
                <a:lnTo>
                  <a:pt x="1764" y="1763"/>
                </a:lnTo>
                <a:lnTo>
                  <a:pt x="1756" y="1770"/>
                </a:lnTo>
                <a:lnTo>
                  <a:pt x="1749" y="1775"/>
                </a:lnTo>
                <a:lnTo>
                  <a:pt x="1740" y="1780"/>
                </a:lnTo>
                <a:lnTo>
                  <a:pt x="1733" y="1783"/>
                </a:lnTo>
                <a:lnTo>
                  <a:pt x="1718" y="1788"/>
                </a:lnTo>
                <a:lnTo>
                  <a:pt x="1702" y="1793"/>
                </a:lnTo>
                <a:lnTo>
                  <a:pt x="1695" y="1795"/>
                </a:lnTo>
                <a:lnTo>
                  <a:pt x="1687" y="1797"/>
                </a:lnTo>
                <a:lnTo>
                  <a:pt x="1681" y="1800"/>
                </a:lnTo>
                <a:lnTo>
                  <a:pt x="1674" y="1803"/>
                </a:lnTo>
                <a:lnTo>
                  <a:pt x="1668" y="1808"/>
                </a:lnTo>
                <a:lnTo>
                  <a:pt x="1661" y="1814"/>
                </a:lnTo>
                <a:lnTo>
                  <a:pt x="1655" y="1821"/>
                </a:lnTo>
                <a:lnTo>
                  <a:pt x="1650" y="1829"/>
                </a:lnTo>
                <a:lnTo>
                  <a:pt x="1644" y="1836"/>
                </a:lnTo>
                <a:lnTo>
                  <a:pt x="1639" y="1841"/>
                </a:lnTo>
                <a:lnTo>
                  <a:pt x="1632" y="1845"/>
                </a:lnTo>
                <a:lnTo>
                  <a:pt x="1626" y="1848"/>
                </a:lnTo>
                <a:lnTo>
                  <a:pt x="1618" y="1851"/>
                </a:lnTo>
                <a:lnTo>
                  <a:pt x="1612" y="1855"/>
                </a:lnTo>
                <a:lnTo>
                  <a:pt x="1605" y="1859"/>
                </a:lnTo>
                <a:lnTo>
                  <a:pt x="1599" y="1864"/>
                </a:lnTo>
                <a:lnTo>
                  <a:pt x="1592" y="1873"/>
                </a:lnTo>
                <a:lnTo>
                  <a:pt x="1588" y="1881"/>
                </a:lnTo>
                <a:lnTo>
                  <a:pt x="1586" y="1891"/>
                </a:lnTo>
                <a:lnTo>
                  <a:pt x="1584" y="1900"/>
                </a:lnTo>
                <a:lnTo>
                  <a:pt x="1584" y="1919"/>
                </a:lnTo>
                <a:lnTo>
                  <a:pt x="1584" y="1941"/>
                </a:lnTo>
                <a:lnTo>
                  <a:pt x="1584" y="1988"/>
                </a:lnTo>
                <a:lnTo>
                  <a:pt x="1584" y="2012"/>
                </a:lnTo>
                <a:lnTo>
                  <a:pt x="1584" y="2021"/>
                </a:lnTo>
                <a:lnTo>
                  <a:pt x="1584" y="2022"/>
                </a:lnTo>
                <a:lnTo>
                  <a:pt x="1572" y="2028"/>
                </a:lnTo>
                <a:lnTo>
                  <a:pt x="1560" y="2037"/>
                </a:lnTo>
                <a:lnTo>
                  <a:pt x="1550" y="2046"/>
                </a:lnTo>
                <a:lnTo>
                  <a:pt x="1542" y="2056"/>
                </a:lnTo>
                <a:lnTo>
                  <a:pt x="1534" y="2066"/>
                </a:lnTo>
                <a:lnTo>
                  <a:pt x="1526" y="2078"/>
                </a:lnTo>
                <a:lnTo>
                  <a:pt x="1520" y="2090"/>
                </a:lnTo>
                <a:lnTo>
                  <a:pt x="1515" y="2103"/>
                </a:lnTo>
                <a:lnTo>
                  <a:pt x="1508" y="2117"/>
                </a:lnTo>
                <a:lnTo>
                  <a:pt x="1503" y="2129"/>
                </a:lnTo>
                <a:lnTo>
                  <a:pt x="1498" y="2142"/>
                </a:lnTo>
                <a:lnTo>
                  <a:pt x="1492" y="2157"/>
                </a:lnTo>
                <a:lnTo>
                  <a:pt x="1480" y="2173"/>
                </a:lnTo>
                <a:lnTo>
                  <a:pt x="1468" y="2185"/>
                </a:lnTo>
                <a:lnTo>
                  <a:pt x="1455" y="2196"/>
                </a:lnTo>
                <a:lnTo>
                  <a:pt x="1443" y="2206"/>
                </a:lnTo>
                <a:lnTo>
                  <a:pt x="1431" y="2216"/>
                </a:lnTo>
                <a:lnTo>
                  <a:pt x="1421" y="2225"/>
                </a:lnTo>
                <a:lnTo>
                  <a:pt x="1415" y="2232"/>
                </a:lnTo>
                <a:lnTo>
                  <a:pt x="1410" y="2238"/>
                </a:lnTo>
                <a:lnTo>
                  <a:pt x="1405" y="2246"/>
                </a:lnTo>
                <a:lnTo>
                  <a:pt x="1399" y="2254"/>
                </a:lnTo>
                <a:lnTo>
                  <a:pt x="1375" y="2296"/>
                </a:lnTo>
                <a:lnTo>
                  <a:pt x="1352" y="2340"/>
                </a:lnTo>
                <a:lnTo>
                  <a:pt x="1345" y="2350"/>
                </a:lnTo>
                <a:lnTo>
                  <a:pt x="1338" y="2360"/>
                </a:lnTo>
                <a:lnTo>
                  <a:pt x="1329" y="2368"/>
                </a:lnTo>
                <a:lnTo>
                  <a:pt x="1319" y="2375"/>
                </a:lnTo>
                <a:lnTo>
                  <a:pt x="1309" y="2381"/>
                </a:lnTo>
                <a:lnTo>
                  <a:pt x="1299" y="2386"/>
                </a:lnTo>
                <a:lnTo>
                  <a:pt x="1286" y="2388"/>
                </a:lnTo>
                <a:lnTo>
                  <a:pt x="1272" y="2389"/>
                </a:lnTo>
                <a:lnTo>
                  <a:pt x="1262" y="2388"/>
                </a:lnTo>
                <a:lnTo>
                  <a:pt x="1250" y="2386"/>
                </a:lnTo>
                <a:lnTo>
                  <a:pt x="1239" y="2383"/>
                </a:lnTo>
                <a:lnTo>
                  <a:pt x="1229" y="2379"/>
                </a:lnTo>
                <a:lnTo>
                  <a:pt x="1208" y="2373"/>
                </a:lnTo>
                <a:lnTo>
                  <a:pt x="1195" y="2369"/>
                </a:lnTo>
                <a:lnTo>
                  <a:pt x="1186" y="2369"/>
                </a:lnTo>
                <a:lnTo>
                  <a:pt x="1178" y="2367"/>
                </a:lnTo>
                <a:lnTo>
                  <a:pt x="1169" y="2364"/>
                </a:lnTo>
                <a:lnTo>
                  <a:pt x="1161" y="2360"/>
                </a:lnTo>
                <a:lnTo>
                  <a:pt x="1152" y="2356"/>
                </a:lnTo>
                <a:lnTo>
                  <a:pt x="1143" y="2353"/>
                </a:lnTo>
                <a:lnTo>
                  <a:pt x="1135" y="2351"/>
                </a:lnTo>
                <a:lnTo>
                  <a:pt x="1126" y="2351"/>
                </a:lnTo>
                <a:lnTo>
                  <a:pt x="1121" y="2351"/>
                </a:lnTo>
                <a:lnTo>
                  <a:pt x="1115" y="2353"/>
                </a:lnTo>
                <a:lnTo>
                  <a:pt x="1112" y="2355"/>
                </a:lnTo>
                <a:lnTo>
                  <a:pt x="1111" y="2358"/>
                </a:lnTo>
                <a:lnTo>
                  <a:pt x="1112" y="2364"/>
                </a:lnTo>
                <a:lnTo>
                  <a:pt x="1115" y="2368"/>
                </a:lnTo>
                <a:lnTo>
                  <a:pt x="1119" y="2373"/>
                </a:lnTo>
                <a:lnTo>
                  <a:pt x="1125" y="2377"/>
                </a:lnTo>
                <a:lnTo>
                  <a:pt x="1135" y="2383"/>
                </a:lnTo>
                <a:lnTo>
                  <a:pt x="1141" y="2389"/>
                </a:lnTo>
                <a:lnTo>
                  <a:pt x="1145" y="2394"/>
                </a:lnTo>
                <a:lnTo>
                  <a:pt x="1149" y="2399"/>
                </a:lnTo>
                <a:lnTo>
                  <a:pt x="1151" y="2405"/>
                </a:lnTo>
                <a:lnTo>
                  <a:pt x="1153" y="2411"/>
                </a:lnTo>
                <a:lnTo>
                  <a:pt x="1156" y="2424"/>
                </a:lnTo>
                <a:lnTo>
                  <a:pt x="1161" y="2440"/>
                </a:lnTo>
                <a:lnTo>
                  <a:pt x="1165" y="2446"/>
                </a:lnTo>
                <a:lnTo>
                  <a:pt x="1169" y="2450"/>
                </a:lnTo>
                <a:lnTo>
                  <a:pt x="1175" y="2455"/>
                </a:lnTo>
                <a:lnTo>
                  <a:pt x="1181" y="2458"/>
                </a:lnTo>
                <a:lnTo>
                  <a:pt x="1186" y="2462"/>
                </a:lnTo>
                <a:lnTo>
                  <a:pt x="1191" y="2467"/>
                </a:lnTo>
                <a:lnTo>
                  <a:pt x="1193" y="2469"/>
                </a:lnTo>
                <a:lnTo>
                  <a:pt x="1194" y="2471"/>
                </a:lnTo>
                <a:lnTo>
                  <a:pt x="1195" y="2474"/>
                </a:lnTo>
                <a:lnTo>
                  <a:pt x="1195" y="2477"/>
                </a:lnTo>
                <a:lnTo>
                  <a:pt x="1195" y="2490"/>
                </a:lnTo>
                <a:lnTo>
                  <a:pt x="1194" y="2502"/>
                </a:lnTo>
                <a:lnTo>
                  <a:pt x="1193" y="2508"/>
                </a:lnTo>
                <a:lnTo>
                  <a:pt x="1191" y="2513"/>
                </a:lnTo>
                <a:lnTo>
                  <a:pt x="1187" y="2519"/>
                </a:lnTo>
                <a:lnTo>
                  <a:pt x="1184" y="2524"/>
                </a:lnTo>
                <a:lnTo>
                  <a:pt x="1172" y="2539"/>
                </a:lnTo>
                <a:lnTo>
                  <a:pt x="1163" y="2552"/>
                </a:lnTo>
                <a:lnTo>
                  <a:pt x="1152" y="2563"/>
                </a:lnTo>
                <a:lnTo>
                  <a:pt x="1141" y="2574"/>
                </a:lnTo>
                <a:lnTo>
                  <a:pt x="1136" y="2579"/>
                </a:lnTo>
                <a:lnTo>
                  <a:pt x="1130" y="2585"/>
                </a:lnTo>
                <a:lnTo>
                  <a:pt x="1124" y="2588"/>
                </a:lnTo>
                <a:lnTo>
                  <a:pt x="1117" y="2591"/>
                </a:lnTo>
                <a:lnTo>
                  <a:pt x="1105" y="2595"/>
                </a:lnTo>
                <a:lnTo>
                  <a:pt x="1092" y="2599"/>
                </a:lnTo>
                <a:lnTo>
                  <a:pt x="1065" y="2603"/>
                </a:lnTo>
                <a:lnTo>
                  <a:pt x="1037" y="2609"/>
                </a:lnTo>
                <a:lnTo>
                  <a:pt x="1027" y="2611"/>
                </a:lnTo>
                <a:lnTo>
                  <a:pt x="1013" y="2611"/>
                </a:lnTo>
                <a:lnTo>
                  <a:pt x="999" y="2609"/>
                </a:lnTo>
                <a:lnTo>
                  <a:pt x="983" y="2608"/>
                </a:lnTo>
                <a:lnTo>
                  <a:pt x="969" y="2607"/>
                </a:lnTo>
                <a:lnTo>
                  <a:pt x="956" y="2607"/>
                </a:lnTo>
                <a:lnTo>
                  <a:pt x="950" y="2607"/>
                </a:lnTo>
                <a:lnTo>
                  <a:pt x="946" y="2608"/>
                </a:lnTo>
                <a:lnTo>
                  <a:pt x="941" y="2611"/>
                </a:lnTo>
                <a:lnTo>
                  <a:pt x="938" y="2613"/>
                </a:lnTo>
                <a:lnTo>
                  <a:pt x="934" y="2617"/>
                </a:lnTo>
                <a:lnTo>
                  <a:pt x="931" y="2622"/>
                </a:lnTo>
                <a:lnTo>
                  <a:pt x="928" y="2628"/>
                </a:lnTo>
                <a:lnTo>
                  <a:pt x="927" y="2634"/>
                </a:lnTo>
                <a:lnTo>
                  <a:pt x="926" y="2647"/>
                </a:lnTo>
                <a:lnTo>
                  <a:pt x="925" y="2661"/>
                </a:lnTo>
                <a:lnTo>
                  <a:pt x="926" y="2675"/>
                </a:lnTo>
                <a:lnTo>
                  <a:pt x="926" y="2690"/>
                </a:lnTo>
                <a:lnTo>
                  <a:pt x="926" y="2696"/>
                </a:lnTo>
                <a:lnTo>
                  <a:pt x="925" y="2703"/>
                </a:lnTo>
                <a:lnTo>
                  <a:pt x="924" y="2708"/>
                </a:lnTo>
                <a:lnTo>
                  <a:pt x="922" y="2713"/>
                </a:lnTo>
                <a:lnTo>
                  <a:pt x="922" y="2709"/>
                </a:lnTo>
                <a:lnTo>
                  <a:pt x="922" y="2728"/>
                </a:lnTo>
                <a:lnTo>
                  <a:pt x="921" y="2732"/>
                </a:lnTo>
                <a:lnTo>
                  <a:pt x="918" y="2735"/>
                </a:lnTo>
                <a:lnTo>
                  <a:pt x="913" y="2738"/>
                </a:lnTo>
                <a:lnTo>
                  <a:pt x="907" y="2741"/>
                </a:lnTo>
                <a:lnTo>
                  <a:pt x="900" y="2744"/>
                </a:lnTo>
                <a:lnTo>
                  <a:pt x="893" y="2746"/>
                </a:lnTo>
                <a:lnTo>
                  <a:pt x="886" y="2747"/>
                </a:lnTo>
                <a:lnTo>
                  <a:pt x="880" y="2748"/>
                </a:lnTo>
                <a:lnTo>
                  <a:pt x="868" y="2747"/>
                </a:lnTo>
                <a:lnTo>
                  <a:pt x="858" y="2745"/>
                </a:lnTo>
                <a:lnTo>
                  <a:pt x="850" y="2740"/>
                </a:lnTo>
                <a:lnTo>
                  <a:pt x="842" y="2736"/>
                </a:lnTo>
                <a:lnTo>
                  <a:pt x="834" y="2732"/>
                </a:lnTo>
                <a:lnTo>
                  <a:pt x="827" y="2728"/>
                </a:lnTo>
                <a:lnTo>
                  <a:pt x="817" y="2725"/>
                </a:lnTo>
                <a:lnTo>
                  <a:pt x="807" y="2725"/>
                </a:lnTo>
                <a:lnTo>
                  <a:pt x="803" y="2725"/>
                </a:lnTo>
                <a:lnTo>
                  <a:pt x="799" y="2726"/>
                </a:lnTo>
                <a:lnTo>
                  <a:pt x="796" y="2728"/>
                </a:lnTo>
                <a:lnTo>
                  <a:pt x="793" y="2732"/>
                </a:lnTo>
                <a:lnTo>
                  <a:pt x="791" y="2735"/>
                </a:lnTo>
                <a:lnTo>
                  <a:pt x="789" y="2738"/>
                </a:lnTo>
                <a:lnTo>
                  <a:pt x="788" y="2741"/>
                </a:lnTo>
                <a:lnTo>
                  <a:pt x="788" y="2744"/>
                </a:lnTo>
                <a:lnTo>
                  <a:pt x="789" y="2753"/>
                </a:lnTo>
                <a:lnTo>
                  <a:pt x="791" y="2764"/>
                </a:lnTo>
                <a:lnTo>
                  <a:pt x="796" y="2776"/>
                </a:lnTo>
                <a:lnTo>
                  <a:pt x="801" y="2787"/>
                </a:lnTo>
                <a:lnTo>
                  <a:pt x="806" y="2798"/>
                </a:lnTo>
                <a:lnTo>
                  <a:pt x="812" y="2806"/>
                </a:lnTo>
                <a:lnTo>
                  <a:pt x="815" y="2810"/>
                </a:lnTo>
                <a:lnTo>
                  <a:pt x="817" y="2812"/>
                </a:lnTo>
                <a:lnTo>
                  <a:pt x="820" y="2813"/>
                </a:lnTo>
                <a:lnTo>
                  <a:pt x="823" y="2814"/>
                </a:lnTo>
                <a:lnTo>
                  <a:pt x="838" y="2807"/>
                </a:lnTo>
                <a:lnTo>
                  <a:pt x="850" y="2802"/>
                </a:lnTo>
                <a:lnTo>
                  <a:pt x="858" y="2810"/>
                </a:lnTo>
                <a:lnTo>
                  <a:pt x="865" y="2817"/>
                </a:lnTo>
                <a:lnTo>
                  <a:pt x="864" y="2822"/>
                </a:lnTo>
                <a:lnTo>
                  <a:pt x="863" y="2826"/>
                </a:lnTo>
                <a:lnTo>
                  <a:pt x="859" y="2830"/>
                </a:lnTo>
                <a:lnTo>
                  <a:pt x="856" y="2833"/>
                </a:lnTo>
                <a:lnTo>
                  <a:pt x="850" y="2839"/>
                </a:lnTo>
                <a:lnTo>
                  <a:pt x="845" y="2841"/>
                </a:lnTo>
                <a:lnTo>
                  <a:pt x="839" y="2840"/>
                </a:lnTo>
                <a:lnTo>
                  <a:pt x="833" y="2838"/>
                </a:lnTo>
                <a:lnTo>
                  <a:pt x="828" y="2836"/>
                </a:lnTo>
                <a:lnTo>
                  <a:pt x="823" y="2832"/>
                </a:lnTo>
                <a:lnTo>
                  <a:pt x="818" y="2830"/>
                </a:lnTo>
                <a:lnTo>
                  <a:pt x="814" y="2827"/>
                </a:lnTo>
                <a:lnTo>
                  <a:pt x="809" y="2826"/>
                </a:lnTo>
                <a:lnTo>
                  <a:pt x="803" y="2825"/>
                </a:lnTo>
                <a:lnTo>
                  <a:pt x="803" y="2831"/>
                </a:lnTo>
                <a:lnTo>
                  <a:pt x="804" y="2837"/>
                </a:lnTo>
                <a:lnTo>
                  <a:pt x="806" y="2841"/>
                </a:lnTo>
                <a:lnTo>
                  <a:pt x="809" y="2844"/>
                </a:lnTo>
                <a:lnTo>
                  <a:pt x="811" y="2847"/>
                </a:lnTo>
                <a:lnTo>
                  <a:pt x="814" y="2849"/>
                </a:lnTo>
                <a:lnTo>
                  <a:pt x="818" y="2851"/>
                </a:lnTo>
                <a:lnTo>
                  <a:pt x="823" y="2852"/>
                </a:lnTo>
                <a:lnTo>
                  <a:pt x="812" y="2864"/>
                </a:lnTo>
                <a:lnTo>
                  <a:pt x="804" y="2876"/>
                </a:lnTo>
                <a:lnTo>
                  <a:pt x="799" y="2888"/>
                </a:lnTo>
                <a:lnTo>
                  <a:pt x="795" y="2899"/>
                </a:lnTo>
                <a:lnTo>
                  <a:pt x="787" y="2926"/>
                </a:lnTo>
                <a:lnTo>
                  <a:pt x="780" y="2957"/>
                </a:lnTo>
                <a:lnTo>
                  <a:pt x="779" y="2959"/>
                </a:lnTo>
                <a:lnTo>
                  <a:pt x="777" y="2961"/>
                </a:lnTo>
                <a:lnTo>
                  <a:pt x="775" y="2963"/>
                </a:lnTo>
                <a:lnTo>
                  <a:pt x="773" y="2965"/>
                </a:lnTo>
                <a:lnTo>
                  <a:pt x="766" y="2969"/>
                </a:lnTo>
                <a:lnTo>
                  <a:pt x="760" y="2972"/>
                </a:lnTo>
                <a:lnTo>
                  <a:pt x="746" y="2975"/>
                </a:lnTo>
                <a:lnTo>
                  <a:pt x="734" y="2975"/>
                </a:lnTo>
                <a:lnTo>
                  <a:pt x="724" y="2979"/>
                </a:lnTo>
                <a:lnTo>
                  <a:pt x="715" y="2984"/>
                </a:lnTo>
                <a:lnTo>
                  <a:pt x="706" y="2990"/>
                </a:lnTo>
                <a:lnTo>
                  <a:pt x="698" y="2998"/>
                </a:lnTo>
                <a:lnTo>
                  <a:pt x="693" y="3007"/>
                </a:lnTo>
                <a:lnTo>
                  <a:pt x="688" y="3015"/>
                </a:lnTo>
                <a:lnTo>
                  <a:pt x="685" y="3026"/>
                </a:lnTo>
                <a:lnTo>
                  <a:pt x="684" y="3037"/>
                </a:lnTo>
                <a:lnTo>
                  <a:pt x="684" y="3049"/>
                </a:lnTo>
                <a:lnTo>
                  <a:pt x="688" y="3058"/>
                </a:lnTo>
                <a:lnTo>
                  <a:pt x="691" y="3066"/>
                </a:lnTo>
                <a:lnTo>
                  <a:pt x="696" y="3073"/>
                </a:lnTo>
                <a:lnTo>
                  <a:pt x="702" y="3078"/>
                </a:lnTo>
                <a:lnTo>
                  <a:pt x="708" y="3082"/>
                </a:lnTo>
                <a:lnTo>
                  <a:pt x="716" y="3087"/>
                </a:lnTo>
                <a:lnTo>
                  <a:pt x="722" y="3090"/>
                </a:lnTo>
                <a:lnTo>
                  <a:pt x="736" y="3096"/>
                </a:lnTo>
                <a:lnTo>
                  <a:pt x="749" y="3104"/>
                </a:lnTo>
                <a:lnTo>
                  <a:pt x="753" y="3108"/>
                </a:lnTo>
                <a:lnTo>
                  <a:pt x="758" y="3115"/>
                </a:lnTo>
                <a:lnTo>
                  <a:pt x="760" y="3121"/>
                </a:lnTo>
                <a:lnTo>
                  <a:pt x="761" y="3130"/>
                </a:lnTo>
                <a:lnTo>
                  <a:pt x="760" y="3139"/>
                </a:lnTo>
                <a:lnTo>
                  <a:pt x="759" y="3147"/>
                </a:lnTo>
                <a:lnTo>
                  <a:pt x="757" y="3154"/>
                </a:lnTo>
                <a:lnTo>
                  <a:pt x="753" y="3160"/>
                </a:lnTo>
                <a:lnTo>
                  <a:pt x="750" y="3166"/>
                </a:lnTo>
                <a:lnTo>
                  <a:pt x="746" y="3170"/>
                </a:lnTo>
                <a:lnTo>
                  <a:pt x="742" y="3174"/>
                </a:lnTo>
                <a:lnTo>
                  <a:pt x="737" y="3179"/>
                </a:lnTo>
                <a:lnTo>
                  <a:pt x="716" y="3193"/>
                </a:lnTo>
                <a:lnTo>
                  <a:pt x="695" y="3207"/>
                </a:lnTo>
                <a:lnTo>
                  <a:pt x="691" y="3213"/>
                </a:lnTo>
                <a:lnTo>
                  <a:pt x="687" y="3220"/>
                </a:lnTo>
                <a:lnTo>
                  <a:pt x="684" y="3227"/>
                </a:lnTo>
                <a:lnTo>
                  <a:pt x="683" y="3235"/>
                </a:lnTo>
                <a:lnTo>
                  <a:pt x="680" y="3250"/>
                </a:lnTo>
                <a:lnTo>
                  <a:pt x="676" y="3265"/>
                </a:lnTo>
                <a:lnTo>
                  <a:pt x="674" y="3269"/>
                </a:lnTo>
                <a:lnTo>
                  <a:pt x="671" y="3273"/>
                </a:lnTo>
                <a:lnTo>
                  <a:pt x="668" y="3275"/>
                </a:lnTo>
                <a:lnTo>
                  <a:pt x="665" y="3277"/>
                </a:lnTo>
                <a:lnTo>
                  <a:pt x="658" y="3281"/>
                </a:lnTo>
                <a:lnTo>
                  <a:pt x="651" y="3283"/>
                </a:lnTo>
                <a:lnTo>
                  <a:pt x="643" y="3286"/>
                </a:lnTo>
                <a:lnTo>
                  <a:pt x="636" y="3288"/>
                </a:lnTo>
                <a:lnTo>
                  <a:pt x="628" y="3291"/>
                </a:lnTo>
                <a:lnTo>
                  <a:pt x="623" y="3295"/>
                </a:lnTo>
                <a:lnTo>
                  <a:pt x="614" y="3303"/>
                </a:lnTo>
                <a:lnTo>
                  <a:pt x="608" y="3312"/>
                </a:lnTo>
                <a:lnTo>
                  <a:pt x="602" y="3319"/>
                </a:lnTo>
                <a:lnTo>
                  <a:pt x="598" y="3329"/>
                </a:lnTo>
                <a:lnTo>
                  <a:pt x="595" y="3339"/>
                </a:lnTo>
                <a:lnTo>
                  <a:pt x="594" y="3349"/>
                </a:lnTo>
                <a:lnTo>
                  <a:pt x="592" y="3360"/>
                </a:lnTo>
                <a:lnTo>
                  <a:pt x="592" y="3373"/>
                </a:lnTo>
                <a:lnTo>
                  <a:pt x="593" y="3379"/>
                </a:lnTo>
                <a:lnTo>
                  <a:pt x="594" y="3385"/>
                </a:lnTo>
                <a:lnTo>
                  <a:pt x="597" y="3391"/>
                </a:lnTo>
                <a:lnTo>
                  <a:pt x="601" y="3397"/>
                </a:lnTo>
                <a:lnTo>
                  <a:pt x="604" y="3401"/>
                </a:lnTo>
                <a:lnTo>
                  <a:pt x="610" y="3406"/>
                </a:lnTo>
                <a:lnTo>
                  <a:pt x="614" y="3409"/>
                </a:lnTo>
                <a:lnTo>
                  <a:pt x="619" y="3411"/>
                </a:lnTo>
                <a:lnTo>
                  <a:pt x="624" y="3415"/>
                </a:lnTo>
                <a:lnTo>
                  <a:pt x="628" y="3420"/>
                </a:lnTo>
                <a:lnTo>
                  <a:pt x="633" y="3426"/>
                </a:lnTo>
                <a:lnTo>
                  <a:pt x="636" y="3433"/>
                </a:lnTo>
                <a:lnTo>
                  <a:pt x="642" y="3449"/>
                </a:lnTo>
                <a:lnTo>
                  <a:pt x="647" y="3466"/>
                </a:lnTo>
                <a:lnTo>
                  <a:pt x="651" y="3485"/>
                </a:lnTo>
                <a:lnTo>
                  <a:pt x="655" y="3502"/>
                </a:lnTo>
                <a:lnTo>
                  <a:pt x="658" y="3510"/>
                </a:lnTo>
                <a:lnTo>
                  <a:pt x="661" y="3516"/>
                </a:lnTo>
                <a:lnTo>
                  <a:pt x="665" y="3523"/>
                </a:lnTo>
                <a:lnTo>
                  <a:pt x="668" y="3527"/>
                </a:lnTo>
                <a:lnTo>
                  <a:pt x="683" y="3541"/>
                </a:lnTo>
                <a:lnTo>
                  <a:pt x="698" y="3553"/>
                </a:lnTo>
                <a:lnTo>
                  <a:pt x="715" y="3563"/>
                </a:lnTo>
                <a:lnTo>
                  <a:pt x="731" y="3571"/>
                </a:lnTo>
                <a:lnTo>
                  <a:pt x="763" y="3589"/>
                </a:lnTo>
                <a:lnTo>
                  <a:pt x="796" y="3605"/>
                </a:lnTo>
                <a:lnTo>
                  <a:pt x="793" y="3607"/>
                </a:lnTo>
                <a:lnTo>
                  <a:pt x="791" y="3608"/>
                </a:lnTo>
                <a:lnTo>
                  <a:pt x="788" y="3609"/>
                </a:lnTo>
                <a:lnTo>
                  <a:pt x="785" y="3609"/>
                </a:lnTo>
                <a:lnTo>
                  <a:pt x="777" y="3609"/>
                </a:lnTo>
                <a:lnTo>
                  <a:pt x="769" y="3608"/>
                </a:lnTo>
                <a:lnTo>
                  <a:pt x="759" y="3610"/>
                </a:lnTo>
                <a:lnTo>
                  <a:pt x="748" y="3613"/>
                </a:lnTo>
                <a:lnTo>
                  <a:pt x="737" y="3618"/>
                </a:lnTo>
                <a:lnTo>
                  <a:pt x="725" y="3624"/>
                </a:lnTo>
                <a:lnTo>
                  <a:pt x="714" y="3630"/>
                </a:lnTo>
                <a:lnTo>
                  <a:pt x="704" y="3634"/>
                </a:lnTo>
                <a:lnTo>
                  <a:pt x="695" y="3638"/>
                </a:lnTo>
                <a:lnTo>
                  <a:pt x="688" y="3639"/>
                </a:lnTo>
                <a:lnTo>
                  <a:pt x="677" y="3639"/>
                </a:lnTo>
                <a:lnTo>
                  <a:pt x="668" y="3639"/>
                </a:lnTo>
                <a:lnTo>
                  <a:pt x="661" y="3643"/>
                </a:lnTo>
                <a:lnTo>
                  <a:pt x="649" y="3647"/>
                </a:lnTo>
                <a:lnTo>
                  <a:pt x="638" y="3647"/>
                </a:lnTo>
                <a:lnTo>
                  <a:pt x="627" y="3647"/>
                </a:lnTo>
                <a:lnTo>
                  <a:pt x="616" y="3647"/>
                </a:lnTo>
                <a:lnTo>
                  <a:pt x="603" y="3647"/>
                </a:lnTo>
                <a:lnTo>
                  <a:pt x="597" y="3647"/>
                </a:lnTo>
                <a:lnTo>
                  <a:pt x="592" y="3645"/>
                </a:lnTo>
                <a:lnTo>
                  <a:pt x="586" y="3643"/>
                </a:lnTo>
                <a:lnTo>
                  <a:pt x="583" y="3639"/>
                </a:lnTo>
                <a:lnTo>
                  <a:pt x="578" y="3632"/>
                </a:lnTo>
                <a:lnTo>
                  <a:pt x="573" y="3623"/>
                </a:lnTo>
                <a:lnTo>
                  <a:pt x="570" y="3613"/>
                </a:lnTo>
                <a:lnTo>
                  <a:pt x="566" y="3605"/>
                </a:lnTo>
                <a:lnTo>
                  <a:pt x="562" y="3600"/>
                </a:lnTo>
                <a:lnTo>
                  <a:pt x="559" y="3597"/>
                </a:lnTo>
                <a:lnTo>
                  <a:pt x="555" y="3595"/>
                </a:lnTo>
                <a:lnTo>
                  <a:pt x="549" y="3593"/>
                </a:lnTo>
                <a:lnTo>
                  <a:pt x="530" y="3589"/>
                </a:lnTo>
                <a:lnTo>
                  <a:pt x="509" y="3582"/>
                </a:lnTo>
                <a:lnTo>
                  <a:pt x="505" y="3580"/>
                </a:lnTo>
                <a:lnTo>
                  <a:pt x="501" y="3578"/>
                </a:lnTo>
                <a:lnTo>
                  <a:pt x="498" y="3576"/>
                </a:lnTo>
                <a:lnTo>
                  <a:pt x="494" y="3572"/>
                </a:lnTo>
                <a:lnTo>
                  <a:pt x="491" y="3569"/>
                </a:lnTo>
                <a:lnTo>
                  <a:pt x="489" y="3565"/>
                </a:lnTo>
                <a:lnTo>
                  <a:pt x="488" y="3559"/>
                </a:lnTo>
                <a:lnTo>
                  <a:pt x="488" y="3554"/>
                </a:lnTo>
                <a:lnTo>
                  <a:pt x="473" y="3554"/>
                </a:lnTo>
                <a:lnTo>
                  <a:pt x="457" y="3554"/>
                </a:lnTo>
                <a:lnTo>
                  <a:pt x="452" y="3554"/>
                </a:lnTo>
                <a:lnTo>
                  <a:pt x="448" y="3552"/>
                </a:lnTo>
                <a:lnTo>
                  <a:pt x="445" y="3549"/>
                </a:lnTo>
                <a:lnTo>
                  <a:pt x="441" y="3545"/>
                </a:lnTo>
                <a:lnTo>
                  <a:pt x="438" y="3538"/>
                </a:lnTo>
                <a:lnTo>
                  <a:pt x="438" y="3531"/>
                </a:lnTo>
                <a:lnTo>
                  <a:pt x="430" y="3531"/>
                </a:lnTo>
                <a:lnTo>
                  <a:pt x="422" y="3530"/>
                </a:lnTo>
                <a:lnTo>
                  <a:pt x="414" y="3529"/>
                </a:lnTo>
                <a:lnTo>
                  <a:pt x="408" y="3527"/>
                </a:lnTo>
                <a:lnTo>
                  <a:pt x="397" y="3523"/>
                </a:lnTo>
                <a:lnTo>
                  <a:pt x="386" y="3517"/>
                </a:lnTo>
                <a:lnTo>
                  <a:pt x="370" y="3502"/>
                </a:lnTo>
                <a:lnTo>
                  <a:pt x="353" y="3485"/>
                </a:lnTo>
                <a:lnTo>
                  <a:pt x="338" y="3470"/>
                </a:lnTo>
                <a:lnTo>
                  <a:pt x="338" y="3466"/>
                </a:lnTo>
                <a:lnTo>
                  <a:pt x="339" y="3464"/>
                </a:lnTo>
                <a:lnTo>
                  <a:pt x="341" y="3462"/>
                </a:lnTo>
                <a:lnTo>
                  <a:pt x="343" y="3460"/>
                </a:lnTo>
                <a:lnTo>
                  <a:pt x="348" y="3457"/>
                </a:lnTo>
                <a:lnTo>
                  <a:pt x="354" y="3454"/>
                </a:lnTo>
                <a:lnTo>
                  <a:pt x="359" y="3451"/>
                </a:lnTo>
                <a:lnTo>
                  <a:pt x="366" y="3448"/>
                </a:lnTo>
                <a:lnTo>
                  <a:pt x="370" y="3444"/>
                </a:lnTo>
                <a:lnTo>
                  <a:pt x="372" y="3438"/>
                </a:lnTo>
                <a:lnTo>
                  <a:pt x="367" y="3438"/>
                </a:lnTo>
                <a:lnTo>
                  <a:pt x="364" y="3436"/>
                </a:lnTo>
                <a:lnTo>
                  <a:pt x="361" y="3434"/>
                </a:lnTo>
                <a:lnTo>
                  <a:pt x="357" y="3431"/>
                </a:lnTo>
                <a:lnTo>
                  <a:pt x="361" y="3424"/>
                </a:lnTo>
                <a:lnTo>
                  <a:pt x="364" y="3418"/>
                </a:lnTo>
                <a:lnTo>
                  <a:pt x="367" y="3410"/>
                </a:lnTo>
                <a:lnTo>
                  <a:pt x="368" y="3404"/>
                </a:lnTo>
                <a:lnTo>
                  <a:pt x="368" y="3396"/>
                </a:lnTo>
                <a:lnTo>
                  <a:pt x="367" y="3391"/>
                </a:lnTo>
                <a:lnTo>
                  <a:pt x="365" y="3385"/>
                </a:lnTo>
                <a:lnTo>
                  <a:pt x="362" y="3380"/>
                </a:lnTo>
                <a:lnTo>
                  <a:pt x="354" y="3372"/>
                </a:lnTo>
                <a:lnTo>
                  <a:pt x="345" y="3366"/>
                </a:lnTo>
                <a:lnTo>
                  <a:pt x="337" y="3359"/>
                </a:lnTo>
                <a:lnTo>
                  <a:pt x="329" y="3353"/>
                </a:lnTo>
                <a:lnTo>
                  <a:pt x="327" y="3348"/>
                </a:lnTo>
                <a:lnTo>
                  <a:pt x="325" y="3343"/>
                </a:lnTo>
                <a:lnTo>
                  <a:pt x="323" y="3338"/>
                </a:lnTo>
                <a:lnTo>
                  <a:pt x="323" y="3331"/>
                </a:lnTo>
                <a:lnTo>
                  <a:pt x="323" y="3317"/>
                </a:lnTo>
                <a:lnTo>
                  <a:pt x="323" y="3307"/>
                </a:lnTo>
                <a:lnTo>
                  <a:pt x="322" y="3293"/>
                </a:lnTo>
                <a:lnTo>
                  <a:pt x="318" y="3277"/>
                </a:lnTo>
                <a:lnTo>
                  <a:pt x="315" y="3261"/>
                </a:lnTo>
                <a:lnTo>
                  <a:pt x="311" y="3242"/>
                </a:lnTo>
                <a:lnTo>
                  <a:pt x="307" y="3226"/>
                </a:lnTo>
                <a:lnTo>
                  <a:pt x="303" y="3210"/>
                </a:lnTo>
                <a:lnTo>
                  <a:pt x="300" y="3196"/>
                </a:lnTo>
                <a:lnTo>
                  <a:pt x="299" y="3184"/>
                </a:lnTo>
                <a:lnTo>
                  <a:pt x="300" y="3179"/>
                </a:lnTo>
                <a:lnTo>
                  <a:pt x="301" y="3173"/>
                </a:lnTo>
                <a:lnTo>
                  <a:pt x="303" y="3169"/>
                </a:lnTo>
                <a:lnTo>
                  <a:pt x="305" y="3163"/>
                </a:lnTo>
                <a:lnTo>
                  <a:pt x="312" y="3156"/>
                </a:lnTo>
                <a:lnTo>
                  <a:pt x="318" y="3148"/>
                </a:lnTo>
                <a:lnTo>
                  <a:pt x="326" y="3141"/>
                </a:lnTo>
                <a:lnTo>
                  <a:pt x="331" y="3132"/>
                </a:lnTo>
                <a:lnTo>
                  <a:pt x="335" y="3129"/>
                </a:lnTo>
                <a:lnTo>
                  <a:pt x="336" y="3124"/>
                </a:lnTo>
                <a:lnTo>
                  <a:pt x="338" y="3119"/>
                </a:lnTo>
                <a:lnTo>
                  <a:pt x="338" y="3115"/>
                </a:lnTo>
                <a:lnTo>
                  <a:pt x="337" y="3108"/>
                </a:lnTo>
                <a:lnTo>
                  <a:pt x="335" y="3101"/>
                </a:lnTo>
                <a:lnTo>
                  <a:pt x="331" y="3093"/>
                </a:lnTo>
                <a:lnTo>
                  <a:pt x="328" y="3085"/>
                </a:lnTo>
                <a:lnTo>
                  <a:pt x="319" y="3068"/>
                </a:lnTo>
                <a:lnTo>
                  <a:pt x="315" y="3053"/>
                </a:lnTo>
                <a:lnTo>
                  <a:pt x="315" y="3039"/>
                </a:lnTo>
                <a:lnTo>
                  <a:pt x="315" y="3037"/>
                </a:lnTo>
                <a:lnTo>
                  <a:pt x="315" y="3034"/>
                </a:lnTo>
                <a:lnTo>
                  <a:pt x="316" y="3029"/>
                </a:lnTo>
                <a:lnTo>
                  <a:pt x="317" y="3026"/>
                </a:lnTo>
                <a:lnTo>
                  <a:pt x="319" y="3024"/>
                </a:lnTo>
                <a:lnTo>
                  <a:pt x="322" y="3021"/>
                </a:lnTo>
                <a:lnTo>
                  <a:pt x="325" y="3020"/>
                </a:lnTo>
                <a:lnTo>
                  <a:pt x="327" y="3018"/>
                </a:lnTo>
                <a:lnTo>
                  <a:pt x="330" y="3018"/>
                </a:lnTo>
                <a:lnTo>
                  <a:pt x="336" y="3018"/>
                </a:lnTo>
                <a:lnTo>
                  <a:pt x="340" y="3020"/>
                </a:lnTo>
                <a:lnTo>
                  <a:pt x="343" y="3021"/>
                </a:lnTo>
                <a:lnTo>
                  <a:pt x="346" y="3023"/>
                </a:lnTo>
                <a:lnTo>
                  <a:pt x="351" y="3028"/>
                </a:lnTo>
                <a:lnTo>
                  <a:pt x="355" y="3034"/>
                </a:lnTo>
                <a:lnTo>
                  <a:pt x="358" y="3039"/>
                </a:lnTo>
                <a:lnTo>
                  <a:pt x="362" y="3044"/>
                </a:lnTo>
                <a:lnTo>
                  <a:pt x="365" y="3047"/>
                </a:lnTo>
                <a:lnTo>
                  <a:pt x="368" y="3048"/>
                </a:lnTo>
                <a:lnTo>
                  <a:pt x="371" y="3049"/>
                </a:lnTo>
                <a:lnTo>
                  <a:pt x="377" y="3049"/>
                </a:lnTo>
                <a:lnTo>
                  <a:pt x="394" y="2966"/>
                </a:lnTo>
                <a:lnTo>
                  <a:pt x="407" y="2904"/>
                </a:lnTo>
                <a:lnTo>
                  <a:pt x="417" y="2859"/>
                </a:lnTo>
                <a:lnTo>
                  <a:pt x="423" y="2829"/>
                </a:lnTo>
                <a:lnTo>
                  <a:pt x="427" y="2812"/>
                </a:lnTo>
                <a:lnTo>
                  <a:pt x="430" y="2802"/>
                </a:lnTo>
                <a:lnTo>
                  <a:pt x="430" y="2799"/>
                </a:lnTo>
                <a:lnTo>
                  <a:pt x="430" y="2798"/>
                </a:lnTo>
                <a:lnTo>
                  <a:pt x="430" y="2774"/>
                </a:lnTo>
                <a:lnTo>
                  <a:pt x="430" y="2771"/>
                </a:lnTo>
                <a:lnTo>
                  <a:pt x="414" y="2771"/>
                </a:lnTo>
                <a:lnTo>
                  <a:pt x="411" y="2773"/>
                </a:lnTo>
                <a:lnTo>
                  <a:pt x="408" y="2776"/>
                </a:lnTo>
                <a:lnTo>
                  <a:pt x="406" y="2779"/>
                </a:lnTo>
                <a:lnTo>
                  <a:pt x="404" y="2783"/>
                </a:lnTo>
                <a:lnTo>
                  <a:pt x="400" y="2785"/>
                </a:lnTo>
                <a:lnTo>
                  <a:pt x="398" y="2788"/>
                </a:lnTo>
                <a:lnTo>
                  <a:pt x="395" y="2790"/>
                </a:lnTo>
                <a:lnTo>
                  <a:pt x="392" y="2790"/>
                </a:lnTo>
                <a:lnTo>
                  <a:pt x="389" y="2790"/>
                </a:lnTo>
                <a:lnTo>
                  <a:pt x="386" y="2789"/>
                </a:lnTo>
                <a:lnTo>
                  <a:pt x="383" y="2787"/>
                </a:lnTo>
                <a:lnTo>
                  <a:pt x="381" y="2784"/>
                </a:lnTo>
                <a:lnTo>
                  <a:pt x="377" y="2777"/>
                </a:lnTo>
                <a:lnTo>
                  <a:pt x="372" y="2769"/>
                </a:lnTo>
                <a:lnTo>
                  <a:pt x="369" y="2759"/>
                </a:lnTo>
                <a:lnTo>
                  <a:pt x="367" y="2750"/>
                </a:lnTo>
                <a:lnTo>
                  <a:pt x="365" y="2740"/>
                </a:lnTo>
                <a:lnTo>
                  <a:pt x="365" y="2733"/>
                </a:lnTo>
                <a:lnTo>
                  <a:pt x="365" y="2721"/>
                </a:lnTo>
                <a:lnTo>
                  <a:pt x="367" y="2710"/>
                </a:lnTo>
                <a:lnTo>
                  <a:pt x="369" y="2701"/>
                </a:lnTo>
                <a:lnTo>
                  <a:pt x="371" y="2693"/>
                </a:lnTo>
                <a:lnTo>
                  <a:pt x="378" y="2675"/>
                </a:lnTo>
                <a:lnTo>
                  <a:pt x="384" y="2655"/>
                </a:lnTo>
                <a:lnTo>
                  <a:pt x="391" y="2655"/>
                </a:lnTo>
                <a:lnTo>
                  <a:pt x="396" y="2653"/>
                </a:lnTo>
                <a:lnTo>
                  <a:pt x="397" y="2651"/>
                </a:lnTo>
                <a:lnTo>
                  <a:pt x="398" y="2648"/>
                </a:lnTo>
                <a:lnTo>
                  <a:pt x="399" y="2646"/>
                </a:lnTo>
                <a:lnTo>
                  <a:pt x="399" y="2644"/>
                </a:lnTo>
                <a:lnTo>
                  <a:pt x="395" y="2631"/>
                </a:lnTo>
                <a:lnTo>
                  <a:pt x="392" y="2625"/>
                </a:lnTo>
                <a:lnTo>
                  <a:pt x="391" y="2624"/>
                </a:lnTo>
                <a:lnTo>
                  <a:pt x="389" y="2622"/>
                </a:lnTo>
                <a:lnTo>
                  <a:pt x="387" y="2620"/>
                </a:lnTo>
                <a:lnTo>
                  <a:pt x="386" y="2617"/>
                </a:lnTo>
                <a:lnTo>
                  <a:pt x="384" y="2609"/>
                </a:lnTo>
                <a:lnTo>
                  <a:pt x="383" y="2600"/>
                </a:lnTo>
                <a:lnTo>
                  <a:pt x="381" y="2580"/>
                </a:lnTo>
                <a:lnTo>
                  <a:pt x="380" y="2566"/>
                </a:lnTo>
                <a:lnTo>
                  <a:pt x="381" y="2552"/>
                </a:lnTo>
                <a:lnTo>
                  <a:pt x="384" y="2538"/>
                </a:lnTo>
                <a:lnTo>
                  <a:pt x="390" y="2524"/>
                </a:lnTo>
                <a:lnTo>
                  <a:pt x="395" y="2511"/>
                </a:lnTo>
                <a:lnTo>
                  <a:pt x="408" y="2486"/>
                </a:lnTo>
                <a:lnTo>
                  <a:pt x="419" y="2467"/>
                </a:lnTo>
                <a:lnTo>
                  <a:pt x="424" y="2454"/>
                </a:lnTo>
                <a:lnTo>
                  <a:pt x="429" y="2440"/>
                </a:lnTo>
                <a:lnTo>
                  <a:pt x="433" y="2427"/>
                </a:lnTo>
                <a:lnTo>
                  <a:pt x="438" y="2416"/>
                </a:lnTo>
                <a:lnTo>
                  <a:pt x="444" y="2413"/>
                </a:lnTo>
                <a:lnTo>
                  <a:pt x="448" y="2410"/>
                </a:lnTo>
                <a:lnTo>
                  <a:pt x="450" y="2409"/>
                </a:lnTo>
                <a:lnTo>
                  <a:pt x="452" y="2408"/>
                </a:lnTo>
                <a:lnTo>
                  <a:pt x="453" y="2407"/>
                </a:lnTo>
                <a:lnTo>
                  <a:pt x="453" y="2404"/>
                </a:lnTo>
                <a:lnTo>
                  <a:pt x="460" y="2377"/>
                </a:lnTo>
                <a:lnTo>
                  <a:pt x="465" y="2351"/>
                </a:lnTo>
                <a:lnTo>
                  <a:pt x="470" y="2324"/>
                </a:lnTo>
                <a:lnTo>
                  <a:pt x="476" y="2297"/>
                </a:lnTo>
                <a:lnTo>
                  <a:pt x="476" y="2223"/>
                </a:lnTo>
                <a:lnTo>
                  <a:pt x="476" y="2185"/>
                </a:lnTo>
                <a:lnTo>
                  <a:pt x="476" y="2171"/>
                </a:lnTo>
                <a:lnTo>
                  <a:pt x="476" y="2169"/>
                </a:lnTo>
                <a:lnTo>
                  <a:pt x="475" y="2164"/>
                </a:lnTo>
                <a:lnTo>
                  <a:pt x="473" y="2158"/>
                </a:lnTo>
                <a:lnTo>
                  <a:pt x="473" y="2153"/>
                </a:lnTo>
                <a:lnTo>
                  <a:pt x="473" y="2148"/>
                </a:lnTo>
                <a:lnTo>
                  <a:pt x="474" y="2137"/>
                </a:lnTo>
                <a:lnTo>
                  <a:pt x="476" y="2127"/>
                </a:lnTo>
                <a:lnTo>
                  <a:pt x="478" y="2117"/>
                </a:lnTo>
                <a:lnTo>
                  <a:pt x="481" y="2107"/>
                </a:lnTo>
                <a:lnTo>
                  <a:pt x="484" y="2098"/>
                </a:lnTo>
                <a:lnTo>
                  <a:pt x="484" y="2088"/>
                </a:lnTo>
                <a:lnTo>
                  <a:pt x="485" y="2076"/>
                </a:lnTo>
                <a:lnTo>
                  <a:pt x="486" y="2064"/>
                </a:lnTo>
                <a:lnTo>
                  <a:pt x="488" y="2053"/>
                </a:lnTo>
                <a:lnTo>
                  <a:pt x="490" y="2043"/>
                </a:lnTo>
                <a:lnTo>
                  <a:pt x="497" y="2022"/>
                </a:lnTo>
                <a:lnTo>
                  <a:pt x="503" y="2003"/>
                </a:lnTo>
                <a:lnTo>
                  <a:pt x="511" y="1983"/>
                </a:lnTo>
                <a:lnTo>
                  <a:pt x="516" y="1964"/>
                </a:lnTo>
                <a:lnTo>
                  <a:pt x="519" y="1953"/>
                </a:lnTo>
                <a:lnTo>
                  <a:pt x="520" y="1943"/>
                </a:lnTo>
                <a:lnTo>
                  <a:pt x="522" y="1933"/>
                </a:lnTo>
                <a:lnTo>
                  <a:pt x="522" y="1922"/>
                </a:lnTo>
                <a:lnTo>
                  <a:pt x="522" y="1906"/>
                </a:lnTo>
                <a:lnTo>
                  <a:pt x="524" y="1894"/>
                </a:lnTo>
                <a:lnTo>
                  <a:pt x="527" y="1879"/>
                </a:lnTo>
                <a:lnTo>
                  <a:pt x="530" y="1861"/>
                </a:lnTo>
                <a:lnTo>
                  <a:pt x="534" y="1845"/>
                </a:lnTo>
                <a:lnTo>
                  <a:pt x="534" y="1815"/>
                </a:lnTo>
                <a:lnTo>
                  <a:pt x="534" y="1798"/>
                </a:lnTo>
                <a:lnTo>
                  <a:pt x="534" y="1786"/>
                </a:lnTo>
                <a:lnTo>
                  <a:pt x="534" y="1772"/>
                </a:lnTo>
                <a:lnTo>
                  <a:pt x="536" y="1750"/>
                </a:lnTo>
                <a:lnTo>
                  <a:pt x="542" y="1724"/>
                </a:lnTo>
                <a:lnTo>
                  <a:pt x="544" y="1712"/>
                </a:lnTo>
                <a:lnTo>
                  <a:pt x="547" y="1699"/>
                </a:lnTo>
                <a:lnTo>
                  <a:pt x="548" y="1687"/>
                </a:lnTo>
                <a:lnTo>
                  <a:pt x="549" y="1675"/>
                </a:lnTo>
                <a:lnTo>
                  <a:pt x="548" y="1648"/>
                </a:lnTo>
                <a:lnTo>
                  <a:pt x="545" y="1607"/>
                </a:lnTo>
                <a:lnTo>
                  <a:pt x="541" y="1565"/>
                </a:lnTo>
                <a:lnTo>
                  <a:pt x="538" y="1541"/>
                </a:lnTo>
                <a:lnTo>
                  <a:pt x="531" y="1525"/>
                </a:lnTo>
                <a:lnTo>
                  <a:pt x="524" y="1511"/>
                </a:lnTo>
                <a:lnTo>
                  <a:pt x="515" y="1498"/>
                </a:lnTo>
                <a:lnTo>
                  <a:pt x="505" y="1488"/>
                </a:lnTo>
                <a:lnTo>
                  <a:pt x="495" y="1478"/>
                </a:lnTo>
                <a:lnTo>
                  <a:pt x="486" y="1469"/>
                </a:lnTo>
                <a:lnTo>
                  <a:pt x="475" y="1462"/>
                </a:lnTo>
                <a:lnTo>
                  <a:pt x="465" y="1455"/>
                </a:lnTo>
                <a:lnTo>
                  <a:pt x="446" y="1449"/>
                </a:lnTo>
                <a:lnTo>
                  <a:pt x="430" y="1444"/>
                </a:lnTo>
                <a:lnTo>
                  <a:pt x="421" y="1442"/>
                </a:lnTo>
                <a:lnTo>
                  <a:pt x="413" y="1439"/>
                </a:lnTo>
                <a:lnTo>
                  <a:pt x="407" y="1435"/>
                </a:lnTo>
                <a:lnTo>
                  <a:pt x="399" y="1428"/>
                </a:lnTo>
                <a:lnTo>
                  <a:pt x="386" y="1416"/>
                </a:lnTo>
                <a:lnTo>
                  <a:pt x="373" y="1406"/>
                </a:lnTo>
                <a:lnTo>
                  <a:pt x="368" y="1403"/>
                </a:lnTo>
                <a:lnTo>
                  <a:pt x="361" y="1401"/>
                </a:lnTo>
                <a:lnTo>
                  <a:pt x="354" y="1399"/>
                </a:lnTo>
                <a:lnTo>
                  <a:pt x="345" y="1398"/>
                </a:lnTo>
                <a:lnTo>
                  <a:pt x="329" y="1391"/>
                </a:lnTo>
                <a:lnTo>
                  <a:pt x="315" y="1384"/>
                </a:lnTo>
                <a:lnTo>
                  <a:pt x="302" y="1375"/>
                </a:lnTo>
                <a:lnTo>
                  <a:pt x="290" y="1366"/>
                </a:lnTo>
                <a:lnTo>
                  <a:pt x="268" y="1346"/>
                </a:lnTo>
                <a:lnTo>
                  <a:pt x="246" y="1324"/>
                </a:lnTo>
                <a:lnTo>
                  <a:pt x="241" y="1319"/>
                </a:lnTo>
                <a:lnTo>
                  <a:pt x="237" y="1314"/>
                </a:lnTo>
                <a:lnTo>
                  <a:pt x="236" y="1308"/>
                </a:lnTo>
                <a:lnTo>
                  <a:pt x="236" y="1301"/>
                </a:lnTo>
                <a:lnTo>
                  <a:pt x="237" y="1288"/>
                </a:lnTo>
                <a:lnTo>
                  <a:pt x="237" y="1273"/>
                </a:lnTo>
                <a:lnTo>
                  <a:pt x="236" y="1265"/>
                </a:lnTo>
                <a:lnTo>
                  <a:pt x="233" y="1255"/>
                </a:lnTo>
                <a:lnTo>
                  <a:pt x="229" y="1247"/>
                </a:lnTo>
                <a:lnTo>
                  <a:pt x="223" y="1240"/>
                </a:lnTo>
                <a:lnTo>
                  <a:pt x="218" y="1232"/>
                </a:lnTo>
                <a:lnTo>
                  <a:pt x="212" y="1225"/>
                </a:lnTo>
                <a:lnTo>
                  <a:pt x="207" y="1217"/>
                </a:lnTo>
                <a:lnTo>
                  <a:pt x="203" y="1208"/>
                </a:lnTo>
                <a:lnTo>
                  <a:pt x="197" y="1193"/>
                </a:lnTo>
                <a:lnTo>
                  <a:pt x="191" y="1178"/>
                </a:lnTo>
                <a:lnTo>
                  <a:pt x="183" y="1164"/>
                </a:lnTo>
                <a:lnTo>
                  <a:pt x="175" y="1151"/>
                </a:lnTo>
                <a:lnTo>
                  <a:pt x="166" y="1138"/>
                </a:lnTo>
                <a:lnTo>
                  <a:pt x="158" y="1126"/>
                </a:lnTo>
                <a:lnTo>
                  <a:pt x="151" y="1113"/>
                </a:lnTo>
                <a:lnTo>
                  <a:pt x="146" y="1100"/>
                </a:lnTo>
                <a:lnTo>
                  <a:pt x="137" y="1074"/>
                </a:lnTo>
                <a:lnTo>
                  <a:pt x="127" y="1050"/>
                </a:lnTo>
                <a:lnTo>
                  <a:pt x="118" y="1030"/>
                </a:lnTo>
                <a:lnTo>
                  <a:pt x="107" y="1007"/>
                </a:lnTo>
                <a:lnTo>
                  <a:pt x="106" y="1004"/>
                </a:lnTo>
                <a:lnTo>
                  <a:pt x="104" y="1002"/>
                </a:lnTo>
                <a:lnTo>
                  <a:pt x="100" y="1000"/>
                </a:lnTo>
                <a:lnTo>
                  <a:pt x="97" y="999"/>
                </a:lnTo>
                <a:lnTo>
                  <a:pt x="95" y="997"/>
                </a:lnTo>
                <a:lnTo>
                  <a:pt x="92" y="996"/>
                </a:lnTo>
                <a:lnTo>
                  <a:pt x="90" y="994"/>
                </a:lnTo>
                <a:lnTo>
                  <a:pt x="87" y="992"/>
                </a:lnTo>
                <a:lnTo>
                  <a:pt x="84" y="988"/>
                </a:lnTo>
                <a:lnTo>
                  <a:pt x="81" y="981"/>
                </a:lnTo>
                <a:lnTo>
                  <a:pt x="78" y="976"/>
                </a:lnTo>
                <a:lnTo>
                  <a:pt x="75" y="969"/>
                </a:lnTo>
                <a:lnTo>
                  <a:pt x="70" y="956"/>
                </a:lnTo>
                <a:lnTo>
                  <a:pt x="65" y="946"/>
                </a:lnTo>
                <a:lnTo>
                  <a:pt x="63" y="942"/>
                </a:lnTo>
                <a:lnTo>
                  <a:pt x="60" y="940"/>
                </a:lnTo>
                <a:lnTo>
                  <a:pt x="57" y="938"/>
                </a:lnTo>
                <a:lnTo>
                  <a:pt x="53" y="937"/>
                </a:lnTo>
                <a:lnTo>
                  <a:pt x="46" y="936"/>
                </a:lnTo>
                <a:lnTo>
                  <a:pt x="42" y="935"/>
                </a:lnTo>
                <a:lnTo>
                  <a:pt x="34" y="926"/>
                </a:lnTo>
                <a:lnTo>
                  <a:pt x="27" y="917"/>
                </a:lnTo>
                <a:lnTo>
                  <a:pt x="20" y="907"/>
                </a:lnTo>
                <a:lnTo>
                  <a:pt x="13" y="896"/>
                </a:lnTo>
                <a:lnTo>
                  <a:pt x="7" y="885"/>
                </a:lnTo>
                <a:lnTo>
                  <a:pt x="3" y="873"/>
                </a:lnTo>
                <a:lnTo>
                  <a:pt x="1" y="861"/>
                </a:lnTo>
                <a:lnTo>
                  <a:pt x="0" y="849"/>
                </a:lnTo>
                <a:lnTo>
                  <a:pt x="0" y="842"/>
                </a:lnTo>
                <a:lnTo>
                  <a:pt x="1" y="834"/>
                </a:lnTo>
                <a:lnTo>
                  <a:pt x="3" y="827"/>
                </a:lnTo>
                <a:lnTo>
                  <a:pt x="6" y="820"/>
                </a:lnTo>
                <a:lnTo>
                  <a:pt x="13" y="808"/>
                </a:lnTo>
                <a:lnTo>
                  <a:pt x="18" y="799"/>
                </a:lnTo>
                <a:lnTo>
                  <a:pt x="24" y="790"/>
                </a:lnTo>
                <a:lnTo>
                  <a:pt x="30" y="782"/>
                </a:lnTo>
                <a:lnTo>
                  <a:pt x="38" y="775"/>
                </a:lnTo>
                <a:lnTo>
                  <a:pt x="45" y="768"/>
                </a:lnTo>
                <a:lnTo>
                  <a:pt x="53" y="762"/>
                </a:lnTo>
                <a:lnTo>
                  <a:pt x="59" y="755"/>
                </a:lnTo>
                <a:lnTo>
                  <a:pt x="65" y="746"/>
                </a:lnTo>
                <a:lnTo>
                  <a:pt x="69" y="738"/>
                </a:lnTo>
                <a:lnTo>
                  <a:pt x="64" y="736"/>
                </a:lnTo>
                <a:lnTo>
                  <a:pt x="60" y="735"/>
                </a:lnTo>
                <a:lnTo>
                  <a:pt x="57" y="735"/>
                </a:lnTo>
                <a:lnTo>
                  <a:pt x="56" y="735"/>
                </a:lnTo>
                <a:lnTo>
                  <a:pt x="52" y="737"/>
                </a:lnTo>
                <a:lnTo>
                  <a:pt x="45" y="738"/>
                </a:lnTo>
                <a:lnTo>
                  <a:pt x="41" y="737"/>
                </a:lnTo>
                <a:lnTo>
                  <a:pt x="37" y="736"/>
                </a:lnTo>
                <a:lnTo>
                  <a:pt x="33" y="735"/>
                </a:lnTo>
                <a:lnTo>
                  <a:pt x="30" y="731"/>
                </a:lnTo>
                <a:lnTo>
                  <a:pt x="27" y="729"/>
                </a:lnTo>
                <a:lnTo>
                  <a:pt x="25" y="725"/>
                </a:lnTo>
                <a:lnTo>
                  <a:pt x="24" y="722"/>
                </a:lnTo>
                <a:lnTo>
                  <a:pt x="23" y="717"/>
                </a:lnTo>
                <a:lnTo>
                  <a:pt x="20" y="708"/>
                </a:lnTo>
                <a:lnTo>
                  <a:pt x="19" y="699"/>
                </a:lnTo>
                <a:lnTo>
                  <a:pt x="18" y="689"/>
                </a:lnTo>
                <a:lnTo>
                  <a:pt x="18" y="679"/>
                </a:lnTo>
                <a:lnTo>
                  <a:pt x="19" y="673"/>
                </a:lnTo>
                <a:lnTo>
                  <a:pt x="20" y="667"/>
                </a:lnTo>
                <a:lnTo>
                  <a:pt x="23" y="662"/>
                </a:lnTo>
                <a:lnTo>
                  <a:pt x="25" y="658"/>
                </a:lnTo>
                <a:lnTo>
                  <a:pt x="31" y="649"/>
                </a:lnTo>
                <a:lnTo>
                  <a:pt x="39" y="640"/>
                </a:lnTo>
                <a:lnTo>
                  <a:pt x="42" y="635"/>
                </a:lnTo>
                <a:lnTo>
                  <a:pt x="45" y="630"/>
                </a:lnTo>
                <a:lnTo>
                  <a:pt x="48" y="623"/>
                </a:lnTo>
                <a:lnTo>
                  <a:pt x="51" y="616"/>
                </a:lnTo>
                <a:lnTo>
                  <a:pt x="53" y="607"/>
                </a:lnTo>
                <a:lnTo>
                  <a:pt x="54" y="597"/>
                </a:lnTo>
                <a:lnTo>
                  <a:pt x="54" y="585"/>
                </a:lnTo>
                <a:lnTo>
                  <a:pt x="53" y="571"/>
                </a:lnTo>
                <a:lnTo>
                  <a:pt x="61" y="571"/>
                </a:lnTo>
                <a:lnTo>
                  <a:pt x="69" y="569"/>
                </a:lnTo>
                <a:lnTo>
                  <a:pt x="75" y="567"/>
                </a:lnTo>
                <a:lnTo>
                  <a:pt x="82" y="564"/>
                </a:lnTo>
                <a:lnTo>
                  <a:pt x="87" y="560"/>
                </a:lnTo>
                <a:lnTo>
                  <a:pt x="93" y="555"/>
                </a:lnTo>
                <a:lnTo>
                  <a:pt x="97" y="551"/>
                </a:lnTo>
                <a:lnTo>
                  <a:pt x="101" y="545"/>
                </a:lnTo>
                <a:lnTo>
                  <a:pt x="108" y="533"/>
                </a:lnTo>
                <a:lnTo>
                  <a:pt x="113" y="521"/>
                </a:lnTo>
                <a:lnTo>
                  <a:pt x="118" y="510"/>
                </a:lnTo>
                <a:lnTo>
                  <a:pt x="123" y="499"/>
                </a:lnTo>
                <a:lnTo>
                  <a:pt x="126" y="491"/>
                </a:lnTo>
                <a:lnTo>
                  <a:pt x="131" y="486"/>
                </a:lnTo>
                <a:lnTo>
                  <a:pt x="136" y="481"/>
                </a:lnTo>
                <a:lnTo>
                  <a:pt x="141" y="478"/>
                </a:lnTo>
                <a:lnTo>
                  <a:pt x="152" y="472"/>
                </a:lnTo>
                <a:lnTo>
                  <a:pt x="163" y="466"/>
                </a:lnTo>
                <a:lnTo>
                  <a:pt x="168" y="464"/>
                </a:lnTo>
                <a:lnTo>
                  <a:pt x="174" y="461"/>
                </a:lnTo>
                <a:lnTo>
                  <a:pt x="179" y="458"/>
                </a:lnTo>
                <a:lnTo>
                  <a:pt x="183" y="453"/>
                </a:lnTo>
                <a:lnTo>
                  <a:pt x="188" y="449"/>
                </a:lnTo>
                <a:lnTo>
                  <a:pt x="191" y="444"/>
                </a:lnTo>
                <a:lnTo>
                  <a:pt x="193" y="437"/>
                </a:lnTo>
                <a:lnTo>
                  <a:pt x="195" y="428"/>
                </a:lnTo>
                <a:lnTo>
                  <a:pt x="190" y="425"/>
                </a:lnTo>
                <a:lnTo>
                  <a:pt x="185" y="419"/>
                </a:lnTo>
                <a:lnTo>
                  <a:pt x="181" y="413"/>
                </a:lnTo>
                <a:lnTo>
                  <a:pt x="180" y="409"/>
                </a:lnTo>
                <a:lnTo>
                  <a:pt x="187" y="399"/>
                </a:lnTo>
                <a:lnTo>
                  <a:pt x="188" y="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543382" y="5986136"/>
            <a:ext cx="37393" cy="39471"/>
          </a:xfrm>
          <a:custGeom>
            <a:avLst/>
            <a:gdLst>
              <a:gd name="T0" fmla="*/ 37 w 37"/>
              <a:gd name="T1" fmla="*/ 16 h 39"/>
              <a:gd name="T2" fmla="*/ 37 w 37"/>
              <a:gd name="T3" fmla="*/ 2 h 39"/>
              <a:gd name="T4" fmla="*/ 37 w 37"/>
              <a:gd name="T5" fmla="*/ 0 h 39"/>
              <a:gd name="T6" fmla="*/ 21 w 37"/>
              <a:gd name="T7" fmla="*/ 0 h 39"/>
              <a:gd name="T8" fmla="*/ 16 w 37"/>
              <a:gd name="T9" fmla="*/ 1 h 39"/>
              <a:gd name="T10" fmla="*/ 12 w 37"/>
              <a:gd name="T11" fmla="*/ 3 h 39"/>
              <a:gd name="T12" fmla="*/ 9 w 37"/>
              <a:gd name="T13" fmla="*/ 7 h 39"/>
              <a:gd name="T14" fmla="*/ 6 w 37"/>
              <a:gd name="T15" fmla="*/ 12 h 39"/>
              <a:gd name="T16" fmla="*/ 3 w 37"/>
              <a:gd name="T17" fmla="*/ 17 h 39"/>
              <a:gd name="T18" fmla="*/ 1 w 37"/>
              <a:gd name="T19" fmla="*/ 24 h 39"/>
              <a:gd name="T20" fmla="*/ 0 w 37"/>
              <a:gd name="T21" fmla="*/ 29 h 39"/>
              <a:gd name="T22" fmla="*/ 0 w 37"/>
              <a:gd name="T23" fmla="*/ 36 h 39"/>
              <a:gd name="T24" fmla="*/ 0 w 37"/>
              <a:gd name="T25" fmla="*/ 38 h 39"/>
              <a:gd name="T26" fmla="*/ 1 w 37"/>
              <a:gd name="T27" fmla="*/ 39 h 39"/>
              <a:gd name="T28" fmla="*/ 2 w 37"/>
              <a:gd name="T29" fmla="*/ 39 h 39"/>
              <a:gd name="T30" fmla="*/ 4 w 37"/>
              <a:gd name="T31" fmla="*/ 39 h 39"/>
              <a:gd name="T32" fmla="*/ 10 w 37"/>
              <a:gd name="T33" fmla="*/ 37 h 39"/>
              <a:gd name="T34" fmla="*/ 16 w 37"/>
              <a:gd name="T35" fmla="*/ 36 h 39"/>
              <a:gd name="T36" fmla="*/ 20 w 37"/>
              <a:gd name="T37" fmla="*/ 35 h 39"/>
              <a:gd name="T38" fmla="*/ 23 w 37"/>
              <a:gd name="T39" fmla="*/ 34 h 39"/>
              <a:gd name="T40" fmla="*/ 25 w 37"/>
              <a:gd name="T41" fmla="*/ 30 h 39"/>
              <a:gd name="T42" fmla="*/ 28 w 37"/>
              <a:gd name="T43" fmla="*/ 27 h 39"/>
              <a:gd name="T44" fmla="*/ 33 w 37"/>
              <a:gd name="T45" fmla="*/ 21 h 39"/>
              <a:gd name="T46" fmla="*/ 37 w 37"/>
              <a:gd name="T47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7" h="39">
                <a:moveTo>
                  <a:pt x="37" y="16"/>
                </a:moveTo>
                <a:lnTo>
                  <a:pt x="37" y="2"/>
                </a:lnTo>
                <a:lnTo>
                  <a:pt x="37" y="0"/>
                </a:lnTo>
                <a:lnTo>
                  <a:pt x="21" y="0"/>
                </a:lnTo>
                <a:lnTo>
                  <a:pt x="16" y="1"/>
                </a:lnTo>
                <a:lnTo>
                  <a:pt x="12" y="3"/>
                </a:lnTo>
                <a:lnTo>
                  <a:pt x="9" y="7"/>
                </a:lnTo>
                <a:lnTo>
                  <a:pt x="6" y="12"/>
                </a:lnTo>
                <a:lnTo>
                  <a:pt x="3" y="17"/>
                </a:lnTo>
                <a:lnTo>
                  <a:pt x="1" y="24"/>
                </a:lnTo>
                <a:lnTo>
                  <a:pt x="0" y="29"/>
                </a:lnTo>
                <a:lnTo>
                  <a:pt x="0" y="36"/>
                </a:lnTo>
                <a:lnTo>
                  <a:pt x="0" y="38"/>
                </a:lnTo>
                <a:lnTo>
                  <a:pt x="1" y="39"/>
                </a:lnTo>
                <a:lnTo>
                  <a:pt x="2" y="39"/>
                </a:lnTo>
                <a:lnTo>
                  <a:pt x="4" y="39"/>
                </a:lnTo>
                <a:lnTo>
                  <a:pt x="10" y="37"/>
                </a:lnTo>
                <a:lnTo>
                  <a:pt x="16" y="36"/>
                </a:lnTo>
                <a:lnTo>
                  <a:pt x="20" y="35"/>
                </a:lnTo>
                <a:lnTo>
                  <a:pt x="23" y="34"/>
                </a:lnTo>
                <a:lnTo>
                  <a:pt x="25" y="30"/>
                </a:lnTo>
                <a:lnTo>
                  <a:pt x="28" y="27"/>
                </a:lnTo>
                <a:lnTo>
                  <a:pt x="33" y="21"/>
                </a:lnTo>
                <a:lnTo>
                  <a:pt x="37" y="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431710" y="2521085"/>
            <a:ext cx="511033" cy="236820"/>
          </a:xfrm>
          <a:custGeom>
            <a:avLst/>
            <a:gdLst>
              <a:gd name="T0" fmla="*/ 474 w 492"/>
              <a:gd name="T1" fmla="*/ 142 h 227"/>
              <a:gd name="T2" fmla="*/ 443 w 492"/>
              <a:gd name="T3" fmla="*/ 167 h 227"/>
              <a:gd name="T4" fmla="*/ 415 w 492"/>
              <a:gd name="T5" fmla="*/ 184 h 227"/>
              <a:gd name="T6" fmla="*/ 339 w 492"/>
              <a:gd name="T7" fmla="*/ 217 h 227"/>
              <a:gd name="T8" fmla="*/ 305 w 492"/>
              <a:gd name="T9" fmla="*/ 226 h 227"/>
              <a:gd name="T10" fmla="*/ 260 w 492"/>
              <a:gd name="T11" fmla="*/ 227 h 227"/>
              <a:gd name="T12" fmla="*/ 200 w 492"/>
              <a:gd name="T13" fmla="*/ 217 h 227"/>
              <a:gd name="T14" fmla="*/ 122 w 492"/>
              <a:gd name="T15" fmla="*/ 193 h 227"/>
              <a:gd name="T16" fmla="*/ 99 w 492"/>
              <a:gd name="T17" fmla="*/ 178 h 227"/>
              <a:gd name="T18" fmla="*/ 74 w 492"/>
              <a:gd name="T19" fmla="*/ 167 h 227"/>
              <a:gd name="T20" fmla="*/ 54 w 492"/>
              <a:gd name="T21" fmla="*/ 164 h 227"/>
              <a:gd name="T22" fmla="*/ 69 w 492"/>
              <a:gd name="T23" fmla="*/ 148 h 227"/>
              <a:gd name="T24" fmla="*/ 74 w 492"/>
              <a:gd name="T25" fmla="*/ 130 h 227"/>
              <a:gd name="T26" fmla="*/ 70 w 492"/>
              <a:gd name="T27" fmla="*/ 104 h 227"/>
              <a:gd name="T28" fmla="*/ 40 w 492"/>
              <a:gd name="T29" fmla="*/ 106 h 227"/>
              <a:gd name="T30" fmla="*/ 18 w 492"/>
              <a:gd name="T31" fmla="*/ 105 h 227"/>
              <a:gd name="T32" fmla="*/ 8 w 492"/>
              <a:gd name="T33" fmla="*/ 98 h 227"/>
              <a:gd name="T34" fmla="*/ 77 w 492"/>
              <a:gd name="T35" fmla="*/ 87 h 227"/>
              <a:gd name="T36" fmla="*/ 90 w 492"/>
              <a:gd name="T37" fmla="*/ 77 h 227"/>
              <a:gd name="T38" fmla="*/ 79 w 492"/>
              <a:gd name="T39" fmla="*/ 69 h 227"/>
              <a:gd name="T40" fmla="*/ 38 w 492"/>
              <a:gd name="T41" fmla="*/ 58 h 227"/>
              <a:gd name="T42" fmla="*/ 8 w 492"/>
              <a:gd name="T43" fmla="*/ 42 h 227"/>
              <a:gd name="T44" fmla="*/ 0 w 492"/>
              <a:gd name="T45" fmla="*/ 31 h 227"/>
              <a:gd name="T46" fmla="*/ 28 w 492"/>
              <a:gd name="T47" fmla="*/ 32 h 227"/>
              <a:gd name="T48" fmla="*/ 35 w 492"/>
              <a:gd name="T49" fmla="*/ 19 h 227"/>
              <a:gd name="T50" fmla="*/ 72 w 492"/>
              <a:gd name="T51" fmla="*/ 0 h 227"/>
              <a:gd name="T52" fmla="*/ 89 w 492"/>
              <a:gd name="T53" fmla="*/ 27 h 227"/>
              <a:gd name="T54" fmla="*/ 94 w 492"/>
              <a:gd name="T55" fmla="*/ 43 h 227"/>
              <a:gd name="T56" fmla="*/ 106 w 492"/>
              <a:gd name="T57" fmla="*/ 58 h 227"/>
              <a:gd name="T58" fmla="*/ 123 w 492"/>
              <a:gd name="T59" fmla="*/ 61 h 227"/>
              <a:gd name="T60" fmla="*/ 146 w 492"/>
              <a:gd name="T61" fmla="*/ 51 h 227"/>
              <a:gd name="T62" fmla="*/ 144 w 492"/>
              <a:gd name="T63" fmla="*/ 34 h 227"/>
              <a:gd name="T64" fmla="*/ 156 w 492"/>
              <a:gd name="T65" fmla="*/ 41 h 227"/>
              <a:gd name="T66" fmla="*/ 165 w 492"/>
              <a:gd name="T67" fmla="*/ 46 h 227"/>
              <a:gd name="T68" fmla="*/ 202 w 492"/>
              <a:gd name="T69" fmla="*/ 37 h 227"/>
              <a:gd name="T70" fmla="*/ 217 w 492"/>
              <a:gd name="T71" fmla="*/ 38 h 227"/>
              <a:gd name="T72" fmla="*/ 230 w 492"/>
              <a:gd name="T73" fmla="*/ 46 h 227"/>
              <a:gd name="T74" fmla="*/ 262 w 492"/>
              <a:gd name="T75" fmla="*/ 33 h 227"/>
              <a:gd name="T76" fmla="*/ 293 w 492"/>
              <a:gd name="T77" fmla="*/ 34 h 227"/>
              <a:gd name="T78" fmla="*/ 316 w 492"/>
              <a:gd name="T79" fmla="*/ 27 h 227"/>
              <a:gd name="T80" fmla="*/ 333 w 492"/>
              <a:gd name="T81" fmla="*/ 26 h 227"/>
              <a:gd name="T82" fmla="*/ 341 w 492"/>
              <a:gd name="T83" fmla="*/ 31 h 227"/>
              <a:gd name="T84" fmla="*/ 347 w 492"/>
              <a:gd name="T85" fmla="*/ 10 h 227"/>
              <a:gd name="T86" fmla="*/ 361 w 492"/>
              <a:gd name="T87" fmla="*/ 6 h 227"/>
              <a:gd name="T88" fmla="*/ 370 w 492"/>
              <a:gd name="T89" fmla="*/ 11 h 227"/>
              <a:gd name="T90" fmla="*/ 378 w 492"/>
              <a:gd name="T91" fmla="*/ 23 h 227"/>
              <a:gd name="T92" fmla="*/ 393 w 492"/>
              <a:gd name="T93" fmla="*/ 27 h 227"/>
              <a:gd name="T94" fmla="*/ 411 w 492"/>
              <a:gd name="T95" fmla="*/ 26 h 227"/>
              <a:gd name="T96" fmla="*/ 426 w 492"/>
              <a:gd name="T97" fmla="*/ 19 h 227"/>
              <a:gd name="T98" fmla="*/ 442 w 492"/>
              <a:gd name="T99" fmla="*/ 15 h 227"/>
              <a:gd name="T100" fmla="*/ 431 w 492"/>
              <a:gd name="T101" fmla="*/ 28 h 227"/>
              <a:gd name="T102" fmla="*/ 432 w 492"/>
              <a:gd name="T103" fmla="*/ 47 h 227"/>
              <a:gd name="T104" fmla="*/ 444 w 492"/>
              <a:gd name="T105" fmla="*/ 65 h 227"/>
              <a:gd name="T106" fmla="*/ 461 w 492"/>
              <a:gd name="T107" fmla="*/ 76 h 227"/>
              <a:gd name="T108" fmla="*/ 486 w 492"/>
              <a:gd name="T109" fmla="*/ 96 h 227"/>
              <a:gd name="T110" fmla="*/ 492 w 492"/>
              <a:gd name="T111" fmla="*/ 11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2" h="227">
                <a:moveTo>
                  <a:pt x="487" y="121"/>
                </a:moveTo>
                <a:lnTo>
                  <a:pt x="482" y="132"/>
                </a:lnTo>
                <a:lnTo>
                  <a:pt x="474" y="142"/>
                </a:lnTo>
                <a:lnTo>
                  <a:pt x="465" y="151"/>
                </a:lnTo>
                <a:lnTo>
                  <a:pt x="454" y="160"/>
                </a:lnTo>
                <a:lnTo>
                  <a:pt x="443" y="167"/>
                </a:lnTo>
                <a:lnTo>
                  <a:pt x="432" y="175"/>
                </a:lnTo>
                <a:lnTo>
                  <a:pt x="422" y="180"/>
                </a:lnTo>
                <a:lnTo>
                  <a:pt x="415" y="184"/>
                </a:lnTo>
                <a:lnTo>
                  <a:pt x="385" y="198"/>
                </a:lnTo>
                <a:lnTo>
                  <a:pt x="356" y="212"/>
                </a:lnTo>
                <a:lnTo>
                  <a:pt x="339" y="217"/>
                </a:lnTo>
                <a:lnTo>
                  <a:pt x="323" y="223"/>
                </a:lnTo>
                <a:lnTo>
                  <a:pt x="314" y="225"/>
                </a:lnTo>
                <a:lnTo>
                  <a:pt x="305" y="226"/>
                </a:lnTo>
                <a:lnTo>
                  <a:pt x="295" y="227"/>
                </a:lnTo>
                <a:lnTo>
                  <a:pt x="284" y="227"/>
                </a:lnTo>
                <a:lnTo>
                  <a:pt x="260" y="227"/>
                </a:lnTo>
                <a:lnTo>
                  <a:pt x="239" y="225"/>
                </a:lnTo>
                <a:lnTo>
                  <a:pt x="219" y="222"/>
                </a:lnTo>
                <a:lnTo>
                  <a:pt x="200" y="217"/>
                </a:lnTo>
                <a:lnTo>
                  <a:pt x="164" y="208"/>
                </a:lnTo>
                <a:lnTo>
                  <a:pt x="131" y="196"/>
                </a:lnTo>
                <a:lnTo>
                  <a:pt x="122" y="193"/>
                </a:lnTo>
                <a:lnTo>
                  <a:pt x="115" y="189"/>
                </a:lnTo>
                <a:lnTo>
                  <a:pt x="106" y="184"/>
                </a:lnTo>
                <a:lnTo>
                  <a:pt x="99" y="178"/>
                </a:lnTo>
                <a:lnTo>
                  <a:pt x="89" y="173"/>
                </a:lnTo>
                <a:lnTo>
                  <a:pt x="79" y="169"/>
                </a:lnTo>
                <a:lnTo>
                  <a:pt x="74" y="167"/>
                </a:lnTo>
                <a:lnTo>
                  <a:pt x="67" y="165"/>
                </a:lnTo>
                <a:lnTo>
                  <a:pt x="61" y="164"/>
                </a:lnTo>
                <a:lnTo>
                  <a:pt x="54" y="164"/>
                </a:lnTo>
                <a:lnTo>
                  <a:pt x="63" y="159"/>
                </a:lnTo>
                <a:lnTo>
                  <a:pt x="69" y="157"/>
                </a:lnTo>
                <a:lnTo>
                  <a:pt x="69" y="148"/>
                </a:lnTo>
                <a:lnTo>
                  <a:pt x="70" y="142"/>
                </a:lnTo>
                <a:lnTo>
                  <a:pt x="72" y="135"/>
                </a:lnTo>
                <a:lnTo>
                  <a:pt x="74" y="130"/>
                </a:lnTo>
                <a:lnTo>
                  <a:pt x="77" y="119"/>
                </a:lnTo>
                <a:lnTo>
                  <a:pt x="81" y="106"/>
                </a:lnTo>
                <a:lnTo>
                  <a:pt x="70" y="104"/>
                </a:lnTo>
                <a:lnTo>
                  <a:pt x="60" y="104"/>
                </a:lnTo>
                <a:lnTo>
                  <a:pt x="50" y="105"/>
                </a:lnTo>
                <a:lnTo>
                  <a:pt x="40" y="106"/>
                </a:lnTo>
                <a:lnTo>
                  <a:pt x="31" y="107"/>
                </a:lnTo>
                <a:lnTo>
                  <a:pt x="22" y="106"/>
                </a:lnTo>
                <a:lnTo>
                  <a:pt x="18" y="105"/>
                </a:lnTo>
                <a:lnTo>
                  <a:pt x="14" y="104"/>
                </a:lnTo>
                <a:lnTo>
                  <a:pt x="11" y="101"/>
                </a:lnTo>
                <a:lnTo>
                  <a:pt x="8" y="98"/>
                </a:lnTo>
                <a:lnTo>
                  <a:pt x="28" y="96"/>
                </a:lnTo>
                <a:lnTo>
                  <a:pt x="53" y="93"/>
                </a:lnTo>
                <a:lnTo>
                  <a:pt x="77" y="87"/>
                </a:lnTo>
                <a:lnTo>
                  <a:pt x="96" y="82"/>
                </a:lnTo>
                <a:lnTo>
                  <a:pt x="92" y="79"/>
                </a:lnTo>
                <a:lnTo>
                  <a:pt x="90" y="77"/>
                </a:lnTo>
                <a:lnTo>
                  <a:pt x="89" y="73"/>
                </a:lnTo>
                <a:lnTo>
                  <a:pt x="89" y="70"/>
                </a:lnTo>
                <a:lnTo>
                  <a:pt x="79" y="69"/>
                </a:lnTo>
                <a:lnTo>
                  <a:pt x="67" y="67"/>
                </a:lnTo>
                <a:lnTo>
                  <a:pt x="53" y="63"/>
                </a:lnTo>
                <a:lnTo>
                  <a:pt x="38" y="58"/>
                </a:lnTo>
                <a:lnTo>
                  <a:pt x="25" y="52"/>
                </a:lnTo>
                <a:lnTo>
                  <a:pt x="13" y="45"/>
                </a:lnTo>
                <a:lnTo>
                  <a:pt x="8" y="42"/>
                </a:lnTo>
                <a:lnTo>
                  <a:pt x="5" y="39"/>
                </a:lnTo>
                <a:lnTo>
                  <a:pt x="1" y="34"/>
                </a:lnTo>
                <a:lnTo>
                  <a:pt x="0" y="31"/>
                </a:lnTo>
                <a:lnTo>
                  <a:pt x="11" y="29"/>
                </a:lnTo>
                <a:lnTo>
                  <a:pt x="21" y="30"/>
                </a:lnTo>
                <a:lnTo>
                  <a:pt x="28" y="32"/>
                </a:lnTo>
                <a:lnTo>
                  <a:pt x="35" y="35"/>
                </a:lnTo>
                <a:lnTo>
                  <a:pt x="35" y="29"/>
                </a:lnTo>
                <a:lnTo>
                  <a:pt x="35" y="19"/>
                </a:lnTo>
                <a:lnTo>
                  <a:pt x="51" y="10"/>
                </a:lnTo>
                <a:lnTo>
                  <a:pt x="65" y="0"/>
                </a:lnTo>
                <a:lnTo>
                  <a:pt x="72" y="0"/>
                </a:lnTo>
                <a:lnTo>
                  <a:pt x="81" y="0"/>
                </a:lnTo>
                <a:lnTo>
                  <a:pt x="85" y="14"/>
                </a:lnTo>
                <a:lnTo>
                  <a:pt x="89" y="27"/>
                </a:lnTo>
                <a:lnTo>
                  <a:pt x="89" y="32"/>
                </a:lnTo>
                <a:lnTo>
                  <a:pt x="91" y="38"/>
                </a:lnTo>
                <a:lnTo>
                  <a:pt x="94" y="43"/>
                </a:lnTo>
                <a:lnTo>
                  <a:pt x="97" y="50"/>
                </a:lnTo>
                <a:lnTo>
                  <a:pt x="102" y="54"/>
                </a:lnTo>
                <a:lnTo>
                  <a:pt x="106" y="58"/>
                </a:lnTo>
                <a:lnTo>
                  <a:pt x="110" y="61"/>
                </a:lnTo>
                <a:lnTo>
                  <a:pt x="116" y="63"/>
                </a:lnTo>
                <a:lnTo>
                  <a:pt x="123" y="61"/>
                </a:lnTo>
                <a:lnTo>
                  <a:pt x="132" y="58"/>
                </a:lnTo>
                <a:lnTo>
                  <a:pt x="140" y="54"/>
                </a:lnTo>
                <a:lnTo>
                  <a:pt x="146" y="51"/>
                </a:lnTo>
                <a:lnTo>
                  <a:pt x="144" y="43"/>
                </a:lnTo>
                <a:lnTo>
                  <a:pt x="143" y="38"/>
                </a:lnTo>
                <a:lnTo>
                  <a:pt x="144" y="34"/>
                </a:lnTo>
                <a:lnTo>
                  <a:pt x="146" y="31"/>
                </a:lnTo>
                <a:lnTo>
                  <a:pt x="151" y="35"/>
                </a:lnTo>
                <a:lnTo>
                  <a:pt x="156" y="41"/>
                </a:lnTo>
                <a:lnTo>
                  <a:pt x="159" y="43"/>
                </a:lnTo>
                <a:lnTo>
                  <a:pt x="161" y="45"/>
                </a:lnTo>
                <a:lnTo>
                  <a:pt x="165" y="46"/>
                </a:lnTo>
                <a:lnTo>
                  <a:pt x="169" y="46"/>
                </a:lnTo>
                <a:lnTo>
                  <a:pt x="191" y="40"/>
                </a:lnTo>
                <a:lnTo>
                  <a:pt x="202" y="37"/>
                </a:lnTo>
                <a:lnTo>
                  <a:pt x="207" y="35"/>
                </a:lnTo>
                <a:lnTo>
                  <a:pt x="208" y="35"/>
                </a:lnTo>
                <a:lnTo>
                  <a:pt x="217" y="38"/>
                </a:lnTo>
                <a:lnTo>
                  <a:pt x="224" y="41"/>
                </a:lnTo>
                <a:lnTo>
                  <a:pt x="227" y="44"/>
                </a:lnTo>
                <a:lnTo>
                  <a:pt x="230" y="46"/>
                </a:lnTo>
                <a:lnTo>
                  <a:pt x="230" y="31"/>
                </a:lnTo>
                <a:lnTo>
                  <a:pt x="248" y="31"/>
                </a:lnTo>
                <a:lnTo>
                  <a:pt x="262" y="33"/>
                </a:lnTo>
                <a:lnTo>
                  <a:pt x="273" y="34"/>
                </a:lnTo>
                <a:lnTo>
                  <a:pt x="284" y="35"/>
                </a:lnTo>
                <a:lnTo>
                  <a:pt x="293" y="34"/>
                </a:lnTo>
                <a:lnTo>
                  <a:pt x="300" y="32"/>
                </a:lnTo>
                <a:lnTo>
                  <a:pt x="308" y="30"/>
                </a:lnTo>
                <a:lnTo>
                  <a:pt x="316" y="27"/>
                </a:lnTo>
                <a:lnTo>
                  <a:pt x="323" y="26"/>
                </a:lnTo>
                <a:lnTo>
                  <a:pt x="330" y="25"/>
                </a:lnTo>
                <a:lnTo>
                  <a:pt x="333" y="26"/>
                </a:lnTo>
                <a:lnTo>
                  <a:pt x="336" y="27"/>
                </a:lnTo>
                <a:lnTo>
                  <a:pt x="339" y="29"/>
                </a:lnTo>
                <a:lnTo>
                  <a:pt x="341" y="31"/>
                </a:lnTo>
                <a:lnTo>
                  <a:pt x="343" y="21"/>
                </a:lnTo>
                <a:lnTo>
                  <a:pt x="345" y="15"/>
                </a:lnTo>
                <a:lnTo>
                  <a:pt x="347" y="10"/>
                </a:lnTo>
                <a:lnTo>
                  <a:pt x="349" y="4"/>
                </a:lnTo>
                <a:lnTo>
                  <a:pt x="357" y="6"/>
                </a:lnTo>
                <a:lnTo>
                  <a:pt x="361" y="6"/>
                </a:lnTo>
                <a:lnTo>
                  <a:pt x="364" y="6"/>
                </a:lnTo>
                <a:lnTo>
                  <a:pt x="368" y="4"/>
                </a:lnTo>
                <a:lnTo>
                  <a:pt x="370" y="11"/>
                </a:lnTo>
                <a:lnTo>
                  <a:pt x="372" y="16"/>
                </a:lnTo>
                <a:lnTo>
                  <a:pt x="374" y="19"/>
                </a:lnTo>
                <a:lnTo>
                  <a:pt x="378" y="23"/>
                </a:lnTo>
                <a:lnTo>
                  <a:pt x="382" y="25"/>
                </a:lnTo>
                <a:lnTo>
                  <a:pt x="388" y="26"/>
                </a:lnTo>
                <a:lnTo>
                  <a:pt x="393" y="27"/>
                </a:lnTo>
                <a:lnTo>
                  <a:pt x="400" y="27"/>
                </a:lnTo>
                <a:lnTo>
                  <a:pt x="405" y="27"/>
                </a:lnTo>
                <a:lnTo>
                  <a:pt x="411" y="26"/>
                </a:lnTo>
                <a:lnTo>
                  <a:pt x="415" y="24"/>
                </a:lnTo>
                <a:lnTo>
                  <a:pt x="420" y="21"/>
                </a:lnTo>
                <a:lnTo>
                  <a:pt x="426" y="19"/>
                </a:lnTo>
                <a:lnTo>
                  <a:pt x="431" y="17"/>
                </a:lnTo>
                <a:lnTo>
                  <a:pt x="436" y="16"/>
                </a:lnTo>
                <a:lnTo>
                  <a:pt x="442" y="15"/>
                </a:lnTo>
                <a:lnTo>
                  <a:pt x="436" y="19"/>
                </a:lnTo>
                <a:lnTo>
                  <a:pt x="433" y="24"/>
                </a:lnTo>
                <a:lnTo>
                  <a:pt x="431" y="28"/>
                </a:lnTo>
                <a:lnTo>
                  <a:pt x="430" y="31"/>
                </a:lnTo>
                <a:lnTo>
                  <a:pt x="431" y="40"/>
                </a:lnTo>
                <a:lnTo>
                  <a:pt x="432" y="47"/>
                </a:lnTo>
                <a:lnTo>
                  <a:pt x="435" y="54"/>
                </a:lnTo>
                <a:lnTo>
                  <a:pt x="440" y="59"/>
                </a:lnTo>
                <a:lnTo>
                  <a:pt x="444" y="65"/>
                </a:lnTo>
                <a:lnTo>
                  <a:pt x="449" y="68"/>
                </a:lnTo>
                <a:lnTo>
                  <a:pt x="455" y="72"/>
                </a:lnTo>
                <a:lnTo>
                  <a:pt x="461" y="76"/>
                </a:lnTo>
                <a:lnTo>
                  <a:pt x="472" y="83"/>
                </a:lnTo>
                <a:lnTo>
                  <a:pt x="482" y="91"/>
                </a:lnTo>
                <a:lnTo>
                  <a:pt x="486" y="96"/>
                </a:lnTo>
                <a:lnTo>
                  <a:pt x="488" y="103"/>
                </a:lnTo>
                <a:lnTo>
                  <a:pt x="490" y="109"/>
                </a:lnTo>
                <a:lnTo>
                  <a:pt x="492" y="118"/>
                </a:lnTo>
                <a:lnTo>
                  <a:pt x="487" y="1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377978" y="5335919"/>
            <a:ext cx="523497" cy="182808"/>
          </a:xfrm>
          <a:custGeom>
            <a:avLst/>
            <a:gdLst>
              <a:gd name="T0" fmla="*/ 498 w 505"/>
              <a:gd name="T1" fmla="*/ 163 h 176"/>
              <a:gd name="T2" fmla="*/ 483 w 505"/>
              <a:gd name="T3" fmla="*/ 172 h 176"/>
              <a:gd name="T4" fmla="*/ 456 w 505"/>
              <a:gd name="T5" fmla="*/ 176 h 176"/>
              <a:gd name="T6" fmla="*/ 426 w 505"/>
              <a:gd name="T7" fmla="*/ 176 h 176"/>
              <a:gd name="T8" fmla="*/ 400 w 505"/>
              <a:gd name="T9" fmla="*/ 173 h 176"/>
              <a:gd name="T10" fmla="*/ 376 w 505"/>
              <a:gd name="T11" fmla="*/ 169 h 176"/>
              <a:gd name="T12" fmla="*/ 352 w 505"/>
              <a:gd name="T13" fmla="*/ 165 h 176"/>
              <a:gd name="T14" fmla="*/ 339 w 505"/>
              <a:gd name="T15" fmla="*/ 153 h 176"/>
              <a:gd name="T16" fmla="*/ 350 w 505"/>
              <a:gd name="T17" fmla="*/ 150 h 176"/>
              <a:gd name="T18" fmla="*/ 355 w 505"/>
              <a:gd name="T19" fmla="*/ 145 h 176"/>
              <a:gd name="T20" fmla="*/ 359 w 505"/>
              <a:gd name="T21" fmla="*/ 137 h 176"/>
              <a:gd name="T22" fmla="*/ 321 w 505"/>
              <a:gd name="T23" fmla="*/ 125 h 176"/>
              <a:gd name="T24" fmla="*/ 307 w 505"/>
              <a:gd name="T25" fmla="*/ 118 h 176"/>
              <a:gd name="T26" fmla="*/ 303 w 505"/>
              <a:gd name="T27" fmla="*/ 111 h 176"/>
              <a:gd name="T28" fmla="*/ 301 w 505"/>
              <a:gd name="T29" fmla="*/ 103 h 176"/>
              <a:gd name="T30" fmla="*/ 292 w 505"/>
              <a:gd name="T31" fmla="*/ 100 h 176"/>
              <a:gd name="T32" fmla="*/ 289 w 505"/>
              <a:gd name="T33" fmla="*/ 96 h 176"/>
              <a:gd name="T34" fmla="*/ 281 w 505"/>
              <a:gd name="T35" fmla="*/ 86 h 176"/>
              <a:gd name="T36" fmla="*/ 271 w 505"/>
              <a:gd name="T37" fmla="*/ 83 h 176"/>
              <a:gd name="T38" fmla="*/ 263 w 505"/>
              <a:gd name="T39" fmla="*/ 83 h 176"/>
              <a:gd name="T40" fmla="*/ 247 w 505"/>
              <a:gd name="T41" fmla="*/ 86 h 176"/>
              <a:gd name="T42" fmla="*/ 237 w 505"/>
              <a:gd name="T43" fmla="*/ 85 h 176"/>
              <a:gd name="T44" fmla="*/ 229 w 505"/>
              <a:gd name="T45" fmla="*/ 82 h 176"/>
              <a:gd name="T46" fmla="*/ 214 w 505"/>
              <a:gd name="T47" fmla="*/ 72 h 176"/>
              <a:gd name="T48" fmla="*/ 200 w 505"/>
              <a:gd name="T49" fmla="*/ 64 h 176"/>
              <a:gd name="T50" fmla="*/ 185 w 505"/>
              <a:gd name="T51" fmla="*/ 59 h 176"/>
              <a:gd name="T52" fmla="*/ 141 w 505"/>
              <a:gd name="T53" fmla="*/ 59 h 176"/>
              <a:gd name="T54" fmla="*/ 135 w 505"/>
              <a:gd name="T55" fmla="*/ 59 h 176"/>
              <a:gd name="T56" fmla="*/ 129 w 505"/>
              <a:gd name="T57" fmla="*/ 50 h 176"/>
              <a:gd name="T58" fmla="*/ 131 w 505"/>
              <a:gd name="T59" fmla="*/ 40 h 176"/>
              <a:gd name="T60" fmla="*/ 121 w 505"/>
              <a:gd name="T61" fmla="*/ 36 h 176"/>
              <a:gd name="T62" fmla="*/ 108 w 505"/>
              <a:gd name="T63" fmla="*/ 36 h 176"/>
              <a:gd name="T64" fmla="*/ 82 w 505"/>
              <a:gd name="T65" fmla="*/ 40 h 176"/>
              <a:gd name="T66" fmla="*/ 55 w 505"/>
              <a:gd name="T67" fmla="*/ 50 h 176"/>
              <a:gd name="T68" fmla="*/ 32 w 505"/>
              <a:gd name="T69" fmla="*/ 64 h 176"/>
              <a:gd name="T70" fmla="*/ 16 w 505"/>
              <a:gd name="T71" fmla="*/ 79 h 176"/>
              <a:gd name="T72" fmla="*/ 0 w 505"/>
              <a:gd name="T73" fmla="*/ 79 h 176"/>
              <a:gd name="T74" fmla="*/ 22 w 505"/>
              <a:gd name="T75" fmla="*/ 46 h 176"/>
              <a:gd name="T76" fmla="*/ 35 w 505"/>
              <a:gd name="T77" fmla="*/ 33 h 176"/>
              <a:gd name="T78" fmla="*/ 51 w 505"/>
              <a:gd name="T79" fmla="*/ 21 h 176"/>
              <a:gd name="T80" fmla="*/ 68 w 505"/>
              <a:gd name="T81" fmla="*/ 13 h 176"/>
              <a:gd name="T82" fmla="*/ 88 w 505"/>
              <a:gd name="T83" fmla="*/ 6 h 176"/>
              <a:gd name="T84" fmla="*/ 112 w 505"/>
              <a:gd name="T85" fmla="*/ 2 h 176"/>
              <a:gd name="T86" fmla="*/ 139 w 505"/>
              <a:gd name="T87" fmla="*/ 0 h 176"/>
              <a:gd name="T88" fmla="*/ 165 w 505"/>
              <a:gd name="T89" fmla="*/ 2 h 176"/>
              <a:gd name="T90" fmla="*/ 187 w 505"/>
              <a:gd name="T91" fmla="*/ 7 h 176"/>
              <a:gd name="T92" fmla="*/ 227 w 505"/>
              <a:gd name="T93" fmla="*/ 21 h 176"/>
              <a:gd name="T94" fmla="*/ 265 w 505"/>
              <a:gd name="T95" fmla="*/ 37 h 176"/>
              <a:gd name="T96" fmla="*/ 283 w 505"/>
              <a:gd name="T97" fmla="*/ 41 h 176"/>
              <a:gd name="T98" fmla="*/ 305 w 505"/>
              <a:gd name="T99" fmla="*/ 43 h 176"/>
              <a:gd name="T100" fmla="*/ 314 w 505"/>
              <a:gd name="T101" fmla="*/ 46 h 176"/>
              <a:gd name="T102" fmla="*/ 322 w 505"/>
              <a:gd name="T103" fmla="*/ 54 h 176"/>
              <a:gd name="T104" fmla="*/ 332 w 505"/>
              <a:gd name="T105" fmla="*/ 67 h 176"/>
              <a:gd name="T106" fmla="*/ 355 w 505"/>
              <a:gd name="T107" fmla="*/ 83 h 176"/>
              <a:gd name="T108" fmla="*/ 382 w 505"/>
              <a:gd name="T109" fmla="*/ 97 h 176"/>
              <a:gd name="T110" fmla="*/ 410 w 505"/>
              <a:gd name="T111" fmla="*/ 107 h 176"/>
              <a:gd name="T112" fmla="*/ 440 w 505"/>
              <a:gd name="T113" fmla="*/ 110 h 176"/>
              <a:gd name="T114" fmla="*/ 459 w 505"/>
              <a:gd name="T115" fmla="*/ 122 h 176"/>
              <a:gd name="T116" fmla="*/ 469 w 505"/>
              <a:gd name="T117" fmla="*/ 124 h 176"/>
              <a:gd name="T118" fmla="*/ 481 w 505"/>
              <a:gd name="T119" fmla="*/ 134 h 176"/>
              <a:gd name="T120" fmla="*/ 489 w 505"/>
              <a:gd name="T121" fmla="*/ 145 h 176"/>
              <a:gd name="T122" fmla="*/ 499 w 505"/>
              <a:gd name="T123" fmla="*/ 15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05" h="176">
                <a:moveTo>
                  <a:pt x="505" y="157"/>
                </a:moveTo>
                <a:lnTo>
                  <a:pt x="498" y="163"/>
                </a:lnTo>
                <a:lnTo>
                  <a:pt x="491" y="169"/>
                </a:lnTo>
                <a:lnTo>
                  <a:pt x="483" y="172"/>
                </a:lnTo>
                <a:lnTo>
                  <a:pt x="473" y="174"/>
                </a:lnTo>
                <a:lnTo>
                  <a:pt x="456" y="176"/>
                </a:lnTo>
                <a:lnTo>
                  <a:pt x="440" y="176"/>
                </a:lnTo>
                <a:lnTo>
                  <a:pt x="426" y="176"/>
                </a:lnTo>
                <a:lnTo>
                  <a:pt x="413" y="175"/>
                </a:lnTo>
                <a:lnTo>
                  <a:pt x="400" y="173"/>
                </a:lnTo>
                <a:lnTo>
                  <a:pt x="388" y="171"/>
                </a:lnTo>
                <a:lnTo>
                  <a:pt x="376" y="169"/>
                </a:lnTo>
                <a:lnTo>
                  <a:pt x="364" y="166"/>
                </a:lnTo>
                <a:lnTo>
                  <a:pt x="352" y="165"/>
                </a:lnTo>
                <a:lnTo>
                  <a:pt x="339" y="165"/>
                </a:lnTo>
                <a:lnTo>
                  <a:pt x="339" y="153"/>
                </a:lnTo>
                <a:lnTo>
                  <a:pt x="345" y="152"/>
                </a:lnTo>
                <a:lnTo>
                  <a:pt x="350" y="150"/>
                </a:lnTo>
                <a:lnTo>
                  <a:pt x="352" y="148"/>
                </a:lnTo>
                <a:lnTo>
                  <a:pt x="355" y="145"/>
                </a:lnTo>
                <a:lnTo>
                  <a:pt x="357" y="142"/>
                </a:lnTo>
                <a:lnTo>
                  <a:pt x="359" y="137"/>
                </a:lnTo>
                <a:lnTo>
                  <a:pt x="338" y="131"/>
                </a:lnTo>
                <a:lnTo>
                  <a:pt x="321" y="125"/>
                </a:lnTo>
                <a:lnTo>
                  <a:pt x="314" y="122"/>
                </a:lnTo>
                <a:lnTo>
                  <a:pt x="307" y="118"/>
                </a:lnTo>
                <a:lnTo>
                  <a:pt x="305" y="115"/>
                </a:lnTo>
                <a:lnTo>
                  <a:pt x="303" y="111"/>
                </a:lnTo>
                <a:lnTo>
                  <a:pt x="302" y="107"/>
                </a:lnTo>
                <a:lnTo>
                  <a:pt x="301" y="103"/>
                </a:lnTo>
                <a:lnTo>
                  <a:pt x="296" y="102"/>
                </a:lnTo>
                <a:lnTo>
                  <a:pt x="292" y="100"/>
                </a:lnTo>
                <a:lnTo>
                  <a:pt x="290" y="98"/>
                </a:lnTo>
                <a:lnTo>
                  <a:pt x="289" y="96"/>
                </a:lnTo>
                <a:lnTo>
                  <a:pt x="285" y="91"/>
                </a:lnTo>
                <a:lnTo>
                  <a:pt x="281" y="86"/>
                </a:lnTo>
                <a:lnTo>
                  <a:pt x="276" y="84"/>
                </a:lnTo>
                <a:lnTo>
                  <a:pt x="271" y="83"/>
                </a:lnTo>
                <a:lnTo>
                  <a:pt x="267" y="83"/>
                </a:lnTo>
                <a:lnTo>
                  <a:pt x="263" y="83"/>
                </a:lnTo>
                <a:lnTo>
                  <a:pt x="255" y="85"/>
                </a:lnTo>
                <a:lnTo>
                  <a:pt x="247" y="86"/>
                </a:lnTo>
                <a:lnTo>
                  <a:pt x="242" y="86"/>
                </a:lnTo>
                <a:lnTo>
                  <a:pt x="237" y="85"/>
                </a:lnTo>
                <a:lnTo>
                  <a:pt x="233" y="84"/>
                </a:lnTo>
                <a:lnTo>
                  <a:pt x="229" y="82"/>
                </a:lnTo>
                <a:lnTo>
                  <a:pt x="222" y="78"/>
                </a:lnTo>
                <a:lnTo>
                  <a:pt x="214" y="72"/>
                </a:lnTo>
                <a:lnTo>
                  <a:pt x="208" y="68"/>
                </a:lnTo>
                <a:lnTo>
                  <a:pt x="200" y="64"/>
                </a:lnTo>
                <a:lnTo>
                  <a:pt x="194" y="60"/>
                </a:lnTo>
                <a:lnTo>
                  <a:pt x="185" y="59"/>
                </a:lnTo>
                <a:lnTo>
                  <a:pt x="156" y="59"/>
                </a:lnTo>
                <a:lnTo>
                  <a:pt x="141" y="59"/>
                </a:lnTo>
                <a:lnTo>
                  <a:pt x="135" y="59"/>
                </a:lnTo>
                <a:lnTo>
                  <a:pt x="135" y="59"/>
                </a:lnTo>
                <a:lnTo>
                  <a:pt x="131" y="54"/>
                </a:lnTo>
                <a:lnTo>
                  <a:pt x="129" y="50"/>
                </a:lnTo>
                <a:lnTo>
                  <a:pt x="129" y="44"/>
                </a:lnTo>
                <a:lnTo>
                  <a:pt x="131" y="40"/>
                </a:lnTo>
                <a:lnTo>
                  <a:pt x="127" y="37"/>
                </a:lnTo>
                <a:lnTo>
                  <a:pt x="121" y="36"/>
                </a:lnTo>
                <a:lnTo>
                  <a:pt x="114" y="36"/>
                </a:lnTo>
                <a:lnTo>
                  <a:pt x="108" y="36"/>
                </a:lnTo>
                <a:lnTo>
                  <a:pt x="95" y="37"/>
                </a:lnTo>
                <a:lnTo>
                  <a:pt x="82" y="40"/>
                </a:lnTo>
                <a:lnTo>
                  <a:pt x="70" y="44"/>
                </a:lnTo>
                <a:lnTo>
                  <a:pt x="55" y="50"/>
                </a:lnTo>
                <a:lnTo>
                  <a:pt x="44" y="56"/>
                </a:lnTo>
                <a:lnTo>
                  <a:pt x="32" y="64"/>
                </a:lnTo>
                <a:lnTo>
                  <a:pt x="23" y="71"/>
                </a:lnTo>
                <a:lnTo>
                  <a:pt x="16" y="79"/>
                </a:lnTo>
                <a:lnTo>
                  <a:pt x="1" y="79"/>
                </a:lnTo>
                <a:lnTo>
                  <a:pt x="0" y="79"/>
                </a:lnTo>
                <a:lnTo>
                  <a:pt x="10" y="62"/>
                </a:lnTo>
                <a:lnTo>
                  <a:pt x="22" y="46"/>
                </a:lnTo>
                <a:lnTo>
                  <a:pt x="28" y="40"/>
                </a:lnTo>
                <a:lnTo>
                  <a:pt x="35" y="33"/>
                </a:lnTo>
                <a:lnTo>
                  <a:pt x="43" y="27"/>
                </a:lnTo>
                <a:lnTo>
                  <a:pt x="51" y="21"/>
                </a:lnTo>
                <a:lnTo>
                  <a:pt x="59" y="17"/>
                </a:lnTo>
                <a:lnTo>
                  <a:pt x="68" y="13"/>
                </a:lnTo>
                <a:lnTo>
                  <a:pt x="78" y="8"/>
                </a:lnTo>
                <a:lnTo>
                  <a:pt x="88" y="6"/>
                </a:lnTo>
                <a:lnTo>
                  <a:pt x="100" y="3"/>
                </a:lnTo>
                <a:lnTo>
                  <a:pt x="112" y="2"/>
                </a:lnTo>
                <a:lnTo>
                  <a:pt x="125" y="1"/>
                </a:lnTo>
                <a:lnTo>
                  <a:pt x="139" y="0"/>
                </a:lnTo>
                <a:lnTo>
                  <a:pt x="152" y="1"/>
                </a:lnTo>
                <a:lnTo>
                  <a:pt x="165" y="2"/>
                </a:lnTo>
                <a:lnTo>
                  <a:pt x="176" y="4"/>
                </a:lnTo>
                <a:lnTo>
                  <a:pt x="187" y="7"/>
                </a:lnTo>
                <a:lnTo>
                  <a:pt x="208" y="14"/>
                </a:lnTo>
                <a:lnTo>
                  <a:pt x="227" y="21"/>
                </a:lnTo>
                <a:lnTo>
                  <a:pt x="245" y="30"/>
                </a:lnTo>
                <a:lnTo>
                  <a:pt x="265" y="37"/>
                </a:lnTo>
                <a:lnTo>
                  <a:pt x="274" y="40"/>
                </a:lnTo>
                <a:lnTo>
                  <a:pt x="283" y="41"/>
                </a:lnTo>
                <a:lnTo>
                  <a:pt x="294" y="43"/>
                </a:lnTo>
                <a:lnTo>
                  <a:pt x="305" y="43"/>
                </a:lnTo>
                <a:lnTo>
                  <a:pt x="309" y="44"/>
                </a:lnTo>
                <a:lnTo>
                  <a:pt x="314" y="46"/>
                </a:lnTo>
                <a:lnTo>
                  <a:pt x="318" y="50"/>
                </a:lnTo>
                <a:lnTo>
                  <a:pt x="322" y="54"/>
                </a:lnTo>
                <a:lnTo>
                  <a:pt x="329" y="62"/>
                </a:lnTo>
                <a:lnTo>
                  <a:pt x="332" y="67"/>
                </a:lnTo>
                <a:lnTo>
                  <a:pt x="343" y="76"/>
                </a:lnTo>
                <a:lnTo>
                  <a:pt x="355" y="83"/>
                </a:lnTo>
                <a:lnTo>
                  <a:pt x="367" y="91"/>
                </a:lnTo>
                <a:lnTo>
                  <a:pt x="382" y="97"/>
                </a:lnTo>
                <a:lnTo>
                  <a:pt x="396" y="103"/>
                </a:lnTo>
                <a:lnTo>
                  <a:pt x="410" y="107"/>
                </a:lnTo>
                <a:lnTo>
                  <a:pt x="425" y="109"/>
                </a:lnTo>
                <a:lnTo>
                  <a:pt x="440" y="110"/>
                </a:lnTo>
                <a:lnTo>
                  <a:pt x="440" y="122"/>
                </a:lnTo>
                <a:lnTo>
                  <a:pt x="459" y="122"/>
                </a:lnTo>
                <a:lnTo>
                  <a:pt x="462" y="122"/>
                </a:lnTo>
                <a:lnTo>
                  <a:pt x="469" y="124"/>
                </a:lnTo>
                <a:lnTo>
                  <a:pt x="475" y="129"/>
                </a:lnTo>
                <a:lnTo>
                  <a:pt x="481" y="134"/>
                </a:lnTo>
                <a:lnTo>
                  <a:pt x="485" y="139"/>
                </a:lnTo>
                <a:lnTo>
                  <a:pt x="489" y="145"/>
                </a:lnTo>
                <a:lnTo>
                  <a:pt x="495" y="150"/>
                </a:lnTo>
                <a:lnTo>
                  <a:pt x="499" y="155"/>
                </a:lnTo>
                <a:lnTo>
                  <a:pt x="505" y="1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446531" y="5402395"/>
            <a:ext cx="29083" cy="31161"/>
          </a:xfrm>
          <a:custGeom>
            <a:avLst/>
            <a:gdLst>
              <a:gd name="T0" fmla="*/ 27 w 28"/>
              <a:gd name="T1" fmla="*/ 0 h 29"/>
              <a:gd name="T2" fmla="*/ 27 w 28"/>
              <a:gd name="T3" fmla="*/ 8 h 29"/>
              <a:gd name="T4" fmla="*/ 28 w 28"/>
              <a:gd name="T5" fmla="*/ 16 h 29"/>
              <a:gd name="T6" fmla="*/ 28 w 28"/>
              <a:gd name="T7" fmla="*/ 22 h 29"/>
              <a:gd name="T8" fmla="*/ 27 w 28"/>
              <a:gd name="T9" fmla="*/ 29 h 29"/>
              <a:gd name="T10" fmla="*/ 0 w 28"/>
              <a:gd name="T11" fmla="*/ 29 h 29"/>
              <a:gd name="T12" fmla="*/ 1 w 28"/>
              <a:gd name="T13" fmla="*/ 25 h 29"/>
              <a:gd name="T14" fmla="*/ 3 w 28"/>
              <a:gd name="T15" fmla="*/ 21 h 29"/>
              <a:gd name="T16" fmla="*/ 4 w 28"/>
              <a:gd name="T17" fmla="*/ 18 h 29"/>
              <a:gd name="T18" fmla="*/ 6 w 28"/>
              <a:gd name="T19" fmla="*/ 16 h 29"/>
              <a:gd name="T20" fmla="*/ 12 w 28"/>
              <a:gd name="T21" fmla="*/ 13 h 29"/>
              <a:gd name="T22" fmla="*/ 19 w 28"/>
              <a:gd name="T23" fmla="*/ 13 h 29"/>
              <a:gd name="T24" fmla="*/ 19 w 28"/>
              <a:gd name="T25" fmla="*/ 1 h 29"/>
              <a:gd name="T26" fmla="*/ 19 w 28"/>
              <a:gd name="T27" fmla="*/ 0 h 29"/>
              <a:gd name="T28" fmla="*/ 23 w 28"/>
              <a:gd name="T29" fmla="*/ 0 h 29"/>
              <a:gd name="T30" fmla="*/ 27 w 28"/>
              <a:gd name="T31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" h="29">
                <a:moveTo>
                  <a:pt x="27" y="0"/>
                </a:moveTo>
                <a:lnTo>
                  <a:pt x="27" y="8"/>
                </a:lnTo>
                <a:lnTo>
                  <a:pt x="28" y="16"/>
                </a:lnTo>
                <a:lnTo>
                  <a:pt x="28" y="22"/>
                </a:lnTo>
                <a:lnTo>
                  <a:pt x="27" y="29"/>
                </a:lnTo>
                <a:lnTo>
                  <a:pt x="0" y="29"/>
                </a:lnTo>
                <a:lnTo>
                  <a:pt x="1" y="25"/>
                </a:lnTo>
                <a:lnTo>
                  <a:pt x="3" y="21"/>
                </a:lnTo>
                <a:lnTo>
                  <a:pt x="4" y="18"/>
                </a:lnTo>
                <a:lnTo>
                  <a:pt x="6" y="16"/>
                </a:lnTo>
                <a:lnTo>
                  <a:pt x="12" y="13"/>
                </a:lnTo>
                <a:lnTo>
                  <a:pt x="19" y="13"/>
                </a:lnTo>
                <a:lnTo>
                  <a:pt x="19" y="1"/>
                </a:lnTo>
                <a:lnTo>
                  <a:pt x="19" y="0"/>
                </a:lnTo>
                <a:lnTo>
                  <a:pt x="23" y="0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712435" y="5578972"/>
            <a:ext cx="83095" cy="41547"/>
          </a:xfrm>
          <a:custGeom>
            <a:avLst/>
            <a:gdLst>
              <a:gd name="T0" fmla="*/ 66 w 81"/>
              <a:gd name="T1" fmla="*/ 12 h 40"/>
              <a:gd name="T2" fmla="*/ 74 w 81"/>
              <a:gd name="T3" fmla="*/ 15 h 40"/>
              <a:gd name="T4" fmla="*/ 78 w 81"/>
              <a:gd name="T5" fmla="*/ 18 h 40"/>
              <a:gd name="T6" fmla="*/ 80 w 81"/>
              <a:gd name="T7" fmla="*/ 22 h 40"/>
              <a:gd name="T8" fmla="*/ 81 w 81"/>
              <a:gd name="T9" fmla="*/ 28 h 40"/>
              <a:gd name="T10" fmla="*/ 68 w 81"/>
              <a:gd name="T11" fmla="*/ 32 h 40"/>
              <a:gd name="T12" fmla="*/ 55 w 81"/>
              <a:gd name="T13" fmla="*/ 35 h 40"/>
              <a:gd name="T14" fmla="*/ 49 w 81"/>
              <a:gd name="T15" fmla="*/ 37 h 40"/>
              <a:gd name="T16" fmla="*/ 41 w 81"/>
              <a:gd name="T17" fmla="*/ 39 h 40"/>
              <a:gd name="T18" fmla="*/ 34 w 81"/>
              <a:gd name="T19" fmla="*/ 40 h 40"/>
              <a:gd name="T20" fmla="*/ 26 w 81"/>
              <a:gd name="T21" fmla="*/ 40 h 40"/>
              <a:gd name="T22" fmla="*/ 22 w 81"/>
              <a:gd name="T23" fmla="*/ 40 h 40"/>
              <a:gd name="T24" fmla="*/ 17 w 81"/>
              <a:gd name="T25" fmla="*/ 37 h 40"/>
              <a:gd name="T26" fmla="*/ 13 w 81"/>
              <a:gd name="T27" fmla="*/ 35 h 40"/>
              <a:gd name="T28" fmla="*/ 9 w 81"/>
              <a:gd name="T29" fmla="*/ 32 h 40"/>
              <a:gd name="T30" fmla="*/ 6 w 81"/>
              <a:gd name="T31" fmla="*/ 28 h 40"/>
              <a:gd name="T32" fmla="*/ 2 w 81"/>
              <a:gd name="T33" fmla="*/ 23 h 40"/>
              <a:gd name="T34" fmla="*/ 0 w 81"/>
              <a:gd name="T35" fmla="*/ 18 h 40"/>
              <a:gd name="T36" fmla="*/ 0 w 81"/>
              <a:gd name="T37" fmla="*/ 12 h 40"/>
              <a:gd name="T38" fmla="*/ 0 w 81"/>
              <a:gd name="T39" fmla="*/ 8 h 40"/>
              <a:gd name="T40" fmla="*/ 2 w 81"/>
              <a:gd name="T41" fmla="*/ 6 h 40"/>
              <a:gd name="T42" fmla="*/ 3 w 81"/>
              <a:gd name="T43" fmla="*/ 4 h 40"/>
              <a:gd name="T44" fmla="*/ 7 w 81"/>
              <a:gd name="T45" fmla="*/ 3 h 40"/>
              <a:gd name="T46" fmla="*/ 12 w 81"/>
              <a:gd name="T47" fmla="*/ 1 h 40"/>
              <a:gd name="T48" fmla="*/ 18 w 81"/>
              <a:gd name="T49" fmla="*/ 0 h 40"/>
              <a:gd name="T50" fmla="*/ 26 w 81"/>
              <a:gd name="T51" fmla="*/ 0 h 40"/>
              <a:gd name="T52" fmla="*/ 33 w 81"/>
              <a:gd name="T53" fmla="*/ 2 h 40"/>
              <a:gd name="T54" fmla="*/ 40 w 81"/>
              <a:gd name="T55" fmla="*/ 4 h 40"/>
              <a:gd name="T56" fmla="*/ 47 w 81"/>
              <a:gd name="T57" fmla="*/ 6 h 40"/>
              <a:gd name="T58" fmla="*/ 60 w 81"/>
              <a:gd name="T59" fmla="*/ 12 h 40"/>
              <a:gd name="T60" fmla="*/ 70 w 81"/>
              <a:gd name="T61" fmla="*/ 16 h 40"/>
              <a:gd name="T62" fmla="*/ 66 w 81"/>
              <a:gd name="T6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" h="40">
                <a:moveTo>
                  <a:pt x="66" y="12"/>
                </a:moveTo>
                <a:lnTo>
                  <a:pt x="74" y="15"/>
                </a:lnTo>
                <a:lnTo>
                  <a:pt x="78" y="18"/>
                </a:lnTo>
                <a:lnTo>
                  <a:pt x="80" y="22"/>
                </a:lnTo>
                <a:lnTo>
                  <a:pt x="81" y="28"/>
                </a:lnTo>
                <a:lnTo>
                  <a:pt x="68" y="32"/>
                </a:lnTo>
                <a:lnTo>
                  <a:pt x="55" y="35"/>
                </a:lnTo>
                <a:lnTo>
                  <a:pt x="49" y="37"/>
                </a:lnTo>
                <a:lnTo>
                  <a:pt x="41" y="39"/>
                </a:lnTo>
                <a:lnTo>
                  <a:pt x="34" y="40"/>
                </a:lnTo>
                <a:lnTo>
                  <a:pt x="26" y="40"/>
                </a:lnTo>
                <a:lnTo>
                  <a:pt x="22" y="40"/>
                </a:lnTo>
                <a:lnTo>
                  <a:pt x="17" y="37"/>
                </a:lnTo>
                <a:lnTo>
                  <a:pt x="13" y="35"/>
                </a:lnTo>
                <a:lnTo>
                  <a:pt x="9" y="32"/>
                </a:lnTo>
                <a:lnTo>
                  <a:pt x="6" y="28"/>
                </a:lnTo>
                <a:lnTo>
                  <a:pt x="2" y="23"/>
                </a:lnTo>
                <a:lnTo>
                  <a:pt x="0" y="18"/>
                </a:lnTo>
                <a:lnTo>
                  <a:pt x="0" y="12"/>
                </a:lnTo>
                <a:lnTo>
                  <a:pt x="0" y="8"/>
                </a:lnTo>
                <a:lnTo>
                  <a:pt x="2" y="6"/>
                </a:lnTo>
                <a:lnTo>
                  <a:pt x="3" y="4"/>
                </a:lnTo>
                <a:lnTo>
                  <a:pt x="7" y="3"/>
                </a:lnTo>
                <a:lnTo>
                  <a:pt x="12" y="1"/>
                </a:lnTo>
                <a:lnTo>
                  <a:pt x="18" y="0"/>
                </a:lnTo>
                <a:lnTo>
                  <a:pt x="26" y="0"/>
                </a:lnTo>
                <a:lnTo>
                  <a:pt x="33" y="2"/>
                </a:lnTo>
                <a:lnTo>
                  <a:pt x="40" y="4"/>
                </a:lnTo>
                <a:lnTo>
                  <a:pt x="47" y="6"/>
                </a:lnTo>
                <a:lnTo>
                  <a:pt x="60" y="12"/>
                </a:lnTo>
                <a:lnTo>
                  <a:pt x="70" y="16"/>
                </a:lnTo>
                <a:lnTo>
                  <a:pt x="66" y="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265015" y="5578972"/>
            <a:ext cx="68553" cy="29083"/>
          </a:xfrm>
          <a:custGeom>
            <a:avLst/>
            <a:gdLst>
              <a:gd name="T0" fmla="*/ 67 w 67"/>
              <a:gd name="T1" fmla="*/ 15 h 27"/>
              <a:gd name="T2" fmla="*/ 66 w 67"/>
              <a:gd name="T3" fmla="*/ 19 h 27"/>
              <a:gd name="T4" fmla="*/ 64 w 67"/>
              <a:gd name="T5" fmla="*/ 21 h 27"/>
              <a:gd name="T6" fmla="*/ 61 w 67"/>
              <a:gd name="T7" fmla="*/ 23 h 27"/>
              <a:gd name="T8" fmla="*/ 58 w 67"/>
              <a:gd name="T9" fmla="*/ 26 h 27"/>
              <a:gd name="T10" fmla="*/ 50 w 67"/>
              <a:gd name="T11" fmla="*/ 27 h 27"/>
              <a:gd name="T12" fmla="*/ 41 w 67"/>
              <a:gd name="T13" fmla="*/ 27 h 27"/>
              <a:gd name="T14" fmla="*/ 27 w 67"/>
              <a:gd name="T15" fmla="*/ 27 h 27"/>
              <a:gd name="T16" fmla="*/ 13 w 67"/>
              <a:gd name="T17" fmla="*/ 24 h 27"/>
              <a:gd name="T18" fmla="*/ 8 w 67"/>
              <a:gd name="T19" fmla="*/ 22 h 27"/>
              <a:gd name="T20" fmla="*/ 4 w 67"/>
              <a:gd name="T21" fmla="*/ 18 h 27"/>
              <a:gd name="T22" fmla="*/ 3 w 67"/>
              <a:gd name="T23" fmla="*/ 16 h 27"/>
              <a:gd name="T24" fmla="*/ 0 w 67"/>
              <a:gd name="T25" fmla="*/ 14 h 27"/>
              <a:gd name="T26" fmla="*/ 0 w 67"/>
              <a:gd name="T27" fmla="*/ 10 h 27"/>
              <a:gd name="T28" fmla="*/ 0 w 67"/>
              <a:gd name="T29" fmla="*/ 7 h 27"/>
              <a:gd name="T30" fmla="*/ 0 w 67"/>
              <a:gd name="T31" fmla="*/ 5 h 27"/>
              <a:gd name="T32" fmla="*/ 3 w 67"/>
              <a:gd name="T33" fmla="*/ 3 h 27"/>
              <a:gd name="T34" fmla="*/ 5 w 67"/>
              <a:gd name="T35" fmla="*/ 2 h 27"/>
              <a:gd name="T36" fmla="*/ 8 w 67"/>
              <a:gd name="T37" fmla="*/ 1 h 27"/>
              <a:gd name="T38" fmla="*/ 14 w 67"/>
              <a:gd name="T39" fmla="*/ 0 h 27"/>
              <a:gd name="T40" fmla="*/ 19 w 67"/>
              <a:gd name="T41" fmla="*/ 0 h 27"/>
              <a:gd name="T42" fmla="*/ 27 w 67"/>
              <a:gd name="T43" fmla="*/ 1 h 27"/>
              <a:gd name="T44" fmla="*/ 44 w 67"/>
              <a:gd name="T45" fmla="*/ 4 h 27"/>
              <a:gd name="T46" fmla="*/ 51 w 67"/>
              <a:gd name="T47" fmla="*/ 7 h 27"/>
              <a:gd name="T48" fmla="*/ 59 w 67"/>
              <a:gd name="T49" fmla="*/ 9 h 27"/>
              <a:gd name="T50" fmla="*/ 65 w 67"/>
              <a:gd name="T51" fmla="*/ 13 h 27"/>
              <a:gd name="T52" fmla="*/ 67 w 67"/>
              <a:gd name="T53" fmla="*/ 1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7" h="27">
                <a:moveTo>
                  <a:pt x="67" y="15"/>
                </a:moveTo>
                <a:lnTo>
                  <a:pt x="66" y="19"/>
                </a:lnTo>
                <a:lnTo>
                  <a:pt x="64" y="21"/>
                </a:lnTo>
                <a:lnTo>
                  <a:pt x="61" y="23"/>
                </a:lnTo>
                <a:lnTo>
                  <a:pt x="58" y="26"/>
                </a:lnTo>
                <a:lnTo>
                  <a:pt x="50" y="27"/>
                </a:lnTo>
                <a:lnTo>
                  <a:pt x="41" y="27"/>
                </a:lnTo>
                <a:lnTo>
                  <a:pt x="27" y="27"/>
                </a:lnTo>
                <a:lnTo>
                  <a:pt x="13" y="24"/>
                </a:lnTo>
                <a:lnTo>
                  <a:pt x="8" y="22"/>
                </a:lnTo>
                <a:lnTo>
                  <a:pt x="4" y="18"/>
                </a:lnTo>
                <a:lnTo>
                  <a:pt x="3" y="16"/>
                </a:lnTo>
                <a:lnTo>
                  <a:pt x="0" y="14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3" y="3"/>
                </a:lnTo>
                <a:lnTo>
                  <a:pt x="5" y="2"/>
                </a:lnTo>
                <a:lnTo>
                  <a:pt x="8" y="1"/>
                </a:lnTo>
                <a:lnTo>
                  <a:pt x="14" y="0"/>
                </a:lnTo>
                <a:lnTo>
                  <a:pt x="19" y="0"/>
                </a:lnTo>
                <a:lnTo>
                  <a:pt x="27" y="1"/>
                </a:lnTo>
                <a:lnTo>
                  <a:pt x="44" y="4"/>
                </a:lnTo>
                <a:lnTo>
                  <a:pt x="51" y="7"/>
                </a:lnTo>
                <a:lnTo>
                  <a:pt x="59" y="9"/>
                </a:lnTo>
                <a:lnTo>
                  <a:pt x="65" y="13"/>
                </a:lnTo>
                <a:lnTo>
                  <a:pt x="67" y="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901475" y="5506264"/>
            <a:ext cx="299141" cy="114256"/>
          </a:xfrm>
          <a:custGeom>
            <a:avLst/>
            <a:gdLst>
              <a:gd name="T0" fmla="*/ 258 w 288"/>
              <a:gd name="T1" fmla="*/ 51 h 112"/>
              <a:gd name="T2" fmla="*/ 274 w 288"/>
              <a:gd name="T3" fmla="*/ 63 h 112"/>
              <a:gd name="T4" fmla="*/ 284 w 288"/>
              <a:gd name="T5" fmla="*/ 73 h 112"/>
              <a:gd name="T6" fmla="*/ 252 w 288"/>
              <a:gd name="T7" fmla="*/ 78 h 112"/>
              <a:gd name="T8" fmla="*/ 227 w 288"/>
              <a:gd name="T9" fmla="*/ 78 h 112"/>
              <a:gd name="T10" fmla="*/ 219 w 288"/>
              <a:gd name="T11" fmla="*/ 84 h 112"/>
              <a:gd name="T12" fmla="*/ 204 w 288"/>
              <a:gd name="T13" fmla="*/ 89 h 112"/>
              <a:gd name="T14" fmla="*/ 189 w 288"/>
              <a:gd name="T15" fmla="*/ 86 h 112"/>
              <a:gd name="T16" fmla="*/ 177 w 288"/>
              <a:gd name="T17" fmla="*/ 82 h 112"/>
              <a:gd name="T18" fmla="*/ 169 w 288"/>
              <a:gd name="T19" fmla="*/ 85 h 112"/>
              <a:gd name="T20" fmla="*/ 163 w 288"/>
              <a:gd name="T21" fmla="*/ 92 h 112"/>
              <a:gd name="T22" fmla="*/ 155 w 288"/>
              <a:gd name="T23" fmla="*/ 103 h 112"/>
              <a:gd name="T24" fmla="*/ 150 w 288"/>
              <a:gd name="T25" fmla="*/ 109 h 112"/>
              <a:gd name="T26" fmla="*/ 144 w 288"/>
              <a:gd name="T27" fmla="*/ 112 h 112"/>
              <a:gd name="T28" fmla="*/ 137 w 288"/>
              <a:gd name="T29" fmla="*/ 112 h 112"/>
              <a:gd name="T30" fmla="*/ 131 w 288"/>
              <a:gd name="T31" fmla="*/ 107 h 112"/>
              <a:gd name="T32" fmla="*/ 127 w 288"/>
              <a:gd name="T33" fmla="*/ 100 h 112"/>
              <a:gd name="T34" fmla="*/ 123 w 288"/>
              <a:gd name="T35" fmla="*/ 93 h 112"/>
              <a:gd name="T36" fmla="*/ 112 w 288"/>
              <a:gd name="T37" fmla="*/ 88 h 112"/>
              <a:gd name="T38" fmla="*/ 94 w 288"/>
              <a:gd name="T39" fmla="*/ 86 h 112"/>
              <a:gd name="T40" fmla="*/ 62 w 288"/>
              <a:gd name="T41" fmla="*/ 86 h 112"/>
              <a:gd name="T42" fmla="*/ 35 w 288"/>
              <a:gd name="T43" fmla="*/ 87 h 112"/>
              <a:gd name="T44" fmla="*/ 28 w 288"/>
              <a:gd name="T45" fmla="*/ 88 h 112"/>
              <a:gd name="T46" fmla="*/ 23 w 288"/>
              <a:gd name="T47" fmla="*/ 92 h 112"/>
              <a:gd name="T48" fmla="*/ 19 w 288"/>
              <a:gd name="T49" fmla="*/ 99 h 112"/>
              <a:gd name="T50" fmla="*/ 10 w 288"/>
              <a:gd name="T51" fmla="*/ 93 h 112"/>
              <a:gd name="T52" fmla="*/ 4 w 288"/>
              <a:gd name="T53" fmla="*/ 85 h 112"/>
              <a:gd name="T54" fmla="*/ 1 w 288"/>
              <a:gd name="T55" fmla="*/ 76 h 112"/>
              <a:gd name="T56" fmla="*/ 11 w 288"/>
              <a:gd name="T57" fmla="*/ 67 h 112"/>
              <a:gd name="T58" fmla="*/ 55 w 288"/>
              <a:gd name="T59" fmla="*/ 69 h 112"/>
              <a:gd name="T60" fmla="*/ 70 w 288"/>
              <a:gd name="T61" fmla="*/ 69 h 112"/>
              <a:gd name="T62" fmla="*/ 85 w 288"/>
              <a:gd name="T63" fmla="*/ 64 h 112"/>
              <a:gd name="T64" fmla="*/ 76 w 288"/>
              <a:gd name="T65" fmla="*/ 50 h 112"/>
              <a:gd name="T66" fmla="*/ 73 w 288"/>
              <a:gd name="T67" fmla="*/ 31 h 112"/>
              <a:gd name="T68" fmla="*/ 67 w 288"/>
              <a:gd name="T69" fmla="*/ 28 h 112"/>
              <a:gd name="T70" fmla="*/ 60 w 288"/>
              <a:gd name="T71" fmla="*/ 25 h 112"/>
              <a:gd name="T72" fmla="*/ 56 w 288"/>
              <a:gd name="T73" fmla="*/ 19 h 112"/>
              <a:gd name="T74" fmla="*/ 54 w 288"/>
              <a:gd name="T75" fmla="*/ 11 h 112"/>
              <a:gd name="T76" fmla="*/ 71 w 288"/>
              <a:gd name="T77" fmla="*/ 0 h 112"/>
              <a:gd name="T78" fmla="*/ 82 w 288"/>
              <a:gd name="T79" fmla="*/ 3 h 112"/>
              <a:gd name="T80" fmla="*/ 91 w 288"/>
              <a:gd name="T81" fmla="*/ 8 h 112"/>
              <a:gd name="T82" fmla="*/ 102 w 288"/>
              <a:gd name="T83" fmla="*/ 11 h 112"/>
              <a:gd name="T84" fmla="*/ 123 w 288"/>
              <a:gd name="T85" fmla="*/ 10 h 112"/>
              <a:gd name="T86" fmla="*/ 144 w 288"/>
              <a:gd name="T87" fmla="*/ 5 h 112"/>
              <a:gd name="T88" fmla="*/ 167 w 288"/>
              <a:gd name="T89" fmla="*/ 5 h 112"/>
              <a:gd name="T90" fmla="*/ 183 w 288"/>
              <a:gd name="T91" fmla="*/ 7 h 112"/>
              <a:gd name="T92" fmla="*/ 204 w 288"/>
              <a:gd name="T93" fmla="*/ 14 h 112"/>
              <a:gd name="T94" fmla="*/ 233 w 288"/>
              <a:gd name="T95" fmla="*/ 36 h 112"/>
              <a:gd name="T96" fmla="*/ 246 w 288"/>
              <a:gd name="T97" fmla="*/ 4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" h="112">
                <a:moveTo>
                  <a:pt x="246" y="41"/>
                </a:moveTo>
                <a:lnTo>
                  <a:pt x="258" y="51"/>
                </a:lnTo>
                <a:lnTo>
                  <a:pt x="268" y="59"/>
                </a:lnTo>
                <a:lnTo>
                  <a:pt x="274" y="63"/>
                </a:lnTo>
                <a:lnTo>
                  <a:pt x="278" y="67"/>
                </a:lnTo>
                <a:lnTo>
                  <a:pt x="284" y="73"/>
                </a:lnTo>
                <a:lnTo>
                  <a:pt x="288" y="78"/>
                </a:lnTo>
                <a:lnTo>
                  <a:pt x="252" y="78"/>
                </a:lnTo>
                <a:lnTo>
                  <a:pt x="234" y="78"/>
                </a:lnTo>
                <a:lnTo>
                  <a:pt x="227" y="78"/>
                </a:lnTo>
                <a:lnTo>
                  <a:pt x="226" y="78"/>
                </a:lnTo>
                <a:lnTo>
                  <a:pt x="219" y="84"/>
                </a:lnTo>
                <a:lnTo>
                  <a:pt x="211" y="87"/>
                </a:lnTo>
                <a:lnTo>
                  <a:pt x="204" y="89"/>
                </a:lnTo>
                <a:lnTo>
                  <a:pt x="196" y="90"/>
                </a:lnTo>
                <a:lnTo>
                  <a:pt x="189" y="86"/>
                </a:lnTo>
                <a:lnTo>
                  <a:pt x="180" y="82"/>
                </a:lnTo>
                <a:lnTo>
                  <a:pt x="177" y="82"/>
                </a:lnTo>
                <a:lnTo>
                  <a:pt x="172" y="84"/>
                </a:lnTo>
                <a:lnTo>
                  <a:pt x="169" y="85"/>
                </a:lnTo>
                <a:lnTo>
                  <a:pt x="167" y="87"/>
                </a:lnTo>
                <a:lnTo>
                  <a:pt x="163" y="92"/>
                </a:lnTo>
                <a:lnTo>
                  <a:pt x="158" y="98"/>
                </a:lnTo>
                <a:lnTo>
                  <a:pt x="155" y="103"/>
                </a:lnTo>
                <a:lnTo>
                  <a:pt x="151" y="107"/>
                </a:lnTo>
                <a:lnTo>
                  <a:pt x="150" y="109"/>
                </a:lnTo>
                <a:lnTo>
                  <a:pt x="148" y="111"/>
                </a:lnTo>
                <a:lnTo>
                  <a:pt x="144" y="112"/>
                </a:lnTo>
                <a:lnTo>
                  <a:pt x="142" y="112"/>
                </a:lnTo>
                <a:lnTo>
                  <a:pt x="137" y="112"/>
                </a:lnTo>
                <a:lnTo>
                  <a:pt x="133" y="109"/>
                </a:lnTo>
                <a:lnTo>
                  <a:pt x="131" y="107"/>
                </a:lnTo>
                <a:lnTo>
                  <a:pt x="129" y="104"/>
                </a:lnTo>
                <a:lnTo>
                  <a:pt x="127" y="100"/>
                </a:lnTo>
                <a:lnTo>
                  <a:pt x="125" y="96"/>
                </a:lnTo>
                <a:lnTo>
                  <a:pt x="123" y="93"/>
                </a:lnTo>
                <a:lnTo>
                  <a:pt x="119" y="90"/>
                </a:lnTo>
                <a:lnTo>
                  <a:pt x="112" y="88"/>
                </a:lnTo>
                <a:lnTo>
                  <a:pt x="103" y="86"/>
                </a:lnTo>
                <a:lnTo>
                  <a:pt x="94" y="86"/>
                </a:lnTo>
                <a:lnTo>
                  <a:pt x="84" y="85"/>
                </a:lnTo>
                <a:lnTo>
                  <a:pt x="62" y="86"/>
                </a:lnTo>
                <a:lnTo>
                  <a:pt x="42" y="86"/>
                </a:lnTo>
                <a:lnTo>
                  <a:pt x="35" y="87"/>
                </a:lnTo>
                <a:lnTo>
                  <a:pt x="31" y="88"/>
                </a:lnTo>
                <a:lnTo>
                  <a:pt x="28" y="88"/>
                </a:lnTo>
                <a:lnTo>
                  <a:pt x="23" y="86"/>
                </a:lnTo>
                <a:lnTo>
                  <a:pt x="23" y="92"/>
                </a:lnTo>
                <a:lnTo>
                  <a:pt x="23" y="101"/>
                </a:lnTo>
                <a:lnTo>
                  <a:pt x="19" y="99"/>
                </a:lnTo>
                <a:lnTo>
                  <a:pt x="15" y="96"/>
                </a:lnTo>
                <a:lnTo>
                  <a:pt x="10" y="93"/>
                </a:lnTo>
                <a:lnTo>
                  <a:pt x="7" y="89"/>
                </a:lnTo>
                <a:lnTo>
                  <a:pt x="4" y="85"/>
                </a:lnTo>
                <a:lnTo>
                  <a:pt x="2" y="80"/>
                </a:lnTo>
                <a:lnTo>
                  <a:pt x="1" y="76"/>
                </a:lnTo>
                <a:lnTo>
                  <a:pt x="0" y="72"/>
                </a:lnTo>
                <a:lnTo>
                  <a:pt x="11" y="67"/>
                </a:lnTo>
                <a:lnTo>
                  <a:pt x="36" y="68"/>
                </a:lnTo>
                <a:lnTo>
                  <a:pt x="55" y="69"/>
                </a:lnTo>
                <a:lnTo>
                  <a:pt x="63" y="69"/>
                </a:lnTo>
                <a:lnTo>
                  <a:pt x="70" y="69"/>
                </a:lnTo>
                <a:lnTo>
                  <a:pt x="77" y="67"/>
                </a:lnTo>
                <a:lnTo>
                  <a:pt x="85" y="64"/>
                </a:lnTo>
                <a:lnTo>
                  <a:pt x="79" y="58"/>
                </a:lnTo>
                <a:lnTo>
                  <a:pt x="76" y="50"/>
                </a:lnTo>
                <a:lnTo>
                  <a:pt x="74" y="40"/>
                </a:lnTo>
                <a:lnTo>
                  <a:pt x="73" y="31"/>
                </a:lnTo>
                <a:lnTo>
                  <a:pt x="70" y="29"/>
                </a:lnTo>
                <a:lnTo>
                  <a:pt x="67" y="28"/>
                </a:lnTo>
                <a:lnTo>
                  <a:pt x="63" y="27"/>
                </a:lnTo>
                <a:lnTo>
                  <a:pt x="60" y="25"/>
                </a:lnTo>
                <a:lnTo>
                  <a:pt x="58" y="22"/>
                </a:lnTo>
                <a:lnTo>
                  <a:pt x="56" y="19"/>
                </a:lnTo>
                <a:lnTo>
                  <a:pt x="55" y="15"/>
                </a:lnTo>
                <a:lnTo>
                  <a:pt x="54" y="11"/>
                </a:lnTo>
                <a:lnTo>
                  <a:pt x="65" y="0"/>
                </a:lnTo>
                <a:lnTo>
                  <a:pt x="71" y="0"/>
                </a:lnTo>
                <a:lnTo>
                  <a:pt x="76" y="2"/>
                </a:lnTo>
                <a:lnTo>
                  <a:pt x="82" y="3"/>
                </a:lnTo>
                <a:lnTo>
                  <a:pt x="86" y="6"/>
                </a:lnTo>
                <a:lnTo>
                  <a:pt x="91" y="8"/>
                </a:lnTo>
                <a:lnTo>
                  <a:pt x="97" y="10"/>
                </a:lnTo>
                <a:lnTo>
                  <a:pt x="102" y="11"/>
                </a:lnTo>
                <a:lnTo>
                  <a:pt x="108" y="11"/>
                </a:lnTo>
                <a:lnTo>
                  <a:pt x="123" y="10"/>
                </a:lnTo>
                <a:lnTo>
                  <a:pt x="133" y="8"/>
                </a:lnTo>
                <a:lnTo>
                  <a:pt x="144" y="5"/>
                </a:lnTo>
                <a:lnTo>
                  <a:pt x="157" y="3"/>
                </a:lnTo>
                <a:lnTo>
                  <a:pt x="167" y="5"/>
                </a:lnTo>
                <a:lnTo>
                  <a:pt x="176" y="6"/>
                </a:lnTo>
                <a:lnTo>
                  <a:pt x="183" y="7"/>
                </a:lnTo>
                <a:lnTo>
                  <a:pt x="191" y="9"/>
                </a:lnTo>
                <a:lnTo>
                  <a:pt x="204" y="14"/>
                </a:lnTo>
                <a:lnTo>
                  <a:pt x="214" y="21"/>
                </a:lnTo>
                <a:lnTo>
                  <a:pt x="233" y="36"/>
                </a:lnTo>
                <a:lnTo>
                  <a:pt x="253" y="49"/>
                </a:lnTo>
                <a:lnTo>
                  <a:pt x="246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693738" y="5240360"/>
            <a:ext cx="27005" cy="35316"/>
          </a:xfrm>
          <a:custGeom>
            <a:avLst/>
            <a:gdLst>
              <a:gd name="T0" fmla="*/ 7 w 27"/>
              <a:gd name="T1" fmla="*/ 0 h 34"/>
              <a:gd name="T2" fmla="*/ 13 w 27"/>
              <a:gd name="T3" fmla="*/ 0 h 34"/>
              <a:gd name="T4" fmla="*/ 17 w 27"/>
              <a:gd name="T5" fmla="*/ 2 h 34"/>
              <a:gd name="T6" fmla="*/ 20 w 27"/>
              <a:gd name="T7" fmla="*/ 4 h 34"/>
              <a:gd name="T8" fmla="*/ 24 w 27"/>
              <a:gd name="T9" fmla="*/ 8 h 34"/>
              <a:gd name="T10" fmla="*/ 25 w 27"/>
              <a:gd name="T11" fmla="*/ 11 h 34"/>
              <a:gd name="T12" fmla="*/ 26 w 27"/>
              <a:gd name="T13" fmla="*/ 15 h 34"/>
              <a:gd name="T14" fmla="*/ 27 w 27"/>
              <a:gd name="T15" fmla="*/ 21 h 34"/>
              <a:gd name="T16" fmla="*/ 27 w 27"/>
              <a:gd name="T17" fmla="*/ 25 h 34"/>
              <a:gd name="T18" fmla="*/ 19 w 27"/>
              <a:gd name="T19" fmla="*/ 34 h 34"/>
              <a:gd name="T20" fmla="*/ 13 w 27"/>
              <a:gd name="T21" fmla="*/ 32 h 34"/>
              <a:gd name="T22" fmla="*/ 9 w 27"/>
              <a:gd name="T23" fmla="*/ 30 h 34"/>
              <a:gd name="T24" fmla="*/ 5 w 27"/>
              <a:gd name="T25" fmla="*/ 26 h 34"/>
              <a:gd name="T26" fmla="*/ 2 w 27"/>
              <a:gd name="T27" fmla="*/ 22 h 34"/>
              <a:gd name="T28" fmla="*/ 0 w 27"/>
              <a:gd name="T29" fmla="*/ 10 h 34"/>
              <a:gd name="T30" fmla="*/ 0 w 27"/>
              <a:gd name="T31" fmla="*/ 0 h 34"/>
              <a:gd name="T32" fmla="*/ 7 w 27"/>
              <a:gd name="T3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" h="34">
                <a:moveTo>
                  <a:pt x="7" y="0"/>
                </a:moveTo>
                <a:lnTo>
                  <a:pt x="13" y="0"/>
                </a:lnTo>
                <a:lnTo>
                  <a:pt x="17" y="2"/>
                </a:lnTo>
                <a:lnTo>
                  <a:pt x="20" y="4"/>
                </a:lnTo>
                <a:lnTo>
                  <a:pt x="24" y="8"/>
                </a:lnTo>
                <a:lnTo>
                  <a:pt x="25" y="11"/>
                </a:lnTo>
                <a:lnTo>
                  <a:pt x="26" y="15"/>
                </a:lnTo>
                <a:lnTo>
                  <a:pt x="27" y="21"/>
                </a:lnTo>
                <a:lnTo>
                  <a:pt x="27" y="25"/>
                </a:lnTo>
                <a:lnTo>
                  <a:pt x="19" y="34"/>
                </a:lnTo>
                <a:lnTo>
                  <a:pt x="13" y="32"/>
                </a:lnTo>
                <a:lnTo>
                  <a:pt x="9" y="30"/>
                </a:lnTo>
                <a:lnTo>
                  <a:pt x="5" y="26"/>
                </a:lnTo>
                <a:lnTo>
                  <a:pt x="2" y="22"/>
                </a:lnTo>
                <a:lnTo>
                  <a:pt x="0" y="10"/>
                </a:lnTo>
                <a:lnTo>
                  <a:pt x="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668809" y="5142725"/>
            <a:ext cx="43624" cy="10387"/>
          </a:xfrm>
          <a:custGeom>
            <a:avLst/>
            <a:gdLst>
              <a:gd name="T0" fmla="*/ 0 w 41"/>
              <a:gd name="T1" fmla="*/ 9 h 11"/>
              <a:gd name="T2" fmla="*/ 4 w 41"/>
              <a:gd name="T3" fmla="*/ 6 h 11"/>
              <a:gd name="T4" fmla="*/ 10 w 41"/>
              <a:gd name="T5" fmla="*/ 3 h 11"/>
              <a:gd name="T6" fmla="*/ 16 w 41"/>
              <a:gd name="T7" fmla="*/ 1 h 11"/>
              <a:gd name="T8" fmla="*/ 23 w 41"/>
              <a:gd name="T9" fmla="*/ 0 h 11"/>
              <a:gd name="T10" fmla="*/ 29 w 41"/>
              <a:gd name="T11" fmla="*/ 1 h 11"/>
              <a:gd name="T12" fmla="*/ 35 w 41"/>
              <a:gd name="T13" fmla="*/ 3 h 11"/>
              <a:gd name="T14" fmla="*/ 38 w 41"/>
              <a:gd name="T15" fmla="*/ 6 h 11"/>
              <a:gd name="T16" fmla="*/ 41 w 41"/>
              <a:gd name="T17" fmla="*/ 9 h 11"/>
              <a:gd name="T18" fmla="*/ 29 w 41"/>
              <a:gd name="T19" fmla="*/ 11 h 11"/>
              <a:gd name="T20" fmla="*/ 17 w 41"/>
              <a:gd name="T21" fmla="*/ 11 h 11"/>
              <a:gd name="T22" fmla="*/ 8 w 41"/>
              <a:gd name="T23" fmla="*/ 11 h 11"/>
              <a:gd name="T24" fmla="*/ 0 w 41"/>
              <a:gd name="T25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" h="11">
                <a:moveTo>
                  <a:pt x="0" y="9"/>
                </a:moveTo>
                <a:lnTo>
                  <a:pt x="4" y="6"/>
                </a:lnTo>
                <a:lnTo>
                  <a:pt x="10" y="3"/>
                </a:lnTo>
                <a:lnTo>
                  <a:pt x="16" y="1"/>
                </a:lnTo>
                <a:lnTo>
                  <a:pt x="23" y="0"/>
                </a:lnTo>
                <a:lnTo>
                  <a:pt x="29" y="1"/>
                </a:lnTo>
                <a:lnTo>
                  <a:pt x="35" y="3"/>
                </a:lnTo>
                <a:lnTo>
                  <a:pt x="38" y="6"/>
                </a:lnTo>
                <a:lnTo>
                  <a:pt x="41" y="9"/>
                </a:lnTo>
                <a:lnTo>
                  <a:pt x="29" y="11"/>
                </a:lnTo>
                <a:lnTo>
                  <a:pt x="17" y="11"/>
                </a:lnTo>
                <a:lnTo>
                  <a:pt x="8" y="11"/>
                </a:lnTo>
                <a:lnTo>
                  <a:pt x="0" y="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747749" y="5159344"/>
            <a:ext cx="12464" cy="18697"/>
          </a:xfrm>
          <a:custGeom>
            <a:avLst/>
            <a:gdLst>
              <a:gd name="T0" fmla="*/ 13 w 13"/>
              <a:gd name="T1" fmla="*/ 17 h 17"/>
              <a:gd name="T2" fmla="*/ 10 w 13"/>
              <a:gd name="T3" fmla="*/ 17 h 17"/>
              <a:gd name="T4" fmla="*/ 7 w 13"/>
              <a:gd name="T5" fmla="*/ 15 h 17"/>
              <a:gd name="T6" fmla="*/ 5 w 13"/>
              <a:gd name="T7" fmla="*/ 13 h 17"/>
              <a:gd name="T8" fmla="*/ 3 w 13"/>
              <a:gd name="T9" fmla="*/ 11 h 17"/>
              <a:gd name="T10" fmla="*/ 1 w 13"/>
              <a:gd name="T11" fmla="*/ 8 h 17"/>
              <a:gd name="T12" fmla="*/ 0 w 13"/>
              <a:gd name="T13" fmla="*/ 4 h 17"/>
              <a:gd name="T14" fmla="*/ 0 w 13"/>
              <a:gd name="T15" fmla="*/ 2 h 17"/>
              <a:gd name="T16" fmla="*/ 1 w 13"/>
              <a:gd name="T17" fmla="*/ 0 h 17"/>
              <a:gd name="T18" fmla="*/ 13 w 13"/>
              <a:gd name="T1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7">
                <a:moveTo>
                  <a:pt x="13" y="17"/>
                </a:moveTo>
                <a:lnTo>
                  <a:pt x="10" y="17"/>
                </a:lnTo>
                <a:lnTo>
                  <a:pt x="7" y="15"/>
                </a:lnTo>
                <a:lnTo>
                  <a:pt x="5" y="13"/>
                </a:lnTo>
                <a:lnTo>
                  <a:pt x="3" y="11"/>
                </a:lnTo>
                <a:lnTo>
                  <a:pt x="1" y="8"/>
                </a:lnTo>
                <a:lnTo>
                  <a:pt x="0" y="4"/>
                </a:lnTo>
                <a:lnTo>
                  <a:pt x="0" y="2"/>
                </a:lnTo>
                <a:lnTo>
                  <a:pt x="1" y="0"/>
                </a:lnTo>
                <a:lnTo>
                  <a:pt x="13" y="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4926403" y="5427323"/>
            <a:ext cx="31160" cy="24928"/>
          </a:xfrm>
          <a:custGeom>
            <a:avLst/>
            <a:gdLst>
              <a:gd name="T0" fmla="*/ 0 w 32"/>
              <a:gd name="T1" fmla="*/ 13 h 23"/>
              <a:gd name="T2" fmla="*/ 0 w 32"/>
              <a:gd name="T3" fmla="*/ 23 h 23"/>
              <a:gd name="T4" fmla="*/ 8 w 32"/>
              <a:gd name="T5" fmla="*/ 23 h 23"/>
              <a:gd name="T6" fmla="*/ 13 w 32"/>
              <a:gd name="T7" fmla="*/ 22 h 23"/>
              <a:gd name="T8" fmla="*/ 20 w 32"/>
              <a:gd name="T9" fmla="*/ 20 h 23"/>
              <a:gd name="T10" fmla="*/ 25 w 32"/>
              <a:gd name="T11" fmla="*/ 18 h 23"/>
              <a:gd name="T12" fmla="*/ 32 w 32"/>
              <a:gd name="T13" fmla="*/ 13 h 23"/>
              <a:gd name="T14" fmla="*/ 32 w 32"/>
              <a:gd name="T15" fmla="*/ 1 h 23"/>
              <a:gd name="T16" fmla="*/ 32 w 32"/>
              <a:gd name="T17" fmla="*/ 0 h 23"/>
              <a:gd name="T18" fmla="*/ 28 w 32"/>
              <a:gd name="T19" fmla="*/ 3 h 23"/>
              <a:gd name="T20" fmla="*/ 25 w 32"/>
              <a:gd name="T21" fmla="*/ 6 h 23"/>
              <a:gd name="T22" fmla="*/ 22 w 32"/>
              <a:gd name="T23" fmla="*/ 9 h 23"/>
              <a:gd name="T24" fmla="*/ 19 w 32"/>
              <a:gd name="T25" fmla="*/ 11 h 23"/>
              <a:gd name="T26" fmla="*/ 14 w 32"/>
              <a:gd name="T27" fmla="*/ 13 h 23"/>
              <a:gd name="T28" fmla="*/ 10 w 32"/>
              <a:gd name="T29" fmla="*/ 14 h 23"/>
              <a:gd name="T30" fmla="*/ 6 w 32"/>
              <a:gd name="T31" fmla="*/ 14 h 23"/>
              <a:gd name="T32" fmla="*/ 0 w 32"/>
              <a:gd name="T33" fmla="*/ 1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" h="23">
                <a:moveTo>
                  <a:pt x="0" y="13"/>
                </a:moveTo>
                <a:lnTo>
                  <a:pt x="0" y="23"/>
                </a:lnTo>
                <a:lnTo>
                  <a:pt x="8" y="23"/>
                </a:lnTo>
                <a:lnTo>
                  <a:pt x="13" y="22"/>
                </a:lnTo>
                <a:lnTo>
                  <a:pt x="20" y="20"/>
                </a:lnTo>
                <a:lnTo>
                  <a:pt x="25" y="18"/>
                </a:lnTo>
                <a:lnTo>
                  <a:pt x="32" y="13"/>
                </a:lnTo>
                <a:lnTo>
                  <a:pt x="32" y="1"/>
                </a:lnTo>
                <a:lnTo>
                  <a:pt x="32" y="0"/>
                </a:lnTo>
                <a:lnTo>
                  <a:pt x="28" y="3"/>
                </a:lnTo>
                <a:lnTo>
                  <a:pt x="25" y="6"/>
                </a:lnTo>
                <a:lnTo>
                  <a:pt x="22" y="9"/>
                </a:lnTo>
                <a:lnTo>
                  <a:pt x="19" y="11"/>
                </a:lnTo>
                <a:lnTo>
                  <a:pt x="14" y="13"/>
                </a:lnTo>
                <a:lnTo>
                  <a:pt x="10" y="14"/>
                </a:lnTo>
                <a:lnTo>
                  <a:pt x="6" y="14"/>
                </a:lnTo>
                <a:lnTo>
                  <a:pt x="0" y="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2362930" y="3809054"/>
            <a:ext cx="2904162" cy="1420920"/>
          </a:xfrm>
          <a:custGeom>
            <a:avLst/>
            <a:gdLst>
              <a:gd name="T0" fmla="*/ 2098 w 2797"/>
              <a:gd name="T1" fmla="*/ 1044 h 1368"/>
              <a:gd name="T2" fmla="*/ 2134 w 2797"/>
              <a:gd name="T3" fmla="*/ 1195 h 1368"/>
              <a:gd name="T4" fmla="*/ 2155 w 2797"/>
              <a:gd name="T5" fmla="*/ 1325 h 1368"/>
              <a:gd name="T6" fmla="*/ 2107 w 2797"/>
              <a:gd name="T7" fmla="*/ 1364 h 1368"/>
              <a:gd name="T8" fmla="*/ 2024 w 2797"/>
              <a:gd name="T9" fmla="*/ 1213 h 1368"/>
              <a:gd name="T10" fmla="*/ 1953 w 2797"/>
              <a:gd name="T11" fmla="*/ 1103 h 1368"/>
              <a:gd name="T12" fmla="*/ 1877 w 2797"/>
              <a:gd name="T13" fmla="*/ 1107 h 1368"/>
              <a:gd name="T14" fmla="*/ 1784 w 2797"/>
              <a:gd name="T15" fmla="*/ 1099 h 1368"/>
              <a:gd name="T16" fmla="*/ 1702 w 2797"/>
              <a:gd name="T17" fmla="*/ 1117 h 1368"/>
              <a:gd name="T18" fmla="*/ 1650 w 2797"/>
              <a:gd name="T19" fmla="*/ 1153 h 1368"/>
              <a:gd name="T20" fmla="*/ 1532 w 2797"/>
              <a:gd name="T21" fmla="*/ 1124 h 1368"/>
              <a:gd name="T22" fmla="*/ 1414 w 2797"/>
              <a:gd name="T23" fmla="*/ 1184 h 1368"/>
              <a:gd name="T24" fmla="*/ 1326 w 2797"/>
              <a:gd name="T25" fmla="*/ 1238 h 1368"/>
              <a:gd name="T26" fmla="*/ 1253 w 2797"/>
              <a:gd name="T27" fmla="*/ 1300 h 1368"/>
              <a:gd name="T28" fmla="*/ 1133 w 2797"/>
              <a:gd name="T29" fmla="*/ 1127 h 1368"/>
              <a:gd name="T30" fmla="*/ 1044 w 2797"/>
              <a:gd name="T31" fmla="*/ 1154 h 1368"/>
              <a:gd name="T32" fmla="*/ 938 w 2797"/>
              <a:gd name="T33" fmla="*/ 1063 h 1368"/>
              <a:gd name="T34" fmla="*/ 798 w 2797"/>
              <a:gd name="T35" fmla="*/ 1031 h 1368"/>
              <a:gd name="T36" fmla="*/ 380 w 2797"/>
              <a:gd name="T37" fmla="*/ 969 h 1368"/>
              <a:gd name="T38" fmla="*/ 194 w 2797"/>
              <a:gd name="T39" fmla="*/ 857 h 1368"/>
              <a:gd name="T40" fmla="*/ 127 w 2797"/>
              <a:gd name="T41" fmla="*/ 734 h 1368"/>
              <a:gd name="T42" fmla="*/ 63 w 2797"/>
              <a:gd name="T43" fmla="*/ 625 h 1368"/>
              <a:gd name="T44" fmla="*/ 23 w 2797"/>
              <a:gd name="T45" fmla="*/ 479 h 1368"/>
              <a:gd name="T46" fmla="*/ 24 w 2797"/>
              <a:gd name="T47" fmla="*/ 277 h 1368"/>
              <a:gd name="T48" fmla="*/ 8 w 2797"/>
              <a:gd name="T49" fmla="*/ 111 h 1368"/>
              <a:gd name="T50" fmla="*/ 58 w 2797"/>
              <a:gd name="T51" fmla="*/ 85 h 1368"/>
              <a:gd name="T52" fmla="*/ 92 w 2797"/>
              <a:gd name="T53" fmla="*/ 40 h 1368"/>
              <a:gd name="T54" fmla="*/ 1365 w 2797"/>
              <a:gd name="T55" fmla="*/ 19 h 1368"/>
              <a:gd name="T56" fmla="*/ 1467 w 2797"/>
              <a:gd name="T57" fmla="*/ 33 h 1368"/>
              <a:gd name="T58" fmla="*/ 1624 w 2797"/>
              <a:gd name="T59" fmla="*/ 72 h 1368"/>
              <a:gd name="T60" fmla="*/ 1599 w 2797"/>
              <a:gd name="T61" fmla="*/ 173 h 1368"/>
              <a:gd name="T62" fmla="*/ 1681 w 2797"/>
              <a:gd name="T63" fmla="*/ 165 h 1368"/>
              <a:gd name="T64" fmla="*/ 1774 w 2797"/>
              <a:gd name="T65" fmla="*/ 134 h 1368"/>
              <a:gd name="T66" fmla="*/ 1809 w 2797"/>
              <a:gd name="T67" fmla="*/ 179 h 1368"/>
              <a:gd name="T68" fmla="*/ 1916 w 2797"/>
              <a:gd name="T69" fmla="*/ 175 h 1368"/>
              <a:gd name="T70" fmla="*/ 1871 w 2797"/>
              <a:gd name="T71" fmla="*/ 209 h 1368"/>
              <a:gd name="T72" fmla="*/ 1780 w 2797"/>
              <a:gd name="T73" fmla="*/ 288 h 1368"/>
              <a:gd name="T74" fmla="*/ 1779 w 2797"/>
              <a:gd name="T75" fmla="*/ 391 h 1368"/>
              <a:gd name="T76" fmla="*/ 1831 w 2797"/>
              <a:gd name="T77" fmla="*/ 457 h 1368"/>
              <a:gd name="T78" fmla="*/ 1852 w 2797"/>
              <a:gd name="T79" fmla="*/ 293 h 1368"/>
              <a:gd name="T80" fmla="*/ 1912 w 2797"/>
              <a:gd name="T81" fmla="*/ 241 h 1368"/>
              <a:gd name="T82" fmla="*/ 2004 w 2797"/>
              <a:gd name="T83" fmla="*/ 261 h 1368"/>
              <a:gd name="T84" fmla="*/ 2023 w 2797"/>
              <a:gd name="T85" fmla="*/ 323 h 1368"/>
              <a:gd name="T86" fmla="*/ 2009 w 2797"/>
              <a:gd name="T87" fmla="*/ 445 h 1368"/>
              <a:gd name="T88" fmla="*/ 2188 w 2797"/>
              <a:gd name="T89" fmla="*/ 415 h 1368"/>
              <a:gd name="T90" fmla="*/ 2332 w 2797"/>
              <a:gd name="T91" fmla="*/ 359 h 1368"/>
              <a:gd name="T92" fmla="*/ 2438 w 2797"/>
              <a:gd name="T93" fmla="*/ 249 h 1368"/>
              <a:gd name="T94" fmla="*/ 2610 w 2797"/>
              <a:gd name="T95" fmla="*/ 239 h 1368"/>
              <a:gd name="T96" fmla="*/ 2678 w 2797"/>
              <a:gd name="T97" fmla="*/ 121 h 1368"/>
              <a:gd name="T98" fmla="*/ 2758 w 2797"/>
              <a:gd name="T99" fmla="*/ 123 h 1368"/>
              <a:gd name="T100" fmla="*/ 2786 w 2797"/>
              <a:gd name="T101" fmla="*/ 292 h 1368"/>
              <a:gd name="T102" fmla="*/ 2648 w 2797"/>
              <a:gd name="T103" fmla="*/ 349 h 1368"/>
              <a:gd name="T104" fmla="*/ 2638 w 2797"/>
              <a:gd name="T105" fmla="*/ 464 h 1368"/>
              <a:gd name="T106" fmla="*/ 2574 w 2797"/>
              <a:gd name="T107" fmla="*/ 483 h 1368"/>
              <a:gd name="T108" fmla="*/ 2529 w 2797"/>
              <a:gd name="T109" fmla="*/ 503 h 1368"/>
              <a:gd name="T110" fmla="*/ 2451 w 2797"/>
              <a:gd name="T111" fmla="*/ 536 h 1368"/>
              <a:gd name="T112" fmla="*/ 2396 w 2797"/>
              <a:gd name="T113" fmla="*/ 611 h 1368"/>
              <a:gd name="T114" fmla="*/ 2369 w 2797"/>
              <a:gd name="T115" fmla="*/ 715 h 1368"/>
              <a:gd name="T116" fmla="*/ 2352 w 2797"/>
              <a:gd name="T117" fmla="*/ 720 h 1368"/>
              <a:gd name="T118" fmla="*/ 2345 w 2797"/>
              <a:gd name="T119" fmla="*/ 777 h 1368"/>
              <a:gd name="T120" fmla="*/ 2355 w 2797"/>
              <a:gd name="T121" fmla="*/ 828 h 1368"/>
              <a:gd name="T122" fmla="*/ 2301 w 2797"/>
              <a:gd name="T123" fmla="*/ 8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97" h="1368">
                <a:moveTo>
                  <a:pt x="2273" y="895"/>
                </a:moveTo>
                <a:lnTo>
                  <a:pt x="2242" y="913"/>
                </a:lnTo>
                <a:lnTo>
                  <a:pt x="2210" y="929"/>
                </a:lnTo>
                <a:lnTo>
                  <a:pt x="2195" y="938"/>
                </a:lnTo>
                <a:lnTo>
                  <a:pt x="2180" y="946"/>
                </a:lnTo>
                <a:lnTo>
                  <a:pt x="2165" y="956"/>
                </a:lnTo>
                <a:lnTo>
                  <a:pt x="2152" y="967"/>
                </a:lnTo>
                <a:lnTo>
                  <a:pt x="2139" y="978"/>
                </a:lnTo>
                <a:lnTo>
                  <a:pt x="2127" y="991"/>
                </a:lnTo>
                <a:lnTo>
                  <a:pt x="2118" y="1004"/>
                </a:lnTo>
                <a:lnTo>
                  <a:pt x="2109" y="1019"/>
                </a:lnTo>
                <a:lnTo>
                  <a:pt x="2105" y="1027"/>
                </a:lnTo>
                <a:lnTo>
                  <a:pt x="2101" y="1035"/>
                </a:lnTo>
                <a:lnTo>
                  <a:pt x="2098" y="1044"/>
                </a:lnTo>
                <a:lnTo>
                  <a:pt x="2096" y="1053"/>
                </a:lnTo>
                <a:lnTo>
                  <a:pt x="2094" y="1063"/>
                </a:lnTo>
                <a:lnTo>
                  <a:pt x="2093" y="1074"/>
                </a:lnTo>
                <a:lnTo>
                  <a:pt x="2092" y="1084"/>
                </a:lnTo>
                <a:lnTo>
                  <a:pt x="2092" y="1096"/>
                </a:lnTo>
                <a:lnTo>
                  <a:pt x="2093" y="1105"/>
                </a:lnTo>
                <a:lnTo>
                  <a:pt x="2094" y="1115"/>
                </a:lnTo>
                <a:lnTo>
                  <a:pt x="2096" y="1124"/>
                </a:lnTo>
                <a:lnTo>
                  <a:pt x="2099" y="1132"/>
                </a:lnTo>
                <a:lnTo>
                  <a:pt x="2107" y="1146"/>
                </a:lnTo>
                <a:lnTo>
                  <a:pt x="2114" y="1160"/>
                </a:lnTo>
                <a:lnTo>
                  <a:pt x="2123" y="1173"/>
                </a:lnTo>
                <a:lnTo>
                  <a:pt x="2131" y="1187"/>
                </a:lnTo>
                <a:lnTo>
                  <a:pt x="2134" y="1195"/>
                </a:lnTo>
                <a:lnTo>
                  <a:pt x="2136" y="1204"/>
                </a:lnTo>
                <a:lnTo>
                  <a:pt x="2137" y="1212"/>
                </a:lnTo>
                <a:lnTo>
                  <a:pt x="2138" y="1222"/>
                </a:lnTo>
                <a:lnTo>
                  <a:pt x="2138" y="1219"/>
                </a:lnTo>
                <a:lnTo>
                  <a:pt x="2138" y="1229"/>
                </a:lnTo>
                <a:lnTo>
                  <a:pt x="2138" y="1230"/>
                </a:lnTo>
                <a:lnTo>
                  <a:pt x="2142" y="1246"/>
                </a:lnTo>
                <a:lnTo>
                  <a:pt x="2149" y="1262"/>
                </a:lnTo>
                <a:lnTo>
                  <a:pt x="2152" y="1270"/>
                </a:lnTo>
                <a:lnTo>
                  <a:pt x="2154" y="1278"/>
                </a:lnTo>
                <a:lnTo>
                  <a:pt x="2156" y="1288"/>
                </a:lnTo>
                <a:lnTo>
                  <a:pt x="2157" y="1299"/>
                </a:lnTo>
                <a:lnTo>
                  <a:pt x="2156" y="1312"/>
                </a:lnTo>
                <a:lnTo>
                  <a:pt x="2155" y="1325"/>
                </a:lnTo>
                <a:lnTo>
                  <a:pt x="2153" y="1336"/>
                </a:lnTo>
                <a:lnTo>
                  <a:pt x="2150" y="1347"/>
                </a:lnTo>
                <a:lnTo>
                  <a:pt x="2148" y="1351"/>
                </a:lnTo>
                <a:lnTo>
                  <a:pt x="2146" y="1355"/>
                </a:lnTo>
                <a:lnTo>
                  <a:pt x="2142" y="1359"/>
                </a:lnTo>
                <a:lnTo>
                  <a:pt x="2139" y="1363"/>
                </a:lnTo>
                <a:lnTo>
                  <a:pt x="2136" y="1365"/>
                </a:lnTo>
                <a:lnTo>
                  <a:pt x="2132" y="1367"/>
                </a:lnTo>
                <a:lnTo>
                  <a:pt x="2127" y="1368"/>
                </a:lnTo>
                <a:lnTo>
                  <a:pt x="2123" y="1368"/>
                </a:lnTo>
                <a:lnTo>
                  <a:pt x="2118" y="1368"/>
                </a:lnTo>
                <a:lnTo>
                  <a:pt x="2113" y="1367"/>
                </a:lnTo>
                <a:lnTo>
                  <a:pt x="2110" y="1366"/>
                </a:lnTo>
                <a:lnTo>
                  <a:pt x="2107" y="1364"/>
                </a:lnTo>
                <a:lnTo>
                  <a:pt x="2101" y="1359"/>
                </a:lnTo>
                <a:lnTo>
                  <a:pt x="2098" y="1353"/>
                </a:lnTo>
                <a:lnTo>
                  <a:pt x="2093" y="1339"/>
                </a:lnTo>
                <a:lnTo>
                  <a:pt x="2087" y="1326"/>
                </a:lnTo>
                <a:lnTo>
                  <a:pt x="2073" y="1309"/>
                </a:lnTo>
                <a:lnTo>
                  <a:pt x="2060" y="1293"/>
                </a:lnTo>
                <a:lnTo>
                  <a:pt x="2054" y="1286"/>
                </a:lnTo>
                <a:lnTo>
                  <a:pt x="2047" y="1278"/>
                </a:lnTo>
                <a:lnTo>
                  <a:pt x="2042" y="1270"/>
                </a:lnTo>
                <a:lnTo>
                  <a:pt x="2038" y="1261"/>
                </a:lnTo>
                <a:lnTo>
                  <a:pt x="2033" y="1250"/>
                </a:lnTo>
                <a:lnTo>
                  <a:pt x="2029" y="1238"/>
                </a:lnTo>
                <a:lnTo>
                  <a:pt x="2027" y="1226"/>
                </a:lnTo>
                <a:lnTo>
                  <a:pt x="2024" y="1213"/>
                </a:lnTo>
                <a:lnTo>
                  <a:pt x="2019" y="1187"/>
                </a:lnTo>
                <a:lnTo>
                  <a:pt x="2014" y="1162"/>
                </a:lnTo>
                <a:lnTo>
                  <a:pt x="2011" y="1150"/>
                </a:lnTo>
                <a:lnTo>
                  <a:pt x="2006" y="1139"/>
                </a:lnTo>
                <a:lnTo>
                  <a:pt x="2001" y="1129"/>
                </a:lnTo>
                <a:lnTo>
                  <a:pt x="1994" y="1120"/>
                </a:lnTo>
                <a:lnTo>
                  <a:pt x="1991" y="1116"/>
                </a:lnTo>
                <a:lnTo>
                  <a:pt x="1987" y="1113"/>
                </a:lnTo>
                <a:lnTo>
                  <a:pt x="1983" y="1111"/>
                </a:lnTo>
                <a:lnTo>
                  <a:pt x="1977" y="1107"/>
                </a:lnTo>
                <a:lnTo>
                  <a:pt x="1972" y="1105"/>
                </a:lnTo>
                <a:lnTo>
                  <a:pt x="1966" y="1104"/>
                </a:lnTo>
                <a:lnTo>
                  <a:pt x="1960" y="1103"/>
                </a:lnTo>
                <a:lnTo>
                  <a:pt x="1953" y="1103"/>
                </a:lnTo>
                <a:lnTo>
                  <a:pt x="1948" y="1104"/>
                </a:lnTo>
                <a:lnTo>
                  <a:pt x="1944" y="1106"/>
                </a:lnTo>
                <a:lnTo>
                  <a:pt x="1939" y="1111"/>
                </a:lnTo>
                <a:lnTo>
                  <a:pt x="1936" y="1115"/>
                </a:lnTo>
                <a:lnTo>
                  <a:pt x="1932" y="1119"/>
                </a:lnTo>
                <a:lnTo>
                  <a:pt x="1929" y="1123"/>
                </a:lnTo>
                <a:lnTo>
                  <a:pt x="1923" y="1125"/>
                </a:lnTo>
                <a:lnTo>
                  <a:pt x="1919" y="1126"/>
                </a:lnTo>
                <a:lnTo>
                  <a:pt x="1912" y="1126"/>
                </a:lnTo>
                <a:lnTo>
                  <a:pt x="1907" y="1125"/>
                </a:lnTo>
                <a:lnTo>
                  <a:pt x="1902" y="1123"/>
                </a:lnTo>
                <a:lnTo>
                  <a:pt x="1897" y="1120"/>
                </a:lnTo>
                <a:lnTo>
                  <a:pt x="1887" y="1114"/>
                </a:lnTo>
                <a:lnTo>
                  <a:pt x="1877" y="1107"/>
                </a:lnTo>
                <a:lnTo>
                  <a:pt x="1866" y="1100"/>
                </a:lnTo>
                <a:lnTo>
                  <a:pt x="1854" y="1093"/>
                </a:lnTo>
                <a:lnTo>
                  <a:pt x="1848" y="1091"/>
                </a:lnTo>
                <a:lnTo>
                  <a:pt x="1841" y="1089"/>
                </a:lnTo>
                <a:lnTo>
                  <a:pt x="1834" y="1088"/>
                </a:lnTo>
                <a:lnTo>
                  <a:pt x="1826" y="1088"/>
                </a:lnTo>
                <a:lnTo>
                  <a:pt x="1818" y="1088"/>
                </a:lnTo>
                <a:lnTo>
                  <a:pt x="1812" y="1089"/>
                </a:lnTo>
                <a:lnTo>
                  <a:pt x="1807" y="1091"/>
                </a:lnTo>
                <a:lnTo>
                  <a:pt x="1802" y="1093"/>
                </a:lnTo>
                <a:lnTo>
                  <a:pt x="1798" y="1096"/>
                </a:lnTo>
                <a:lnTo>
                  <a:pt x="1794" y="1098"/>
                </a:lnTo>
                <a:lnTo>
                  <a:pt x="1789" y="1099"/>
                </a:lnTo>
                <a:lnTo>
                  <a:pt x="1784" y="1099"/>
                </a:lnTo>
                <a:lnTo>
                  <a:pt x="1772" y="1088"/>
                </a:lnTo>
                <a:lnTo>
                  <a:pt x="1761" y="1090"/>
                </a:lnTo>
                <a:lnTo>
                  <a:pt x="1750" y="1091"/>
                </a:lnTo>
                <a:lnTo>
                  <a:pt x="1739" y="1092"/>
                </a:lnTo>
                <a:lnTo>
                  <a:pt x="1728" y="1093"/>
                </a:lnTo>
                <a:lnTo>
                  <a:pt x="1715" y="1094"/>
                </a:lnTo>
                <a:lnTo>
                  <a:pt x="1703" y="1096"/>
                </a:lnTo>
                <a:lnTo>
                  <a:pt x="1691" y="1097"/>
                </a:lnTo>
                <a:lnTo>
                  <a:pt x="1679" y="1099"/>
                </a:lnTo>
                <a:lnTo>
                  <a:pt x="1690" y="1103"/>
                </a:lnTo>
                <a:lnTo>
                  <a:pt x="1696" y="1105"/>
                </a:lnTo>
                <a:lnTo>
                  <a:pt x="1700" y="1103"/>
                </a:lnTo>
                <a:lnTo>
                  <a:pt x="1706" y="1099"/>
                </a:lnTo>
                <a:lnTo>
                  <a:pt x="1702" y="1117"/>
                </a:lnTo>
                <a:lnTo>
                  <a:pt x="1698" y="1132"/>
                </a:lnTo>
                <a:lnTo>
                  <a:pt x="1698" y="1139"/>
                </a:lnTo>
                <a:lnTo>
                  <a:pt x="1698" y="1145"/>
                </a:lnTo>
                <a:lnTo>
                  <a:pt x="1699" y="1149"/>
                </a:lnTo>
                <a:lnTo>
                  <a:pt x="1701" y="1151"/>
                </a:lnTo>
                <a:lnTo>
                  <a:pt x="1703" y="1154"/>
                </a:lnTo>
                <a:lnTo>
                  <a:pt x="1706" y="1157"/>
                </a:lnTo>
                <a:lnTo>
                  <a:pt x="1698" y="1160"/>
                </a:lnTo>
                <a:lnTo>
                  <a:pt x="1690" y="1163"/>
                </a:lnTo>
                <a:lnTo>
                  <a:pt x="1681" y="1163"/>
                </a:lnTo>
                <a:lnTo>
                  <a:pt x="1674" y="1162"/>
                </a:lnTo>
                <a:lnTo>
                  <a:pt x="1665" y="1159"/>
                </a:lnTo>
                <a:lnTo>
                  <a:pt x="1658" y="1156"/>
                </a:lnTo>
                <a:lnTo>
                  <a:pt x="1650" y="1153"/>
                </a:lnTo>
                <a:lnTo>
                  <a:pt x="1643" y="1149"/>
                </a:lnTo>
                <a:lnTo>
                  <a:pt x="1628" y="1140"/>
                </a:lnTo>
                <a:lnTo>
                  <a:pt x="1614" y="1131"/>
                </a:lnTo>
                <a:lnTo>
                  <a:pt x="1607" y="1128"/>
                </a:lnTo>
                <a:lnTo>
                  <a:pt x="1600" y="1125"/>
                </a:lnTo>
                <a:lnTo>
                  <a:pt x="1594" y="1123"/>
                </a:lnTo>
                <a:lnTo>
                  <a:pt x="1587" y="1123"/>
                </a:lnTo>
                <a:lnTo>
                  <a:pt x="1573" y="1128"/>
                </a:lnTo>
                <a:lnTo>
                  <a:pt x="1560" y="1133"/>
                </a:lnTo>
                <a:lnTo>
                  <a:pt x="1554" y="1133"/>
                </a:lnTo>
                <a:lnTo>
                  <a:pt x="1548" y="1131"/>
                </a:lnTo>
                <a:lnTo>
                  <a:pt x="1542" y="1129"/>
                </a:lnTo>
                <a:lnTo>
                  <a:pt x="1537" y="1126"/>
                </a:lnTo>
                <a:lnTo>
                  <a:pt x="1532" y="1124"/>
                </a:lnTo>
                <a:lnTo>
                  <a:pt x="1527" y="1120"/>
                </a:lnTo>
                <a:lnTo>
                  <a:pt x="1521" y="1119"/>
                </a:lnTo>
                <a:lnTo>
                  <a:pt x="1514" y="1118"/>
                </a:lnTo>
                <a:lnTo>
                  <a:pt x="1505" y="1119"/>
                </a:lnTo>
                <a:lnTo>
                  <a:pt x="1497" y="1120"/>
                </a:lnTo>
                <a:lnTo>
                  <a:pt x="1488" y="1123"/>
                </a:lnTo>
                <a:lnTo>
                  <a:pt x="1482" y="1126"/>
                </a:lnTo>
                <a:lnTo>
                  <a:pt x="1474" y="1129"/>
                </a:lnTo>
                <a:lnTo>
                  <a:pt x="1468" y="1133"/>
                </a:lnTo>
                <a:lnTo>
                  <a:pt x="1461" y="1138"/>
                </a:lnTo>
                <a:lnTo>
                  <a:pt x="1456" y="1142"/>
                </a:lnTo>
                <a:lnTo>
                  <a:pt x="1435" y="1163"/>
                </a:lnTo>
                <a:lnTo>
                  <a:pt x="1418" y="1180"/>
                </a:lnTo>
                <a:lnTo>
                  <a:pt x="1414" y="1184"/>
                </a:lnTo>
                <a:lnTo>
                  <a:pt x="1408" y="1187"/>
                </a:lnTo>
                <a:lnTo>
                  <a:pt x="1404" y="1189"/>
                </a:lnTo>
                <a:lnTo>
                  <a:pt x="1399" y="1189"/>
                </a:lnTo>
                <a:lnTo>
                  <a:pt x="1387" y="1187"/>
                </a:lnTo>
                <a:lnTo>
                  <a:pt x="1376" y="1187"/>
                </a:lnTo>
                <a:lnTo>
                  <a:pt x="1368" y="1191"/>
                </a:lnTo>
                <a:lnTo>
                  <a:pt x="1362" y="1195"/>
                </a:lnTo>
                <a:lnTo>
                  <a:pt x="1355" y="1199"/>
                </a:lnTo>
                <a:lnTo>
                  <a:pt x="1350" y="1205"/>
                </a:lnTo>
                <a:lnTo>
                  <a:pt x="1345" y="1210"/>
                </a:lnTo>
                <a:lnTo>
                  <a:pt x="1339" y="1217"/>
                </a:lnTo>
                <a:lnTo>
                  <a:pt x="1335" y="1223"/>
                </a:lnTo>
                <a:lnTo>
                  <a:pt x="1331" y="1231"/>
                </a:lnTo>
                <a:lnTo>
                  <a:pt x="1326" y="1238"/>
                </a:lnTo>
                <a:lnTo>
                  <a:pt x="1323" y="1246"/>
                </a:lnTo>
                <a:lnTo>
                  <a:pt x="1321" y="1255"/>
                </a:lnTo>
                <a:lnTo>
                  <a:pt x="1318" y="1263"/>
                </a:lnTo>
                <a:lnTo>
                  <a:pt x="1316" y="1272"/>
                </a:lnTo>
                <a:lnTo>
                  <a:pt x="1315" y="1281"/>
                </a:lnTo>
                <a:lnTo>
                  <a:pt x="1314" y="1290"/>
                </a:lnTo>
                <a:lnTo>
                  <a:pt x="1314" y="1299"/>
                </a:lnTo>
                <a:lnTo>
                  <a:pt x="1322" y="1314"/>
                </a:lnTo>
                <a:lnTo>
                  <a:pt x="1311" y="1314"/>
                </a:lnTo>
                <a:lnTo>
                  <a:pt x="1299" y="1313"/>
                </a:lnTo>
                <a:lnTo>
                  <a:pt x="1287" y="1310"/>
                </a:lnTo>
                <a:lnTo>
                  <a:pt x="1275" y="1308"/>
                </a:lnTo>
                <a:lnTo>
                  <a:pt x="1264" y="1304"/>
                </a:lnTo>
                <a:lnTo>
                  <a:pt x="1253" y="1300"/>
                </a:lnTo>
                <a:lnTo>
                  <a:pt x="1244" y="1296"/>
                </a:lnTo>
                <a:lnTo>
                  <a:pt x="1237" y="1291"/>
                </a:lnTo>
                <a:lnTo>
                  <a:pt x="1228" y="1281"/>
                </a:lnTo>
                <a:lnTo>
                  <a:pt x="1219" y="1269"/>
                </a:lnTo>
                <a:lnTo>
                  <a:pt x="1212" y="1256"/>
                </a:lnTo>
                <a:lnTo>
                  <a:pt x="1205" y="1242"/>
                </a:lnTo>
                <a:lnTo>
                  <a:pt x="1192" y="1212"/>
                </a:lnTo>
                <a:lnTo>
                  <a:pt x="1179" y="1183"/>
                </a:lnTo>
                <a:lnTo>
                  <a:pt x="1172" y="1169"/>
                </a:lnTo>
                <a:lnTo>
                  <a:pt x="1164" y="1156"/>
                </a:lnTo>
                <a:lnTo>
                  <a:pt x="1155" y="1145"/>
                </a:lnTo>
                <a:lnTo>
                  <a:pt x="1145" y="1134"/>
                </a:lnTo>
                <a:lnTo>
                  <a:pt x="1139" y="1130"/>
                </a:lnTo>
                <a:lnTo>
                  <a:pt x="1133" y="1127"/>
                </a:lnTo>
                <a:lnTo>
                  <a:pt x="1126" y="1123"/>
                </a:lnTo>
                <a:lnTo>
                  <a:pt x="1120" y="1120"/>
                </a:lnTo>
                <a:lnTo>
                  <a:pt x="1112" y="1118"/>
                </a:lnTo>
                <a:lnTo>
                  <a:pt x="1104" y="1116"/>
                </a:lnTo>
                <a:lnTo>
                  <a:pt x="1096" y="1115"/>
                </a:lnTo>
                <a:lnTo>
                  <a:pt x="1087" y="1115"/>
                </a:lnTo>
                <a:lnTo>
                  <a:pt x="1080" y="1115"/>
                </a:lnTo>
                <a:lnTo>
                  <a:pt x="1075" y="1117"/>
                </a:lnTo>
                <a:lnTo>
                  <a:pt x="1069" y="1119"/>
                </a:lnTo>
                <a:lnTo>
                  <a:pt x="1066" y="1121"/>
                </a:lnTo>
                <a:lnTo>
                  <a:pt x="1060" y="1129"/>
                </a:lnTo>
                <a:lnTo>
                  <a:pt x="1054" y="1138"/>
                </a:lnTo>
                <a:lnTo>
                  <a:pt x="1050" y="1146"/>
                </a:lnTo>
                <a:lnTo>
                  <a:pt x="1044" y="1154"/>
                </a:lnTo>
                <a:lnTo>
                  <a:pt x="1040" y="1156"/>
                </a:lnTo>
                <a:lnTo>
                  <a:pt x="1036" y="1158"/>
                </a:lnTo>
                <a:lnTo>
                  <a:pt x="1031" y="1160"/>
                </a:lnTo>
                <a:lnTo>
                  <a:pt x="1025" y="1160"/>
                </a:lnTo>
                <a:lnTo>
                  <a:pt x="1018" y="1160"/>
                </a:lnTo>
                <a:lnTo>
                  <a:pt x="1012" y="1158"/>
                </a:lnTo>
                <a:lnTo>
                  <a:pt x="1007" y="1155"/>
                </a:lnTo>
                <a:lnTo>
                  <a:pt x="1000" y="1152"/>
                </a:lnTo>
                <a:lnTo>
                  <a:pt x="989" y="1141"/>
                </a:lnTo>
                <a:lnTo>
                  <a:pt x="980" y="1129"/>
                </a:lnTo>
                <a:lnTo>
                  <a:pt x="961" y="1102"/>
                </a:lnTo>
                <a:lnTo>
                  <a:pt x="948" y="1080"/>
                </a:lnTo>
                <a:lnTo>
                  <a:pt x="943" y="1072"/>
                </a:lnTo>
                <a:lnTo>
                  <a:pt x="938" y="1063"/>
                </a:lnTo>
                <a:lnTo>
                  <a:pt x="932" y="1057"/>
                </a:lnTo>
                <a:lnTo>
                  <a:pt x="927" y="1050"/>
                </a:lnTo>
                <a:lnTo>
                  <a:pt x="920" y="1044"/>
                </a:lnTo>
                <a:lnTo>
                  <a:pt x="914" y="1039"/>
                </a:lnTo>
                <a:lnTo>
                  <a:pt x="907" y="1035"/>
                </a:lnTo>
                <a:lnTo>
                  <a:pt x="900" y="1031"/>
                </a:lnTo>
                <a:lnTo>
                  <a:pt x="885" y="1024"/>
                </a:lnTo>
                <a:lnTo>
                  <a:pt x="868" y="1018"/>
                </a:lnTo>
                <a:lnTo>
                  <a:pt x="849" y="1012"/>
                </a:lnTo>
                <a:lnTo>
                  <a:pt x="828" y="1007"/>
                </a:lnTo>
                <a:lnTo>
                  <a:pt x="801" y="1007"/>
                </a:lnTo>
                <a:lnTo>
                  <a:pt x="798" y="1007"/>
                </a:lnTo>
                <a:lnTo>
                  <a:pt x="798" y="1027"/>
                </a:lnTo>
                <a:lnTo>
                  <a:pt x="798" y="1031"/>
                </a:lnTo>
                <a:lnTo>
                  <a:pt x="715" y="1031"/>
                </a:lnTo>
                <a:lnTo>
                  <a:pt x="673" y="1031"/>
                </a:lnTo>
                <a:lnTo>
                  <a:pt x="658" y="1031"/>
                </a:lnTo>
                <a:lnTo>
                  <a:pt x="656" y="1031"/>
                </a:lnTo>
                <a:lnTo>
                  <a:pt x="595" y="1010"/>
                </a:lnTo>
                <a:lnTo>
                  <a:pt x="551" y="995"/>
                </a:lnTo>
                <a:lnTo>
                  <a:pt x="519" y="984"/>
                </a:lnTo>
                <a:lnTo>
                  <a:pt x="497" y="977"/>
                </a:lnTo>
                <a:lnTo>
                  <a:pt x="484" y="972"/>
                </a:lnTo>
                <a:lnTo>
                  <a:pt x="478" y="970"/>
                </a:lnTo>
                <a:lnTo>
                  <a:pt x="474" y="969"/>
                </a:lnTo>
                <a:lnTo>
                  <a:pt x="474" y="969"/>
                </a:lnTo>
                <a:lnTo>
                  <a:pt x="412" y="969"/>
                </a:lnTo>
                <a:lnTo>
                  <a:pt x="380" y="969"/>
                </a:lnTo>
                <a:lnTo>
                  <a:pt x="369" y="969"/>
                </a:lnTo>
                <a:lnTo>
                  <a:pt x="366" y="969"/>
                </a:lnTo>
                <a:lnTo>
                  <a:pt x="361" y="959"/>
                </a:lnTo>
                <a:lnTo>
                  <a:pt x="355" y="951"/>
                </a:lnTo>
                <a:lnTo>
                  <a:pt x="346" y="942"/>
                </a:lnTo>
                <a:lnTo>
                  <a:pt x="337" y="934"/>
                </a:lnTo>
                <a:lnTo>
                  <a:pt x="326" y="926"/>
                </a:lnTo>
                <a:lnTo>
                  <a:pt x="317" y="918"/>
                </a:lnTo>
                <a:lnTo>
                  <a:pt x="305" y="912"/>
                </a:lnTo>
                <a:lnTo>
                  <a:pt x="293" y="904"/>
                </a:lnTo>
                <a:lnTo>
                  <a:pt x="268" y="891"/>
                </a:lnTo>
                <a:lnTo>
                  <a:pt x="242" y="879"/>
                </a:lnTo>
                <a:lnTo>
                  <a:pt x="217" y="867"/>
                </a:lnTo>
                <a:lnTo>
                  <a:pt x="194" y="857"/>
                </a:lnTo>
                <a:lnTo>
                  <a:pt x="189" y="855"/>
                </a:lnTo>
                <a:lnTo>
                  <a:pt x="187" y="852"/>
                </a:lnTo>
                <a:lnTo>
                  <a:pt x="186" y="848"/>
                </a:lnTo>
                <a:lnTo>
                  <a:pt x="185" y="842"/>
                </a:lnTo>
                <a:lnTo>
                  <a:pt x="184" y="833"/>
                </a:lnTo>
                <a:lnTo>
                  <a:pt x="182" y="823"/>
                </a:lnTo>
                <a:lnTo>
                  <a:pt x="176" y="811"/>
                </a:lnTo>
                <a:lnTo>
                  <a:pt x="171" y="801"/>
                </a:lnTo>
                <a:lnTo>
                  <a:pt x="166" y="791"/>
                </a:lnTo>
                <a:lnTo>
                  <a:pt x="159" y="783"/>
                </a:lnTo>
                <a:lnTo>
                  <a:pt x="147" y="767"/>
                </a:lnTo>
                <a:lnTo>
                  <a:pt x="136" y="750"/>
                </a:lnTo>
                <a:lnTo>
                  <a:pt x="131" y="743"/>
                </a:lnTo>
                <a:lnTo>
                  <a:pt x="127" y="734"/>
                </a:lnTo>
                <a:lnTo>
                  <a:pt x="122" y="726"/>
                </a:lnTo>
                <a:lnTo>
                  <a:pt x="119" y="717"/>
                </a:lnTo>
                <a:lnTo>
                  <a:pt x="117" y="707"/>
                </a:lnTo>
                <a:lnTo>
                  <a:pt x="116" y="696"/>
                </a:lnTo>
                <a:lnTo>
                  <a:pt x="116" y="685"/>
                </a:lnTo>
                <a:lnTo>
                  <a:pt x="116" y="672"/>
                </a:lnTo>
                <a:lnTo>
                  <a:pt x="109" y="671"/>
                </a:lnTo>
                <a:lnTo>
                  <a:pt x="103" y="668"/>
                </a:lnTo>
                <a:lnTo>
                  <a:pt x="96" y="664"/>
                </a:lnTo>
                <a:lnTo>
                  <a:pt x="90" y="657"/>
                </a:lnTo>
                <a:lnTo>
                  <a:pt x="84" y="651"/>
                </a:lnTo>
                <a:lnTo>
                  <a:pt x="77" y="643"/>
                </a:lnTo>
                <a:lnTo>
                  <a:pt x="69" y="634"/>
                </a:lnTo>
                <a:lnTo>
                  <a:pt x="63" y="625"/>
                </a:lnTo>
                <a:lnTo>
                  <a:pt x="51" y="604"/>
                </a:lnTo>
                <a:lnTo>
                  <a:pt x="38" y="583"/>
                </a:lnTo>
                <a:lnTo>
                  <a:pt x="27" y="562"/>
                </a:lnTo>
                <a:lnTo>
                  <a:pt x="17" y="542"/>
                </a:lnTo>
                <a:lnTo>
                  <a:pt x="14" y="536"/>
                </a:lnTo>
                <a:lnTo>
                  <a:pt x="14" y="531"/>
                </a:lnTo>
                <a:lnTo>
                  <a:pt x="16" y="526"/>
                </a:lnTo>
                <a:lnTo>
                  <a:pt x="19" y="522"/>
                </a:lnTo>
                <a:lnTo>
                  <a:pt x="25" y="516"/>
                </a:lnTo>
                <a:lnTo>
                  <a:pt x="32" y="511"/>
                </a:lnTo>
                <a:lnTo>
                  <a:pt x="28" y="504"/>
                </a:lnTo>
                <a:lnTo>
                  <a:pt x="26" y="496"/>
                </a:lnTo>
                <a:lnTo>
                  <a:pt x="24" y="487"/>
                </a:lnTo>
                <a:lnTo>
                  <a:pt x="23" y="479"/>
                </a:lnTo>
                <a:lnTo>
                  <a:pt x="22" y="460"/>
                </a:lnTo>
                <a:lnTo>
                  <a:pt x="23" y="441"/>
                </a:lnTo>
                <a:lnTo>
                  <a:pt x="23" y="421"/>
                </a:lnTo>
                <a:lnTo>
                  <a:pt x="22" y="402"/>
                </a:lnTo>
                <a:lnTo>
                  <a:pt x="22" y="392"/>
                </a:lnTo>
                <a:lnTo>
                  <a:pt x="21" y="383"/>
                </a:lnTo>
                <a:lnTo>
                  <a:pt x="19" y="374"/>
                </a:lnTo>
                <a:lnTo>
                  <a:pt x="17" y="365"/>
                </a:lnTo>
                <a:lnTo>
                  <a:pt x="14" y="358"/>
                </a:lnTo>
                <a:lnTo>
                  <a:pt x="13" y="348"/>
                </a:lnTo>
                <a:lnTo>
                  <a:pt x="13" y="338"/>
                </a:lnTo>
                <a:lnTo>
                  <a:pt x="14" y="327"/>
                </a:lnTo>
                <a:lnTo>
                  <a:pt x="18" y="302"/>
                </a:lnTo>
                <a:lnTo>
                  <a:pt x="24" y="277"/>
                </a:lnTo>
                <a:lnTo>
                  <a:pt x="31" y="249"/>
                </a:lnTo>
                <a:lnTo>
                  <a:pt x="37" y="224"/>
                </a:lnTo>
                <a:lnTo>
                  <a:pt x="39" y="211"/>
                </a:lnTo>
                <a:lnTo>
                  <a:pt x="41" y="199"/>
                </a:lnTo>
                <a:lnTo>
                  <a:pt x="43" y="188"/>
                </a:lnTo>
                <a:lnTo>
                  <a:pt x="44" y="177"/>
                </a:lnTo>
                <a:lnTo>
                  <a:pt x="43" y="169"/>
                </a:lnTo>
                <a:lnTo>
                  <a:pt x="41" y="163"/>
                </a:lnTo>
                <a:lnTo>
                  <a:pt x="39" y="158"/>
                </a:lnTo>
                <a:lnTo>
                  <a:pt x="37" y="152"/>
                </a:lnTo>
                <a:lnTo>
                  <a:pt x="30" y="141"/>
                </a:lnTo>
                <a:lnTo>
                  <a:pt x="22" y="132"/>
                </a:lnTo>
                <a:lnTo>
                  <a:pt x="14" y="122"/>
                </a:lnTo>
                <a:lnTo>
                  <a:pt x="8" y="111"/>
                </a:lnTo>
                <a:lnTo>
                  <a:pt x="5" y="107"/>
                </a:lnTo>
                <a:lnTo>
                  <a:pt x="3" y="100"/>
                </a:lnTo>
                <a:lnTo>
                  <a:pt x="1" y="95"/>
                </a:lnTo>
                <a:lnTo>
                  <a:pt x="0" y="88"/>
                </a:lnTo>
                <a:lnTo>
                  <a:pt x="1" y="85"/>
                </a:lnTo>
                <a:lnTo>
                  <a:pt x="4" y="82"/>
                </a:lnTo>
                <a:lnTo>
                  <a:pt x="7" y="80"/>
                </a:lnTo>
                <a:lnTo>
                  <a:pt x="11" y="79"/>
                </a:lnTo>
                <a:lnTo>
                  <a:pt x="20" y="77"/>
                </a:lnTo>
                <a:lnTo>
                  <a:pt x="27" y="76"/>
                </a:lnTo>
                <a:lnTo>
                  <a:pt x="36" y="77"/>
                </a:lnTo>
                <a:lnTo>
                  <a:pt x="44" y="79"/>
                </a:lnTo>
                <a:lnTo>
                  <a:pt x="51" y="82"/>
                </a:lnTo>
                <a:lnTo>
                  <a:pt x="58" y="85"/>
                </a:lnTo>
                <a:lnTo>
                  <a:pt x="63" y="88"/>
                </a:lnTo>
                <a:lnTo>
                  <a:pt x="68" y="93"/>
                </a:lnTo>
                <a:lnTo>
                  <a:pt x="74" y="98"/>
                </a:lnTo>
                <a:lnTo>
                  <a:pt x="78" y="103"/>
                </a:lnTo>
                <a:lnTo>
                  <a:pt x="85" y="94"/>
                </a:lnTo>
                <a:lnTo>
                  <a:pt x="92" y="82"/>
                </a:lnTo>
                <a:lnTo>
                  <a:pt x="95" y="76"/>
                </a:lnTo>
                <a:lnTo>
                  <a:pt x="99" y="70"/>
                </a:lnTo>
                <a:lnTo>
                  <a:pt x="101" y="63"/>
                </a:lnTo>
                <a:lnTo>
                  <a:pt x="101" y="58"/>
                </a:lnTo>
                <a:lnTo>
                  <a:pt x="101" y="53"/>
                </a:lnTo>
                <a:lnTo>
                  <a:pt x="99" y="48"/>
                </a:lnTo>
                <a:lnTo>
                  <a:pt x="95" y="44"/>
                </a:lnTo>
                <a:lnTo>
                  <a:pt x="92" y="40"/>
                </a:lnTo>
                <a:lnTo>
                  <a:pt x="89" y="35"/>
                </a:lnTo>
                <a:lnTo>
                  <a:pt x="85" y="31"/>
                </a:lnTo>
                <a:lnTo>
                  <a:pt x="81" y="26"/>
                </a:lnTo>
                <a:lnTo>
                  <a:pt x="78" y="19"/>
                </a:lnTo>
                <a:lnTo>
                  <a:pt x="317" y="19"/>
                </a:lnTo>
                <a:lnTo>
                  <a:pt x="526" y="19"/>
                </a:lnTo>
                <a:lnTo>
                  <a:pt x="708" y="19"/>
                </a:lnTo>
                <a:lnTo>
                  <a:pt x="864" y="19"/>
                </a:lnTo>
                <a:lnTo>
                  <a:pt x="996" y="19"/>
                </a:lnTo>
                <a:lnTo>
                  <a:pt x="1105" y="19"/>
                </a:lnTo>
                <a:lnTo>
                  <a:pt x="1196" y="19"/>
                </a:lnTo>
                <a:lnTo>
                  <a:pt x="1267" y="19"/>
                </a:lnTo>
                <a:lnTo>
                  <a:pt x="1323" y="19"/>
                </a:lnTo>
                <a:lnTo>
                  <a:pt x="1365" y="19"/>
                </a:lnTo>
                <a:lnTo>
                  <a:pt x="1395" y="19"/>
                </a:lnTo>
                <a:lnTo>
                  <a:pt x="1416" y="19"/>
                </a:lnTo>
                <a:lnTo>
                  <a:pt x="1428" y="19"/>
                </a:lnTo>
                <a:lnTo>
                  <a:pt x="1434" y="19"/>
                </a:lnTo>
                <a:lnTo>
                  <a:pt x="1436" y="19"/>
                </a:lnTo>
                <a:lnTo>
                  <a:pt x="1437" y="19"/>
                </a:lnTo>
                <a:lnTo>
                  <a:pt x="1437" y="3"/>
                </a:lnTo>
                <a:lnTo>
                  <a:pt x="1437" y="0"/>
                </a:lnTo>
                <a:lnTo>
                  <a:pt x="1445" y="6"/>
                </a:lnTo>
                <a:lnTo>
                  <a:pt x="1450" y="11"/>
                </a:lnTo>
                <a:lnTo>
                  <a:pt x="1455" y="17"/>
                </a:lnTo>
                <a:lnTo>
                  <a:pt x="1458" y="22"/>
                </a:lnTo>
                <a:lnTo>
                  <a:pt x="1462" y="28"/>
                </a:lnTo>
                <a:lnTo>
                  <a:pt x="1467" y="33"/>
                </a:lnTo>
                <a:lnTo>
                  <a:pt x="1472" y="37"/>
                </a:lnTo>
                <a:lnTo>
                  <a:pt x="1479" y="42"/>
                </a:lnTo>
                <a:lnTo>
                  <a:pt x="1528" y="42"/>
                </a:lnTo>
                <a:lnTo>
                  <a:pt x="1554" y="42"/>
                </a:lnTo>
                <a:lnTo>
                  <a:pt x="1563" y="42"/>
                </a:lnTo>
                <a:lnTo>
                  <a:pt x="1564" y="42"/>
                </a:lnTo>
                <a:lnTo>
                  <a:pt x="1571" y="48"/>
                </a:lnTo>
                <a:lnTo>
                  <a:pt x="1578" y="54"/>
                </a:lnTo>
                <a:lnTo>
                  <a:pt x="1584" y="58"/>
                </a:lnTo>
                <a:lnTo>
                  <a:pt x="1592" y="62"/>
                </a:lnTo>
                <a:lnTo>
                  <a:pt x="1599" y="66"/>
                </a:lnTo>
                <a:lnTo>
                  <a:pt x="1607" y="69"/>
                </a:lnTo>
                <a:lnTo>
                  <a:pt x="1616" y="71"/>
                </a:lnTo>
                <a:lnTo>
                  <a:pt x="1624" y="72"/>
                </a:lnTo>
                <a:lnTo>
                  <a:pt x="1641" y="75"/>
                </a:lnTo>
                <a:lnTo>
                  <a:pt x="1662" y="76"/>
                </a:lnTo>
                <a:lnTo>
                  <a:pt x="1684" y="76"/>
                </a:lnTo>
                <a:lnTo>
                  <a:pt x="1706" y="76"/>
                </a:lnTo>
                <a:lnTo>
                  <a:pt x="1672" y="98"/>
                </a:lnTo>
                <a:lnTo>
                  <a:pt x="1636" y="117"/>
                </a:lnTo>
                <a:lnTo>
                  <a:pt x="1619" y="128"/>
                </a:lnTo>
                <a:lnTo>
                  <a:pt x="1603" y="141"/>
                </a:lnTo>
                <a:lnTo>
                  <a:pt x="1595" y="148"/>
                </a:lnTo>
                <a:lnTo>
                  <a:pt x="1586" y="155"/>
                </a:lnTo>
                <a:lnTo>
                  <a:pt x="1579" y="164"/>
                </a:lnTo>
                <a:lnTo>
                  <a:pt x="1572" y="173"/>
                </a:lnTo>
                <a:lnTo>
                  <a:pt x="1595" y="173"/>
                </a:lnTo>
                <a:lnTo>
                  <a:pt x="1599" y="173"/>
                </a:lnTo>
                <a:lnTo>
                  <a:pt x="1607" y="168"/>
                </a:lnTo>
                <a:lnTo>
                  <a:pt x="1614" y="164"/>
                </a:lnTo>
                <a:lnTo>
                  <a:pt x="1622" y="162"/>
                </a:lnTo>
                <a:lnTo>
                  <a:pt x="1630" y="162"/>
                </a:lnTo>
                <a:lnTo>
                  <a:pt x="1633" y="166"/>
                </a:lnTo>
                <a:lnTo>
                  <a:pt x="1635" y="170"/>
                </a:lnTo>
                <a:lnTo>
                  <a:pt x="1637" y="173"/>
                </a:lnTo>
                <a:lnTo>
                  <a:pt x="1639" y="175"/>
                </a:lnTo>
                <a:lnTo>
                  <a:pt x="1646" y="177"/>
                </a:lnTo>
                <a:lnTo>
                  <a:pt x="1652" y="177"/>
                </a:lnTo>
                <a:lnTo>
                  <a:pt x="1663" y="176"/>
                </a:lnTo>
                <a:lnTo>
                  <a:pt x="1671" y="173"/>
                </a:lnTo>
                <a:lnTo>
                  <a:pt x="1677" y="169"/>
                </a:lnTo>
                <a:lnTo>
                  <a:pt x="1681" y="165"/>
                </a:lnTo>
                <a:lnTo>
                  <a:pt x="1686" y="161"/>
                </a:lnTo>
                <a:lnTo>
                  <a:pt x="1690" y="158"/>
                </a:lnTo>
                <a:lnTo>
                  <a:pt x="1694" y="154"/>
                </a:lnTo>
                <a:lnTo>
                  <a:pt x="1699" y="153"/>
                </a:lnTo>
                <a:lnTo>
                  <a:pt x="1706" y="152"/>
                </a:lnTo>
                <a:lnTo>
                  <a:pt x="1715" y="149"/>
                </a:lnTo>
                <a:lnTo>
                  <a:pt x="1725" y="143"/>
                </a:lnTo>
                <a:lnTo>
                  <a:pt x="1734" y="138"/>
                </a:lnTo>
                <a:lnTo>
                  <a:pt x="1745" y="132"/>
                </a:lnTo>
                <a:lnTo>
                  <a:pt x="1755" y="126"/>
                </a:lnTo>
                <a:lnTo>
                  <a:pt x="1766" y="122"/>
                </a:lnTo>
                <a:lnTo>
                  <a:pt x="1776" y="120"/>
                </a:lnTo>
                <a:lnTo>
                  <a:pt x="1775" y="127"/>
                </a:lnTo>
                <a:lnTo>
                  <a:pt x="1774" y="134"/>
                </a:lnTo>
                <a:lnTo>
                  <a:pt x="1772" y="139"/>
                </a:lnTo>
                <a:lnTo>
                  <a:pt x="1769" y="143"/>
                </a:lnTo>
                <a:lnTo>
                  <a:pt x="1763" y="152"/>
                </a:lnTo>
                <a:lnTo>
                  <a:pt x="1757" y="162"/>
                </a:lnTo>
                <a:lnTo>
                  <a:pt x="1776" y="162"/>
                </a:lnTo>
                <a:lnTo>
                  <a:pt x="1787" y="162"/>
                </a:lnTo>
                <a:lnTo>
                  <a:pt x="1790" y="162"/>
                </a:lnTo>
                <a:lnTo>
                  <a:pt x="1792" y="162"/>
                </a:lnTo>
                <a:lnTo>
                  <a:pt x="1792" y="165"/>
                </a:lnTo>
                <a:lnTo>
                  <a:pt x="1794" y="169"/>
                </a:lnTo>
                <a:lnTo>
                  <a:pt x="1797" y="173"/>
                </a:lnTo>
                <a:lnTo>
                  <a:pt x="1800" y="175"/>
                </a:lnTo>
                <a:lnTo>
                  <a:pt x="1804" y="178"/>
                </a:lnTo>
                <a:lnTo>
                  <a:pt x="1809" y="179"/>
                </a:lnTo>
                <a:lnTo>
                  <a:pt x="1814" y="180"/>
                </a:lnTo>
                <a:lnTo>
                  <a:pt x="1818" y="180"/>
                </a:lnTo>
                <a:lnTo>
                  <a:pt x="1826" y="180"/>
                </a:lnTo>
                <a:lnTo>
                  <a:pt x="1834" y="178"/>
                </a:lnTo>
                <a:lnTo>
                  <a:pt x="1839" y="176"/>
                </a:lnTo>
                <a:lnTo>
                  <a:pt x="1844" y="173"/>
                </a:lnTo>
                <a:lnTo>
                  <a:pt x="1849" y="170"/>
                </a:lnTo>
                <a:lnTo>
                  <a:pt x="1854" y="167"/>
                </a:lnTo>
                <a:lnTo>
                  <a:pt x="1860" y="166"/>
                </a:lnTo>
                <a:lnTo>
                  <a:pt x="1865" y="165"/>
                </a:lnTo>
                <a:lnTo>
                  <a:pt x="1879" y="166"/>
                </a:lnTo>
                <a:lnTo>
                  <a:pt x="1893" y="168"/>
                </a:lnTo>
                <a:lnTo>
                  <a:pt x="1905" y="172"/>
                </a:lnTo>
                <a:lnTo>
                  <a:pt x="1916" y="175"/>
                </a:lnTo>
                <a:lnTo>
                  <a:pt x="1928" y="178"/>
                </a:lnTo>
                <a:lnTo>
                  <a:pt x="1938" y="181"/>
                </a:lnTo>
                <a:lnTo>
                  <a:pt x="1951" y="183"/>
                </a:lnTo>
                <a:lnTo>
                  <a:pt x="1964" y="185"/>
                </a:lnTo>
                <a:lnTo>
                  <a:pt x="1964" y="205"/>
                </a:lnTo>
                <a:lnTo>
                  <a:pt x="1964" y="207"/>
                </a:lnTo>
                <a:lnTo>
                  <a:pt x="1955" y="209"/>
                </a:lnTo>
                <a:lnTo>
                  <a:pt x="1943" y="211"/>
                </a:lnTo>
                <a:lnTo>
                  <a:pt x="1932" y="211"/>
                </a:lnTo>
                <a:lnTo>
                  <a:pt x="1920" y="211"/>
                </a:lnTo>
                <a:lnTo>
                  <a:pt x="1901" y="208"/>
                </a:lnTo>
                <a:lnTo>
                  <a:pt x="1888" y="207"/>
                </a:lnTo>
                <a:lnTo>
                  <a:pt x="1880" y="208"/>
                </a:lnTo>
                <a:lnTo>
                  <a:pt x="1871" y="209"/>
                </a:lnTo>
                <a:lnTo>
                  <a:pt x="1864" y="212"/>
                </a:lnTo>
                <a:lnTo>
                  <a:pt x="1854" y="215"/>
                </a:lnTo>
                <a:lnTo>
                  <a:pt x="1845" y="219"/>
                </a:lnTo>
                <a:lnTo>
                  <a:pt x="1837" y="224"/>
                </a:lnTo>
                <a:lnTo>
                  <a:pt x="1828" y="229"/>
                </a:lnTo>
                <a:lnTo>
                  <a:pt x="1820" y="235"/>
                </a:lnTo>
                <a:lnTo>
                  <a:pt x="1811" y="241"/>
                </a:lnTo>
                <a:lnTo>
                  <a:pt x="1803" y="247"/>
                </a:lnTo>
                <a:lnTo>
                  <a:pt x="1797" y="254"/>
                </a:lnTo>
                <a:lnTo>
                  <a:pt x="1792" y="261"/>
                </a:lnTo>
                <a:lnTo>
                  <a:pt x="1786" y="268"/>
                </a:lnTo>
                <a:lnTo>
                  <a:pt x="1783" y="274"/>
                </a:lnTo>
                <a:lnTo>
                  <a:pt x="1781" y="282"/>
                </a:lnTo>
                <a:lnTo>
                  <a:pt x="1780" y="288"/>
                </a:lnTo>
                <a:lnTo>
                  <a:pt x="1790" y="280"/>
                </a:lnTo>
                <a:lnTo>
                  <a:pt x="1799" y="272"/>
                </a:lnTo>
                <a:lnTo>
                  <a:pt x="1803" y="269"/>
                </a:lnTo>
                <a:lnTo>
                  <a:pt x="1808" y="267"/>
                </a:lnTo>
                <a:lnTo>
                  <a:pt x="1813" y="266"/>
                </a:lnTo>
                <a:lnTo>
                  <a:pt x="1818" y="266"/>
                </a:lnTo>
                <a:lnTo>
                  <a:pt x="1813" y="272"/>
                </a:lnTo>
                <a:lnTo>
                  <a:pt x="1809" y="281"/>
                </a:lnTo>
                <a:lnTo>
                  <a:pt x="1804" y="290"/>
                </a:lnTo>
                <a:lnTo>
                  <a:pt x="1800" y="299"/>
                </a:lnTo>
                <a:lnTo>
                  <a:pt x="1793" y="322"/>
                </a:lnTo>
                <a:lnTo>
                  <a:pt x="1787" y="345"/>
                </a:lnTo>
                <a:lnTo>
                  <a:pt x="1782" y="368"/>
                </a:lnTo>
                <a:lnTo>
                  <a:pt x="1779" y="391"/>
                </a:lnTo>
                <a:lnTo>
                  <a:pt x="1776" y="413"/>
                </a:lnTo>
                <a:lnTo>
                  <a:pt x="1776" y="430"/>
                </a:lnTo>
                <a:lnTo>
                  <a:pt x="1776" y="438"/>
                </a:lnTo>
                <a:lnTo>
                  <a:pt x="1780" y="444"/>
                </a:lnTo>
                <a:lnTo>
                  <a:pt x="1783" y="450"/>
                </a:lnTo>
                <a:lnTo>
                  <a:pt x="1788" y="455"/>
                </a:lnTo>
                <a:lnTo>
                  <a:pt x="1794" y="459"/>
                </a:lnTo>
                <a:lnTo>
                  <a:pt x="1800" y="463"/>
                </a:lnTo>
                <a:lnTo>
                  <a:pt x="1808" y="465"/>
                </a:lnTo>
                <a:lnTo>
                  <a:pt x="1814" y="465"/>
                </a:lnTo>
                <a:lnTo>
                  <a:pt x="1820" y="465"/>
                </a:lnTo>
                <a:lnTo>
                  <a:pt x="1824" y="463"/>
                </a:lnTo>
                <a:lnTo>
                  <a:pt x="1827" y="460"/>
                </a:lnTo>
                <a:lnTo>
                  <a:pt x="1831" y="457"/>
                </a:lnTo>
                <a:lnTo>
                  <a:pt x="1835" y="453"/>
                </a:lnTo>
                <a:lnTo>
                  <a:pt x="1837" y="449"/>
                </a:lnTo>
                <a:lnTo>
                  <a:pt x="1840" y="443"/>
                </a:lnTo>
                <a:lnTo>
                  <a:pt x="1842" y="438"/>
                </a:lnTo>
                <a:lnTo>
                  <a:pt x="1845" y="426"/>
                </a:lnTo>
                <a:lnTo>
                  <a:pt x="1848" y="413"/>
                </a:lnTo>
                <a:lnTo>
                  <a:pt x="1849" y="402"/>
                </a:lnTo>
                <a:lnTo>
                  <a:pt x="1849" y="392"/>
                </a:lnTo>
                <a:lnTo>
                  <a:pt x="1849" y="376"/>
                </a:lnTo>
                <a:lnTo>
                  <a:pt x="1849" y="358"/>
                </a:lnTo>
                <a:lnTo>
                  <a:pt x="1849" y="344"/>
                </a:lnTo>
                <a:lnTo>
                  <a:pt x="1849" y="338"/>
                </a:lnTo>
                <a:lnTo>
                  <a:pt x="1850" y="317"/>
                </a:lnTo>
                <a:lnTo>
                  <a:pt x="1852" y="293"/>
                </a:lnTo>
                <a:lnTo>
                  <a:pt x="1854" y="282"/>
                </a:lnTo>
                <a:lnTo>
                  <a:pt x="1857" y="273"/>
                </a:lnTo>
                <a:lnTo>
                  <a:pt x="1860" y="270"/>
                </a:lnTo>
                <a:lnTo>
                  <a:pt x="1862" y="268"/>
                </a:lnTo>
                <a:lnTo>
                  <a:pt x="1865" y="266"/>
                </a:lnTo>
                <a:lnTo>
                  <a:pt x="1868" y="266"/>
                </a:lnTo>
                <a:lnTo>
                  <a:pt x="1879" y="264"/>
                </a:lnTo>
                <a:lnTo>
                  <a:pt x="1888" y="262"/>
                </a:lnTo>
                <a:lnTo>
                  <a:pt x="1894" y="259"/>
                </a:lnTo>
                <a:lnTo>
                  <a:pt x="1901" y="256"/>
                </a:lnTo>
                <a:lnTo>
                  <a:pt x="1905" y="253"/>
                </a:lnTo>
                <a:lnTo>
                  <a:pt x="1908" y="248"/>
                </a:lnTo>
                <a:lnTo>
                  <a:pt x="1910" y="245"/>
                </a:lnTo>
                <a:lnTo>
                  <a:pt x="1912" y="241"/>
                </a:lnTo>
                <a:lnTo>
                  <a:pt x="1915" y="232"/>
                </a:lnTo>
                <a:lnTo>
                  <a:pt x="1918" y="226"/>
                </a:lnTo>
                <a:lnTo>
                  <a:pt x="1920" y="224"/>
                </a:lnTo>
                <a:lnTo>
                  <a:pt x="1922" y="221"/>
                </a:lnTo>
                <a:lnTo>
                  <a:pt x="1925" y="219"/>
                </a:lnTo>
                <a:lnTo>
                  <a:pt x="1930" y="219"/>
                </a:lnTo>
                <a:lnTo>
                  <a:pt x="1936" y="220"/>
                </a:lnTo>
                <a:lnTo>
                  <a:pt x="1947" y="225"/>
                </a:lnTo>
                <a:lnTo>
                  <a:pt x="1960" y="230"/>
                </a:lnTo>
                <a:lnTo>
                  <a:pt x="1973" y="236"/>
                </a:lnTo>
                <a:lnTo>
                  <a:pt x="1986" y="245"/>
                </a:lnTo>
                <a:lnTo>
                  <a:pt x="1997" y="253"/>
                </a:lnTo>
                <a:lnTo>
                  <a:pt x="2001" y="257"/>
                </a:lnTo>
                <a:lnTo>
                  <a:pt x="2004" y="261"/>
                </a:lnTo>
                <a:lnTo>
                  <a:pt x="2006" y="266"/>
                </a:lnTo>
                <a:lnTo>
                  <a:pt x="2007" y="269"/>
                </a:lnTo>
                <a:lnTo>
                  <a:pt x="2006" y="279"/>
                </a:lnTo>
                <a:lnTo>
                  <a:pt x="2004" y="287"/>
                </a:lnTo>
                <a:lnTo>
                  <a:pt x="2002" y="295"/>
                </a:lnTo>
                <a:lnTo>
                  <a:pt x="1999" y="304"/>
                </a:lnTo>
                <a:lnTo>
                  <a:pt x="1992" y="319"/>
                </a:lnTo>
                <a:lnTo>
                  <a:pt x="1988" y="334"/>
                </a:lnTo>
                <a:lnTo>
                  <a:pt x="1994" y="334"/>
                </a:lnTo>
                <a:lnTo>
                  <a:pt x="1999" y="333"/>
                </a:lnTo>
                <a:lnTo>
                  <a:pt x="2002" y="332"/>
                </a:lnTo>
                <a:lnTo>
                  <a:pt x="2005" y="330"/>
                </a:lnTo>
                <a:lnTo>
                  <a:pt x="2012" y="326"/>
                </a:lnTo>
                <a:lnTo>
                  <a:pt x="2023" y="323"/>
                </a:lnTo>
                <a:lnTo>
                  <a:pt x="2025" y="340"/>
                </a:lnTo>
                <a:lnTo>
                  <a:pt x="2028" y="353"/>
                </a:lnTo>
                <a:lnTo>
                  <a:pt x="2031" y="359"/>
                </a:lnTo>
                <a:lnTo>
                  <a:pt x="2034" y="364"/>
                </a:lnTo>
                <a:lnTo>
                  <a:pt x="2039" y="368"/>
                </a:lnTo>
                <a:lnTo>
                  <a:pt x="2045" y="373"/>
                </a:lnTo>
                <a:lnTo>
                  <a:pt x="2031" y="388"/>
                </a:lnTo>
                <a:lnTo>
                  <a:pt x="2019" y="402"/>
                </a:lnTo>
                <a:lnTo>
                  <a:pt x="2014" y="409"/>
                </a:lnTo>
                <a:lnTo>
                  <a:pt x="2011" y="415"/>
                </a:lnTo>
                <a:lnTo>
                  <a:pt x="2007" y="423"/>
                </a:lnTo>
                <a:lnTo>
                  <a:pt x="2007" y="430"/>
                </a:lnTo>
                <a:lnTo>
                  <a:pt x="2007" y="438"/>
                </a:lnTo>
                <a:lnTo>
                  <a:pt x="2009" y="445"/>
                </a:lnTo>
                <a:lnTo>
                  <a:pt x="2011" y="452"/>
                </a:lnTo>
                <a:lnTo>
                  <a:pt x="2013" y="458"/>
                </a:lnTo>
                <a:lnTo>
                  <a:pt x="2016" y="465"/>
                </a:lnTo>
                <a:lnTo>
                  <a:pt x="2020" y="469"/>
                </a:lnTo>
                <a:lnTo>
                  <a:pt x="2025" y="471"/>
                </a:lnTo>
                <a:lnTo>
                  <a:pt x="2030" y="472"/>
                </a:lnTo>
                <a:lnTo>
                  <a:pt x="2039" y="472"/>
                </a:lnTo>
                <a:lnTo>
                  <a:pt x="2048" y="471"/>
                </a:lnTo>
                <a:lnTo>
                  <a:pt x="2059" y="469"/>
                </a:lnTo>
                <a:lnTo>
                  <a:pt x="2069" y="466"/>
                </a:lnTo>
                <a:lnTo>
                  <a:pt x="2092" y="458"/>
                </a:lnTo>
                <a:lnTo>
                  <a:pt x="2113" y="450"/>
                </a:lnTo>
                <a:lnTo>
                  <a:pt x="2155" y="430"/>
                </a:lnTo>
                <a:lnTo>
                  <a:pt x="2188" y="415"/>
                </a:lnTo>
                <a:lnTo>
                  <a:pt x="2184" y="401"/>
                </a:lnTo>
                <a:lnTo>
                  <a:pt x="2180" y="390"/>
                </a:lnTo>
                <a:lnTo>
                  <a:pt x="2176" y="380"/>
                </a:lnTo>
                <a:lnTo>
                  <a:pt x="2173" y="373"/>
                </a:lnTo>
                <a:lnTo>
                  <a:pt x="2183" y="373"/>
                </a:lnTo>
                <a:lnTo>
                  <a:pt x="2192" y="373"/>
                </a:lnTo>
                <a:lnTo>
                  <a:pt x="2213" y="373"/>
                </a:lnTo>
                <a:lnTo>
                  <a:pt x="2237" y="374"/>
                </a:lnTo>
                <a:lnTo>
                  <a:pt x="2263" y="374"/>
                </a:lnTo>
                <a:lnTo>
                  <a:pt x="2289" y="373"/>
                </a:lnTo>
                <a:lnTo>
                  <a:pt x="2301" y="371"/>
                </a:lnTo>
                <a:lnTo>
                  <a:pt x="2313" y="367"/>
                </a:lnTo>
                <a:lnTo>
                  <a:pt x="2323" y="363"/>
                </a:lnTo>
                <a:lnTo>
                  <a:pt x="2332" y="359"/>
                </a:lnTo>
                <a:lnTo>
                  <a:pt x="2336" y="355"/>
                </a:lnTo>
                <a:lnTo>
                  <a:pt x="2339" y="352"/>
                </a:lnTo>
                <a:lnTo>
                  <a:pt x="2342" y="348"/>
                </a:lnTo>
                <a:lnTo>
                  <a:pt x="2345" y="344"/>
                </a:lnTo>
                <a:lnTo>
                  <a:pt x="2346" y="339"/>
                </a:lnTo>
                <a:lnTo>
                  <a:pt x="2349" y="334"/>
                </a:lnTo>
                <a:lnTo>
                  <a:pt x="2350" y="328"/>
                </a:lnTo>
                <a:lnTo>
                  <a:pt x="2350" y="323"/>
                </a:lnTo>
                <a:lnTo>
                  <a:pt x="2362" y="313"/>
                </a:lnTo>
                <a:lnTo>
                  <a:pt x="2385" y="291"/>
                </a:lnTo>
                <a:lnTo>
                  <a:pt x="2410" y="268"/>
                </a:lnTo>
                <a:lnTo>
                  <a:pt x="2426" y="254"/>
                </a:lnTo>
                <a:lnTo>
                  <a:pt x="2431" y="252"/>
                </a:lnTo>
                <a:lnTo>
                  <a:pt x="2438" y="249"/>
                </a:lnTo>
                <a:lnTo>
                  <a:pt x="2448" y="249"/>
                </a:lnTo>
                <a:lnTo>
                  <a:pt x="2460" y="248"/>
                </a:lnTo>
                <a:lnTo>
                  <a:pt x="2486" y="249"/>
                </a:lnTo>
                <a:lnTo>
                  <a:pt x="2515" y="249"/>
                </a:lnTo>
                <a:lnTo>
                  <a:pt x="2526" y="249"/>
                </a:lnTo>
                <a:lnTo>
                  <a:pt x="2536" y="249"/>
                </a:lnTo>
                <a:lnTo>
                  <a:pt x="2546" y="249"/>
                </a:lnTo>
                <a:lnTo>
                  <a:pt x="2558" y="249"/>
                </a:lnTo>
                <a:lnTo>
                  <a:pt x="2569" y="248"/>
                </a:lnTo>
                <a:lnTo>
                  <a:pt x="2581" y="246"/>
                </a:lnTo>
                <a:lnTo>
                  <a:pt x="2590" y="243"/>
                </a:lnTo>
                <a:lnTo>
                  <a:pt x="2600" y="242"/>
                </a:lnTo>
                <a:lnTo>
                  <a:pt x="2606" y="241"/>
                </a:lnTo>
                <a:lnTo>
                  <a:pt x="2610" y="239"/>
                </a:lnTo>
                <a:lnTo>
                  <a:pt x="2612" y="238"/>
                </a:lnTo>
                <a:lnTo>
                  <a:pt x="2614" y="235"/>
                </a:lnTo>
                <a:lnTo>
                  <a:pt x="2615" y="232"/>
                </a:lnTo>
                <a:lnTo>
                  <a:pt x="2620" y="227"/>
                </a:lnTo>
                <a:lnTo>
                  <a:pt x="2625" y="220"/>
                </a:lnTo>
                <a:lnTo>
                  <a:pt x="2629" y="214"/>
                </a:lnTo>
                <a:lnTo>
                  <a:pt x="2634" y="207"/>
                </a:lnTo>
                <a:lnTo>
                  <a:pt x="2638" y="200"/>
                </a:lnTo>
                <a:lnTo>
                  <a:pt x="2644" y="183"/>
                </a:lnTo>
                <a:lnTo>
                  <a:pt x="2652" y="167"/>
                </a:lnTo>
                <a:lnTo>
                  <a:pt x="2658" y="151"/>
                </a:lnTo>
                <a:lnTo>
                  <a:pt x="2667" y="135"/>
                </a:lnTo>
                <a:lnTo>
                  <a:pt x="2672" y="127"/>
                </a:lnTo>
                <a:lnTo>
                  <a:pt x="2678" y="121"/>
                </a:lnTo>
                <a:lnTo>
                  <a:pt x="2684" y="113"/>
                </a:lnTo>
                <a:lnTo>
                  <a:pt x="2692" y="108"/>
                </a:lnTo>
                <a:lnTo>
                  <a:pt x="2696" y="112"/>
                </a:lnTo>
                <a:lnTo>
                  <a:pt x="2701" y="115"/>
                </a:lnTo>
                <a:lnTo>
                  <a:pt x="2704" y="116"/>
                </a:lnTo>
                <a:lnTo>
                  <a:pt x="2708" y="117"/>
                </a:lnTo>
                <a:lnTo>
                  <a:pt x="2718" y="117"/>
                </a:lnTo>
                <a:lnTo>
                  <a:pt x="2726" y="115"/>
                </a:lnTo>
                <a:lnTo>
                  <a:pt x="2735" y="113"/>
                </a:lnTo>
                <a:lnTo>
                  <a:pt x="2744" y="113"/>
                </a:lnTo>
                <a:lnTo>
                  <a:pt x="2748" y="114"/>
                </a:lnTo>
                <a:lnTo>
                  <a:pt x="2751" y="115"/>
                </a:lnTo>
                <a:lnTo>
                  <a:pt x="2755" y="119"/>
                </a:lnTo>
                <a:lnTo>
                  <a:pt x="2758" y="123"/>
                </a:lnTo>
                <a:lnTo>
                  <a:pt x="2762" y="132"/>
                </a:lnTo>
                <a:lnTo>
                  <a:pt x="2765" y="141"/>
                </a:lnTo>
                <a:lnTo>
                  <a:pt x="2769" y="151"/>
                </a:lnTo>
                <a:lnTo>
                  <a:pt x="2771" y="161"/>
                </a:lnTo>
                <a:lnTo>
                  <a:pt x="2773" y="182"/>
                </a:lnTo>
                <a:lnTo>
                  <a:pt x="2774" y="203"/>
                </a:lnTo>
                <a:lnTo>
                  <a:pt x="2776" y="225"/>
                </a:lnTo>
                <a:lnTo>
                  <a:pt x="2779" y="244"/>
                </a:lnTo>
                <a:lnTo>
                  <a:pt x="2783" y="254"/>
                </a:lnTo>
                <a:lnTo>
                  <a:pt x="2786" y="264"/>
                </a:lnTo>
                <a:lnTo>
                  <a:pt x="2790" y="272"/>
                </a:lnTo>
                <a:lnTo>
                  <a:pt x="2797" y="281"/>
                </a:lnTo>
                <a:lnTo>
                  <a:pt x="2791" y="286"/>
                </a:lnTo>
                <a:lnTo>
                  <a:pt x="2786" y="292"/>
                </a:lnTo>
                <a:lnTo>
                  <a:pt x="2780" y="296"/>
                </a:lnTo>
                <a:lnTo>
                  <a:pt x="2774" y="299"/>
                </a:lnTo>
                <a:lnTo>
                  <a:pt x="2766" y="302"/>
                </a:lnTo>
                <a:lnTo>
                  <a:pt x="2759" y="306"/>
                </a:lnTo>
                <a:lnTo>
                  <a:pt x="2751" y="307"/>
                </a:lnTo>
                <a:lnTo>
                  <a:pt x="2743" y="308"/>
                </a:lnTo>
                <a:lnTo>
                  <a:pt x="2729" y="307"/>
                </a:lnTo>
                <a:lnTo>
                  <a:pt x="2720" y="305"/>
                </a:lnTo>
                <a:lnTo>
                  <a:pt x="2716" y="304"/>
                </a:lnTo>
                <a:lnTo>
                  <a:pt x="2711" y="305"/>
                </a:lnTo>
                <a:lnTo>
                  <a:pt x="2706" y="306"/>
                </a:lnTo>
                <a:lnTo>
                  <a:pt x="2701" y="308"/>
                </a:lnTo>
                <a:lnTo>
                  <a:pt x="2676" y="327"/>
                </a:lnTo>
                <a:lnTo>
                  <a:pt x="2648" y="349"/>
                </a:lnTo>
                <a:lnTo>
                  <a:pt x="2641" y="355"/>
                </a:lnTo>
                <a:lnTo>
                  <a:pt x="2635" y="362"/>
                </a:lnTo>
                <a:lnTo>
                  <a:pt x="2629" y="370"/>
                </a:lnTo>
                <a:lnTo>
                  <a:pt x="2625" y="378"/>
                </a:lnTo>
                <a:lnTo>
                  <a:pt x="2621" y="387"/>
                </a:lnTo>
                <a:lnTo>
                  <a:pt x="2617" y="397"/>
                </a:lnTo>
                <a:lnTo>
                  <a:pt x="2616" y="407"/>
                </a:lnTo>
                <a:lnTo>
                  <a:pt x="2615" y="419"/>
                </a:lnTo>
                <a:lnTo>
                  <a:pt x="2623" y="434"/>
                </a:lnTo>
                <a:lnTo>
                  <a:pt x="2624" y="442"/>
                </a:lnTo>
                <a:lnTo>
                  <a:pt x="2628" y="453"/>
                </a:lnTo>
                <a:lnTo>
                  <a:pt x="2631" y="457"/>
                </a:lnTo>
                <a:lnTo>
                  <a:pt x="2635" y="462"/>
                </a:lnTo>
                <a:lnTo>
                  <a:pt x="2638" y="464"/>
                </a:lnTo>
                <a:lnTo>
                  <a:pt x="2642" y="465"/>
                </a:lnTo>
                <a:lnTo>
                  <a:pt x="2657" y="454"/>
                </a:lnTo>
                <a:lnTo>
                  <a:pt x="2657" y="464"/>
                </a:lnTo>
                <a:lnTo>
                  <a:pt x="2657" y="465"/>
                </a:lnTo>
                <a:lnTo>
                  <a:pt x="2642" y="468"/>
                </a:lnTo>
                <a:lnTo>
                  <a:pt x="2626" y="471"/>
                </a:lnTo>
                <a:lnTo>
                  <a:pt x="2620" y="472"/>
                </a:lnTo>
                <a:lnTo>
                  <a:pt x="2613" y="472"/>
                </a:lnTo>
                <a:lnTo>
                  <a:pt x="2608" y="471"/>
                </a:lnTo>
                <a:lnTo>
                  <a:pt x="2603" y="469"/>
                </a:lnTo>
                <a:lnTo>
                  <a:pt x="2597" y="473"/>
                </a:lnTo>
                <a:lnTo>
                  <a:pt x="2589" y="478"/>
                </a:lnTo>
                <a:lnTo>
                  <a:pt x="2582" y="481"/>
                </a:lnTo>
                <a:lnTo>
                  <a:pt x="2574" y="483"/>
                </a:lnTo>
                <a:lnTo>
                  <a:pt x="2557" y="486"/>
                </a:lnTo>
                <a:lnTo>
                  <a:pt x="2541" y="490"/>
                </a:lnTo>
                <a:lnTo>
                  <a:pt x="2523" y="492"/>
                </a:lnTo>
                <a:lnTo>
                  <a:pt x="2506" y="495"/>
                </a:lnTo>
                <a:lnTo>
                  <a:pt x="2499" y="497"/>
                </a:lnTo>
                <a:lnTo>
                  <a:pt x="2491" y="500"/>
                </a:lnTo>
                <a:lnTo>
                  <a:pt x="2484" y="504"/>
                </a:lnTo>
                <a:lnTo>
                  <a:pt x="2477" y="507"/>
                </a:lnTo>
                <a:lnTo>
                  <a:pt x="2493" y="507"/>
                </a:lnTo>
                <a:lnTo>
                  <a:pt x="2496" y="507"/>
                </a:lnTo>
                <a:lnTo>
                  <a:pt x="2507" y="506"/>
                </a:lnTo>
                <a:lnTo>
                  <a:pt x="2518" y="503"/>
                </a:lnTo>
                <a:lnTo>
                  <a:pt x="2523" y="503"/>
                </a:lnTo>
                <a:lnTo>
                  <a:pt x="2529" y="503"/>
                </a:lnTo>
                <a:lnTo>
                  <a:pt x="2534" y="504"/>
                </a:lnTo>
                <a:lnTo>
                  <a:pt x="2539" y="507"/>
                </a:lnTo>
                <a:lnTo>
                  <a:pt x="2521" y="511"/>
                </a:lnTo>
                <a:lnTo>
                  <a:pt x="2505" y="515"/>
                </a:lnTo>
                <a:lnTo>
                  <a:pt x="2490" y="515"/>
                </a:lnTo>
                <a:lnTo>
                  <a:pt x="2473" y="515"/>
                </a:lnTo>
                <a:lnTo>
                  <a:pt x="2458" y="511"/>
                </a:lnTo>
                <a:lnTo>
                  <a:pt x="2454" y="515"/>
                </a:lnTo>
                <a:lnTo>
                  <a:pt x="2450" y="518"/>
                </a:lnTo>
                <a:lnTo>
                  <a:pt x="2447" y="521"/>
                </a:lnTo>
                <a:lnTo>
                  <a:pt x="2446" y="526"/>
                </a:lnTo>
                <a:lnTo>
                  <a:pt x="2447" y="530"/>
                </a:lnTo>
                <a:lnTo>
                  <a:pt x="2448" y="533"/>
                </a:lnTo>
                <a:lnTo>
                  <a:pt x="2451" y="536"/>
                </a:lnTo>
                <a:lnTo>
                  <a:pt x="2453" y="539"/>
                </a:lnTo>
                <a:lnTo>
                  <a:pt x="2459" y="544"/>
                </a:lnTo>
                <a:lnTo>
                  <a:pt x="2461" y="546"/>
                </a:lnTo>
                <a:lnTo>
                  <a:pt x="2454" y="562"/>
                </a:lnTo>
                <a:lnTo>
                  <a:pt x="2441" y="587"/>
                </a:lnTo>
                <a:lnTo>
                  <a:pt x="2434" y="599"/>
                </a:lnTo>
                <a:lnTo>
                  <a:pt x="2426" y="609"/>
                </a:lnTo>
                <a:lnTo>
                  <a:pt x="2423" y="613"/>
                </a:lnTo>
                <a:lnTo>
                  <a:pt x="2420" y="616"/>
                </a:lnTo>
                <a:lnTo>
                  <a:pt x="2418" y="618"/>
                </a:lnTo>
                <a:lnTo>
                  <a:pt x="2416" y="618"/>
                </a:lnTo>
                <a:lnTo>
                  <a:pt x="2404" y="603"/>
                </a:lnTo>
                <a:lnTo>
                  <a:pt x="2397" y="610"/>
                </a:lnTo>
                <a:lnTo>
                  <a:pt x="2396" y="611"/>
                </a:lnTo>
                <a:lnTo>
                  <a:pt x="2400" y="621"/>
                </a:lnTo>
                <a:lnTo>
                  <a:pt x="2405" y="628"/>
                </a:lnTo>
                <a:lnTo>
                  <a:pt x="2407" y="632"/>
                </a:lnTo>
                <a:lnTo>
                  <a:pt x="2409" y="636"/>
                </a:lnTo>
                <a:lnTo>
                  <a:pt x="2411" y="640"/>
                </a:lnTo>
                <a:lnTo>
                  <a:pt x="2411" y="645"/>
                </a:lnTo>
                <a:lnTo>
                  <a:pt x="2410" y="651"/>
                </a:lnTo>
                <a:lnTo>
                  <a:pt x="2406" y="660"/>
                </a:lnTo>
                <a:lnTo>
                  <a:pt x="2399" y="671"/>
                </a:lnTo>
                <a:lnTo>
                  <a:pt x="2393" y="683"/>
                </a:lnTo>
                <a:lnTo>
                  <a:pt x="2385" y="695"/>
                </a:lnTo>
                <a:lnTo>
                  <a:pt x="2379" y="705"/>
                </a:lnTo>
                <a:lnTo>
                  <a:pt x="2373" y="713"/>
                </a:lnTo>
                <a:lnTo>
                  <a:pt x="2369" y="715"/>
                </a:lnTo>
                <a:lnTo>
                  <a:pt x="2365" y="704"/>
                </a:lnTo>
                <a:lnTo>
                  <a:pt x="2365" y="694"/>
                </a:lnTo>
                <a:lnTo>
                  <a:pt x="2365" y="684"/>
                </a:lnTo>
                <a:lnTo>
                  <a:pt x="2363" y="674"/>
                </a:lnTo>
                <a:lnTo>
                  <a:pt x="2357" y="658"/>
                </a:lnTo>
                <a:lnTo>
                  <a:pt x="2351" y="643"/>
                </a:lnTo>
                <a:lnTo>
                  <a:pt x="2345" y="630"/>
                </a:lnTo>
                <a:lnTo>
                  <a:pt x="2342" y="644"/>
                </a:lnTo>
                <a:lnTo>
                  <a:pt x="2342" y="653"/>
                </a:lnTo>
                <a:lnTo>
                  <a:pt x="2344" y="665"/>
                </a:lnTo>
                <a:lnTo>
                  <a:pt x="2348" y="681"/>
                </a:lnTo>
                <a:lnTo>
                  <a:pt x="2352" y="697"/>
                </a:lnTo>
                <a:lnTo>
                  <a:pt x="2354" y="711"/>
                </a:lnTo>
                <a:lnTo>
                  <a:pt x="2352" y="720"/>
                </a:lnTo>
                <a:lnTo>
                  <a:pt x="2350" y="726"/>
                </a:lnTo>
                <a:lnTo>
                  <a:pt x="2349" y="729"/>
                </a:lnTo>
                <a:lnTo>
                  <a:pt x="2349" y="731"/>
                </a:lnTo>
                <a:lnTo>
                  <a:pt x="2350" y="734"/>
                </a:lnTo>
                <a:lnTo>
                  <a:pt x="2354" y="737"/>
                </a:lnTo>
                <a:lnTo>
                  <a:pt x="2365" y="737"/>
                </a:lnTo>
                <a:lnTo>
                  <a:pt x="2365" y="754"/>
                </a:lnTo>
                <a:lnTo>
                  <a:pt x="2365" y="759"/>
                </a:lnTo>
                <a:lnTo>
                  <a:pt x="2363" y="762"/>
                </a:lnTo>
                <a:lnTo>
                  <a:pt x="2359" y="767"/>
                </a:lnTo>
                <a:lnTo>
                  <a:pt x="2356" y="769"/>
                </a:lnTo>
                <a:lnTo>
                  <a:pt x="2349" y="772"/>
                </a:lnTo>
                <a:lnTo>
                  <a:pt x="2342" y="772"/>
                </a:lnTo>
                <a:lnTo>
                  <a:pt x="2345" y="777"/>
                </a:lnTo>
                <a:lnTo>
                  <a:pt x="2348" y="782"/>
                </a:lnTo>
                <a:lnTo>
                  <a:pt x="2351" y="784"/>
                </a:lnTo>
                <a:lnTo>
                  <a:pt x="2354" y="786"/>
                </a:lnTo>
                <a:lnTo>
                  <a:pt x="2359" y="787"/>
                </a:lnTo>
                <a:lnTo>
                  <a:pt x="2365" y="788"/>
                </a:lnTo>
                <a:lnTo>
                  <a:pt x="2364" y="795"/>
                </a:lnTo>
                <a:lnTo>
                  <a:pt x="2362" y="799"/>
                </a:lnTo>
                <a:lnTo>
                  <a:pt x="2359" y="802"/>
                </a:lnTo>
                <a:lnTo>
                  <a:pt x="2356" y="804"/>
                </a:lnTo>
                <a:lnTo>
                  <a:pt x="2349" y="807"/>
                </a:lnTo>
                <a:lnTo>
                  <a:pt x="2338" y="807"/>
                </a:lnTo>
                <a:lnTo>
                  <a:pt x="2338" y="817"/>
                </a:lnTo>
                <a:lnTo>
                  <a:pt x="2338" y="819"/>
                </a:lnTo>
                <a:lnTo>
                  <a:pt x="2355" y="828"/>
                </a:lnTo>
                <a:lnTo>
                  <a:pt x="2357" y="830"/>
                </a:lnTo>
                <a:lnTo>
                  <a:pt x="2354" y="837"/>
                </a:lnTo>
                <a:lnTo>
                  <a:pt x="2351" y="842"/>
                </a:lnTo>
                <a:lnTo>
                  <a:pt x="2349" y="846"/>
                </a:lnTo>
                <a:lnTo>
                  <a:pt x="2345" y="848"/>
                </a:lnTo>
                <a:lnTo>
                  <a:pt x="2342" y="849"/>
                </a:lnTo>
                <a:lnTo>
                  <a:pt x="2338" y="850"/>
                </a:lnTo>
                <a:lnTo>
                  <a:pt x="2331" y="851"/>
                </a:lnTo>
                <a:lnTo>
                  <a:pt x="2326" y="854"/>
                </a:lnTo>
                <a:lnTo>
                  <a:pt x="2321" y="857"/>
                </a:lnTo>
                <a:lnTo>
                  <a:pt x="2315" y="861"/>
                </a:lnTo>
                <a:lnTo>
                  <a:pt x="2311" y="864"/>
                </a:lnTo>
                <a:lnTo>
                  <a:pt x="2306" y="866"/>
                </a:lnTo>
                <a:lnTo>
                  <a:pt x="2301" y="868"/>
                </a:lnTo>
                <a:lnTo>
                  <a:pt x="2296" y="868"/>
                </a:lnTo>
                <a:lnTo>
                  <a:pt x="2289" y="872"/>
                </a:lnTo>
                <a:lnTo>
                  <a:pt x="2285" y="875"/>
                </a:lnTo>
                <a:lnTo>
                  <a:pt x="2281" y="877"/>
                </a:lnTo>
                <a:lnTo>
                  <a:pt x="2278" y="880"/>
                </a:lnTo>
                <a:lnTo>
                  <a:pt x="2274" y="886"/>
                </a:lnTo>
                <a:lnTo>
                  <a:pt x="2269" y="892"/>
                </a:lnTo>
                <a:lnTo>
                  <a:pt x="2273" y="89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50679" y="2064064"/>
            <a:ext cx="4279380" cy="2218630"/>
          </a:xfrm>
          <a:custGeom>
            <a:avLst/>
            <a:gdLst>
              <a:gd name="T0" fmla="*/ 3656 w 4121"/>
              <a:gd name="T1" fmla="*/ 1949 h 2136"/>
              <a:gd name="T2" fmla="*/ 3775 w 4121"/>
              <a:gd name="T3" fmla="*/ 1966 h 2136"/>
              <a:gd name="T4" fmla="*/ 3688 w 4121"/>
              <a:gd name="T5" fmla="*/ 1843 h 2136"/>
              <a:gd name="T6" fmla="*/ 3720 w 4121"/>
              <a:gd name="T7" fmla="*/ 1713 h 2136"/>
              <a:gd name="T8" fmla="*/ 3493 w 4121"/>
              <a:gd name="T9" fmla="*/ 1717 h 2136"/>
              <a:gd name="T10" fmla="*/ 3809 w 4121"/>
              <a:gd name="T11" fmla="*/ 1616 h 2136"/>
              <a:gd name="T12" fmla="*/ 4121 w 4121"/>
              <a:gd name="T13" fmla="*/ 1484 h 2136"/>
              <a:gd name="T14" fmla="*/ 3901 w 4121"/>
              <a:gd name="T15" fmla="*/ 1398 h 2136"/>
              <a:gd name="T16" fmla="*/ 3897 w 4121"/>
              <a:gd name="T17" fmla="*/ 1240 h 2136"/>
              <a:gd name="T18" fmla="*/ 3775 w 4121"/>
              <a:gd name="T19" fmla="*/ 1080 h 2136"/>
              <a:gd name="T20" fmla="*/ 3643 w 4121"/>
              <a:gd name="T21" fmla="*/ 977 h 2136"/>
              <a:gd name="T22" fmla="*/ 3500 w 4121"/>
              <a:gd name="T23" fmla="*/ 1034 h 2136"/>
              <a:gd name="T24" fmla="*/ 3356 w 4121"/>
              <a:gd name="T25" fmla="*/ 862 h 2136"/>
              <a:gd name="T26" fmla="*/ 3163 w 4121"/>
              <a:gd name="T27" fmla="*/ 784 h 2136"/>
              <a:gd name="T28" fmla="*/ 3043 w 4121"/>
              <a:gd name="T29" fmla="*/ 858 h 2136"/>
              <a:gd name="T30" fmla="*/ 2993 w 4121"/>
              <a:gd name="T31" fmla="*/ 1027 h 2136"/>
              <a:gd name="T32" fmla="*/ 2962 w 4121"/>
              <a:gd name="T33" fmla="*/ 1339 h 2136"/>
              <a:gd name="T34" fmla="*/ 2956 w 4121"/>
              <a:gd name="T35" fmla="*/ 1550 h 2136"/>
              <a:gd name="T36" fmla="*/ 2814 w 4121"/>
              <a:gd name="T37" fmla="*/ 1308 h 2136"/>
              <a:gd name="T38" fmla="*/ 2353 w 4121"/>
              <a:gd name="T39" fmla="*/ 1177 h 2136"/>
              <a:gd name="T40" fmla="*/ 2229 w 4121"/>
              <a:gd name="T41" fmla="*/ 1015 h 2136"/>
              <a:gd name="T42" fmla="*/ 2421 w 4121"/>
              <a:gd name="T43" fmla="*/ 731 h 2136"/>
              <a:gd name="T44" fmla="*/ 2452 w 4121"/>
              <a:gd name="T45" fmla="*/ 688 h 2136"/>
              <a:gd name="T46" fmla="*/ 2515 w 4121"/>
              <a:gd name="T47" fmla="*/ 550 h 2136"/>
              <a:gd name="T48" fmla="*/ 2638 w 4121"/>
              <a:gd name="T49" fmla="*/ 495 h 2136"/>
              <a:gd name="T50" fmla="*/ 2758 w 4121"/>
              <a:gd name="T51" fmla="*/ 475 h 2136"/>
              <a:gd name="T52" fmla="*/ 2877 w 4121"/>
              <a:gd name="T53" fmla="*/ 391 h 2136"/>
              <a:gd name="T54" fmla="*/ 2870 w 4121"/>
              <a:gd name="T55" fmla="*/ 236 h 2136"/>
              <a:gd name="T56" fmla="*/ 2676 w 4121"/>
              <a:gd name="T57" fmla="*/ 224 h 2136"/>
              <a:gd name="T58" fmla="*/ 2605 w 4121"/>
              <a:gd name="T59" fmla="*/ 391 h 2136"/>
              <a:gd name="T60" fmla="*/ 2556 w 4121"/>
              <a:gd name="T61" fmla="*/ 281 h 2136"/>
              <a:gd name="T62" fmla="*/ 2421 w 4121"/>
              <a:gd name="T63" fmla="*/ 262 h 2136"/>
              <a:gd name="T64" fmla="*/ 2362 w 4121"/>
              <a:gd name="T65" fmla="*/ 141 h 2136"/>
              <a:gd name="T66" fmla="*/ 2209 w 4121"/>
              <a:gd name="T67" fmla="*/ 0 h 2136"/>
              <a:gd name="T68" fmla="*/ 2158 w 4121"/>
              <a:gd name="T69" fmla="*/ 114 h 2136"/>
              <a:gd name="T70" fmla="*/ 2251 w 4121"/>
              <a:gd name="T71" fmla="*/ 229 h 2136"/>
              <a:gd name="T72" fmla="*/ 2189 w 4121"/>
              <a:gd name="T73" fmla="*/ 348 h 2136"/>
              <a:gd name="T74" fmla="*/ 2081 w 4121"/>
              <a:gd name="T75" fmla="*/ 301 h 2136"/>
              <a:gd name="T76" fmla="*/ 1695 w 4121"/>
              <a:gd name="T77" fmla="*/ 287 h 2136"/>
              <a:gd name="T78" fmla="*/ 1635 w 4121"/>
              <a:gd name="T79" fmla="*/ 301 h 2136"/>
              <a:gd name="T80" fmla="*/ 1587 w 4121"/>
              <a:gd name="T81" fmla="*/ 409 h 2136"/>
              <a:gd name="T82" fmla="*/ 1266 w 4121"/>
              <a:gd name="T83" fmla="*/ 358 h 2136"/>
              <a:gd name="T84" fmla="*/ 1226 w 4121"/>
              <a:gd name="T85" fmla="*/ 259 h 2136"/>
              <a:gd name="T86" fmla="*/ 816 w 4121"/>
              <a:gd name="T87" fmla="*/ 209 h 2136"/>
              <a:gd name="T88" fmla="*/ 669 w 4121"/>
              <a:gd name="T89" fmla="*/ 184 h 2136"/>
              <a:gd name="T90" fmla="*/ 531 w 4121"/>
              <a:gd name="T91" fmla="*/ 155 h 2136"/>
              <a:gd name="T92" fmla="*/ 288 w 4121"/>
              <a:gd name="T93" fmla="*/ 223 h 2136"/>
              <a:gd name="T94" fmla="*/ 17 w 4121"/>
              <a:gd name="T95" fmla="*/ 199 h 2136"/>
              <a:gd name="T96" fmla="*/ 131 w 4121"/>
              <a:gd name="T97" fmla="*/ 1001 h 2136"/>
              <a:gd name="T98" fmla="*/ 337 w 4121"/>
              <a:gd name="T99" fmla="*/ 1054 h 2136"/>
              <a:gd name="T100" fmla="*/ 520 w 4121"/>
              <a:gd name="T101" fmla="*/ 1282 h 2136"/>
              <a:gd name="T102" fmla="*/ 570 w 4121"/>
              <a:gd name="T103" fmla="*/ 1470 h 2136"/>
              <a:gd name="T104" fmla="*/ 766 w 4121"/>
              <a:gd name="T105" fmla="*/ 1634 h 2136"/>
              <a:gd name="T106" fmla="*/ 2199 w 4121"/>
              <a:gd name="T107" fmla="*/ 1700 h 2136"/>
              <a:gd name="T108" fmla="*/ 2425 w 4121"/>
              <a:gd name="T109" fmla="*/ 1755 h 2136"/>
              <a:gd name="T110" fmla="*/ 2600 w 4121"/>
              <a:gd name="T111" fmla="*/ 1750 h 2136"/>
              <a:gd name="T112" fmla="*/ 2796 w 4121"/>
              <a:gd name="T113" fmla="*/ 1881 h 2136"/>
              <a:gd name="T114" fmla="*/ 2891 w 4121"/>
              <a:gd name="T115" fmla="*/ 1965 h 2136"/>
              <a:gd name="T116" fmla="*/ 2828 w 4121"/>
              <a:gd name="T117" fmla="*/ 2132 h 2136"/>
              <a:gd name="T118" fmla="*/ 2954 w 4121"/>
              <a:gd name="T119" fmla="*/ 2046 h 2136"/>
              <a:gd name="T120" fmla="*/ 3372 w 4121"/>
              <a:gd name="T121" fmla="*/ 1925 h 2136"/>
              <a:gd name="T122" fmla="*/ 3526 w 4121"/>
              <a:gd name="T123" fmla="*/ 1794 h 2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21" h="2136">
                <a:moveTo>
                  <a:pt x="3570" y="1942"/>
                </a:moveTo>
                <a:lnTo>
                  <a:pt x="3570" y="1939"/>
                </a:lnTo>
                <a:lnTo>
                  <a:pt x="3586" y="1939"/>
                </a:lnTo>
                <a:lnTo>
                  <a:pt x="3599" y="1940"/>
                </a:lnTo>
                <a:lnTo>
                  <a:pt x="3619" y="1941"/>
                </a:lnTo>
                <a:lnTo>
                  <a:pt x="3629" y="1941"/>
                </a:lnTo>
                <a:lnTo>
                  <a:pt x="3639" y="1940"/>
                </a:lnTo>
                <a:lnTo>
                  <a:pt x="3648" y="1939"/>
                </a:lnTo>
                <a:lnTo>
                  <a:pt x="3655" y="1935"/>
                </a:lnTo>
                <a:lnTo>
                  <a:pt x="3664" y="1925"/>
                </a:lnTo>
                <a:lnTo>
                  <a:pt x="3671" y="1915"/>
                </a:lnTo>
                <a:lnTo>
                  <a:pt x="3675" y="1910"/>
                </a:lnTo>
                <a:lnTo>
                  <a:pt x="3680" y="1906"/>
                </a:lnTo>
                <a:lnTo>
                  <a:pt x="3686" y="1902"/>
                </a:lnTo>
                <a:lnTo>
                  <a:pt x="3693" y="1900"/>
                </a:lnTo>
                <a:lnTo>
                  <a:pt x="3693" y="1908"/>
                </a:lnTo>
                <a:lnTo>
                  <a:pt x="3694" y="1914"/>
                </a:lnTo>
                <a:lnTo>
                  <a:pt x="3695" y="1920"/>
                </a:lnTo>
                <a:lnTo>
                  <a:pt x="3696" y="1923"/>
                </a:lnTo>
                <a:lnTo>
                  <a:pt x="3700" y="1925"/>
                </a:lnTo>
                <a:lnTo>
                  <a:pt x="3705" y="1926"/>
                </a:lnTo>
                <a:lnTo>
                  <a:pt x="3711" y="1927"/>
                </a:lnTo>
                <a:lnTo>
                  <a:pt x="3720" y="1927"/>
                </a:lnTo>
                <a:lnTo>
                  <a:pt x="3705" y="1929"/>
                </a:lnTo>
                <a:lnTo>
                  <a:pt x="3689" y="1935"/>
                </a:lnTo>
                <a:lnTo>
                  <a:pt x="3671" y="1940"/>
                </a:lnTo>
                <a:lnTo>
                  <a:pt x="3656" y="1949"/>
                </a:lnTo>
                <a:lnTo>
                  <a:pt x="3649" y="1953"/>
                </a:lnTo>
                <a:lnTo>
                  <a:pt x="3642" y="1959"/>
                </a:lnTo>
                <a:lnTo>
                  <a:pt x="3636" y="1963"/>
                </a:lnTo>
                <a:lnTo>
                  <a:pt x="3630" y="1968"/>
                </a:lnTo>
                <a:lnTo>
                  <a:pt x="3626" y="1975"/>
                </a:lnTo>
                <a:lnTo>
                  <a:pt x="3623" y="1980"/>
                </a:lnTo>
                <a:lnTo>
                  <a:pt x="3621" y="1987"/>
                </a:lnTo>
                <a:lnTo>
                  <a:pt x="3621" y="1993"/>
                </a:lnTo>
                <a:lnTo>
                  <a:pt x="3622" y="2000"/>
                </a:lnTo>
                <a:lnTo>
                  <a:pt x="3624" y="2006"/>
                </a:lnTo>
                <a:lnTo>
                  <a:pt x="3628" y="2014"/>
                </a:lnTo>
                <a:lnTo>
                  <a:pt x="3634" y="2020"/>
                </a:lnTo>
                <a:lnTo>
                  <a:pt x="3639" y="2026"/>
                </a:lnTo>
                <a:lnTo>
                  <a:pt x="3644" y="2031"/>
                </a:lnTo>
                <a:lnTo>
                  <a:pt x="3650" y="2034"/>
                </a:lnTo>
                <a:lnTo>
                  <a:pt x="3655" y="2035"/>
                </a:lnTo>
                <a:lnTo>
                  <a:pt x="3661" y="2033"/>
                </a:lnTo>
                <a:lnTo>
                  <a:pt x="3667" y="2029"/>
                </a:lnTo>
                <a:lnTo>
                  <a:pt x="3675" y="2021"/>
                </a:lnTo>
                <a:lnTo>
                  <a:pt x="3684" y="2013"/>
                </a:lnTo>
                <a:lnTo>
                  <a:pt x="3695" y="2004"/>
                </a:lnTo>
                <a:lnTo>
                  <a:pt x="3707" y="1994"/>
                </a:lnTo>
                <a:lnTo>
                  <a:pt x="3719" y="1987"/>
                </a:lnTo>
                <a:lnTo>
                  <a:pt x="3732" y="1981"/>
                </a:lnTo>
                <a:lnTo>
                  <a:pt x="3739" y="1979"/>
                </a:lnTo>
                <a:lnTo>
                  <a:pt x="3755" y="1974"/>
                </a:lnTo>
                <a:lnTo>
                  <a:pt x="3775" y="1966"/>
                </a:lnTo>
                <a:lnTo>
                  <a:pt x="3798" y="1956"/>
                </a:lnTo>
                <a:lnTo>
                  <a:pt x="3820" y="1946"/>
                </a:lnTo>
                <a:lnTo>
                  <a:pt x="3840" y="1936"/>
                </a:lnTo>
                <a:lnTo>
                  <a:pt x="3847" y="1932"/>
                </a:lnTo>
                <a:lnTo>
                  <a:pt x="3854" y="1927"/>
                </a:lnTo>
                <a:lnTo>
                  <a:pt x="3857" y="1923"/>
                </a:lnTo>
                <a:lnTo>
                  <a:pt x="3859" y="1920"/>
                </a:lnTo>
                <a:lnTo>
                  <a:pt x="3858" y="1916"/>
                </a:lnTo>
                <a:lnTo>
                  <a:pt x="3857" y="1914"/>
                </a:lnTo>
                <a:lnTo>
                  <a:pt x="3855" y="1912"/>
                </a:lnTo>
                <a:lnTo>
                  <a:pt x="3852" y="1910"/>
                </a:lnTo>
                <a:lnTo>
                  <a:pt x="3843" y="1907"/>
                </a:lnTo>
                <a:lnTo>
                  <a:pt x="3835" y="1905"/>
                </a:lnTo>
                <a:lnTo>
                  <a:pt x="3815" y="1901"/>
                </a:lnTo>
                <a:lnTo>
                  <a:pt x="3801" y="1900"/>
                </a:lnTo>
                <a:lnTo>
                  <a:pt x="3792" y="1900"/>
                </a:lnTo>
                <a:lnTo>
                  <a:pt x="3783" y="1898"/>
                </a:lnTo>
                <a:lnTo>
                  <a:pt x="3772" y="1896"/>
                </a:lnTo>
                <a:lnTo>
                  <a:pt x="3762" y="1893"/>
                </a:lnTo>
                <a:lnTo>
                  <a:pt x="3751" y="1888"/>
                </a:lnTo>
                <a:lnTo>
                  <a:pt x="3741" y="1884"/>
                </a:lnTo>
                <a:lnTo>
                  <a:pt x="3731" y="1877"/>
                </a:lnTo>
                <a:lnTo>
                  <a:pt x="3720" y="1872"/>
                </a:lnTo>
                <a:lnTo>
                  <a:pt x="3711" y="1866"/>
                </a:lnTo>
                <a:lnTo>
                  <a:pt x="3702" y="1858"/>
                </a:lnTo>
                <a:lnTo>
                  <a:pt x="3694" y="1851"/>
                </a:lnTo>
                <a:lnTo>
                  <a:pt x="3688" y="1843"/>
                </a:lnTo>
                <a:lnTo>
                  <a:pt x="3682" y="1835"/>
                </a:lnTo>
                <a:lnTo>
                  <a:pt x="3678" y="1828"/>
                </a:lnTo>
                <a:lnTo>
                  <a:pt x="3675" y="1819"/>
                </a:lnTo>
                <a:lnTo>
                  <a:pt x="3675" y="1811"/>
                </a:lnTo>
                <a:lnTo>
                  <a:pt x="3675" y="1807"/>
                </a:lnTo>
                <a:lnTo>
                  <a:pt x="3677" y="1803"/>
                </a:lnTo>
                <a:lnTo>
                  <a:pt x="3679" y="1798"/>
                </a:lnTo>
                <a:lnTo>
                  <a:pt x="3682" y="1793"/>
                </a:lnTo>
                <a:lnTo>
                  <a:pt x="3686" y="1788"/>
                </a:lnTo>
                <a:lnTo>
                  <a:pt x="3689" y="1782"/>
                </a:lnTo>
                <a:lnTo>
                  <a:pt x="3692" y="1776"/>
                </a:lnTo>
                <a:lnTo>
                  <a:pt x="3693" y="1769"/>
                </a:lnTo>
                <a:lnTo>
                  <a:pt x="3686" y="1768"/>
                </a:lnTo>
                <a:lnTo>
                  <a:pt x="3675" y="1767"/>
                </a:lnTo>
                <a:lnTo>
                  <a:pt x="3663" y="1766"/>
                </a:lnTo>
                <a:lnTo>
                  <a:pt x="3651" y="1765"/>
                </a:lnTo>
                <a:lnTo>
                  <a:pt x="3653" y="1763"/>
                </a:lnTo>
                <a:lnTo>
                  <a:pt x="3656" y="1760"/>
                </a:lnTo>
                <a:lnTo>
                  <a:pt x="3661" y="1757"/>
                </a:lnTo>
                <a:lnTo>
                  <a:pt x="3665" y="1754"/>
                </a:lnTo>
                <a:lnTo>
                  <a:pt x="3677" y="1750"/>
                </a:lnTo>
                <a:lnTo>
                  <a:pt x="3689" y="1743"/>
                </a:lnTo>
                <a:lnTo>
                  <a:pt x="3701" y="1737"/>
                </a:lnTo>
                <a:lnTo>
                  <a:pt x="3710" y="1729"/>
                </a:lnTo>
                <a:lnTo>
                  <a:pt x="3715" y="1724"/>
                </a:lnTo>
                <a:lnTo>
                  <a:pt x="3718" y="1720"/>
                </a:lnTo>
                <a:lnTo>
                  <a:pt x="3720" y="1713"/>
                </a:lnTo>
                <a:lnTo>
                  <a:pt x="3720" y="1708"/>
                </a:lnTo>
                <a:lnTo>
                  <a:pt x="3720" y="1702"/>
                </a:lnTo>
                <a:lnTo>
                  <a:pt x="3718" y="1698"/>
                </a:lnTo>
                <a:lnTo>
                  <a:pt x="3716" y="1694"/>
                </a:lnTo>
                <a:lnTo>
                  <a:pt x="3711" y="1690"/>
                </a:lnTo>
                <a:lnTo>
                  <a:pt x="3707" y="1688"/>
                </a:lnTo>
                <a:lnTo>
                  <a:pt x="3703" y="1686"/>
                </a:lnTo>
                <a:lnTo>
                  <a:pt x="3696" y="1685"/>
                </a:lnTo>
                <a:lnTo>
                  <a:pt x="3691" y="1684"/>
                </a:lnTo>
                <a:lnTo>
                  <a:pt x="3662" y="1684"/>
                </a:lnTo>
                <a:lnTo>
                  <a:pt x="3632" y="1684"/>
                </a:lnTo>
                <a:lnTo>
                  <a:pt x="3619" y="1685"/>
                </a:lnTo>
                <a:lnTo>
                  <a:pt x="3606" y="1686"/>
                </a:lnTo>
                <a:lnTo>
                  <a:pt x="3595" y="1689"/>
                </a:lnTo>
                <a:lnTo>
                  <a:pt x="3583" y="1692"/>
                </a:lnTo>
                <a:lnTo>
                  <a:pt x="3564" y="1700"/>
                </a:lnTo>
                <a:lnTo>
                  <a:pt x="3544" y="1710"/>
                </a:lnTo>
                <a:lnTo>
                  <a:pt x="3527" y="1721"/>
                </a:lnTo>
                <a:lnTo>
                  <a:pt x="3510" y="1729"/>
                </a:lnTo>
                <a:lnTo>
                  <a:pt x="3501" y="1734"/>
                </a:lnTo>
                <a:lnTo>
                  <a:pt x="3492" y="1737"/>
                </a:lnTo>
                <a:lnTo>
                  <a:pt x="3484" y="1740"/>
                </a:lnTo>
                <a:lnTo>
                  <a:pt x="3474" y="1742"/>
                </a:lnTo>
                <a:lnTo>
                  <a:pt x="3478" y="1734"/>
                </a:lnTo>
                <a:lnTo>
                  <a:pt x="3484" y="1727"/>
                </a:lnTo>
                <a:lnTo>
                  <a:pt x="3488" y="1722"/>
                </a:lnTo>
                <a:lnTo>
                  <a:pt x="3493" y="1717"/>
                </a:lnTo>
                <a:lnTo>
                  <a:pt x="3504" y="1710"/>
                </a:lnTo>
                <a:lnTo>
                  <a:pt x="3516" y="1704"/>
                </a:lnTo>
                <a:lnTo>
                  <a:pt x="3529" y="1699"/>
                </a:lnTo>
                <a:lnTo>
                  <a:pt x="3542" y="1694"/>
                </a:lnTo>
                <a:lnTo>
                  <a:pt x="3549" y="1689"/>
                </a:lnTo>
                <a:lnTo>
                  <a:pt x="3556" y="1685"/>
                </a:lnTo>
                <a:lnTo>
                  <a:pt x="3564" y="1679"/>
                </a:lnTo>
                <a:lnTo>
                  <a:pt x="3570" y="1673"/>
                </a:lnTo>
                <a:lnTo>
                  <a:pt x="3578" y="1664"/>
                </a:lnTo>
                <a:lnTo>
                  <a:pt x="3581" y="1657"/>
                </a:lnTo>
                <a:lnTo>
                  <a:pt x="3584" y="1649"/>
                </a:lnTo>
                <a:lnTo>
                  <a:pt x="3586" y="1643"/>
                </a:lnTo>
                <a:lnTo>
                  <a:pt x="3588" y="1637"/>
                </a:lnTo>
                <a:lnTo>
                  <a:pt x="3593" y="1632"/>
                </a:lnTo>
                <a:lnTo>
                  <a:pt x="3596" y="1630"/>
                </a:lnTo>
                <a:lnTo>
                  <a:pt x="3600" y="1626"/>
                </a:lnTo>
                <a:lnTo>
                  <a:pt x="3606" y="1624"/>
                </a:lnTo>
                <a:lnTo>
                  <a:pt x="3613" y="1622"/>
                </a:lnTo>
                <a:lnTo>
                  <a:pt x="3635" y="1617"/>
                </a:lnTo>
                <a:lnTo>
                  <a:pt x="3655" y="1613"/>
                </a:lnTo>
                <a:lnTo>
                  <a:pt x="3675" y="1611"/>
                </a:lnTo>
                <a:lnTo>
                  <a:pt x="3694" y="1611"/>
                </a:lnTo>
                <a:lnTo>
                  <a:pt x="3714" y="1612"/>
                </a:lnTo>
                <a:lnTo>
                  <a:pt x="3733" y="1613"/>
                </a:lnTo>
                <a:lnTo>
                  <a:pt x="3755" y="1615"/>
                </a:lnTo>
                <a:lnTo>
                  <a:pt x="3778" y="1615"/>
                </a:lnTo>
                <a:lnTo>
                  <a:pt x="3809" y="1616"/>
                </a:lnTo>
                <a:lnTo>
                  <a:pt x="3835" y="1618"/>
                </a:lnTo>
                <a:lnTo>
                  <a:pt x="3859" y="1620"/>
                </a:lnTo>
                <a:lnTo>
                  <a:pt x="3881" y="1620"/>
                </a:lnTo>
                <a:lnTo>
                  <a:pt x="3892" y="1619"/>
                </a:lnTo>
                <a:lnTo>
                  <a:pt x="3903" y="1617"/>
                </a:lnTo>
                <a:lnTo>
                  <a:pt x="3912" y="1615"/>
                </a:lnTo>
                <a:lnTo>
                  <a:pt x="3922" y="1610"/>
                </a:lnTo>
                <a:lnTo>
                  <a:pt x="3931" y="1604"/>
                </a:lnTo>
                <a:lnTo>
                  <a:pt x="3940" y="1596"/>
                </a:lnTo>
                <a:lnTo>
                  <a:pt x="3950" y="1588"/>
                </a:lnTo>
                <a:lnTo>
                  <a:pt x="3959" y="1576"/>
                </a:lnTo>
                <a:lnTo>
                  <a:pt x="3964" y="1570"/>
                </a:lnTo>
                <a:lnTo>
                  <a:pt x="3973" y="1566"/>
                </a:lnTo>
                <a:lnTo>
                  <a:pt x="3982" y="1560"/>
                </a:lnTo>
                <a:lnTo>
                  <a:pt x="3994" y="1556"/>
                </a:lnTo>
                <a:lnTo>
                  <a:pt x="4020" y="1547"/>
                </a:lnTo>
                <a:lnTo>
                  <a:pt x="4048" y="1539"/>
                </a:lnTo>
                <a:lnTo>
                  <a:pt x="4062" y="1533"/>
                </a:lnTo>
                <a:lnTo>
                  <a:pt x="4075" y="1528"/>
                </a:lnTo>
                <a:lnTo>
                  <a:pt x="4087" y="1523"/>
                </a:lnTo>
                <a:lnTo>
                  <a:pt x="4098" y="1516"/>
                </a:lnTo>
                <a:lnTo>
                  <a:pt x="4108" y="1510"/>
                </a:lnTo>
                <a:lnTo>
                  <a:pt x="4114" y="1502"/>
                </a:lnTo>
                <a:lnTo>
                  <a:pt x="4117" y="1498"/>
                </a:lnTo>
                <a:lnTo>
                  <a:pt x="4118" y="1493"/>
                </a:lnTo>
                <a:lnTo>
                  <a:pt x="4121" y="1488"/>
                </a:lnTo>
                <a:lnTo>
                  <a:pt x="4121" y="1484"/>
                </a:lnTo>
                <a:lnTo>
                  <a:pt x="4120" y="1470"/>
                </a:lnTo>
                <a:lnTo>
                  <a:pt x="4117" y="1458"/>
                </a:lnTo>
                <a:lnTo>
                  <a:pt x="4115" y="1448"/>
                </a:lnTo>
                <a:lnTo>
                  <a:pt x="4111" y="1438"/>
                </a:lnTo>
                <a:lnTo>
                  <a:pt x="4101" y="1421"/>
                </a:lnTo>
                <a:lnTo>
                  <a:pt x="4089" y="1403"/>
                </a:lnTo>
                <a:lnTo>
                  <a:pt x="4088" y="1403"/>
                </a:lnTo>
                <a:lnTo>
                  <a:pt x="4087" y="1401"/>
                </a:lnTo>
                <a:lnTo>
                  <a:pt x="4086" y="1400"/>
                </a:lnTo>
                <a:lnTo>
                  <a:pt x="4086" y="1399"/>
                </a:lnTo>
                <a:lnTo>
                  <a:pt x="4086" y="1397"/>
                </a:lnTo>
                <a:lnTo>
                  <a:pt x="4087" y="1393"/>
                </a:lnTo>
                <a:lnTo>
                  <a:pt x="4087" y="1388"/>
                </a:lnTo>
                <a:lnTo>
                  <a:pt x="4086" y="1384"/>
                </a:lnTo>
                <a:lnTo>
                  <a:pt x="4084" y="1380"/>
                </a:lnTo>
                <a:lnTo>
                  <a:pt x="4078" y="1375"/>
                </a:lnTo>
                <a:lnTo>
                  <a:pt x="4078" y="1358"/>
                </a:lnTo>
                <a:lnTo>
                  <a:pt x="4078" y="1356"/>
                </a:lnTo>
                <a:lnTo>
                  <a:pt x="4062" y="1365"/>
                </a:lnTo>
                <a:lnTo>
                  <a:pt x="4043" y="1373"/>
                </a:lnTo>
                <a:lnTo>
                  <a:pt x="4021" y="1382"/>
                </a:lnTo>
                <a:lnTo>
                  <a:pt x="3999" y="1390"/>
                </a:lnTo>
                <a:lnTo>
                  <a:pt x="3976" y="1396"/>
                </a:lnTo>
                <a:lnTo>
                  <a:pt x="3954" y="1401"/>
                </a:lnTo>
                <a:lnTo>
                  <a:pt x="3934" y="1405"/>
                </a:lnTo>
                <a:lnTo>
                  <a:pt x="3917" y="1406"/>
                </a:lnTo>
                <a:lnTo>
                  <a:pt x="3901" y="1398"/>
                </a:lnTo>
                <a:lnTo>
                  <a:pt x="3934" y="1386"/>
                </a:lnTo>
                <a:lnTo>
                  <a:pt x="3978" y="1373"/>
                </a:lnTo>
                <a:lnTo>
                  <a:pt x="3999" y="1366"/>
                </a:lnTo>
                <a:lnTo>
                  <a:pt x="4017" y="1357"/>
                </a:lnTo>
                <a:lnTo>
                  <a:pt x="4026" y="1353"/>
                </a:lnTo>
                <a:lnTo>
                  <a:pt x="4032" y="1347"/>
                </a:lnTo>
                <a:lnTo>
                  <a:pt x="4036" y="1342"/>
                </a:lnTo>
                <a:lnTo>
                  <a:pt x="4040" y="1337"/>
                </a:lnTo>
                <a:lnTo>
                  <a:pt x="4032" y="1327"/>
                </a:lnTo>
                <a:lnTo>
                  <a:pt x="4025" y="1317"/>
                </a:lnTo>
                <a:lnTo>
                  <a:pt x="4016" y="1318"/>
                </a:lnTo>
                <a:lnTo>
                  <a:pt x="4006" y="1318"/>
                </a:lnTo>
                <a:lnTo>
                  <a:pt x="3996" y="1317"/>
                </a:lnTo>
                <a:lnTo>
                  <a:pt x="3987" y="1316"/>
                </a:lnTo>
                <a:lnTo>
                  <a:pt x="3976" y="1314"/>
                </a:lnTo>
                <a:lnTo>
                  <a:pt x="3965" y="1311"/>
                </a:lnTo>
                <a:lnTo>
                  <a:pt x="3955" y="1307"/>
                </a:lnTo>
                <a:lnTo>
                  <a:pt x="3945" y="1304"/>
                </a:lnTo>
                <a:lnTo>
                  <a:pt x="3935" y="1299"/>
                </a:lnTo>
                <a:lnTo>
                  <a:pt x="3926" y="1293"/>
                </a:lnTo>
                <a:lnTo>
                  <a:pt x="3919" y="1288"/>
                </a:lnTo>
                <a:lnTo>
                  <a:pt x="3911" y="1280"/>
                </a:lnTo>
                <a:lnTo>
                  <a:pt x="3906" y="1273"/>
                </a:lnTo>
                <a:lnTo>
                  <a:pt x="3901" y="1264"/>
                </a:lnTo>
                <a:lnTo>
                  <a:pt x="3898" y="1254"/>
                </a:lnTo>
                <a:lnTo>
                  <a:pt x="3897" y="1243"/>
                </a:lnTo>
                <a:lnTo>
                  <a:pt x="3897" y="1240"/>
                </a:lnTo>
                <a:lnTo>
                  <a:pt x="3883" y="1239"/>
                </a:lnTo>
                <a:lnTo>
                  <a:pt x="3871" y="1236"/>
                </a:lnTo>
                <a:lnTo>
                  <a:pt x="3859" y="1232"/>
                </a:lnTo>
                <a:lnTo>
                  <a:pt x="3850" y="1226"/>
                </a:lnTo>
                <a:lnTo>
                  <a:pt x="3830" y="1212"/>
                </a:lnTo>
                <a:lnTo>
                  <a:pt x="3813" y="1198"/>
                </a:lnTo>
                <a:lnTo>
                  <a:pt x="3822" y="1195"/>
                </a:lnTo>
                <a:lnTo>
                  <a:pt x="3830" y="1189"/>
                </a:lnTo>
                <a:lnTo>
                  <a:pt x="3835" y="1185"/>
                </a:lnTo>
                <a:lnTo>
                  <a:pt x="3837" y="1181"/>
                </a:lnTo>
                <a:lnTo>
                  <a:pt x="3839" y="1174"/>
                </a:lnTo>
                <a:lnTo>
                  <a:pt x="3840" y="1167"/>
                </a:lnTo>
                <a:lnTo>
                  <a:pt x="3839" y="1161"/>
                </a:lnTo>
                <a:lnTo>
                  <a:pt x="3838" y="1156"/>
                </a:lnTo>
                <a:lnTo>
                  <a:pt x="3835" y="1150"/>
                </a:lnTo>
                <a:lnTo>
                  <a:pt x="3832" y="1145"/>
                </a:lnTo>
                <a:lnTo>
                  <a:pt x="3830" y="1140"/>
                </a:lnTo>
                <a:lnTo>
                  <a:pt x="3828" y="1133"/>
                </a:lnTo>
                <a:lnTo>
                  <a:pt x="3827" y="1128"/>
                </a:lnTo>
                <a:lnTo>
                  <a:pt x="3828" y="1120"/>
                </a:lnTo>
                <a:lnTo>
                  <a:pt x="3820" y="1118"/>
                </a:lnTo>
                <a:lnTo>
                  <a:pt x="3811" y="1113"/>
                </a:lnTo>
                <a:lnTo>
                  <a:pt x="3800" y="1105"/>
                </a:lnTo>
                <a:lnTo>
                  <a:pt x="3789" y="1095"/>
                </a:lnTo>
                <a:lnTo>
                  <a:pt x="3784" y="1091"/>
                </a:lnTo>
                <a:lnTo>
                  <a:pt x="3779" y="1086"/>
                </a:lnTo>
                <a:lnTo>
                  <a:pt x="3775" y="1080"/>
                </a:lnTo>
                <a:lnTo>
                  <a:pt x="3772" y="1074"/>
                </a:lnTo>
                <a:lnTo>
                  <a:pt x="3770" y="1068"/>
                </a:lnTo>
                <a:lnTo>
                  <a:pt x="3769" y="1063"/>
                </a:lnTo>
                <a:lnTo>
                  <a:pt x="3769" y="1056"/>
                </a:lnTo>
                <a:lnTo>
                  <a:pt x="3771" y="1051"/>
                </a:lnTo>
                <a:lnTo>
                  <a:pt x="3773" y="1043"/>
                </a:lnTo>
                <a:lnTo>
                  <a:pt x="3774" y="1038"/>
                </a:lnTo>
                <a:lnTo>
                  <a:pt x="3773" y="1031"/>
                </a:lnTo>
                <a:lnTo>
                  <a:pt x="3770" y="1026"/>
                </a:lnTo>
                <a:lnTo>
                  <a:pt x="3766" y="1021"/>
                </a:lnTo>
                <a:lnTo>
                  <a:pt x="3761" y="1015"/>
                </a:lnTo>
                <a:lnTo>
                  <a:pt x="3756" y="1011"/>
                </a:lnTo>
                <a:lnTo>
                  <a:pt x="3750" y="1005"/>
                </a:lnTo>
                <a:lnTo>
                  <a:pt x="3737" y="995"/>
                </a:lnTo>
                <a:lnTo>
                  <a:pt x="3727" y="984"/>
                </a:lnTo>
                <a:lnTo>
                  <a:pt x="3721" y="977"/>
                </a:lnTo>
                <a:lnTo>
                  <a:pt x="3717" y="970"/>
                </a:lnTo>
                <a:lnTo>
                  <a:pt x="3715" y="962"/>
                </a:lnTo>
                <a:lnTo>
                  <a:pt x="3713" y="955"/>
                </a:lnTo>
                <a:lnTo>
                  <a:pt x="3686" y="935"/>
                </a:lnTo>
                <a:lnTo>
                  <a:pt x="3673" y="942"/>
                </a:lnTo>
                <a:lnTo>
                  <a:pt x="3659" y="952"/>
                </a:lnTo>
                <a:lnTo>
                  <a:pt x="3653" y="959"/>
                </a:lnTo>
                <a:lnTo>
                  <a:pt x="3648" y="965"/>
                </a:lnTo>
                <a:lnTo>
                  <a:pt x="3646" y="969"/>
                </a:lnTo>
                <a:lnTo>
                  <a:pt x="3644" y="973"/>
                </a:lnTo>
                <a:lnTo>
                  <a:pt x="3643" y="977"/>
                </a:lnTo>
                <a:lnTo>
                  <a:pt x="3643" y="982"/>
                </a:lnTo>
                <a:lnTo>
                  <a:pt x="3642" y="987"/>
                </a:lnTo>
                <a:lnTo>
                  <a:pt x="3641" y="992"/>
                </a:lnTo>
                <a:lnTo>
                  <a:pt x="3638" y="999"/>
                </a:lnTo>
                <a:lnTo>
                  <a:pt x="3635" y="1007"/>
                </a:lnTo>
                <a:lnTo>
                  <a:pt x="3629" y="1014"/>
                </a:lnTo>
                <a:lnTo>
                  <a:pt x="3624" y="1022"/>
                </a:lnTo>
                <a:lnTo>
                  <a:pt x="3617" y="1028"/>
                </a:lnTo>
                <a:lnTo>
                  <a:pt x="3611" y="1036"/>
                </a:lnTo>
                <a:lnTo>
                  <a:pt x="3603" y="1042"/>
                </a:lnTo>
                <a:lnTo>
                  <a:pt x="3596" y="1049"/>
                </a:lnTo>
                <a:lnTo>
                  <a:pt x="3588" y="1055"/>
                </a:lnTo>
                <a:lnTo>
                  <a:pt x="3580" y="1060"/>
                </a:lnTo>
                <a:lnTo>
                  <a:pt x="3572" y="1064"/>
                </a:lnTo>
                <a:lnTo>
                  <a:pt x="3564" y="1067"/>
                </a:lnTo>
                <a:lnTo>
                  <a:pt x="3555" y="1069"/>
                </a:lnTo>
                <a:lnTo>
                  <a:pt x="3547" y="1070"/>
                </a:lnTo>
                <a:lnTo>
                  <a:pt x="3542" y="1069"/>
                </a:lnTo>
                <a:lnTo>
                  <a:pt x="3537" y="1068"/>
                </a:lnTo>
                <a:lnTo>
                  <a:pt x="3532" y="1066"/>
                </a:lnTo>
                <a:lnTo>
                  <a:pt x="3529" y="1064"/>
                </a:lnTo>
                <a:lnTo>
                  <a:pt x="3521" y="1057"/>
                </a:lnTo>
                <a:lnTo>
                  <a:pt x="3516" y="1051"/>
                </a:lnTo>
                <a:lnTo>
                  <a:pt x="3511" y="1043"/>
                </a:lnTo>
                <a:lnTo>
                  <a:pt x="3505" y="1038"/>
                </a:lnTo>
                <a:lnTo>
                  <a:pt x="3503" y="1035"/>
                </a:lnTo>
                <a:lnTo>
                  <a:pt x="3500" y="1034"/>
                </a:lnTo>
                <a:lnTo>
                  <a:pt x="3497" y="1031"/>
                </a:lnTo>
                <a:lnTo>
                  <a:pt x="3493" y="1031"/>
                </a:lnTo>
                <a:lnTo>
                  <a:pt x="3488" y="1030"/>
                </a:lnTo>
                <a:lnTo>
                  <a:pt x="3483" y="1028"/>
                </a:lnTo>
                <a:lnTo>
                  <a:pt x="3478" y="1024"/>
                </a:lnTo>
                <a:lnTo>
                  <a:pt x="3474" y="1018"/>
                </a:lnTo>
                <a:lnTo>
                  <a:pt x="3470" y="1012"/>
                </a:lnTo>
                <a:lnTo>
                  <a:pt x="3466" y="1003"/>
                </a:lnTo>
                <a:lnTo>
                  <a:pt x="3463" y="996"/>
                </a:lnTo>
                <a:lnTo>
                  <a:pt x="3460" y="986"/>
                </a:lnTo>
                <a:lnTo>
                  <a:pt x="3456" y="967"/>
                </a:lnTo>
                <a:lnTo>
                  <a:pt x="3451" y="947"/>
                </a:lnTo>
                <a:lnTo>
                  <a:pt x="3449" y="928"/>
                </a:lnTo>
                <a:lnTo>
                  <a:pt x="3447" y="911"/>
                </a:lnTo>
                <a:lnTo>
                  <a:pt x="3446" y="908"/>
                </a:lnTo>
                <a:lnTo>
                  <a:pt x="3445" y="904"/>
                </a:lnTo>
                <a:lnTo>
                  <a:pt x="3443" y="901"/>
                </a:lnTo>
                <a:lnTo>
                  <a:pt x="3440" y="897"/>
                </a:lnTo>
                <a:lnTo>
                  <a:pt x="3435" y="893"/>
                </a:lnTo>
                <a:lnTo>
                  <a:pt x="3429" y="890"/>
                </a:lnTo>
                <a:lnTo>
                  <a:pt x="3412" y="884"/>
                </a:lnTo>
                <a:lnTo>
                  <a:pt x="3394" y="880"/>
                </a:lnTo>
                <a:lnTo>
                  <a:pt x="3385" y="878"/>
                </a:lnTo>
                <a:lnTo>
                  <a:pt x="3377" y="876"/>
                </a:lnTo>
                <a:lnTo>
                  <a:pt x="3369" y="872"/>
                </a:lnTo>
                <a:lnTo>
                  <a:pt x="3362" y="868"/>
                </a:lnTo>
                <a:lnTo>
                  <a:pt x="3356" y="862"/>
                </a:lnTo>
                <a:lnTo>
                  <a:pt x="3351" y="855"/>
                </a:lnTo>
                <a:lnTo>
                  <a:pt x="3350" y="851"/>
                </a:lnTo>
                <a:lnTo>
                  <a:pt x="3349" y="845"/>
                </a:lnTo>
                <a:lnTo>
                  <a:pt x="3348" y="840"/>
                </a:lnTo>
                <a:lnTo>
                  <a:pt x="3348" y="835"/>
                </a:lnTo>
                <a:lnTo>
                  <a:pt x="3339" y="833"/>
                </a:lnTo>
                <a:lnTo>
                  <a:pt x="3331" y="830"/>
                </a:lnTo>
                <a:lnTo>
                  <a:pt x="3325" y="827"/>
                </a:lnTo>
                <a:lnTo>
                  <a:pt x="3318" y="824"/>
                </a:lnTo>
                <a:lnTo>
                  <a:pt x="3307" y="813"/>
                </a:lnTo>
                <a:lnTo>
                  <a:pt x="3296" y="802"/>
                </a:lnTo>
                <a:lnTo>
                  <a:pt x="3284" y="791"/>
                </a:lnTo>
                <a:lnTo>
                  <a:pt x="3272" y="782"/>
                </a:lnTo>
                <a:lnTo>
                  <a:pt x="3266" y="778"/>
                </a:lnTo>
                <a:lnTo>
                  <a:pt x="3259" y="775"/>
                </a:lnTo>
                <a:lnTo>
                  <a:pt x="3252" y="773"/>
                </a:lnTo>
                <a:lnTo>
                  <a:pt x="3243" y="773"/>
                </a:lnTo>
                <a:lnTo>
                  <a:pt x="3235" y="773"/>
                </a:lnTo>
                <a:lnTo>
                  <a:pt x="3230" y="775"/>
                </a:lnTo>
                <a:lnTo>
                  <a:pt x="3225" y="777"/>
                </a:lnTo>
                <a:lnTo>
                  <a:pt x="3220" y="780"/>
                </a:lnTo>
                <a:lnTo>
                  <a:pt x="3216" y="784"/>
                </a:lnTo>
                <a:lnTo>
                  <a:pt x="3210" y="786"/>
                </a:lnTo>
                <a:lnTo>
                  <a:pt x="3205" y="788"/>
                </a:lnTo>
                <a:lnTo>
                  <a:pt x="3198" y="788"/>
                </a:lnTo>
                <a:lnTo>
                  <a:pt x="3179" y="787"/>
                </a:lnTo>
                <a:lnTo>
                  <a:pt x="3163" y="784"/>
                </a:lnTo>
                <a:lnTo>
                  <a:pt x="3147" y="779"/>
                </a:lnTo>
                <a:lnTo>
                  <a:pt x="3132" y="775"/>
                </a:lnTo>
                <a:lnTo>
                  <a:pt x="3117" y="770"/>
                </a:lnTo>
                <a:lnTo>
                  <a:pt x="3100" y="765"/>
                </a:lnTo>
                <a:lnTo>
                  <a:pt x="3084" y="762"/>
                </a:lnTo>
                <a:lnTo>
                  <a:pt x="3066" y="761"/>
                </a:lnTo>
                <a:lnTo>
                  <a:pt x="3057" y="762"/>
                </a:lnTo>
                <a:lnTo>
                  <a:pt x="3049" y="763"/>
                </a:lnTo>
                <a:lnTo>
                  <a:pt x="3040" y="766"/>
                </a:lnTo>
                <a:lnTo>
                  <a:pt x="3032" y="771"/>
                </a:lnTo>
                <a:lnTo>
                  <a:pt x="3026" y="776"/>
                </a:lnTo>
                <a:lnTo>
                  <a:pt x="3020" y="784"/>
                </a:lnTo>
                <a:lnTo>
                  <a:pt x="3019" y="788"/>
                </a:lnTo>
                <a:lnTo>
                  <a:pt x="3017" y="793"/>
                </a:lnTo>
                <a:lnTo>
                  <a:pt x="3016" y="798"/>
                </a:lnTo>
                <a:lnTo>
                  <a:pt x="3016" y="803"/>
                </a:lnTo>
                <a:lnTo>
                  <a:pt x="3017" y="806"/>
                </a:lnTo>
                <a:lnTo>
                  <a:pt x="3019" y="810"/>
                </a:lnTo>
                <a:lnTo>
                  <a:pt x="3022" y="813"/>
                </a:lnTo>
                <a:lnTo>
                  <a:pt x="3025" y="817"/>
                </a:lnTo>
                <a:lnTo>
                  <a:pt x="3033" y="825"/>
                </a:lnTo>
                <a:lnTo>
                  <a:pt x="3040" y="833"/>
                </a:lnTo>
                <a:lnTo>
                  <a:pt x="3043" y="838"/>
                </a:lnTo>
                <a:lnTo>
                  <a:pt x="3045" y="842"/>
                </a:lnTo>
                <a:lnTo>
                  <a:pt x="3046" y="848"/>
                </a:lnTo>
                <a:lnTo>
                  <a:pt x="3045" y="853"/>
                </a:lnTo>
                <a:lnTo>
                  <a:pt x="3043" y="858"/>
                </a:lnTo>
                <a:lnTo>
                  <a:pt x="3039" y="865"/>
                </a:lnTo>
                <a:lnTo>
                  <a:pt x="3032" y="870"/>
                </a:lnTo>
                <a:lnTo>
                  <a:pt x="3024" y="877"/>
                </a:lnTo>
                <a:lnTo>
                  <a:pt x="3020" y="880"/>
                </a:lnTo>
                <a:lnTo>
                  <a:pt x="3018" y="884"/>
                </a:lnTo>
                <a:lnTo>
                  <a:pt x="3018" y="888"/>
                </a:lnTo>
                <a:lnTo>
                  <a:pt x="3019" y="892"/>
                </a:lnTo>
                <a:lnTo>
                  <a:pt x="3024" y="902"/>
                </a:lnTo>
                <a:lnTo>
                  <a:pt x="3031" y="912"/>
                </a:lnTo>
                <a:lnTo>
                  <a:pt x="3039" y="923"/>
                </a:lnTo>
                <a:lnTo>
                  <a:pt x="3046" y="934"/>
                </a:lnTo>
                <a:lnTo>
                  <a:pt x="3050" y="939"/>
                </a:lnTo>
                <a:lnTo>
                  <a:pt x="3053" y="945"/>
                </a:lnTo>
                <a:lnTo>
                  <a:pt x="3054" y="949"/>
                </a:lnTo>
                <a:lnTo>
                  <a:pt x="3055" y="955"/>
                </a:lnTo>
                <a:lnTo>
                  <a:pt x="3056" y="963"/>
                </a:lnTo>
                <a:lnTo>
                  <a:pt x="3055" y="972"/>
                </a:lnTo>
                <a:lnTo>
                  <a:pt x="3054" y="979"/>
                </a:lnTo>
                <a:lnTo>
                  <a:pt x="3051" y="986"/>
                </a:lnTo>
                <a:lnTo>
                  <a:pt x="3047" y="992"/>
                </a:lnTo>
                <a:lnTo>
                  <a:pt x="3044" y="998"/>
                </a:lnTo>
                <a:lnTo>
                  <a:pt x="3039" y="1002"/>
                </a:lnTo>
                <a:lnTo>
                  <a:pt x="3035" y="1007"/>
                </a:lnTo>
                <a:lnTo>
                  <a:pt x="3024" y="1014"/>
                </a:lnTo>
                <a:lnTo>
                  <a:pt x="3012" y="1020"/>
                </a:lnTo>
                <a:lnTo>
                  <a:pt x="3002" y="1024"/>
                </a:lnTo>
                <a:lnTo>
                  <a:pt x="2993" y="1027"/>
                </a:lnTo>
                <a:lnTo>
                  <a:pt x="3001" y="1039"/>
                </a:lnTo>
                <a:lnTo>
                  <a:pt x="3009" y="1051"/>
                </a:lnTo>
                <a:lnTo>
                  <a:pt x="3016" y="1061"/>
                </a:lnTo>
                <a:lnTo>
                  <a:pt x="3025" y="1071"/>
                </a:lnTo>
                <a:lnTo>
                  <a:pt x="3041" y="1091"/>
                </a:lnTo>
                <a:lnTo>
                  <a:pt x="3056" y="1110"/>
                </a:lnTo>
                <a:lnTo>
                  <a:pt x="3063" y="1121"/>
                </a:lnTo>
                <a:lnTo>
                  <a:pt x="3069" y="1133"/>
                </a:lnTo>
                <a:lnTo>
                  <a:pt x="3074" y="1145"/>
                </a:lnTo>
                <a:lnTo>
                  <a:pt x="3080" y="1159"/>
                </a:lnTo>
                <a:lnTo>
                  <a:pt x="3084" y="1174"/>
                </a:lnTo>
                <a:lnTo>
                  <a:pt x="3087" y="1190"/>
                </a:lnTo>
                <a:lnTo>
                  <a:pt x="3088" y="1209"/>
                </a:lnTo>
                <a:lnTo>
                  <a:pt x="3090" y="1228"/>
                </a:lnTo>
                <a:lnTo>
                  <a:pt x="3088" y="1235"/>
                </a:lnTo>
                <a:lnTo>
                  <a:pt x="3085" y="1242"/>
                </a:lnTo>
                <a:lnTo>
                  <a:pt x="3080" y="1250"/>
                </a:lnTo>
                <a:lnTo>
                  <a:pt x="3073" y="1259"/>
                </a:lnTo>
                <a:lnTo>
                  <a:pt x="3065" y="1267"/>
                </a:lnTo>
                <a:lnTo>
                  <a:pt x="3056" y="1276"/>
                </a:lnTo>
                <a:lnTo>
                  <a:pt x="3045" y="1286"/>
                </a:lnTo>
                <a:lnTo>
                  <a:pt x="3036" y="1294"/>
                </a:lnTo>
                <a:lnTo>
                  <a:pt x="3013" y="1312"/>
                </a:lnTo>
                <a:lnTo>
                  <a:pt x="2990" y="1326"/>
                </a:lnTo>
                <a:lnTo>
                  <a:pt x="2981" y="1331"/>
                </a:lnTo>
                <a:lnTo>
                  <a:pt x="2971" y="1335"/>
                </a:lnTo>
                <a:lnTo>
                  <a:pt x="2962" y="1339"/>
                </a:lnTo>
                <a:lnTo>
                  <a:pt x="2955" y="1341"/>
                </a:lnTo>
                <a:lnTo>
                  <a:pt x="2964" y="1347"/>
                </a:lnTo>
                <a:lnTo>
                  <a:pt x="2973" y="1355"/>
                </a:lnTo>
                <a:lnTo>
                  <a:pt x="2979" y="1364"/>
                </a:lnTo>
                <a:lnTo>
                  <a:pt x="2985" y="1373"/>
                </a:lnTo>
                <a:lnTo>
                  <a:pt x="2989" y="1384"/>
                </a:lnTo>
                <a:lnTo>
                  <a:pt x="2992" y="1395"/>
                </a:lnTo>
                <a:lnTo>
                  <a:pt x="2995" y="1406"/>
                </a:lnTo>
                <a:lnTo>
                  <a:pt x="2997" y="1418"/>
                </a:lnTo>
                <a:lnTo>
                  <a:pt x="2999" y="1440"/>
                </a:lnTo>
                <a:lnTo>
                  <a:pt x="3002" y="1462"/>
                </a:lnTo>
                <a:lnTo>
                  <a:pt x="3003" y="1472"/>
                </a:lnTo>
                <a:lnTo>
                  <a:pt x="3005" y="1480"/>
                </a:lnTo>
                <a:lnTo>
                  <a:pt x="3009" y="1488"/>
                </a:lnTo>
                <a:lnTo>
                  <a:pt x="3013" y="1494"/>
                </a:lnTo>
                <a:lnTo>
                  <a:pt x="3006" y="1501"/>
                </a:lnTo>
                <a:lnTo>
                  <a:pt x="2997" y="1510"/>
                </a:lnTo>
                <a:lnTo>
                  <a:pt x="2992" y="1515"/>
                </a:lnTo>
                <a:lnTo>
                  <a:pt x="2988" y="1520"/>
                </a:lnTo>
                <a:lnTo>
                  <a:pt x="2984" y="1527"/>
                </a:lnTo>
                <a:lnTo>
                  <a:pt x="2982" y="1533"/>
                </a:lnTo>
                <a:lnTo>
                  <a:pt x="2978" y="1533"/>
                </a:lnTo>
                <a:lnTo>
                  <a:pt x="2975" y="1535"/>
                </a:lnTo>
                <a:lnTo>
                  <a:pt x="2971" y="1537"/>
                </a:lnTo>
                <a:lnTo>
                  <a:pt x="2968" y="1539"/>
                </a:lnTo>
                <a:lnTo>
                  <a:pt x="2961" y="1544"/>
                </a:lnTo>
                <a:lnTo>
                  <a:pt x="2956" y="1550"/>
                </a:lnTo>
                <a:lnTo>
                  <a:pt x="2949" y="1554"/>
                </a:lnTo>
                <a:lnTo>
                  <a:pt x="2944" y="1558"/>
                </a:lnTo>
                <a:lnTo>
                  <a:pt x="2941" y="1559"/>
                </a:lnTo>
                <a:lnTo>
                  <a:pt x="2937" y="1559"/>
                </a:lnTo>
                <a:lnTo>
                  <a:pt x="2934" y="1558"/>
                </a:lnTo>
                <a:lnTo>
                  <a:pt x="2932" y="1556"/>
                </a:lnTo>
                <a:lnTo>
                  <a:pt x="2916" y="1543"/>
                </a:lnTo>
                <a:lnTo>
                  <a:pt x="2898" y="1527"/>
                </a:lnTo>
                <a:lnTo>
                  <a:pt x="2881" y="1511"/>
                </a:lnTo>
                <a:lnTo>
                  <a:pt x="2866" y="1493"/>
                </a:lnTo>
                <a:lnTo>
                  <a:pt x="2859" y="1484"/>
                </a:lnTo>
                <a:lnTo>
                  <a:pt x="2852" y="1475"/>
                </a:lnTo>
                <a:lnTo>
                  <a:pt x="2847" y="1465"/>
                </a:lnTo>
                <a:lnTo>
                  <a:pt x="2841" y="1456"/>
                </a:lnTo>
                <a:lnTo>
                  <a:pt x="2837" y="1446"/>
                </a:lnTo>
                <a:lnTo>
                  <a:pt x="2834" y="1437"/>
                </a:lnTo>
                <a:lnTo>
                  <a:pt x="2833" y="1427"/>
                </a:lnTo>
                <a:lnTo>
                  <a:pt x="2832" y="1418"/>
                </a:lnTo>
                <a:lnTo>
                  <a:pt x="2832" y="1398"/>
                </a:lnTo>
                <a:lnTo>
                  <a:pt x="2833" y="1380"/>
                </a:lnTo>
                <a:lnTo>
                  <a:pt x="2832" y="1361"/>
                </a:lnTo>
                <a:lnTo>
                  <a:pt x="2829" y="1345"/>
                </a:lnTo>
                <a:lnTo>
                  <a:pt x="2828" y="1338"/>
                </a:lnTo>
                <a:lnTo>
                  <a:pt x="2826" y="1330"/>
                </a:lnTo>
                <a:lnTo>
                  <a:pt x="2823" y="1322"/>
                </a:lnTo>
                <a:lnTo>
                  <a:pt x="2819" y="1316"/>
                </a:lnTo>
                <a:lnTo>
                  <a:pt x="2814" y="1308"/>
                </a:lnTo>
                <a:lnTo>
                  <a:pt x="2808" y="1302"/>
                </a:lnTo>
                <a:lnTo>
                  <a:pt x="2801" y="1296"/>
                </a:lnTo>
                <a:lnTo>
                  <a:pt x="2793" y="1290"/>
                </a:lnTo>
                <a:lnTo>
                  <a:pt x="2729" y="1290"/>
                </a:lnTo>
                <a:lnTo>
                  <a:pt x="2695" y="1290"/>
                </a:lnTo>
                <a:lnTo>
                  <a:pt x="2684" y="1290"/>
                </a:lnTo>
                <a:lnTo>
                  <a:pt x="2681" y="1290"/>
                </a:lnTo>
                <a:lnTo>
                  <a:pt x="2658" y="1274"/>
                </a:lnTo>
                <a:lnTo>
                  <a:pt x="2634" y="1259"/>
                </a:lnTo>
                <a:lnTo>
                  <a:pt x="2608" y="1246"/>
                </a:lnTo>
                <a:lnTo>
                  <a:pt x="2582" y="1233"/>
                </a:lnTo>
                <a:lnTo>
                  <a:pt x="2555" y="1221"/>
                </a:lnTo>
                <a:lnTo>
                  <a:pt x="2528" y="1210"/>
                </a:lnTo>
                <a:lnTo>
                  <a:pt x="2501" y="1200"/>
                </a:lnTo>
                <a:lnTo>
                  <a:pt x="2474" y="1189"/>
                </a:lnTo>
                <a:lnTo>
                  <a:pt x="2460" y="1181"/>
                </a:lnTo>
                <a:lnTo>
                  <a:pt x="2440" y="1170"/>
                </a:lnTo>
                <a:lnTo>
                  <a:pt x="2429" y="1164"/>
                </a:lnTo>
                <a:lnTo>
                  <a:pt x="2417" y="1159"/>
                </a:lnTo>
                <a:lnTo>
                  <a:pt x="2406" y="1156"/>
                </a:lnTo>
                <a:lnTo>
                  <a:pt x="2396" y="1155"/>
                </a:lnTo>
                <a:lnTo>
                  <a:pt x="2389" y="1156"/>
                </a:lnTo>
                <a:lnTo>
                  <a:pt x="2381" y="1159"/>
                </a:lnTo>
                <a:lnTo>
                  <a:pt x="2375" y="1163"/>
                </a:lnTo>
                <a:lnTo>
                  <a:pt x="2367" y="1169"/>
                </a:lnTo>
                <a:lnTo>
                  <a:pt x="2361" y="1173"/>
                </a:lnTo>
                <a:lnTo>
                  <a:pt x="2353" y="1177"/>
                </a:lnTo>
                <a:lnTo>
                  <a:pt x="2345" y="1181"/>
                </a:lnTo>
                <a:lnTo>
                  <a:pt x="2335" y="1182"/>
                </a:lnTo>
                <a:lnTo>
                  <a:pt x="2334" y="1163"/>
                </a:lnTo>
                <a:lnTo>
                  <a:pt x="2331" y="1143"/>
                </a:lnTo>
                <a:lnTo>
                  <a:pt x="2325" y="1119"/>
                </a:lnTo>
                <a:lnTo>
                  <a:pt x="2318" y="1096"/>
                </a:lnTo>
                <a:lnTo>
                  <a:pt x="2312" y="1086"/>
                </a:lnTo>
                <a:lnTo>
                  <a:pt x="2308" y="1076"/>
                </a:lnTo>
                <a:lnTo>
                  <a:pt x="2303" y="1067"/>
                </a:lnTo>
                <a:lnTo>
                  <a:pt x="2296" y="1058"/>
                </a:lnTo>
                <a:lnTo>
                  <a:pt x="2291" y="1052"/>
                </a:lnTo>
                <a:lnTo>
                  <a:pt x="2284" y="1048"/>
                </a:lnTo>
                <a:lnTo>
                  <a:pt x="2277" y="1044"/>
                </a:lnTo>
                <a:lnTo>
                  <a:pt x="2270" y="1043"/>
                </a:lnTo>
                <a:lnTo>
                  <a:pt x="2265" y="1043"/>
                </a:lnTo>
                <a:lnTo>
                  <a:pt x="2259" y="1045"/>
                </a:lnTo>
                <a:lnTo>
                  <a:pt x="2255" y="1048"/>
                </a:lnTo>
                <a:lnTo>
                  <a:pt x="2251" y="1051"/>
                </a:lnTo>
                <a:lnTo>
                  <a:pt x="2245" y="1054"/>
                </a:lnTo>
                <a:lnTo>
                  <a:pt x="2240" y="1057"/>
                </a:lnTo>
                <a:lnTo>
                  <a:pt x="2234" y="1061"/>
                </a:lnTo>
                <a:lnTo>
                  <a:pt x="2228" y="1063"/>
                </a:lnTo>
                <a:lnTo>
                  <a:pt x="2230" y="1054"/>
                </a:lnTo>
                <a:lnTo>
                  <a:pt x="2231" y="1048"/>
                </a:lnTo>
                <a:lnTo>
                  <a:pt x="2231" y="1041"/>
                </a:lnTo>
                <a:lnTo>
                  <a:pt x="2230" y="1034"/>
                </a:lnTo>
                <a:lnTo>
                  <a:pt x="2229" y="1015"/>
                </a:lnTo>
                <a:lnTo>
                  <a:pt x="2228" y="985"/>
                </a:lnTo>
                <a:lnTo>
                  <a:pt x="2229" y="960"/>
                </a:lnTo>
                <a:lnTo>
                  <a:pt x="2231" y="938"/>
                </a:lnTo>
                <a:lnTo>
                  <a:pt x="2233" y="928"/>
                </a:lnTo>
                <a:lnTo>
                  <a:pt x="2236" y="918"/>
                </a:lnTo>
                <a:lnTo>
                  <a:pt x="2239" y="909"/>
                </a:lnTo>
                <a:lnTo>
                  <a:pt x="2242" y="899"/>
                </a:lnTo>
                <a:lnTo>
                  <a:pt x="2246" y="891"/>
                </a:lnTo>
                <a:lnTo>
                  <a:pt x="2251" y="882"/>
                </a:lnTo>
                <a:lnTo>
                  <a:pt x="2256" y="875"/>
                </a:lnTo>
                <a:lnTo>
                  <a:pt x="2261" y="866"/>
                </a:lnTo>
                <a:lnTo>
                  <a:pt x="2274" y="851"/>
                </a:lnTo>
                <a:lnTo>
                  <a:pt x="2290" y="835"/>
                </a:lnTo>
                <a:lnTo>
                  <a:pt x="2300" y="817"/>
                </a:lnTo>
                <a:lnTo>
                  <a:pt x="2317" y="790"/>
                </a:lnTo>
                <a:lnTo>
                  <a:pt x="2324" y="777"/>
                </a:lnTo>
                <a:lnTo>
                  <a:pt x="2332" y="764"/>
                </a:lnTo>
                <a:lnTo>
                  <a:pt x="2338" y="754"/>
                </a:lnTo>
                <a:lnTo>
                  <a:pt x="2344" y="749"/>
                </a:lnTo>
                <a:lnTo>
                  <a:pt x="2368" y="747"/>
                </a:lnTo>
                <a:lnTo>
                  <a:pt x="2395" y="746"/>
                </a:lnTo>
                <a:lnTo>
                  <a:pt x="2401" y="745"/>
                </a:lnTo>
                <a:lnTo>
                  <a:pt x="2406" y="744"/>
                </a:lnTo>
                <a:lnTo>
                  <a:pt x="2412" y="741"/>
                </a:lnTo>
                <a:lnTo>
                  <a:pt x="2416" y="738"/>
                </a:lnTo>
                <a:lnTo>
                  <a:pt x="2419" y="735"/>
                </a:lnTo>
                <a:lnTo>
                  <a:pt x="2421" y="731"/>
                </a:lnTo>
                <a:lnTo>
                  <a:pt x="2423" y="725"/>
                </a:lnTo>
                <a:lnTo>
                  <a:pt x="2423" y="719"/>
                </a:lnTo>
                <a:lnTo>
                  <a:pt x="2423" y="713"/>
                </a:lnTo>
                <a:lnTo>
                  <a:pt x="2421" y="709"/>
                </a:lnTo>
                <a:lnTo>
                  <a:pt x="2418" y="706"/>
                </a:lnTo>
                <a:lnTo>
                  <a:pt x="2414" y="703"/>
                </a:lnTo>
                <a:lnTo>
                  <a:pt x="2402" y="696"/>
                </a:lnTo>
                <a:lnTo>
                  <a:pt x="2388" y="692"/>
                </a:lnTo>
                <a:lnTo>
                  <a:pt x="2359" y="684"/>
                </a:lnTo>
                <a:lnTo>
                  <a:pt x="2335" y="677"/>
                </a:lnTo>
                <a:lnTo>
                  <a:pt x="2337" y="677"/>
                </a:lnTo>
                <a:lnTo>
                  <a:pt x="2338" y="675"/>
                </a:lnTo>
                <a:lnTo>
                  <a:pt x="2338" y="675"/>
                </a:lnTo>
                <a:lnTo>
                  <a:pt x="2338" y="673"/>
                </a:lnTo>
                <a:lnTo>
                  <a:pt x="2337" y="672"/>
                </a:lnTo>
                <a:lnTo>
                  <a:pt x="2337" y="670"/>
                </a:lnTo>
                <a:lnTo>
                  <a:pt x="2338" y="669"/>
                </a:lnTo>
                <a:lnTo>
                  <a:pt x="2339" y="668"/>
                </a:lnTo>
                <a:lnTo>
                  <a:pt x="2342" y="667"/>
                </a:lnTo>
                <a:lnTo>
                  <a:pt x="2347" y="667"/>
                </a:lnTo>
                <a:lnTo>
                  <a:pt x="2354" y="667"/>
                </a:lnTo>
                <a:lnTo>
                  <a:pt x="2363" y="669"/>
                </a:lnTo>
                <a:lnTo>
                  <a:pt x="2392" y="675"/>
                </a:lnTo>
                <a:lnTo>
                  <a:pt x="2435" y="687"/>
                </a:lnTo>
                <a:lnTo>
                  <a:pt x="2442" y="690"/>
                </a:lnTo>
                <a:lnTo>
                  <a:pt x="2447" y="690"/>
                </a:lnTo>
                <a:lnTo>
                  <a:pt x="2452" y="688"/>
                </a:lnTo>
                <a:lnTo>
                  <a:pt x="2455" y="687"/>
                </a:lnTo>
                <a:lnTo>
                  <a:pt x="2457" y="685"/>
                </a:lnTo>
                <a:lnTo>
                  <a:pt x="2458" y="682"/>
                </a:lnTo>
                <a:lnTo>
                  <a:pt x="2459" y="679"/>
                </a:lnTo>
                <a:lnTo>
                  <a:pt x="2460" y="674"/>
                </a:lnTo>
                <a:lnTo>
                  <a:pt x="2461" y="667"/>
                </a:lnTo>
                <a:lnTo>
                  <a:pt x="2462" y="660"/>
                </a:lnTo>
                <a:lnTo>
                  <a:pt x="2463" y="657"/>
                </a:lnTo>
                <a:lnTo>
                  <a:pt x="2464" y="655"/>
                </a:lnTo>
                <a:lnTo>
                  <a:pt x="2467" y="654"/>
                </a:lnTo>
                <a:lnTo>
                  <a:pt x="2470" y="653"/>
                </a:lnTo>
                <a:lnTo>
                  <a:pt x="2475" y="653"/>
                </a:lnTo>
                <a:lnTo>
                  <a:pt x="2484" y="653"/>
                </a:lnTo>
                <a:lnTo>
                  <a:pt x="2495" y="653"/>
                </a:lnTo>
                <a:lnTo>
                  <a:pt x="2509" y="653"/>
                </a:lnTo>
                <a:lnTo>
                  <a:pt x="2515" y="653"/>
                </a:lnTo>
                <a:lnTo>
                  <a:pt x="2523" y="651"/>
                </a:lnTo>
                <a:lnTo>
                  <a:pt x="2528" y="648"/>
                </a:lnTo>
                <a:lnTo>
                  <a:pt x="2535" y="646"/>
                </a:lnTo>
                <a:lnTo>
                  <a:pt x="2547" y="639"/>
                </a:lnTo>
                <a:lnTo>
                  <a:pt x="2557" y="629"/>
                </a:lnTo>
                <a:lnTo>
                  <a:pt x="2577" y="609"/>
                </a:lnTo>
                <a:lnTo>
                  <a:pt x="2597" y="591"/>
                </a:lnTo>
                <a:lnTo>
                  <a:pt x="2597" y="567"/>
                </a:lnTo>
                <a:lnTo>
                  <a:pt x="2597" y="564"/>
                </a:lnTo>
                <a:lnTo>
                  <a:pt x="2554" y="556"/>
                </a:lnTo>
                <a:lnTo>
                  <a:pt x="2515" y="550"/>
                </a:lnTo>
                <a:lnTo>
                  <a:pt x="2505" y="547"/>
                </a:lnTo>
                <a:lnTo>
                  <a:pt x="2497" y="545"/>
                </a:lnTo>
                <a:lnTo>
                  <a:pt x="2489" y="540"/>
                </a:lnTo>
                <a:lnTo>
                  <a:pt x="2482" y="536"/>
                </a:lnTo>
                <a:lnTo>
                  <a:pt x="2475" y="531"/>
                </a:lnTo>
                <a:lnTo>
                  <a:pt x="2469" y="524"/>
                </a:lnTo>
                <a:lnTo>
                  <a:pt x="2463" y="515"/>
                </a:lnTo>
                <a:lnTo>
                  <a:pt x="2458" y="507"/>
                </a:lnTo>
                <a:lnTo>
                  <a:pt x="2468" y="507"/>
                </a:lnTo>
                <a:lnTo>
                  <a:pt x="2489" y="507"/>
                </a:lnTo>
                <a:lnTo>
                  <a:pt x="2504" y="519"/>
                </a:lnTo>
                <a:lnTo>
                  <a:pt x="2522" y="532"/>
                </a:lnTo>
                <a:lnTo>
                  <a:pt x="2530" y="537"/>
                </a:lnTo>
                <a:lnTo>
                  <a:pt x="2541" y="541"/>
                </a:lnTo>
                <a:lnTo>
                  <a:pt x="2551" y="543"/>
                </a:lnTo>
                <a:lnTo>
                  <a:pt x="2563" y="545"/>
                </a:lnTo>
                <a:lnTo>
                  <a:pt x="2568" y="545"/>
                </a:lnTo>
                <a:lnTo>
                  <a:pt x="2574" y="543"/>
                </a:lnTo>
                <a:lnTo>
                  <a:pt x="2580" y="541"/>
                </a:lnTo>
                <a:lnTo>
                  <a:pt x="2585" y="539"/>
                </a:lnTo>
                <a:lnTo>
                  <a:pt x="2598" y="533"/>
                </a:lnTo>
                <a:lnTo>
                  <a:pt x="2611" y="525"/>
                </a:lnTo>
                <a:lnTo>
                  <a:pt x="2622" y="516"/>
                </a:lnTo>
                <a:lnTo>
                  <a:pt x="2631" y="508"/>
                </a:lnTo>
                <a:lnTo>
                  <a:pt x="2635" y="502"/>
                </a:lnTo>
                <a:lnTo>
                  <a:pt x="2637" y="499"/>
                </a:lnTo>
                <a:lnTo>
                  <a:pt x="2638" y="495"/>
                </a:lnTo>
                <a:lnTo>
                  <a:pt x="2639" y="490"/>
                </a:lnTo>
                <a:lnTo>
                  <a:pt x="2636" y="482"/>
                </a:lnTo>
                <a:lnTo>
                  <a:pt x="2630" y="469"/>
                </a:lnTo>
                <a:lnTo>
                  <a:pt x="2626" y="462"/>
                </a:lnTo>
                <a:lnTo>
                  <a:pt x="2624" y="457"/>
                </a:lnTo>
                <a:lnTo>
                  <a:pt x="2624" y="455"/>
                </a:lnTo>
                <a:lnTo>
                  <a:pt x="2625" y="454"/>
                </a:lnTo>
                <a:lnTo>
                  <a:pt x="2626" y="453"/>
                </a:lnTo>
                <a:lnTo>
                  <a:pt x="2627" y="453"/>
                </a:lnTo>
                <a:lnTo>
                  <a:pt x="2635" y="453"/>
                </a:lnTo>
                <a:lnTo>
                  <a:pt x="2642" y="454"/>
                </a:lnTo>
                <a:lnTo>
                  <a:pt x="2647" y="456"/>
                </a:lnTo>
                <a:lnTo>
                  <a:pt x="2652" y="458"/>
                </a:lnTo>
                <a:lnTo>
                  <a:pt x="2662" y="463"/>
                </a:lnTo>
                <a:lnTo>
                  <a:pt x="2671" y="470"/>
                </a:lnTo>
                <a:lnTo>
                  <a:pt x="2678" y="476"/>
                </a:lnTo>
                <a:lnTo>
                  <a:pt x="2687" y="482"/>
                </a:lnTo>
                <a:lnTo>
                  <a:pt x="2691" y="484"/>
                </a:lnTo>
                <a:lnTo>
                  <a:pt x="2695" y="485"/>
                </a:lnTo>
                <a:lnTo>
                  <a:pt x="2700" y="486"/>
                </a:lnTo>
                <a:lnTo>
                  <a:pt x="2705" y="487"/>
                </a:lnTo>
                <a:lnTo>
                  <a:pt x="2715" y="485"/>
                </a:lnTo>
                <a:lnTo>
                  <a:pt x="2726" y="481"/>
                </a:lnTo>
                <a:lnTo>
                  <a:pt x="2732" y="479"/>
                </a:lnTo>
                <a:lnTo>
                  <a:pt x="2740" y="477"/>
                </a:lnTo>
                <a:lnTo>
                  <a:pt x="2748" y="475"/>
                </a:lnTo>
                <a:lnTo>
                  <a:pt x="2758" y="475"/>
                </a:lnTo>
                <a:lnTo>
                  <a:pt x="2756" y="470"/>
                </a:lnTo>
                <a:lnTo>
                  <a:pt x="2756" y="465"/>
                </a:lnTo>
                <a:lnTo>
                  <a:pt x="2756" y="458"/>
                </a:lnTo>
                <a:lnTo>
                  <a:pt x="2758" y="454"/>
                </a:lnTo>
                <a:lnTo>
                  <a:pt x="2759" y="452"/>
                </a:lnTo>
                <a:lnTo>
                  <a:pt x="2761" y="450"/>
                </a:lnTo>
                <a:lnTo>
                  <a:pt x="2764" y="450"/>
                </a:lnTo>
                <a:lnTo>
                  <a:pt x="2766" y="450"/>
                </a:lnTo>
                <a:lnTo>
                  <a:pt x="2768" y="453"/>
                </a:lnTo>
                <a:lnTo>
                  <a:pt x="2771" y="455"/>
                </a:lnTo>
                <a:lnTo>
                  <a:pt x="2774" y="459"/>
                </a:lnTo>
                <a:lnTo>
                  <a:pt x="2778" y="463"/>
                </a:lnTo>
                <a:lnTo>
                  <a:pt x="2779" y="466"/>
                </a:lnTo>
                <a:lnTo>
                  <a:pt x="2781" y="467"/>
                </a:lnTo>
                <a:lnTo>
                  <a:pt x="2783" y="467"/>
                </a:lnTo>
                <a:lnTo>
                  <a:pt x="2785" y="467"/>
                </a:lnTo>
                <a:lnTo>
                  <a:pt x="2792" y="466"/>
                </a:lnTo>
                <a:lnTo>
                  <a:pt x="2798" y="462"/>
                </a:lnTo>
                <a:lnTo>
                  <a:pt x="2806" y="458"/>
                </a:lnTo>
                <a:lnTo>
                  <a:pt x="2814" y="453"/>
                </a:lnTo>
                <a:lnTo>
                  <a:pt x="2823" y="446"/>
                </a:lnTo>
                <a:lnTo>
                  <a:pt x="2833" y="440"/>
                </a:lnTo>
                <a:lnTo>
                  <a:pt x="2849" y="424"/>
                </a:lnTo>
                <a:lnTo>
                  <a:pt x="2864" y="409"/>
                </a:lnTo>
                <a:lnTo>
                  <a:pt x="2869" y="403"/>
                </a:lnTo>
                <a:lnTo>
                  <a:pt x="2874" y="396"/>
                </a:lnTo>
                <a:lnTo>
                  <a:pt x="2877" y="391"/>
                </a:lnTo>
                <a:lnTo>
                  <a:pt x="2878" y="387"/>
                </a:lnTo>
                <a:lnTo>
                  <a:pt x="2877" y="383"/>
                </a:lnTo>
                <a:lnTo>
                  <a:pt x="2876" y="380"/>
                </a:lnTo>
                <a:lnTo>
                  <a:pt x="2875" y="378"/>
                </a:lnTo>
                <a:lnTo>
                  <a:pt x="2871" y="375"/>
                </a:lnTo>
                <a:lnTo>
                  <a:pt x="2866" y="368"/>
                </a:lnTo>
                <a:lnTo>
                  <a:pt x="2859" y="363"/>
                </a:lnTo>
                <a:lnTo>
                  <a:pt x="2852" y="356"/>
                </a:lnTo>
                <a:lnTo>
                  <a:pt x="2846" y="352"/>
                </a:lnTo>
                <a:lnTo>
                  <a:pt x="2841" y="348"/>
                </a:lnTo>
                <a:lnTo>
                  <a:pt x="2839" y="344"/>
                </a:lnTo>
                <a:lnTo>
                  <a:pt x="2837" y="330"/>
                </a:lnTo>
                <a:lnTo>
                  <a:pt x="2835" y="314"/>
                </a:lnTo>
                <a:lnTo>
                  <a:pt x="2835" y="310"/>
                </a:lnTo>
                <a:lnTo>
                  <a:pt x="2837" y="305"/>
                </a:lnTo>
                <a:lnTo>
                  <a:pt x="2839" y="301"/>
                </a:lnTo>
                <a:lnTo>
                  <a:pt x="2842" y="296"/>
                </a:lnTo>
                <a:lnTo>
                  <a:pt x="2848" y="291"/>
                </a:lnTo>
                <a:lnTo>
                  <a:pt x="2853" y="287"/>
                </a:lnTo>
                <a:lnTo>
                  <a:pt x="2861" y="283"/>
                </a:lnTo>
                <a:lnTo>
                  <a:pt x="2870" y="278"/>
                </a:lnTo>
                <a:lnTo>
                  <a:pt x="2873" y="273"/>
                </a:lnTo>
                <a:lnTo>
                  <a:pt x="2874" y="269"/>
                </a:lnTo>
                <a:lnTo>
                  <a:pt x="2874" y="265"/>
                </a:lnTo>
                <a:lnTo>
                  <a:pt x="2873" y="261"/>
                </a:lnTo>
                <a:lnTo>
                  <a:pt x="2871" y="251"/>
                </a:lnTo>
                <a:lnTo>
                  <a:pt x="2870" y="236"/>
                </a:lnTo>
                <a:lnTo>
                  <a:pt x="2861" y="235"/>
                </a:lnTo>
                <a:lnTo>
                  <a:pt x="2853" y="234"/>
                </a:lnTo>
                <a:lnTo>
                  <a:pt x="2846" y="232"/>
                </a:lnTo>
                <a:lnTo>
                  <a:pt x="2840" y="230"/>
                </a:lnTo>
                <a:lnTo>
                  <a:pt x="2829" y="222"/>
                </a:lnTo>
                <a:lnTo>
                  <a:pt x="2820" y="215"/>
                </a:lnTo>
                <a:lnTo>
                  <a:pt x="2810" y="207"/>
                </a:lnTo>
                <a:lnTo>
                  <a:pt x="2798" y="201"/>
                </a:lnTo>
                <a:lnTo>
                  <a:pt x="2789" y="197"/>
                </a:lnTo>
                <a:lnTo>
                  <a:pt x="2781" y="195"/>
                </a:lnTo>
                <a:lnTo>
                  <a:pt x="2771" y="194"/>
                </a:lnTo>
                <a:lnTo>
                  <a:pt x="2758" y="193"/>
                </a:lnTo>
                <a:lnTo>
                  <a:pt x="2747" y="190"/>
                </a:lnTo>
                <a:lnTo>
                  <a:pt x="2738" y="186"/>
                </a:lnTo>
                <a:lnTo>
                  <a:pt x="2727" y="183"/>
                </a:lnTo>
                <a:lnTo>
                  <a:pt x="2716" y="182"/>
                </a:lnTo>
                <a:lnTo>
                  <a:pt x="2708" y="182"/>
                </a:lnTo>
                <a:lnTo>
                  <a:pt x="2702" y="184"/>
                </a:lnTo>
                <a:lnTo>
                  <a:pt x="2694" y="186"/>
                </a:lnTo>
                <a:lnTo>
                  <a:pt x="2688" y="190"/>
                </a:lnTo>
                <a:lnTo>
                  <a:pt x="2683" y="194"/>
                </a:lnTo>
                <a:lnTo>
                  <a:pt x="2678" y="199"/>
                </a:lnTo>
                <a:lnTo>
                  <a:pt x="2675" y="206"/>
                </a:lnTo>
                <a:lnTo>
                  <a:pt x="2674" y="212"/>
                </a:lnTo>
                <a:lnTo>
                  <a:pt x="2674" y="217"/>
                </a:lnTo>
                <a:lnTo>
                  <a:pt x="2675" y="221"/>
                </a:lnTo>
                <a:lnTo>
                  <a:pt x="2676" y="224"/>
                </a:lnTo>
                <a:lnTo>
                  <a:pt x="2678" y="228"/>
                </a:lnTo>
                <a:lnTo>
                  <a:pt x="2683" y="233"/>
                </a:lnTo>
                <a:lnTo>
                  <a:pt x="2687" y="238"/>
                </a:lnTo>
                <a:lnTo>
                  <a:pt x="2692" y="244"/>
                </a:lnTo>
                <a:lnTo>
                  <a:pt x="2697" y="248"/>
                </a:lnTo>
                <a:lnTo>
                  <a:pt x="2700" y="254"/>
                </a:lnTo>
                <a:lnTo>
                  <a:pt x="2701" y="259"/>
                </a:lnTo>
                <a:lnTo>
                  <a:pt x="2701" y="262"/>
                </a:lnTo>
                <a:lnTo>
                  <a:pt x="2699" y="265"/>
                </a:lnTo>
                <a:lnTo>
                  <a:pt x="2698" y="268"/>
                </a:lnTo>
                <a:lnTo>
                  <a:pt x="2694" y="271"/>
                </a:lnTo>
                <a:lnTo>
                  <a:pt x="2688" y="274"/>
                </a:lnTo>
                <a:lnTo>
                  <a:pt x="2680" y="277"/>
                </a:lnTo>
                <a:lnTo>
                  <a:pt x="2672" y="281"/>
                </a:lnTo>
                <a:lnTo>
                  <a:pt x="2663" y="285"/>
                </a:lnTo>
                <a:lnTo>
                  <a:pt x="2657" y="288"/>
                </a:lnTo>
                <a:lnTo>
                  <a:pt x="2651" y="294"/>
                </a:lnTo>
                <a:lnTo>
                  <a:pt x="2645" y="316"/>
                </a:lnTo>
                <a:lnTo>
                  <a:pt x="2639" y="336"/>
                </a:lnTo>
                <a:lnTo>
                  <a:pt x="2637" y="347"/>
                </a:lnTo>
                <a:lnTo>
                  <a:pt x="2633" y="356"/>
                </a:lnTo>
                <a:lnTo>
                  <a:pt x="2627" y="367"/>
                </a:lnTo>
                <a:lnTo>
                  <a:pt x="2620" y="379"/>
                </a:lnTo>
                <a:lnTo>
                  <a:pt x="2617" y="382"/>
                </a:lnTo>
                <a:lnTo>
                  <a:pt x="2612" y="387"/>
                </a:lnTo>
                <a:lnTo>
                  <a:pt x="2609" y="389"/>
                </a:lnTo>
                <a:lnTo>
                  <a:pt x="2605" y="391"/>
                </a:lnTo>
                <a:lnTo>
                  <a:pt x="2597" y="393"/>
                </a:lnTo>
                <a:lnTo>
                  <a:pt x="2590" y="393"/>
                </a:lnTo>
                <a:lnTo>
                  <a:pt x="2582" y="392"/>
                </a:lnTo>
                <a:lnTo>
                  <a:pt x="2576" y="389"/>
                </a:lnTo>
                <a:lnTo>
                  <a:pt x="2568" y="383"/>
                </a:lnTo>
                <a:lnTo>
                  <a:pt x="2562" y="378"/>
                </a:lnTo>
                <a:lnTo>
                  <a:pt x="2555" y="371"/>
                </a:lnTo>
                <a:lnTo>
                  <a:pt x="2550" y="365"/>
                </a:lnTo>
                <a:lnTo>
                  <a:pt x="2544" y="358"/>
                </a:lnTo>
                <a:lnTo>
                  <a:pt x="2540" y="351"/>
                </a:lnTo>
                <a:lnTo>
                  <a:pt x="2537" y="344"/>
                </a:lnTo>
                <a:lnTo>
                  <a:pt x="2534" y="338"/>
                </a:lnTo>
                <a:lnTo>
                  <a:pt x="2532" y="333"/>
                </a:lnTo>
                <a:lnTo>
                  <a:pt x="2531" y="328"/>
                </a:lnTo>
                <a:lnTo>
                  <a:pt x="2531" y="325"/>
                </a:lnTo>
                <a:lnTo>
                  <a:pt x="2532" y="322"/>
                </a:lnTo>
                <a:lnTo>
                  <a:pt x="2534" y="318"/>
                </a:lnTo>
                <a:lnTo>
                  <a:pt x="2536" y="316"/>
                </a:lnTo>
                <a:lnTo>
                  <a:pt x="2540" y="312"/>
                </a:lnTo>
                <a:lnTo>
                  <a:pt x="2545" y="309"/>
                </a:lnTo>
                <a:lnTo>
                  <a:pt x="2550" y="305"/>
                </a:lnTo>
                <a:lnTo>
                  <a:pt x="2554" y="301"/>
                </a:lnTo>
                <a:lnTo>
                  <a:pt x="2556" y="298"/>
                </a:lnTo>
                <a:lnTo>
                  <a:pt x="2557" y="295"/>
                </a:lnTo>
                <a:lnTo>
                  <a:pt x="2558" y="290"/>
                </a:lnTo>
                <a:lnTo>
                  <a:pt x="2558" y="286"/>
                </a:lnTo>
                <a:lnTo>
                  <a:pt x="2556" y="281"/>
                </a:lnTo>
                <a:lnTo>
                  <a:pt x="2551" y="272"/>
                </a:lnTo>
                <a:lnTo>
                  <a:pt x="2542" y="262"/>
                </a:lnTo>
                <a:lnTo>
                  <a:pt x="2532" y="252"/>
                </a:lnTo>
                <a:lnTo>
                  <a:pt x="2522" y="244"/>
                </a:lnTo>
                <a:lnTo>
                  <a:pt x="2512" y="235"/>
                </a:lnTo>
                <a:lnTo>
                  <a:pt x="2503" y="230"/>
                </a:lnTo>
                <a:lnTo>
                  <a:pt x="2497" y="229"/>
                </a:lnTo>
                <a:lnTo>
                  <a:pt x="2488" y="229"/>
                </a:lnTo>
                <a:lnTo>
                  <a:pt x="2482" y="231"/>
                </a:lnTo>
                <a:lnTo>
                  <a:pt x="2476" y="235"/>
                </a:lnTo>
                <a:lnTo>
                  <a:pt x="2473" y="239"/>
                </a:lnTo>
                <a:lnTo>
                  <a:pt x="2470" y="245"/>
                </a:lnTo>
                <a:lnTo>
                  <a:pt x="2468" y="251"/>
                </a:lnTo>
                <a:lnTo>
                  <a:pt x="2466" y="258"/>
                </a:lnTo>
                <a:lnTo>
                  <a:pt x="2463" y="264"/>
                </a:lnTo>
                <a:lnTo>
                  <a:pt x="2462" y="272"/>
                </a:lnTo>
                <a:lnTo>
                  <a:pt x="2460" y="278"/>
                </a:lnTo>
                <a:lnTo>
                  <a:pt x="2458" y="285"/>
                </a:lnTo>
                <a:lnTo>
                  <a:pt x="2455" y="290"/>
                </a:lnTo>
                <a:lnTo>
                  <a:pt x="2449" y="295"/>
                </a:lnTo>
                <a:lnTo>
                  <a:pt x="2444" y="298"/>
                </a:lnTo>
                <a:lnTo>
                  <a:pt x="2436" y="301"/>
                </a:lnTo>
                <a:lnTo>
                  <a:pt x="2428" y="301"/>
                </a:lnTo>
                <a:lnTo>
                  <a:pt x="2428" y="290"/>
                </a:lnTo>
                <a:lnTo>
                  <a:pt x="2427" y="281"/>
                </a:lnTo>
                <a:lnTo>
                  <a:pt x="2425" y="271"/>
                </a:lnTo>
                <a:lnTo>
                  <a:pt x="2421" y="262"/>
                </a:lnTo>
                <a:lnTo>
                  <a:pt x="2417" y="255"/>
                </a:lnTo>
                <a:lnTo>
                  <a:pt x="2409" y="247"/>
                </a:lnTo>
                <a:lnTo>
                  <a:pt x="2401" y="239"/>
                </a:lnTo>
                <a:lnTo>
                  <a:pt x="2389" y="232"/>
                </a:lnTo>
                <a:lnTo>
                  <a:pt x="2392" y="226"/>
                </a:lnTo>
                <a:lnTo>
                  <a:pt x="2395" y="222"/>
                </a:lnTo>
                <a:lnTo>
                  <a:pt x="2400" y="218"/>
                </a:lnTo>
                <a:lnTo>
                  <a:pt x="2405" y="212"/>
                </a:lnTo>
                <a:lnTo>
                  <a:pt x="2394" y="208"/>
                </a:lnTo>
                <a:lnTo>
                  <a:pt x="2383" y="206"/>
                </a:lnTo>
                <a:lnTo>
                  <a:pt x="2372" y="205"/>
                </a:lnTo>
                <a:lnTo>
                  <a:pt x="2361" y="204"/>
                </a:lnTo>
                <a:lnTo>
                  <a:pt x="2350" y="202"/>
                </a:lnTo>
                <a:lnTo>
                  <a:pt x="2339" y="199"/>
                </a:lnTo>
                <a:lnTo>
                  <a:pt x="2334" y="197"/>
                </a:lnTo>
                <a:lnTo>
                  <a:pt x="2330" y="194"/>
                </a:lnTo>
                <a:lnTo>
                  <a:pt x="2324" y="191"/>
                </a:lnTo>
                <a:lnTo>
                  <a:pt x="2320" y="185"/>
                </a:lnTo>
                <a:lnTo>
                  <a:pt x="2332" y="181"/>
                </a:lnTo>
                <a:lnTo>
                  <a:pt x="2346" y="173"/>
                </a:lnTo>
                <a:lnTo>
                  <a:pt x="2352" y="168"/>
                </a:lnTo>
                <a:lnTo>
                  <a:pt x="2358" y="163"/>
                </a:lnTo>
                <a:lnTo>
                  <a:pt x="2360" y="159"/>
                </a:lnTo>
                <a:lnTo>
                  <a:pt x="2361" y="155"/>
                </a:lnTo>
                <a:lnTo>
                  <a:pt x="2362" y="151"/>
                </a:lnTo>
                <a:lnTo>
                  <a:pt x="2362" y="148"/>
                </a:lnTo>
                <a:lnTo>
                  <a:pt x="2362" y="141"/>
                </a:lnTo>
                <a:lnTo>
                  <a:pt x="2360" y="136"/>
                </a:lnTo>
                <a:lnTo>
                  <a:pt x="2358" y="131"/>
                </a:lnTo>
                <a:lnTo>
                  <a:pt x="2354" y="127"/>
                </a:lnTo>
                <a:lnTo>
                  <a:pt x="2347" y="120"/>
                </a:lnTo>
                <a:lnTo>
                  <a:pt x="2337" y="115"/>
                </a:lnTo>
                <a:lnTo>
                  <a:pt x="2328" y="110"/>
                </a:lnTo>
                <a:lnTo>
                  <a:pt x="2320" y="104"/>
                </a:lnTo>
                <a:lnTo>
                  <a:pt x="2317" y="102"/>
                </a:lnTo>
                <a:lnTo>
                  <a:pt x="2314" y="98"/>
                </a:lnTo>
                <a:lnTo>
                  <a:pt x="2313" y="93"/>
                </a:lnTo>
                <a:lnTo>
                  <a:pt x="2312" y="89"/>
                </a:lnTo>
                <a:lnTo>
                  <a:pt x="2312" y="80"/>
                </a:lnTo>
                <a:lnTo>
                  <a:pt x="2310" y="71"/>
                </a:lnTo>
                <a:lnTo>
                  <a:pt x="2308" y="63"/>
                </a:lnTo>
                <a:lnTo>
                  <a:pt x="2306" y="54"/>
                </a:lnTo>
                <a:lnTo>
                  <a:pt x="2301" y="47"/>
                </a:lnTo>
                <a:lnTo>
                  <a:pt x="2297" y="40"/>
                </a:lnTo>
                <a:lnTo>
                  <a:pt x="2291" y="34"/>
                </a:lnTo>
                <a:lnTo>
                  <a:pt x="2285" y="27"/>
                </a:lnTo>
                <a:lnTo>
                  <a:pt x="2278" y="22"/>
                </a:lnTo>
                <a:lnTo>
                  <a:pt x="2270" y="17"/>
                </a:lnTo>
                <a:lnTo>
                  <a:pt x="2261" y="12"/>
                </a:lnTo>
                <a:lnTo>
                  <a:pt x="2252" y="9"/>
                </a:lnTo>
                <a:lnTo>
                  <a:pt x="2242" y="6"/>
                </a:lnTo>
                <a:lnTo>
                  <a:pt x="2231" y="4"/>
                </a:lnTo>
                <a:lnTo>
                  <a:pt x="2220" y="1"/>
                </a:lnTo>
                <a:lnTo>
                  <a:pt x="2209" y="0"/>
                </a:lnTo>
                <a:lnTo>
                  <a:pt x="2202" y="0"/>
                </a:lnTo>
                <a:lnTo>
                  <a:pt x="2198" y="1"/>
                </a:lnTo>
                <a:lnTo>
                  <a:pt x="2193" y="3"/>
                </a:lnTo>
                <a:lnTo>
                  <a:pt x="2191" y="4"/>
                </a:lnTo>
                <a:lnTo>
                  <a:pt x="2189" y="6"/>
                </a:lnTo>
                <a:lnTo>
                  <a:pt x="2187" y="8"/>
                </a:lnTo>
                <a:lnTo>
                  <a:pt x="2186" y="11"/>
                </a:lnTo>
                <a:lnTo>
                  <a:pt x="2186" y="13"/>
                </a:lnTo>
                <a:lnTo>
                  <a:pt x="2187" y="26"/>
                </a:lnTo>
                <a:lnTo>
                  <a:pt x="2189" y="39"/>
                </a:lnTo>
                <a:lnTo>
                  <a:pt x="2174" y="41"/>
                </a:lnTo>
                <a:lnTo>
                  <a:pt x="2159" y="44"/>
                </a:lnTo>
                <a:lnTo>
                  <a:pt x="2152" y="47"/>
                </a:lnTo>
                <a:lnTo>
                  <a:pt x="2147" y="51"/>
                </a:lnTo>
                <a:lnTo>
                  <a:pt x="2146" y="53"/>
                </a:lnTo>
                <a:lnTo>
                  <a:pt x="2144" y="58"/>
                </a:lnTo>
                <a:lnTo>
                  <a:pt x="2144" y="61"/>
                </a:lnTo>
                <a:lnTo>
                  <a:pt x="2143" y="66"/>
                </a:lnTo>
                <a:lnTo>
                  <a:pt x="2144" y="72"/>
                </a:lnTo>
                <a:lnTo>
                  <a:pt x="2146" y="76"/>
                </a:lnTo>
                <a:lnTo>
                  <a:pt x="2148" y="82"/>
                </a:lnTo>
                <a:lnTo>
                  <a:pt x="2150" y="86"/>
                </a:lnTo>
                <a:lnTo>
                  <a:pt x="2154" y="90"/>
                </a:lnTo>
                <a:lnTo>
                  <a:pt x="2156" y="96"/>
                </a:lnTo>
                <a:lnTo>
                  <a:pt x="2158" y="102"/>
                </a:lnTo>
                <a:lnTo>
                  <a:pt x="2159" y="109"/>
                </a:lnTo>
                <a:lnTo>
                  <a:pt x="2158" y="114"/>
                </a:lnTo>
                <a:lnTo>
                  <a:pt x="2155" y="117"/>
                </a:lnTo>
                <a:lnTo>
                  <a:pt x="2151" y="122"/>
                </a:lnTo>
                <a:lnTo>
                  <a:pt x="2147" y="125"/>
                </a:lnTo>
                <a:lnTo>
                  <a:pt x="2143" y="129"/>
                </a:lnTo>
                <a:lnTo>
                  <a:pt x="2138" y="133"/>
                </a:lnTo>
                <a:lnTo>
                  <a:pt x="2136" y="139"/>
                </a:lnTo>
                <a:lnTo>
                  <a:pt x="2135" y="148"/>
                </a:lnTo>
                <a:lnTo>
                  <a:pt x="2135" y="152"/>
                </a:lnTo>
                <a:lnTo>
                  <a:pt x="2136" y="156"/>
                </a:lnTo>
                <a:lnTo>
                  <a:pt x="2138" y="161"/>
                </a:lnTo>
                <a:lnTo>
                  <a:pt x="2141" y="164"/>
                </a:lnTo>
                <a:lnTo>
                  <a:pt x="2146" y="169"/>
                </a:lnTo>
                <a:lnTo>
                  <a:pt x="2154" y="175"/>
                </a:lnTo>
                <a:lnTo>
                  <a:pt x="2162" y="178"/>
                </a:lnTo>
                <a:lnTo>
                  <a:pt x="2172" y="181"/>
                </a:lnTo>
                <a:lnTo>
                  <a:pt x="2183" y="184"/>
                </a:lnTo>
                <a:lnTo>
                  <a:pt x="2193" y="186"/>
                </a:lnTo>
                <a:lnTo>
                  <a:pt x="2204" y="189"/>
                </a:lnTo>
                <a:lnTo>
                  <a:pt x="2214" y="191"/>
                </a:lnTo>
                <a:lnTo>
                  <a:pt x="2224" y="195"/>
                </a:lnTo>
                <a:lnTo>
                  <a:pt x="2232" y="198"/>
                </a:lnTo>
                <a:lnTo>
                  <a:pt x="2240" y="204"/>
                </a:lnTo>
                <a:lnTo>
                  <a:pt x="2245" y="210"/>
                </a:lnTo>
                <a:lnTo>
                  <a:pt x="2247" y="215"/>
                </a:lnTo>
                <a:lnTo>
                  <a:pt x="2250" y="218"/>
                </a:lnTo>
                <a:lnTo>
                  <a:pt x="2251" y="223"/>
                </a:lnTo>
                <a:lnTo>
                  <a:pt x="2251" y="229"/>
                </a:lnTo>
                <a:lnTo>
                  <a:pt x="2249" y="239"/>
                </a:lnTo>
                <a:lnTo>
                  <a:pt x="2243" y="256"/>
                </a:lnTo>
                <a:lnTo>
                  <a:pt x="2238" y="272"/>
                </a:lnTo>
                <a:lnTo>
                  <a:pt x="2236" y="278"/>
                </a:lnTo>
                <a:lnTo>
                  <a:pt x="2244" y="273"/>
                </a:lnTo>
                <a:lnTo>
                  <a:pt x="2253" y="269"/>
                </a:lnTo>
                <a:lnTo>
                  <a:pt x="2263" y="264"/>
                </a:lnTo>
                <a:lnTo>
                  <a:pt x="2273" y="259"/>
                </a:lnTo>
                <a:lnTo>
                  <a:pt x="2276" y="265"/>
                </a:lnTo>
                <a:lnTo>
                  <a:pt x="2276" y="271"/>
                </a:lnTo>
                <a:lnTo>
                  <a:pt x="2276" y="276"/>
                </a:lnTo>
                <a:lnTo>
                  <a:pt x="2276" y="281"/>
                </a:lnTo>
                <a:lnTo>
                  <a:pt x="2274" y="285"/>
                </a:lnTo>
                <a:lnTo>
                  <a:pt x="2272" y="289"/>
                </a:lnTo>
                <a:lnTo>
                  <a:pt x="2270" y="292"/>
                </a:lnTo>
                <a:lnTo>
                  <a:pt x="2268" y="296"/>
                </a:lnTo>
                <a:lnTo>
                  <a:pt x="2260" y="301"/>
                </a:lnTo>
                <a:lnTo>
                  <a:pt x="2253" y="307"/>
                </a:lnTo>
                <a:lnTo>
                  <a:pt x="2244" y="311"/>
                </a:lnTo>
                <a:lnTo>
                  <a:pt x="2234" y="314"/>
                </a:lnTo>
                <a:lnTo>
                  <a:pt x="2225" y="318"/>
                </a:lnTo>
                <a:lnTo>
                  <a:pt x="2216" y="324"/>
                </a:lnTo>
                <a:lnTo>
                  <a:pt x="2206" y="329"/>
                </a:lnTo>
                <a:lnTo>
                  <a:pt x="2199" y="336"/>
                </a:lnTo>
                <a:lnTo>
                  <a:pt x="2195" y="339"/>
                </a:lnTo>
                <a:lnTo>
                  <a:pt x="2191" y="343"/>
                </a:lnTo>
                <a:lnTo>
                  <a:pt x="2189" y="348"/>
                </a:lnTo>
                <a:lnTo>
                  <a:pt x="2186" y="353"/>
                </a:lnTo>
                <a:lnTo>
                  <a:pt x="2184" y="358"/>
                </a:lnTo>
                <a:lnTo>
                  <a:pt x="2183" y="365"/>
                </a:lnTo>
                <a:lnTo>
                  <a:pt x="2182" y="371"/>
                </a:lnTo>
                <a:lnTo>
                  <a:pt x="2182" y="379"/>
                </a:lnTo>
                <a:lnTo>
                  <a:pt x="2173" y="381"/>
                </a:lnTo>
                <a:lnTo>
                  <a:pt x="2165" y="381"/>
                </a:lnTo>
                <a:lnTo>
                  <a:pt x="2160" y="381"/>
                </a:lnTo>
                <a:lnTo>
                  <a:pt x="2157" y="379"/>
                </a:lnTo>
                <a:lnTo>
                  <a:pt x="2155" y="376"/>
                </a:lnTo>
                <a:lnTo>
                  <a:pt x="2154" y="373"/>
                </a:lnTo>
                <a:lnTo>
                  <a:pt x="2154" y="368"/>
                </a:lnTo>
                <a:lnTo>
                  <a:pt x="2155" y="363"/>
                </a:lnTo>
                <a:lnTo>
                  <a:pt x="2157" y="352"/>
                </a:lnTo>
                <a:lnTo>
                  <a:pt x="2159" y="340"/>
                </a:lnTo>
                <a:lnTo>
                  <a:pt x="2160" y="335"/>
                </a:lnTo>
                <a:lnTo>
                  <a:pt x="2160" y="329"/>
                </a:lnTo>
                <a:lnTo>
                  <a:pt x="2160" y="325"/>
                </a:lnTo>
                <a:lnTo>
                  <a:pt x="2159" y="321"/>
                </a:lnTo>
                <a:lnTo>
                  <a:pt x="2154" y="317"/>
                </a:lnTo>
                <a:lnTo>
                  <a:pt x="2146" y="314"/>
                </a:lnTo>
                <a:lnTo>
                  <a:pt x="2136" y="311"/>
                </a:lnTo>
                <a:lnTo>
                  <a:pt x="2125" y="309"/>
                </a:lnTo>
                <a:lnTo>
                  <a:pt x="2114" y="305"/>
                </a:lnTo>
                <a:lnTo>
                  <a:pt x="2102" y="303"/>
                </a:lnTo>
                <a:lnTo>
                  <a:pt x="2091" y="302"/>
                </a:lnTo>
                <a:lnTo>
                  <a:pt x="2081" y="301"/>
                </a:lnTo>
                <a:lnTo>
                  <a:pt x="2070" y="302"/>
                </a:lnTo>
                <a:lnTo>
                  <a:pt x="2062" y="304"/>
                </a:lnTo>
                <a:lnTo>
                  <a:pt x="2059" y="307"/>
                </a:lnTo>
                <a:lnTo>
                  <a:pt x="2054" y="309"/>
                </a:lnTo>
                <a:lnTo>
                  <a:pt x="2051" y="311"/>
                </a:lnTo>
                <a:lnTo>
                  <a:pt x="2049" y="314"/>
                </a:lnTo>
                <a:lnTo>
                  <a:pt x="2044" y="322"/>
                </a:lnTo>
                <a:lnTo>
                  <a:pt x="2041" y="330"/>
                </a:lnTo>
                <a:lnTo>
                  <a:pt x="2040" y="342"/>
                </a:lnTo>
                <a:lnTo>
                  <a:pt x="2039" y="355"/>
                </a:lnTo>
                <a:lnTo>
                  <a:pt x="2016" y="354"/>
                </a:lnTo>
                <a:lnTo>
                  <a:pt x="1991" y="354"/>
                </a:lnTo>
                <a:lnTo>
                  <a:pt x="1952" y="355"/>
                </a:lnTo>
                <a:lnTo>
                  <a:pt x="1893" y="355"/>
                </a:lnTo>
                <a:lnTo>
                  <a:pt x="1876" y="355"/>
                </a:lnTo>
                <a:lnTo>
                  <a:pt x="1858" y="354"/>
                </a:lnTo>
                <a:lnTo>
                  <a:pt x="1840" y="352"/>
                </a:lnTo>
                <a:lnTo>
                  <a:pt x="1823" y="349"/>
                </a:lnTo>
                <a:lnTo>
                  <a:pt x="1806" y="346"/>
                </a:lnTo>
                <a:lnTo>
                  <a:pt x="1789" y="341"/>
                </a:lnTo>
                <a:lnTo>
                  <a:pt x="1772" y="336"/>
                </a:lnTo>
                <a:lnTo>
                  <a:pt x="1757" y="329"/>
                </a:lnTo>
                <a:lnTo>
                  <a:pt x="1742" y="323"/>
                </a:lnTo>
                <a:lnTo>
                  <a:pt x="1729" y="315"/>
                </a:lnTo>
                <a:lnTo>
                  <a:pt x="1716" y="307"/>
                </a:lnTo>
                <a:lnTo>
                  <a:pt x="1704" y="297"/>
                </a:lnTo>
                <a:lnTo>
                  <a:pt x="1695" y="287"/>
                </a:lnTo>
                <a:lnTo>
                  <a:pt x="1686" y="276"/>
                </a:lnTo>
                <a:lnTo>
                  <a:pt x="1678" y="264"/>
                </a:lnTo>
                <a:lnTo>
                  <a:pt x="1674" y="251"/>
                </a:lnTo>
                <a:lnTo>
                  <a:pt x="1640" y="257"/>
                </a:lnTo>
                <a:lnTo>
                  <a:pt x="1594" y="264"/>
                </a:lnTo>
                <a:lnTo>
                  <a:pt x="1583" y="268"/>
                </a:lnTo>
                <a:lnTo>
                  <a:pt x="1574" y="271"/>
                </a:lnTo>
                <a:lnTo>
                  <a:pt x="1564" y="274"/>
                </a:lnTo>
                <a:lnTo>
                  <a:pt x="1555" y="278"/>
                </a:lnTo>
                <a:lnTo>
                  <a:pt x="1549" y="283"/>
                </a:lnTo>
                <a:lnTo>
                  <a:pt x="1544" y="288"/>
                </a:lnTo>
                <a:lnTo>
                  <a:pt x="1541" y="291"/>
                </a:lnTo>
                <a:lnTo>
                  <a:pt x="1540" y="295"/>
                </a:lnTo>
                <a:lnTo>
                  <a:pt x="1539" y="298"/>
                </a:lnTo>
                <a:lnTo>
                  <a:pt x="1539" y="301"/>
                </a:lnTo>
                <a:lnTo>
                  <a:pt x="1539" y="305"/>
                </a:lnTo>
                <a:lnTo>
                  <a:pt x="1541" y="309"/>
                </a:lnTo>
                <a:lnTo>
                  <a:pt x="1544" y="312"/>
                </a:lnTo>
                <a:lnTo>
                  <a:pt x="1547" y="314"/>
                </a:lnTo>
                <a:lnTo>
                  <a:pt x="1553" y="316"/>
                </a:lnTo>
                <a:lnTo>
                  <a:pt x="1562" y="317"/>
                </a:lnTo>
                <a:lnTo>
                  <a:pt x="1573" y="316"/>
                </a:lnTo>
                <a:lnTo>
                  <a:pt x="1586" y="315"/>
                </a:lnTo>
                <a:lnTo>
                  <a:pt x="1599" y="312"/>
                </a:lnTo>
                <a:lnTo>
                  <a:pt x="1612" y="309"/>
                </a:lnTo>
                <a:lnTo>
                  <a:pt x="1623" y="305"/>
                </a:lnTo>
                <a:lnTo>
                  <a:pt x="1635" y="301"/>
                </a:lnTo>
                <a:lnTo>
                  <a:pt x="1646" y="296"/>
                </a:lnTo>
                <a:lnTo>
                  <a:pt x="1655" y="290"/>
                </a:lnTo>
                <a:lnTo>
                  <a:pt x="1655" y="300"/>
                </a:lnTo>
                <a:lnTo>
                  <a:pt x="1654" y="308"/>
                </a:lnTo>
                <a:lnTo>
                  <a:pt x="1649" y="313"/>
                </a:lnTo>
                <a:lnTo>
                  <a:pt x="1645" y="317"/>
                </a:lnTo>
                <a:lnTo>
                  <a:pt x="1639" y="321"/>
                </a:lnTo>
                <a:lnTo>
                  <a:pt x="1632" y="322"/>
                </a:lnTo>
                <a:lnTo>
                  <a:pt x="1625" y="324"/>
                </a:lnTo>
                <a:lnTo>
                  <a:pt x="1617" y="325"/>
                </a:lnTo>
                <a:lnTo>
                  <a:pt x="1609" y="326"/>
                </a:lnTo>
                <a:lnTo>
                  <a:pt x="1601" y="327"/>
                </a:lnTo>
                <a:lnTo>
                  <a:pt x="1594" y="329"/>
                </a:lnTo>
                <a:lnTo>
                  <a:pt x="1588" y="333"/>
                </a:lnTo>
                <a:lnTo>
                  <a:pt x="1581" y="337"/>
                </a:lnTo>
                <a:lnTo>
                  <a:pt x="1577" y="342"/>
                </a:lnTo>
                <a:lnTo>
                  <a:pt x="1576" y="346"/>
                </a:lnTo>
                <a:lnTo>
                  <a:pt x="1575" y="350"/>
                </a:lnTo>
                <a:lnTo>
                  <a:pt x="1574" y="354"/>
                </a:lnTo>
                <a:lnTo>
                  <a:pt x="1574" y="360"/>
                </a:lnTo>
                <a:lnTo>
                  <a:pt x="1577" y="373"/>
                </a:lnTo>
                <a:lnTo>
                  <a:pt x="1582" y="389"/>
                </a:lnTo>
                <a:lnTo>
                  <a:pt x="1585" y="396"/>
                </a:lnTo>
                <a:lnTo>
                  <a:pt x="1587" y="404"/>
                </a:lnTo>
                <a:lnTo>
                  <a:pt x="1587" y="406"/>
                </a:lnTo>
                <a:lnTo>
                  <a:pt x="1587" y="408"/>
                </a:lnTo>
                <a:lnTo>
                  <a:pt x="1587" y="409"/>
                </a:lnTo>
                <a:lnTo>
                  <a:pt x="1586" y="409"/>
                </a:lnTo>
                <a:lnTo>
                  <a:pt x="1579" y="409"/>
                </a:lnTo>
                <a:lnTo>
                  <a:pt x="1574" y="408"/>
                </a:lnTo>
                <a:lnTo>
                  <a:pt x="1568" y="406"/>
                </a:lnTo>
                <a:lnTo>
                  <a:pt x="1564" y="403"/>
                </a:lnTo>
                <a:lnTo>
                  <a:pt x="1555" y="395"/>
                </a:lnTo>
                <a:lnTo>
                  <a:pt x="1548" y="387"/>
                </a:lnTo>
                <a:lnTo>
                  <a:pt x="1540" y="378"/>
                </a:lnTo>
                <a:lnTo>
                  <a:pt x="1533" y="369"/>
                </a:lnTo>
                <a:lnTo>
                  <a:pt x="1530" y="365"/>
                </a:lnTo>
                <a:lnTo>
                  <a:pt x="1525" y="362"/>
                </a:lnTo>
                <a:lnTo>
                  <a:pt x="1521" y="358"/>
                </a:lnTo>
                <a:lnTo>
                  <a:pt x="1515" y="355"/>
                </a:lnTo>
                <a:lnTo>
                  <a:pt x="1493" y="346"/>
                </a:lnTo>
                <a:lnTo>
                  <a:pt x="1488" y="344"/>
                </a:lnTo>
                <a:lnTo>
                  <a:pt x="1461" y="344"/>
                </a:lnTo>
                <a:lnTo>
                  <a:pt x="1437" y="344"/>
                </a:lnTo>
                <a:lnTo>
                  <a:pt x="1411" y="344"/>
                </a:lnTo>
                <a:lnTo>
                  <a:pt x="1382" y="344"/>
                </a:lnTo>
                <a:lnTo>
                  <a:pt x="1369" y="344"/>
                </a:lnTo>
                <a:lnTo>
                  <a:pt x="1357" y="346"/>
                </a:lnTo>
                <a:lnTo>
                  <a:pt x="1346" y="348"/>
                </a:lnTo>
                <a:lnTo>
                  <a:pt x="1335" y="350"/>
                </a:lnTo>
                <a:lnTo>
                  <a:pt x="1314" y="355"/>
                </a:lnTo>
                <a:lnTo>
                  <a:pt x="1289" y="360"/>
                </a:lnTo>
                <a:lnTo>
                  <a:pt x="1277" y="360"/>
                </a:lnTo>
                <a:lnTo>
                  <a:pt x="1266" y="358"/>
                </a:lnTo>
                <a:lnTo>
                  <a:pt x="1256" y="357"/>
                </a:lnTo>
                <a:lnTo>
                  <a:pt x="1249" y="355"/>
                </a:lnTo>
                <a:lnTo>
                  <a:pt x="1242" y="354"/>
                </a:lnTo>
                <a:lnTo>
                  <a:pt x="1237" y="352"/>
                </a:lnTo>
                <a:lnTo>
                  <a:pt x="1232" y="350"/>
                </a:lnTo>
                <a:lnTo>
                  <a:pt x="1228" y="348"/>
                </a:lnTo>
                <a:lnTo>
                  <a:pt x="1223" y="342"/>
                </a:lnTo>
                <a:lnTo>
                  <a:pt x="1221" y="338"/>
                </a:lnTo>
                <a:lnTo>
                  <a:pt x="1220" y="335"/>
                </a:lnTo>
                <a:lnTo>
                  <a:pt x="1220" y="333"/>
                </a:lnTo>
                <a:lnTo>
                  <a:pt x="1221" y="329"/>
                </a:lnTo>
                <a:lnTo>
                  <a:pt x="1222" y="327"/>
                </a:lnTo>
                <a:lnTo>
                  <a:pt x="1225" y="326"/>
                </a:lnTo>
                <a:lnTo>
                  <a:pt x="1228" y="324"/>
                </a:lnTo>
                <a:lnTo>
                  <a:pt x="1237" y="322"/>
                </a:lnTo>
                <a:lnTo>
                  <a:pt x="1248" y="320"/>
                </a:lnTo>
                <a:lnTo>
                  <a:pt x="1259" y="318"/>
                </a:lnTo>
                <a:lnTo>
                  <a:pt x="1268" y="317"/>
                </a:lnTo>
                <a:lnTo>
                  <a:pt x="1277" y="315"/>
                </a:lnTo>
                <a:lnTo>
                  <a:pt x="1281" y="313"/>
                </a:lnTo>
                <a:lnTo>
                  <a:pt x="1266" y="291"/>
                </a:lnTo>
                <a:lnTo>
                  <a:pt x="1254" y="276"/>
                </a:lnTo>
                <a:lnTo>
                  <a:pt x="1249" y="271"/>
                </a:lnTo>
                <a:lnTo>
                  <a:pt x="1243" y="267"/>
                </a:lnTo>
                <a:lnTo>
                  <a:pt x="1238" y="263"/>
                </a:lnTo>
                <a:lnTo>
                  <a:pt x="1233" y="260"/>
                </a:lnTo>
                <a:lnTo>
                  <a:pt x="1226" y="259"/>
                </a:lnTo>
                <a:lnTo>
                  <a:pt x="1220" y="258"/>
                </a:lnTo>
                <a:lnTo>
                  <a:pt x="1211" y="258"/>
                </a:lnTo>
                <a:lnTo>
                  <a:pt x="1201" y="258"/>
                </a:lnTo>
                <a:lnTo>
                  <a:pt x="1179" y="260"/>
                </a:lnTo>
                <a:lnTo>
                  <a:pt x="1146" y="263"/>
                </a:lnTo>
                <a:lnTo>
                  <a:pt x="1128" y="263"/>
                </a:lnTo>
                <a:lnTo>
                  <a:pt x="1110" y="262"/>
                </a:lnTo>
                <a:lnTo>
                  <a:pt x="1093" y="259"/>
                </a:lnTo>
                <a:lnTo>
                  <a:pt x="1077" y="255"/>
                </a:lnTo>
                <a:lnTo>
                  <a:pt x="1062" y="248"/>
                </a:lnTo>
                <a:lnTo>
                  <a:pt x="1047" y="242"/>
                </a:lnTo>
                <a:lnTo>
                  <a:pt x="1032" y="235"/>
                </a:lnTo>
                <a:lnTo>
                  <a:pt x="1018" y="228"/>
                </a:lnTo>
                <a:lnTo>
                  <a:pt x="989" y="212"/>
                </a:lnTo>
                <a:lnTo>
                  <a:pt x="958" y="198"/>
                </a:lnTo>
                <a:lnTo>
                  <a:pt x="942" y="193"/>
                </a:lnTo>
                <a:lnTo>
                  <a:pt x="926" y="190"/>
                </a:lnTo>
                <a:lnTo>
                  <a:pt x="908" y="186"/>
                </a:lnTo>
                <a:lnTo>
                  <a:pt x="889" y="185"/>
                </a:lnTo>
                <a:lnTo>
                  <a:pt x="878" y="186"/>
                </a:lnTo>
                <a:lnTo>
                  <a:pt x="869" y="190"/>
                </a:lnTo>
                <a:lnTo>
                  <a:pt x="859" y="193"/>
                </a:lnTo>
                <a:lnTo>
                  <a:pt x="850" y="197"/>
                </a:lnTo>
                <a:lnTo>
                  <a:pt x="843" y="202"/>
                </a:lnTo>
                <a:lnTo>
                  <a:pt x="834" y="205"/>
                </a:lnTo>
                <a:lnTo>
                  <a:pt x="826" y="208"/>
                </a:lnTo>
                <a:lnTo>
                  <a:pt x="816" y="209"/>
                </a:lnTo>
                <a:lnTo>
                  <a:pt x="813" y="208"/>
                </a:lnTo>
                <a:lnTo>
                  <a:pt x="808" y="207"/>
                </a:lnTo>
                <a:lnTo>
                  <a:pt x="805" y="206"/>
                </a:lnTo>
                <a:lnTo>
                  <a:pt x="802" y="204"/>
                </a:lnTo>
                <a:lnTo>
                  <a:pt x="795" y="198"/>
                </a:lnTo>
                <a:lnTo>
                  <a:pt x="789" y="192"/>
                </a:lnTo>
                <a:lnTo>
                  <a:pt x="785" y="184"/>
                </a:lnTo>
                <a:lnTo>
                  <a:pt x="780" y="177"/>
                </a:lnTo>
                <a:lnTo>
                  <a:pt x="778" y="169"/>
                </a:lnTo>
                <a:lnTo>
                  <a:pt x="777" y="163"/>
                </a:lnTo>
                <a:lnTo>
                  <a:pt x="772" y="165"/>
                </a:lnTo>
                <a:lnTo>
                  <a:pt x="766" y="167"/>
                </a:lnTo>
                <a:lnTo>
                  <a:pt x="761" y="169"/>
                </a:lnTo>
                <a:lnTo>
                  <a:pt x="756" y="173"/>
                </a:lnTo>
                <a:lnTo>
                  <a:pt x="749" y="181"/>
                </a:lnTo>
                <a:lnTo>
                  <a:pt x="742" y="189"/>
                </a:lnTo>
                <a:lnTo>
                  <a:pt x="736" y="196"/>
                </a:lnTo>
                <a:lnTo>
                  <a:pt x="728" y="203"/>
                </a:lnTo>
                <a:lnTo>
                  <a:pt x="724" y="205"/>
                </a:lnTo>
                <a:lnTo>
                  <a:pt x="720" y="207"/>
                </a:lnTo>
                <a:lnTo>
                  <a:pt x="714" y="208"/>
                </a:lnTo>
                <a:lnTo>
                  <a:pt x="708" y="209"/>
                </a:lnTo>
                <a:lnTo>
                  <a:pt x="703" y="208"/>
                </a:lnTo>
                <a:lnTo>
                  <a:pt x="696" y="206"/>
                </a:lnTo>
                <a:lnTo>
                  <a:pt x="690" y="202"/>
                </a:lnTo>
                <a:lnTo>
                  <a:pt x="683" y="197"/>
                </a:lnTo>
                <a:lnTo>
                  <a:pt x="669" y="184"/>
                </a:lnTo>
                <a:lnTo>
                  <a:pt x="656" y="170"/>
                </a:lnTo>
                <a:lnTo>
                  <a:pt x="644" y="156"/>
                </a:lnTo>
                <a:lnTo>
                  <a:pt x="633" y="143"/>
                </a:lnTo>
                <a:lnTo>
                  <a:pt x="629" y="139"/>
                </a:lnTo>
                <a:lnTo>
                  <a:pt x="626" y="135"/>
                </a:lnTo>
                <a:lnTo>
                  <a:pt x="623" y="132"/>
                </a:lnTo>
                <a:lnTo>
                  <a:pt x="619" y="131"/>
                </a:lnTo>
                <a:lnTo>
                  <a:pt x="614" y="132"/>
                </a:lnTo>
                <a:lnTo>
                  <a:pt x="610" y="133"/>
                </a:lnTo>
                <a:lnTo>
                  <a:pt x="606" y="137"/>
                </a:lnTo>
                <a:lnTo>
                  <a:pt x="603" y="140"/>
                </a:lnTo>
                <a:lnTo>
                  <a:pt x="598" y="148"/>
                </a:lnTo>
                <a:lnTo>
                  <a:pt x="593" y="156"/>
                </a:lnTo>
                <a:lnTo>
                  <a:pt x="589" y="166"/>
                </a:lnTo>
                <a:lnTo>
                  <a:pt x="583" y="173"/>
                </a:lnTo>
                <a:lnTo>
                  <a:pt x="578" y="177"/>
                </a:lnTo>
                <a:lnTo>
                  <a:pt x="574" y="180"/>
                </a:lnTo>
                <a:lnTo>
                  <a:pt x="569" y="181"/>
                </a:lnTo>
                <a:lnTo>
                  <a:pt x="562" y="182"/>
                </a:lnTo>
                <a:lnTo>
                  <a:pt x="558" y="181"/>
                </a:lnTo>
                <a:lnTo>
                  <a:pt x="554" y="180"/>
                </a:lnTo>
                <a:lnTo>
                  <a:pt x="549" y="178"/>
                </a:lnTo>
                <a:lnTo>
                  <a:pt x="545" y="175"/>
                </a:lnTo>
                <a:lnTo>
                  <a:pt x="542" y="170"/>
                </a:lnTo>
                <a:lnTo>
                  <a:pt x="537" y="166"/>
                </a:lnTo>
                <a:lnTo>
                  <a:pt x="534" y="161"/>
                </a:lnTo>
                <a:lnTo>
                  <a:pt x="531" y="155"/>
                </a:lnTo>
                <a:lnTo>
                  <a:pt x="498" y="164"/>
                </a:lnTo>
                <a:lnTo>
                  <a:pt x="471" y="170"/>
                </a:lnTo>
                <a:lnTo>
                  <a:pt x="460" y="175"/>
                </a:lnTo>
                <a:lnTo>
                  <a:pt x="447" y="178"/>
                </a:lnTo>
                <a:lnTo>
                  <a:pt x="432" y="183"/>
                </a:lnTo>
                <a:lnTo>
                  <a:pt x="415" y="190"/>
                </a:lnTo>
                <a:lnTo>
                  <a:pt x="397" y="197"/>
                </a:lnTo>
                <a:lnTo>
                  <a:pt x="374" y="208"/>
                </a:lnTo>
                <a:lnTo>
                  <a:pt x="362" y="214"/>
                </a:lnTo>
                <a:lnTo>
                  <a:pt x="352" y="216"/>
                </a:lnTo>
                <a:lnTo>
                  <a:pt x="346" y="217"/>
                </a:lnTo>
                <a:lnTo>
                  <a:pt x="342" y="217"/>
                </a:lnTo>
                <a:lnTo>
                  <a:pt x="338" y="215"/>
                </a:lnTo>
                <a:lnTo>
                  <a:pt x="334" y="212"/>
                </a:lnTo>
                <a:lnTo>
                  <a:pt x="328" y="206"/>
                </a:lnTo>
                <a:lnTo>
                  <a:pt x="321" y="201"/>
                </a:lnTo>
                <a:lnTo>
                  <a:pt x="316" y="198"/>
                </a:lnTo>
                <a:lnTo>
                  <a:pt x="312" y="196"/>
                </a:lnTo>
                <a:lnTo>
                  <a:pt x="307" y="196"/>
                </a:lnTo>
                <a:lnTo>
                  <a:pt x="304" y="197"/>
                </a:lnTo>
                <a:lnTo>
                  <a:pt x="302" y="199"/>
                </a:lnTo>
                <a:lnTo>
                  <a:pt x="300" y="203"/>
                </a:lnTo>
                <a:lnTo>
                  <a:pt x="297" y="209"/>
                </a:lnTo>
                <a:lnTo>
                  <a:pt x="293" y="217"/>
                </a:lnTo>
                <a:lnTo>
                  <a:pt x="291" y="220"/>
                </a:lnTo>
                <a:lnTo>
                  <a:pt x="290" y="222"/>
                </a:lnTo>
                <a:lnTo>
                  <a:pt x="288" y="223"/>
                </a:lnTo>
                <a:lnTo>
                  <a:pt x="285" y="224"/>
                </a:lnTo>
                <a:lnTo>
                  <a:pt x="266" y="225"/>
                </a:lnTo>
                <a:lnTo>
                  <a:pt x="251" y="228"/>
                </a:lnTo>
                <a:lnTo>
                  <a:pt x="240" y="230"/>
                </a:lnTo>
                <a:lnTo>
                  <a:pt x="232" y="233"/>
                </a:lnTo>
                <a:lnTo>
                  <a:pt x="226" y="236"/>
                </a:lnTo>
                <a:lnTo>
                  <a:pt x="224" y="241"/>
                </a:lnTo>
                <a:lnTo>
                  <a:pt x="223" y="245"/>
                </a:lnTo>
                <a:lnTo>
                  <a:pt x="224" y="249"/>
                </a:lnTo>
                <a:lnTo>
                  <a:pt x="227" y="257"/>
                </a:lnTo>
                <a:lnTo>
                  <a:pt x="234" y="264"/>
                </a:lnTo>
                <a:lnTo>
                  <a:pt x="236" y="267"/>
                </a:lnTo>
                <a:lnTo>
                  <a:pt x="237" y="269"/>
                </a:lnTo>
                <a:lnTo>
                  <a:pt x="237" y="270"/>
                </a:lnTo>
                <a:lnTo>
                  <a:pt x="235" y="271"/>
                </a:lnTo>
                <a:lnTo>
                  <a:pt x="218" y="270"/>
                </a:lnTo>
                <a:lnTo>
                  <a:pt x="197" y="269"/>
                </a:lnTo>
                <a:lnTo>
                  <a:pt x="175" y="264"/>
                </a:lnTo>
                <a:lnTo>
                  <a:pt x="151" y="260"/>
                </a:lnTo>
                <a:lnTo>
                  <a:pt x="125" y="252"/>
                </a:lnTo>
                <a:lnTo>
                  <a:pt x="99" y="243"/>
                </a:lnTo>
                <a:lnTo>
                  <a:pt x="86" y="237"/>
                </a:lnTo>
                <a:lnTo>
                  <a:pt x="73" y="231"/>
                </a:lnTo>
                <a:lnTo>
                  <a:pt x="59" y="224"/>
                </a:lnTo>
                <a:lnTo>
                  <a:pt x="46" y="217"/>
                </a:lnTo>
                <a:lnTo>
                  <a:pt x="23" y="197"/>
                </a:lnTo>
                <a:lnTo>
                  <a:pt x="17" y="199"/>
                </a:lnTo>
                <a:lnTo>
                  <a:pt x="15" y="201"/>
                </a:lnTo>
                <a:lnTo>
                  <a:pt x="10" y="199"/>
                </a:lnTo>
                <a:lnTo>
                  <a:pt x="0" y="197"/>
                </a:lnTo>
                <a:lnTo>
                  <a:pt x="0" y="441"/>
                </a:lnTo>
                <a:lnTo>
                  <a:pt x="0" y="624"/>
                </a:lnTo>
                <a:lnTo>
                  <a:pt x="0" y="754"/>
                </a:lnTo>
                <a:lnTo>
                  <a:pt x="0" y="843"/>
                </a:lnTo>
                <a:lnTo>
                  <a:pt x="0" y="896"/>
                </a:lnTo>
                <a:lnTo>
                  <a:pt x="0" y="923"/>
                </a:lnTo>
                <a:lnTo>
                  <a:pt x="0" y="933"/>
                </a:lnTo>
                <a:lnTo>
                  <a:pt x="0" y="935"/>
                </a:lnTo>
                <a:lnTo>
                  <a:pt x="5" y="938"/>
                </a:lnTo>
                <a:lnTo>
                  <a:pt x="10" y="941"/>
                </a:lnTo>
                <a:lnTo>
                  <a:pt x="16" y="942"/>
                </a:lnTo>
                <a:lnTo>
                  <a:pt x="21" y="943"/>
                </a:lnTo>
                <a:lnTo>
                  <a:pt x="34" y="943"/>
                </a:lnTo>
                <a:lnTo>
                  <a:pt x="48" y="942"/>
                </a:lnTo>
                <a:lnTo>
                  <a:pt x="62" y="943"/>
                </a:lnTo>
                <a:lnTo>
                  <a:pt x="75" y="944"/>
                </a:lnTo>
                <a:lnTo>
                  <a:pt x="81" y="946"/>
                </a:lnTo>
                <a:lnTo>
                  <a:pt x="86" y="949"/>
                </a:lnTo>
                <a:lnTo>
                  <a:pt x="91" y="952"/>
                </a:lnTo>
                <a:lnTo>
                  <a:pt x="97" y="958"/>
                </a:lnTo>
                <a:lnTo>
                  <a:pt x="103" y="968"/>
                </a:lnTo>
                <a:lnTo>
                  <a:pt x="111" y="978"/>
                </a:lnTo>
                <a:lnTo>
                  <a:pt x="121" y="990"/>
                </a:lnTo>
                <a:lnTo>
                  <a:pt x="131" y="1001"/>
                </a:lnTo>
                <a:lnTo>
                  <a:pt x="143" y="1012"/>
                </a:lnTo>
                <a:lnTo>
                  <a:pt x="155" y="1020"/>
                </a:lnTo>
                <a:lnTo>
                  <a:pt x="162" y="1023"/>
                </a:lnTo>
                <a:lnTo>
                  <a:pt x="168" y="1026"/>
                </a:lnTo>
                <a:lnTo>
                  <a:pt x="175" y="1027"/>
                </a:lnTo>
                <a:lnTo>
                  <a:pt x="181" y="1027"/>
                </a:lnTo>
                <a:lnTo>
                  <a:pt x="185" y="1027"/>
                </a:lnTo>
                <a:lnTo>
                  <a:pt x="189" y="1026"/>
                </a:lnTo>
                <a:lnTo>
                  <a:pt x="192" y="1024"/>
                </a:lnTo>
                <a:lnTo>
                  <a:pt x="195" y="1022"/>
                </a:lnTo>
                <a:lnTo>
                  <a:pt x="199" y="1016"/>
                </a:lnTo>
                <a:lnTo>
                  <a:pt x="204" y="1009"/>
                </a:lnTo>
                <a:lnTo>
                  <a:pt x="208" y="1002"/>
                </a:lnTo>
                <a:lnTo>
                  <a:pt x="213" y="995"/>
                </a:lnTo>
                <a:lnTo>
                  <a:pt x="217" y="991"/>
                </a:lnTo>
                <a:lnTo>
                  <a:pt x="220" y="989"/>
                </a:lnTo>
                <a:lnTo>
                  <a:pt x="223" y="987"/>
                </a:lnTo>
                <a:lnTo>
                  <a:pt x="227" y="985"/>
                </a:lnTo>
                <a:lnTo>
                  <a:pt x="235" y="984"/>
                </a:lnTo>
                <a:lnTo>
                  <a:pt x="243" y="983"/>
                </a:lnTo>
                <a:lnTo>
                  <a:pt x="246" y="983"/>
                </a:lnTo>
                <a:lnTo>
                  <a:pt x="250" y="982"/>
                </a:lnTo>
                <a:lnTo>
                  <a:pt x="253" y="979"/>
                </a:lnTo>
                <a:lnTo>
                  <a:pt x="258" y="977"/>
                </a:lnTo>
                <a:lnTo>
                  <a:pt x="293" y="1011"/>
                </a:lnTo>
                <a:lnTo>
                  <a:pt x="322" y="1039"/>
                </a:lnTo>
                <a:lnTo>
                  <a:pt x="337" y="1054"/>
                </a:lnTo>
                <a:lnTo>
                  <a:pt x="349" y="1070"/>
                </a:lnTo>
                <a:lnTo>
                  <a:pt x="365" y="1090"/>
                </a:lnTo>
                <a:lnTo>
                  <a:pt x="381" y="1113"/>
                </a:lnTo>
                <a:lnTo>
                  <a:pt x="392" y="1123"/>
                </a:lnTo>
                <a:lnTo>
                  <a:pt x="405" y="1140"/>
                </a:lnTo>
                <a:lnTo>
                  <a:pt x="408" y="1155"/>
                </a:lnTo>
                <a:lnTo>
                  <a:pt x="414" y="1171"/>
                </a:lnTo>
                <a:lnTo>
                  <a:pt x="417" y="1179"/>
                </a:lnTo>
                <a:lnTo>
                  <a:pt x="423" y="1186"/>
                </a:lnTo>
                <a:lnTo>
                  <a:pt x="428" y="1194"/>
                </a:lnTo>
                <a:lnTo>
                  <a:pt x="435" y="1201"/>
                </a:lnTo>
                <a:lnTo>
                  <a:pt x="439" y="1205"/>
                </a:lnTo>
                <a:lnTo>
                  <a:pt x="444" y="1208"/>
                </a:lnTo>
                <a:lnTo>
                  <a:pt x="450" y="1210"/>
                </a:lnTo>
                <a:lnTo>
                  <a:pt x="456" y="1211"/>
                </a:lnTo>
                <a:lnTo>
                  <a:pt x="462" y="1212"/>
                </a:lnTo>
                <a:lnTo>
                  <a:pt x="467" y="1214"/>
                </a:lnTo>
                <a:lnTo>
                  <a:pt x="473" y="1218"/>
                </a:lnTo>
                <a:lnTo>
                  <a:pt x="477" y="1221"/>
                </a:lnTo>
                <a:lnTo>
                  <a:pt x="490" y="1232"/>
                </a:lnTo>
                <a:lnTo>
                  <a:pt x="504" y="1242"/>
                </a:lnTo>
                <a:lnTo>
                  <a:pt x="510" y="1250"/>
                </a:lnTo>
                <a:lnTo>
                  <a:pt x="515" y="1259"/>
                </a:lnTo>
                <a:lnTo>
                  <a:pt x="517" y="1264"/>
                </a:lnTo>
                <a:lnTo>
                  <a:pt x="518" y="1269"/>
                </a:lnTo>
                <a:lnTo>
                  <a:pt x="519" y="1276"/>
                </a:lnTo>
                <a:lnTo>
                  <a:pt x="520" y="1282"/>
                </a:lnTo>
                <a:lnTo>
                  <a:pt x="508" y="1300"/>
                </a:lnTo>
                <a:lnTo>
                  <a:pt x="496" y="1314"/>
                </a:lnTo>
                <a:lnTo>
                  <a:pt x="502" y="1327"/>
                </a:lnTo>
                <a:lnTo>
                  <a:pt x="508" y="1341"/>
                </a:lnTo>
                <a:lnTo>
                  <a:pt x="507" y="1359"/>
                </a:lnTo>
                <a:lnTo>
                  <a:pt x="507" y="1382"/>
                </a:lnTo>
                <a:lnTo>
                  <a:pt x="508" y="1393"/>
                </a:lnTo>
                <a:lnTo>
                  <a:pt x="511" y="1401"/>
                </a:lnTo>
                <a:lnTo>
                  <a:pt x="514" y="1406"/>
                </a:lnTo>
                <a:lnTo>
                  <a:pt x="516" y="1409"/>
                </a:lnTo>
                <a:lnTo>
                  <a:pt x="519" y="1412"/>
                </a:lnTo>
                <a:lnTo>
                  <a:pt x="523" y="1413"/>
                </a:lnTo>
                <a:lnTo>
                  <a:pt x="534" y="1417"/>
                </a:lnTo>
                <a:lnTo>
                  <a:pt x="544" y="1419"/>
                </a:lnTo>
                <a:lnTo>
                  <a:pt x="548" y="1420"/>
                </a:lnTo>
                <a:lnTo>
                  <a:pt x="554" y="1422"/>
                </a:lnTo>
                <a:lnTo>
                  <a:pt x="558" y="1425"/>
                </a:lnTo>
                <a:lnTo>
                  <a:pt x="562" y="1430"/>
                </a:lnTo>
                <a:lnTo>
                  <a:pt x="564" y="1432"/>
                </a:lnTo>
                <a:lnTo>
                  <a:pt x="566" y="1434"/>
                </a:lnTo>
                <a:lnTo>
                  <a:pt x="568" y="1437"/>
                </a:lnTo>
                <a:lnTo>
                  <a:pt x="568" y="1439"/>
                </a:lnTo>
                <a:lnTo>
                  <a:pt x="569" y="1446"/>
                </a:lnTo>
                <a:lnTo>
                  <a:pt x="568" y="1453"/>
                </a:lnTo>
                <a:lnTo>
                  <a:pt x="568" y="1460"/>
                </a:lnTo>
                <a:lnTo>
                  <a:pt x="569" y="1466"/>
                </a:lnTo>
                <a:lnTo>
                  <a:pt x="570" y="1470"/>
                </a:lnTo>
                <a:lnTo>
                  <a:pt x="572" y="1473"/>
                </a:lnTo>
                <a:lnTo>
                  <a:pt x="574" y="1476"/>
                </a:lnTo>
                <a:lnTo>
                  <a:pt x="577" y="1479"/>
                </a:lnTo>
                <a:lnTo>
                  <a:pt x="624" y="1511"/>
                </a:lnTo>
                <a:lnTo>
                  <a:pt x="628" y="1525"/>
                </a:lnTo>
                <a:lnTo>
                  <a:pt x="631" y="1540"/>
                </a:lnTo>
                <a:lnTo>
                  <a:pt x="637" y="1554"/>
                </a:lnTo>
                <a:lnTo>
                  <a:pt x="643" y="1567"/>
                </a:lnTo>
                <a:lnTo>
                  <a:pt x="646" y="1573"/>
                </a:lnTo>
                <a:lnTo>
                  <a:pt x="651" y="1579"/>
                </a:lnTo>
                <a:lnTo>
                  <a:pt x="656" y="1583"/>
                </a:lnTo>
                <a:lnTo>
                  <a:pt x="663" y="1588"/>
                </a:lnTo>
                <a:lnTo>
                  <a:pt x="669" y="1591"/>
                </a:lnTo>
                <a:lnTo>
                  <a:pt x="678" y="1593"/>
                </a:lnTo>
                <a:lnTo>
                  <a:pt x="686" y="1595"/>
                </a:lnTo>
                <a:lnTo>
                  <a:pt x="696" y="1595"/>
                </a:lnTo>
                <a:lnTo>
                  <a:pt x="698" y="1602"/>
                </a:lnTo>
                <a:lnTo>
                  <a:pt x="701" y="1606"/>
                </a:lnTo>
                <a:lnTo>
                  <a:pt x="706" y="1609"/>
                </a:lnTo>
                <a:lnTo>
                  <a:pt x="711" y="1612"/>
                </a:lnTo>
                <a:lnTo>
                  <a:pt x="722" y="1617"/>
                </a:lnTo>
                <a:lnTo>
                  <a:pt x="736" y="1620"/>
                </a:lnTo>
                <a:lnTo>
                  <a:pt x="742" y="1622"/>
                </a:lnTo>
                <a:lnTo>
                  <a:pt x="749" y="1623"/>
                </a:lnTo>
                <a:lnTo>
                  <a:pt x="755" y="1626"/>
                </a:lnTo>
                <a:lnTo>
                  <a:pt x="761" y="1630"/>
                </a:lnTo>
                <a:lnTo>
                  <a:pt x="766" y="1634"/>
                </a:lnTo>
                <a:lnTo>
                  <a:pt x="771" y="1638"/>
                </a:lnTo>
                <a:lnTo>
                  <a:pt x="775" y="1645"/>
                </a:lnTo>
                <a:lnTo>
                  <a:pt x="777" y="1654"/>
                </a:lnTo>
                <a:lnTo>
                  <a:pt x="779" y="1656"/>
                </a:lnTo>
                <a:lnTo>
                  <a:pt x="781" y="1659"/>
                </a:lnTo>
                <a:lnTo>
                  <a:pt x="785" y="1661"/>
                </a:lnTo>
                <a:lnTo>
                  <a:pt x="789" y="1663"/>
                </a:lnTo>
                <a:lnTo>
                  <a:pt x="798" y="1666"/>
                </a:lnTo>
                <a:lnTo>
                  <a:pt x="807" y="1671"/>
                </a:lnTo>
                <a:lnTo>
                  <a:pt x="817" y="1674"/>
                </a:lnTo>
                <a:lnTo>
                  <a:pt x="827" y="1678"/>
                </a:lnTo>
                <a:lnTo>
                  <a:pt x="835" y="1683"/>
                </a:lnTo>
                <a:lnTo>
                  <a:pt x="843" y="1688"/>
                </a:lnTo>
                <a:lnTo>
                  <a:pt x="850" y="1694"/>
                </a:lnTo>
                <a:lnTo>
                  <a:pt x="862" y="1700"/>
                </a:lnTo>
                <a:lnTo>
                  <a:pt x="1101" y="1700"/>
                </a:lnTo>
                <a:lnTo>
                  <a:pt x="1310" y="1700"/>
                </a:lnTo>
                <a:lnTo>
                  <a:pt x="1492" y="1700"/>
                </a:lnTo>
                <a:lnTo>
                  <a:pt x="1647" y="1700"/>
                </a:lnTo>
                <a:lnTo>
                  <a:pt x="1779" y="1700"/>
                </a:lnTo>
                <a:lnTo>
                  <a:pt x="1888" y="1700"/>
                </a:lnTo>
                <a:lnTo>
                  <a:pt x="1979" y="1700"/>
                </a:lnTo>
                <a:lnTo>
                  <a:pt x="2050" y="1700"/>
                </a:lnTo>
                <a:lnTo>
                  <a:pt x="2106" y="1700"/>
                </a:lnTo>
                <a:lnTo>
                  <a:pt x="2148" y="1700"/>
                </a:lnTo>
                <a:lnTo>
                  <a:pt x="2178" y="1700"/>
                </a:lnTo>
                <a:lnTo>
                  <a:pt x="2199" y="1700"/>
                </a:lnTo>
                <a:lnTo>
                  <a:pt x="2211" y="1700"/>
                </a:lnTo>
                <a:lnTo>
                  <a:pt x="2217" y="1700"/>
                </a:lnTo>
                <a:lnTo>
                  <a:pt x="2219" y="1700"/>
                </a:lnTo>
                <a:lnTo>
                  <a:pt x="2220" y="1700"/>
                </a:lnTo>
                <a:lnTo>
                  <a:pt x="2220" y="1683"/>
                </a:lnTo>
                <a:lnTo>
                  <a:pt x="2220" y="1681"/>
                </a:lnTo>
                <a:lnTo>
                  <a:pt x="2227" y="1686"/>
                </a:lnTo>
                <a:lnTo>
                  <a:pt x="2233" y="1691"/>
                </a:lnTo>
                <a:lnTo>
                  <a:pt x="2238" y="1698"/>
                </a:lnTo>
                <a:lnTo>
                  <a:pt x="2241" y="1703"/>
                </a:lnTo>
                <a:lnTo>
                  <a:pt x="2245" y="1709"/>
                </a:lnTo>
                <a:lnTo>
                  <a:pt x="2250" y="1713"/>
                </a:lnTo>
                <a:lnTo>
                  <a:pt x="2255" y="1718"/>
                </a:lnTo>
                <a:lnTo>
                  <a:pt x="2263" y="1723"/>
                </a:lnTo>
                <a:lnTo>
                  <a:pt x="2311" y="1723"/>
                </a:lnTo>
                <a:lnTo>
                  <a:pt x="2336" y="1723"/>
                </a:lnTo>
                <a:lnTo>
                  <a:pt x="2346" y="1723"/>
                </a:lnTo>
                <a:lnTo>
                  <a:pt x="2347" y="1723"/>
                </a:lnTo>
                <a:lnTo>
                  <a:pt x="2353" y="1729"/>
                </a:lnTo>
                <a:lnTo>
                  <a:pt x="2361" y="1735"/>
                </a:lnTo>
                <a:lnTo>
                  <a:pt x="2367" y="1739"/>
                </a:lnTo>
                <a:lnTo>
                  <a:pt x="2375" y="1743"/>
                </a:lnTo>
                <a:lnTo>
                  <a:pt x="2382" y="1747"/>
                </a:lnTo>
                <a:lnTo>
                  <a:pt x="2390" y="1749"/>
                </a:lnTo>
                <a:lnTo>
                  <a:pt x="2398" y="1751"/>
                </a:lnTo>
                <a:lnTo>
                  <a:pt x="2406" y="1753"/>
                </a:lnTo>
                <a:lnTo>
                  <a:pt x="2425" y="1755"/>
                </a:lnTo>
                <a:lnTo>
                  <a:pt x="2444" y="1757"/>
                </a:lnTo>
                <a:lnTo>
                  <a:pt x="2466" y="1757"/>
                </a:lnTo>
                <a:lnTo>
                  <a:pt x="2489" y="1757"/>
                </a:lnTo>
                <a:lnTo>
                  <a:pt x="2501" y="1754"/>
                </a:lnTo>
                <a:lnTo>
                  <a:pt x="2511" y="1753"/>
                </a:lnTo>
                <a:lnTo>
                  <a:pt x="2515" y="1753"/>
                </a:lnTo>
                <a:lnTo>
                  <a:pt x="2520" y="1752"/>
                </a:lnTo>
                <a:lnTo>
                  <a:pt x="2525" y="1750"/>
                </a:lnTo>
                <a:lnTo>
                  <a:pt x="2531" y="1745"/>
                </a:lnTo>
                <a:lnTo>
                  <a:pt x="2537" y="1742"/>
                </a:lnTo>
                <a:lnTo>
                  <a:pt x="2540" y="1737"/>
                </a:lnTo>
                <a:lnTo>
                  <a:pt x="2543" y="1731"/>
                </a:lnTo>
                <a:lnTo>
                  <a:pt x="2545" y="1726"/>
                </a:lnTo>
                <a:lnTo>
                  <a:pt x="2548" y="1721"/>
                </a:lnTo>
                <a:lnTo>
                  <a:pt x="2550" y="1715"/>
                </a:lnTo>
                <a:lnTo>
                  <a:pt x="2552" y="1714"/>
                </a:lnTo>
                <a:lnTo>
                  <a:pt x="2554" y="1712"/>
                </a:lnTo>
                <a:lnTo>
                  <a:pt x="2556" y="1712"/>
                </a:lnTo>
                <a:lnTo>
                  <a:pt x="2558" y="1711"/>
                </a:lnTo>
                <a:lnTo>
                  <a:pt x="2562" y="1712"/>
                </a:lnTo>
                <a:lnTo>
                  <a:pt x="2566" y="1712"/>
                </a:lnTo>
                <a:lnTo>
                  <a:pt x="2569" y="1714"/>
                </a:lnTo>
                <a:lnTo>
                  <a:pt x="2572" y="1716"/>
                </a:lnTo>
                <a:lnTo>
                  <a:pt x="2578" y="1722"/>
                </a:lnTo>
                <a:lnTo>
                  <a:pt x="2584" y="1727"/>
                </a:lnTo>
                <a:lnTo>
                  <a:pt x="2594" y="1740"/>
                </a:lnTo>
                <a:lnTo>
                  <a:pt x="2600" y="1750"/>
                </a:lnTo>
                <a:lnTo>
                  <a:pt x="2603" y="1743"/>
                </a:lnTo>
                <a:lnTo>
                  <a:pt x="2603" y="1737"/>
                </a:lnTo>
                <a:lnTo>
                  <a:pt x="2602" y="1730"/>
                </a:lnTo>
                <a:lnTo>
                  <a:pt x="2600" y="1727"/>
                </a:lnTo>
                <a:lnTo>
                  <a:pt x="2607" y="1727"/>
                </a:lnTo>
                <a:lnTo>
                  <a:pt x="2617" y="1727"/>
                </a:lnTo>
                <a:lnTo>
                  <a:pt x="2622" y="1729"/>
                </a:lnTo>
                <a:lnTo>
                  <a:pt x="2632" y="1736"/>
                </a:lnTo>
                <a:lnTo>
                  <a:pt x="2646" y="1745"/>
                </a:lnTo>
                <a:lnTo>
                  <a:pt x="2660" y="1756"/>
                </a:lnTo>
                <a:lnTo>
                  <a:pt x="2687" y="1777"/>
                </a:lnTo>
                <a:lnTo>
                  <a:pt x="2701" y="1789"/>
                </a:lnTo>
                <a:lnTo>
                  <a:pt x="2703" y="1796"/>
                </a:lnTo>
                <a:lnTo>
                  <a:pt x="2704" y="1805"/>
                </a:lnTo>
                <a:lnTo>
                  <a:pt x="2705" y="1811"/>
                </a:lnTo>
                <a:lnTo>
                  <a:pt x="2705" y="1818"/>
                </a:lnTo>
                <a:lnTo>
                  <a:pt x="2705" y="1824"/>
                </a:lnTo>
                <a:lnTo>
                  <a:pt x="2706" y="1831"/>
                </a:lnTo>
                <a:lnTo>
                  <a:pt x="2708" y="1836"/>
                </a:lnTo>
                <a:lnTo>
                  <a:pt x="2713" y="1843"/>
                </a:lnTo>
                <a:lnTo>
                  <a:pt x="2719" y="1849"/>
                </a:lnTo>
                <a:lnTo>
                  <a:pt x="2728" y="1855"/>
                </a:lnTo>
                <a:lnTo>
                  <a:pt x="2735" y="1860"/>
                </a:lnTo>
                <a:lnTo>
                  <a:pt x="2744" y="1864"/>
                </a:lnTo>
                <a:lnTo>
                  <a:pt x="2760" y="1871"/>
                </a:lnTo>
                <a:lnTo>
                  <a:pt x="2779" y="1875"/>
                </a:lnTo>
                <a:lnTo>
                  <a:pt x="2796" y="1881"/>
                </a:lnTo>
                <a:lnTo>
                  <a:pt x="2813" y="1885"/>
                </a:lnTo>
                <a:lnTo>
                  <a:pt x="2822" y="1888"/>
                </a:lnTo>
                <a:lnTo>
                  <a:pt x="2830" y="1892"/>
                </a:lnTo>
                <a:lnTo>
                  <a:pt x="2839" y="1896"/>
                </a:lnTo>
                <a:lnTo>
                  <a:pt x="2847" y="1900"/>
                </a:lnTo>
                <a:lnTo>
                  <a:pt x="2874" y="1900"/>
                </a:lnTo>
                <a:lnTo>
                  <a:pt x="2888" y="1900"/>
                </a:lnTo>
                <a:lnTo>
                  <a:pt x="2892" y="1900"/>
                </a:lnTo>
                <a:lnTo>
                  <a:pt x="2893" y="1900"/>
                </a:lnTo>
                <a:lnTo>
                  <a:pt x="2901" y="1906"/>
                </a:lnTo>
                <a:lnTo>
                  <a:pt x="2908" y="1911"/>
                </a:lnTo>
                <a:lnTo>
                  <a:pt x="2915" y="1916"/>
                </a:lnTo>
                <a:lnTo>
                  <a:pt x="2921" y="1923"/>
                </a:lnTo>
                <a:lnTo>
                  <a:pt x="2928" y="1930"/>
                </a:lnTo>
                <a:lnTo>
                  <a:pt x="2932" y="1938"/>
                </a:lnTo>
                <a:lnTo>
                  <a:pt x="2934" y="1946"/>
                </a:lnTo>
                <a:lnTo>
                  <a:pt x="2935" y="1954"/>
                </a:lnTo>
                <a:lnTo>
                  <a:pt x="2935" y="1963"/>
                </a:lnTo>
                <a:lnTo>
                  <a:pt x="2932" y="1971"/>
                </a:lnTo>
                <a:lnTo>
                  <a:pt x="2930" y="1974"/>
                </a:lnTo>
                <a:lnTo>
                  <a:pt x="2928" y="1976"/>
                </a:lnTo>
                <a:lnTo>
                  <a:pt x="2924" y="1977"/>
                </a:lnTo>
                <a:lnTo>
                  <a:pt x="2920" y="1978"/>
                </a:lnTo>
                <a:lnTo>
                  <a:pt x="2913" y="1977"/>
                </a:lnTo>
                <a:lnTo>
                  <a:pt x="2905" y="1974"/>
                </a:lnTo>
                <a:lnTo>
                  <a:pt x="2898" y="1969"/>
                </a:lnTo>
                <a:lnTo>
                  <a:pt x="2891" y="1965"/>
                </a:lnTo>
                <a:lnTo>
                  <a:pt x="2886" y="1960"/>
                </a:lnTo>
                <a:lnTo>
                  <a:pt x="2880" y="1954"/>
                </a:lnTo>
                <a:lnTo>
                  <a:pt x="2876" y="1950"/>
                </a:lnTo>
                <a:lnTo>
                  <a:pt x="2874" y="1947"/>
                </a:lnTo>
                <a:lnTo>
                  <a:pt x="2867" y="1975"/>
                </a:lnTo>
                <a:lnTo>
                  <a:pt x="2856" y="2011"/>
                </a:lnTo>
                <a:lnTo>
                  <a:pt x="2851" y="2028"/>
                </a:lnTo>
                <a:lnTo>
                  <a:pt x="2843" y="2042"/>
                </a:lnTo>
                <a:lnTo>
                  <a:pt x="2840" y="2047"/>
                </a:lnTo>
                <a:lnTo>
                  <a:pt x="2836" y="2052"/>
                </a:lnTo>
                <a:lnTo>
                  <a:pt x="2832" y="2054"/>
                </a:lnTo>
                <a:lnTo>
                  <a:pt x="2828" y="2055"/>
                </a:lnTo>
                <a:lnTo>
                  <a:pt x="2813" y="2070"/>
                </a:lnTo>
                <a:lnTo>
                  <a:pt x="2801" y="2084"/>
                </a:lnTo>
                <a:lnTo>
                  <a:pt x="2796" y="2091"/>
                </a:lnTo>
                <a:lnTo>
                  <a:pt x="2793" y="2097"/>
                </a:lnTo>
                <a:lnTo>
                  <a:pt x="2791" y="2105"/>
                </a:lnTo>
                <a:lnTo>
                  <a:pt x="2789" y="2113"/>
                </a:lnTo>
                <a:lnTo>
                  <a:pt x="2794" y="2120"/>
                </a:lnTo>
                <a:lnTo>
                  <a:pt x="2800" y="2127"/>
                </a:lnTo>
                <a:lnTo>
                  <a:pt x="2803" y="2131"/>
                </a:lnTo>
                <a:lnTo>
                  <a:pt x="2808" y="2134"/>
                </a:lnTo>
                <a:lnTo>
                  <a:pt x="2812" y="2135"/>
                </a:lnTo>
                <a:lnTo>
                  <a:pt x="2816" y="2136"/>
                </a:lnTo>
                <a:lnTo>
                  <a:pt x="2822" y="2135"/>
                </a:lnTo>
                <a:lnTo>
                  <a:pt x="2825" y="2134"/>
                </a:lnTo>
                <a:lnTo>
                  <a:pt x="2828" y="2132"/>
                </a:lnTo>
                <a:lnTo>
                  <a:pt x="2830" y="2130"/>
                </a:lnTo>
                <a:lnTo>
                  <a:pt x="2835" y="2123"/>
                </a:lnTo>
                <a:lnTo>
                  <a:pt x="2839" y="2117"/>
                </a:lnTo>
                <a:lnTo>
                  <a:pt x="2846" y="2112"/>
                </a:lnTo>
                <a:lnTo>
                  <a:pt x="2852" y="2108"/>
                </a:lnTo>
                <a:lnTo>
                  <a:pt x="2860" y="2106"/>
                </a:lnTo>
                <a:lnTo>
                  <a:pt x="2868" y="2105"/>
                </a:lnTo>
                <a:lnTo>
                  <a:pt x="2886" y="2105"/>
                </a:lnTo>
                <a:lnTo>
                  <a:pt x="2905" y="2105"/>
                </a:lnTo>
                <a:lnTo>
                  <a:pt x="2918" y="2107"/>
                </a:lnTo>
                <a:lnTo>
                  <a:pt x="2929" y="2110"/>
                </a:lnTo>
                <a:lnTo>
                  <a:pt x="2933" y="2111"/>
                </a:lnTo>
                <a:lnTo>
                  <a:pt x="2936" y="2111"/>
                </a:lnTo>
                <a:lnTo>
                  <a:pt x="2941" y="2111"/>
                </a:lnTo>
                <a:lnTo>
                  <a:pt x="2943" y="2109"/>
                </a:lnTo>
                <a:lnTo>
                  <a:pt x="2958" y="2104"/>
                </a:lnTo>
                <a:lnTo>
                  <a:pt x="2970" y="2097"/>
                </a:lnTo>
                <a:lnTo>
                  <a:pt x="2970" y="2090"/>
                </a:lnTo>
                <a:lnTo>
                  <a:pt x="2968" y="2082"/>
                </a:lnTo>
                <a:lnTo>
                  <a:pt x="2965" y="2077"/>
                </a:lnTo>
                <a:lnTo>
                  <a:pt x="2962" y="2070"/>
                </a:lnTo>
                <a:lnTo>
                  <a:pt x="2959" y="2065"/>
                </a:lnTo>
                <a:lnTo>
                  <a:pt x="2956" y="2060"/>
                </a:lnTo>
                <a:lnTo>
                  <a:pt x="2952" y="2056"/>
                </a:lnTo>
                <a:lnTo>
                  <a:pt x="2951" y="2051"/>
                </a:lnTo>
                <a:lnTo>
                  <a:pt x="2951" y="2048"/>
                </a:lnTo>
                <a:lnTo>
                  <a:pt x="2954" y="2046"/>
                </a:lnTo>
                <a:lnTo>
                  <a:pt x="2956" y="2044"/>
                </a:lnTo>
                <a:lnTo>
                  <a:pt x="2960" y="2042"/>
                </a:lnTo>
                <a:lnTo>
                  <a:pt x="2968" y="2040"/>
                </a:lnTo>
                <a:lnTo>
                  <a:pt x="2974" y="2040"/>
                </a:lnTo>
                <a:lnTo>
                  <a:pt x="3008" y="2029"/>
                </a:lnTo>
                <a:lnTo>
                  <a:pt x="3050" y="2018"/>
                </a:lnTo>
                <a:lnTo>
                  <a:pt x="3072" y="2013"/>
                </a:lnTo>
                <a:lnTo>
                  <a:pt x="3094" y="2008"/>
                </a:lnTo>
                <a:lnTo>
                  <a:pt x="3114" y="2006"/>
                </a:lnTo>
                <a:lnTo>
                  <a:pt x="3132" y="2005"/>
                </a:lnTo>
                <a:lnTo>
                  <a:pt x="3144" y="1995"/>
                </a:lnTo>
                <a:lnTo>
                  <a:pt x="3167" y="1973"/>
                </a:lnTo>
                <a:lnTo>
                  <a:pt x="3192" y="1949"/>
                </a:lnTo>
                <a:lnTo>
                  <a:pt x="3208" y="1935"/>
                </a:lnTo>
                <a:lnTo>
                  <a:pt x="3213" y="1933"/>
                </a:lnTo>
                <a:lnTo>
                  <a:pt x="3220" y="1932"/>
                </a:lnTo>
                <a:lnTo>
                  <a:pt x="3230" y="1930"/>
                </a:lnTo>
                <a:lnTo>
                  <a:pt x="3242" y="1930"/>
                </a:lnTo>
                <a:lnTo>
                  <a:pt x="3268" y="1930"/>
                </a:lnTo>
                <a:lnTo>
                  <a:pt x="3297" y="1932"/>
                </a:lnTo>
                <a:lnTo>
                  <a:pt x="3308" y="1932"/>
                </a:lnTo>
                <a:lnTo>
                  <a:pt x="3318" y="1932"/>
                </a:lnTo>
                <a:lnTo>
                  <a:pt x="3328" y="1932"/>
                </a:lnTo>
                <a:lnTo>
                  <a:pt x="3340" y="1932"/>
                </a:lnTo>
                <a:lnTo>
                  <a:pt x="3351" y="1930"/>
                </a:lnTo>
                <a:lnTo>
                  <a:pt x="3362" y="1927"/>
                </a:lnTo>
                <a:lnTo>
                  <a:pt x="3372" y="1925"/>
                </a:lnTo>
                <a:lnTo>
                  <a:pt x="3382" y="1924"/>
                </a:lnTo>
                <a:lnTo>
                  <a:pt x="3388" y="1922"/>
                </a:lnTo>
                <a:lnTo>
                  <a:pt x="3392" y="1921"/>
                </a:lnTo>
                <a:lnTo>
                  <a:pt x="3394" y="1919"/>
                </a:lnTo>
                <a:lnTo>
                  <a:pt x="3396" y="1917"/>
                </a:lnTo>
                <a:lnTo>
                  <a:pt x="3397" y="1913"/>
                </a:lnTo>
                <a:lnTo>
                  <a:pt x="3402" y="1908"/>
                </a:lnTo>
                <a:lnTo>
                  <a:pt x="3407" y="1902"/>
                </a:lnTo>
                <a:lnTo>
                  <a:pt x="3411" y="1896"/>
                </a:lnTo>
                <a:lnTo>
                  <a:pt x="3416" y="1888"/>
                </a:lnTo>
                <a:lnTo>
                  <a:pt x="3420" y="1881"/>
                </a:lnTo>
                <a:lnTo>
                  <a:pt x="3426" y="1864"/>
                </a:lnTo>
                <a:lnTo>
                  <a:pt x="3433" y="1848"/>
                </a:lnTo>
                <a:lnTo>
                  <a:pt x="3440" y="1832"/>
                </a:lnTo>
                <a:lnTo>
                  <a:pt x="3449" y="1816"/>
                </a:lnTo>
                <a:lnTo>
                  <a:pt x="3454" y="1808"/>
                </a:lnTo>
                <a:lnTo>
                  <a:pt x="3460" y="1801"/>
                </a:lnTo>
                <a:lnTo>
                  <a:pt x="3466" y="1794"/>
                </a:lnTo>
                <a:lnTo>
                  <a:pt x="3474" y="1789"/>
                </a:lnTo>
                <a:lnTo>
                  <a:pt x="3478" y="1793"/>
                </a:lnTo>
                <a:lnTo>
                  <a:pt x="3481" y="1795"/>
                </a:lnTo>
                <a:lnTo>
                  <a:pt x="3486" y="1797"/>
                </a:lnTo>
                <a:lnTo>
                  <a:pt x="3490" y="1798"/>
                </a:lnTo>
                <a:lnTo>
                  <a:pt x="3499" y="1798"/>
                </a:lnTo>
                <a:lnTo>
                  <a:pt x="3508" y="1796"/>
                </a:lnTo>
                <a:lnTo>
                  <a:pt x="3517" y="1794"/>
                </a:lnTo>
                <a:lnTo>
                  <a:pt x="3526" y="1794"/>
                </a:lnTo>
                <a:lnTo>
                  <a:pt x="3529" y="1794"/>
                </a:lnTo>
                <a:lnTo>
                  <a:pt x="3533" y="1796"/>
                </a:lnTo>
                <a:lnTo>
                  <a:pt x="3537" y="1800"/>
                </a:lnTo>
                <a:lnTo>
                  <a:pt x="3540" y="1804"/>
                </a:lnTo>
                <a:lnTo>
                  <a:pt x="3543" y="1813"/>
                </a:lnTo>
                <a:lnTo>
                  <a:pt x="3546" y="1820"/>
                </a:lnTo>
                <a:lnTo>
                  <a:pt x="3549" y="1830"/>
                </a:lnTo>
                <a:lnTo>
                  <a:pt x="3551" y="1839"/>
                </a:lnTo>
                <a:lnTo>
                  <a:pt x="3554" y="1858"/>
                </a:lnTo>
                <a:lnTo>
                  <a:pt x="3555" y="1877"/>
                </a:lnTo>
                <a:lnTo>
                  <a:pt x="3557" y="1897"/>
                </a:lnTo>
                <a:lnTo>
                  <a:pt x="3559" y="1915"/>
                </a:lnTo>
                <a:lnTo>
                  <a:pt x="3561" y="1925"/>
                </a:lnTo>
                <a:lnTo>
                  <a:pt x="3564" y="1934"/>
                </a:lnTo>
                <a:lnTo>
                  <a:pt x="3567" y="1942"/>
                </a:lnTo>
                <a:lnTo>
                  <a:pt x="3570" y="1951"/>
                </a:lnTo>
                <a:lnTo>
                  <a:pt x="3570" y="19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217008" y="2115997"/>
            <a:ext cx="1871709" cy="1356523"/>
          </a:xfrm>
          <a:custGeom>
            <a:avLst/>
            <a:gdLst>
              <a:gd name="T0" fmla="*/ 1293 w 1803"/>
              <a:gd name="T1" fmla="*/ 885 h 1306"/>
              <a:gd name="T2" fmla="*/ 1386 w 1803"/>
              <a:gd name="T3" fmla="*/ 913 h 1306"/>
              <a:gd name="T4" fmla="*/ 1472 w 1803"/>
              <a:gd name="T5" fmla="*/ 972 h 1306"/>
              <a:gd name="T6" fmla="*/ 1519 w 1803"/>
              <a:gd name="T7" fmla="*/ 928 h 1306"/>
              <a:gd name="T8" fmla="*/ 1664 w 1803"/>
              <a:gd name="T9" fmla="*/ 1058 h 1306"/>
              <a:gd name="T10" fmla="*/ 1734 w 1803"/>
              <a:gd name="T11" fmla="*/ 1155 h 1306"/>
              <a:gd name="T12" fmla="*/ 1802 w 1803"/>
              <a:gd name="T13" fmla="*/ 1215 h 1306"/>
              <a:gd name="T14" fmla="*/ 1727 w 1803"/>
              <a:gd name="T15" fmla="*/ 1251 h 1306"/>
              <a:gd name="T16" fmla="*/ 1691 w 1803"/>
              <a:gd name="T17" fmla="*/ 1185 h 1306"/>
              <a:gd name="T18" fmla="*/ 1622 w 1803"/>
              <a:gd name="T19" fmla="*/ 1154 h 1306"/>
              <a:gd name="T20" fmla="*/ 1618 w 1803"/>
              <a:gd name="T21" fmla="*/ 1088 h 1306"/>
              <a:gd name="T22" fmla="*/ 1571 w 1803"/>
              <a:gd name="T23" fmla="*/ 1092 h 1306"/>
              <a:gd name="T24" fmla="*/ 1565 w 1803"/>
              <a:gd name="T25" fmla="*/ 1029 h 1306"/>
              <a:gd name="T26" fmla="*/ 1510 w 1803"/>
              <a:gd name="T27" fmla="*/ 1016 h 1306"/>
              <a:gd name="T28" fmla="*/ 1451 w 1803"/>
              <a:gd name="T29" fmla="*/ 1030 h 1306"/>
              <a:gd name="T30" fmla="*/ 1303 w 1803"/>
              <a:gd name="T31" fmla="*/ 935 h 1306"/>
              <a:gd name="T32" fmla="*/ 1106 w 1803"/>
              <a:gd name="T33" fmla="*/ 900 h 1306"/>
              <a:gd name="T34" fmla="*/ 973 w 1803"/>
              <a:gd name="T35" fmla="*/ 834 h 1306"/>
              <a:gd name="T36" fmla="*/ 907 w 1803"/>
              <a:gd name="T37" fmla="*/ 907 h 1306"/>
              <a:gd name="T38" fmla="*/ 754 w 1803"/>
              <a:gd name="T39" fmla="*/ 969 h 1306"/>
              <a:gd name="T40" fmla="*/ 761 w 1803"/>
              <a:gd name="T41" fmla="*/ 939 h 1306"/>
              <a:gd name="T42" fmla="*/ 778 w 1803"/>
              <a:gd name="T43" fmla="*/ 883 h 1306"/>
              <a:gd name="T44" fmla="*/ 818 w 1803"/>
              <a:gd name="T45" fmla="*/ 827 h 1306"/>
              <a:gd name="T46" fmla="*/ 693 w 1803"/>
              <a:gd name="T47" fmla="*/ 918 h 1306"/>
              <a:gd name="T48" fmla="*/ 663 w 1803"/>
              <a:gd name="T49" fmla="*/ 1017 h 1306"/>
              <a:gd name="T50" fmla="*/ 584 w 1803"/>
              <a:gd name="T51" fmla="*/ 1075 h 1306"/>
              <a:gd name="T52" fmla="*/ 493 w 1803"/>
              <a:gd name="T53" fmla="*/ 1154 h 1306"/>
              <a:gd name="T54" fmla="*/ 360 w 1803"/>
              <a:gd name="T55" fmla="*/ 1230 h 1306"/>
              <a:gd name="T56" fmla="*/ 204 w 1803"/>
              <a:gd name="T57" fmla="*/ 1295 h 1306"/>
              <a:gd name="T58" fmla="*/ 163 w 1803"/>
              <a:gd name="T59" fmla="*/ 1282 h 1306"/>
              <a:gd name="T60" fmla="*/ 259 w 1803"/>
              <a:gd name="T61" fmla="*/ 1223 h 1306"/>
              <a:gd name="T62" fmla="*/ 341 w 1803"/>
              <a:gd name="T63" fmla="*/ 1197 h 1306"/>
              <a:gd name="T64" fmla="*/ 488 w 1803"/>
              <a:gd name="T65" fmla="*/ 1093 h 1306"/>
              <a:gd name="T66" fmla="*/ 561 w 1803"/>
              <a:gd name="T67" fmla="*/ 993 h 1306"/>
              <a:gd name="T68" fmla="*/ 467 w 1803"/>
              <a:gd name="T69" fmla="*/ 1011 h 1306"/>
              <a:gd name="T70" fmla="*/ 360 w 1803"/>
              <a:gd name="T71" fmla="*/ 996 h 1306"/>
              <a:gd name="T72" fmla="*/ 286 w 1803"/>
              <a:gd name="T73" fmla="*/ 1015 h 1306"/>
              <a:gd name="T74" fmla="*/ 273 w 1803"/>
              <a:gd name="T75" fmla="*/ 925 h 1306"/>
              <a:gd name="T76" fmla="*/ 219 w 1803"/>
              <a:gd name="T77" fmla="*/ 944 h 1306"/>
              <a:gd name="T78" fmla="*/ 139 w 1803"/>
              <a:gd name="T79" fmla="*/ 858 h 1306"/>
              <a:gd name="T80" fmla="*/ 73 w 1803"/>
              <a:gd name="T81" fmla="*/ 792 h 1306"/>
              <a:gd name="T82" fmla="*/ 155 w 1803"/>
              <a:gd name="T83" fmla="*/ 707 h 1306"/>
              <a:gd name="T84" fmla="*/ 312 w 1803"/>
              <a:gd name="T85" fmla="*/ 649 h 1306"/>
              <a:gd name="T86" fmla="*/ 312 w 1803"/>
              <a:gd name="T87" fmla="*/ 582 h 1306"/>
              <a:gd name="T88" fmla="*/ 286 w 1803"/>
              <a:gd name="T89" fmla="*/ 565 h 1306"/>
              <a:gd name="T90" fmla="*/ 200 w 1803"/>
              <a:gd name="T91" fmla="*/ 586 h 1306"/>
              <a:gd name="T92" fmla="*/ 64 w 1803"/>
              <a:gd name="T93" fmla="*/ 562 h 1306"/>
              <a:gd name="T94" fmla="*/ 17 w 1803"/>
              <a:gd name="T95" fmla="*/ 505 h 1306"/>
              <a:gd name="T96" fmla="*/ 137 w 1803"/>
              <a:gd name="T97" fmla="*/ 419 h 1306"/>
              <a:gd name="T98" fmla="*/ 202 w 1803"/>
              <a:gd name="T99" fmla="*/ 449 h 1306"/>
              <a:gd name="T100" fmla="*/ 282 w 1803"/>
              <a:gd name="T101" fmla="*/ 422 h 1306"/>
              <a:gd name="T102" fmla="*/ 180 w 1803"/>
              <a:gd name="T103" fmla="*/ 356 h 1306"/>
              <a:gd name="T104" fmla="*/ 56 w 1803"/>
              <a:gd name="T105" fmla="*/ 270 h 1306"/>
              <a:gd name="T106" fmla="*/ 200 w 1803"/>
              <a:gd name="T107" fmla="*/ 178 h 1306"/>
              <a:gd name="T108" fmla="*/ 354 w 1803"/>
              <a:gd name="T109" fmla="*/ 66 h 1306"/>
              <a:gd name="T110" fmla="*/ 459 w 1803"/>
              <a:gd name="T111" fmla="*/ 45 h 1306"/>
              <a:gd name="T112" fmla="*/ 538 w 1803"/>
              <a:gd name="T113" fmla="*/ 3 h 1306"/>
              <a:gd name="T114" fmla="*/ 567 w 1803"/>
              <a:gd name="T115" fmla="*/ 51 h 1306"/>
              <a:gd name="T116" fmla="*/ 642 w 1803"/>
              <a:gd name="T117" fmla="*/ 42 h 1306"/>
              <a:gd name="T118" fmla="*/ 905 w 1803"/>
              <a:gd name="T119" fmla="*/ 77 h 1306"/>
              <a:gd name="T120" fmla="*/ 1052 w 1803"/>
              <a:gd name="T121" fmla="*/ 118 h 1306"/>
              <a:gd name="T122" fmla="*/ 1196 w 1803"/>
              <a:gd name="T123" fmla="*/ 11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03" h="1306">
                <a:moveTo>
                  <a:pt x="1284" y="143"/>
                </a:moveTo>
                <a:lnTo>
                  <a:pt x="1284" y="386"/>
                </a:lnTo>
                <a:lnTo>
                  <a:pt x="1284" y="569"/>
                </a:lnTo>
                <a:lnTo>
                  <a:pt x="1284" y="700"/>
                </a:lnTo>
                <a:lnTo>
                  <a:pt x="1284" y="788"/>
                </a:lnTo>
                <a:lnTo>
                  <a:pt x="1284" y="842"/>
                </a:lnTo>
                <a:lnTo>
                  <a:pt x="1284" y="869"/>
                </a:lnTo>
                <a:lnTo>
                  <a:pt x="1284" y="879"/>
                </a:lnTo>
                <a:lnTo>
                  <a:pt x="1284" y="881"/>
                </a:lnTo>
                <a:lnTo>
                  <a:pt x="1288" y="883"/>
                </a:lnTo>
                <a:lnTo>
                  <a:pt x="1293" y="885"/>
                </a:lnTo>
                <a:lnTo>
                  <a:pt x="1299" y="887"/>
                </a:lnTo>
                <a:lnTo>
                  <a:pt x="1305" y="887"/>
                </a:lnTo>
                <a:lnTo>
                  <a:pt x="1318" y="888"/>
                </a:lnTo>
                <a:lnTo>
                  <a:pt x="1332" y="887"/>
                </a:lnTo>
                <a:lnTo>
                  <a:pt x="1345" y="887"/>
                </a:lnTo>
                <a:lnTo>
                  <a:pt x="1358" y="890"/>
                </a:lnTo>
                <a:lnTo>
                  <a:pt x="1365" y="892"/>
                </a:lnTo>
                <a:lnTo>
                  <a:pt x="1370" y="895"/>
                </a:lnTo>
                <a:lnTo>
                  <a:pt x="1375" y="898"/>
                </a:lnTo>
                <a:lnTo>
                  <a:pt x="1380" y="904"/>
                </a:lnTo>
                <a:lnTo>
                  <a:pt x="1386" y="913"/>
                </a:lnTo>
                <a:lnTo>
                  <a:pt x="1395" y="924"/>
                </a:lnTo>
                <a:lnTo>
                  <a:pt x="1405" y="936"/>
                </a:lnTo>
                <a:lnTo>
                  <a:pt x="1415" y="947"/>
                </a:lnTo>
                <a:lnTo>
                  <a:pt x="1426" y="958"/>
                </a:lnTo>
                <a:lnTo>
                  <a:pt x="1439" y="965"/>
                </a:lnTo>
                <a:lnTo>
                  <a:pt x="1445" y="969"/>
                </a:lnTo>
                <a:lnTo>
                  <a:pt x="1451" y="971"/>
                </a:lnTo>
                <a:lnTo>
                  <a:pt x="1457" y="973"/>
                </a:lnTo>
                <a:lnTo>
                  <a:pt x="1464" y="973"/>
                </a:lnTo>
                <a:lnTo>
                  <a:pt x="1468" y="973"/>
                </a:lnTo>
                <a:lnTo>
                  <a:pt x="1472" y="972"/>
                </a:lnTo>
                <a:lnTo>
                  <a:pt x="1475" y="970"/>
                </a:lnTo>
                <a:lnTo>
                  <a:pt x="1478" y="967"/>
                </a:lnTo>
                <a:lnTo>
                  <a:pt x="1483" y="962"/>
                </a:lnTo>
                <a:lnTo>
                  <a:pt x="1488" y="954"/>
                </a:lnTo>
                <a:lnTo>
                  <a:pt x="1492" y="948"/>
                </a:lnTo>
                <a:lnTo>
                  <a:pt x="1496" y="940"/>
                </a:lnTo>
                <a:lnTo>
                  <a:pt x="1500" y="937"/>
                </a:lnTo>
                <a:lnTo>
                  <a:pt x="1503" y="935"/>
                </a:lnTo>
                <a:lnTo>
                  <a:pt x="1506" y="933"/>
                </a:lnTo>
                <a:lnTo>
                  <a:pt x="1510" y="931"/>
                </a:lnTo>
                <a:lnTo>
                  <a:pt x="1519" y="928"/>
                </a:lnTo>
                <a:lnTo>
                  <a:pt x="1526" y="928"/>
                </a:lnTo>
                <a:lnTo>
                  <a:pt x="1530" y="927"/>
                </a:lnTo>
                <a:lnTo>
                  <a:pt x="1533" y="926"/>
                </a:lnTo>
                <a:lnTo>
                  <a:pt x="1537" y="925"/>
                </a:lnTo>
                <a:lnTo>
                  <a:pt x="1542" y="923"/>
                </a:lnTo>
                <a:lnTo>
                  <a:pt x="1576" y="956"/>
                </a:lnTo>
                <a:lnTo>
                  <a:pt x="1605" y="985"/>
                </a:lnTo>
                <a:lnTo>
                  <a:pt x="1619" y="1000"/>
                </a:lnTo>
                <a:lnTo>
                  <a:pt x="1633" y="1016"/>
                </a:lnTo>
                <a:lnTo>
                  <a:pt x="1648" y="1036"/>
                </a:lnTo>
                <a:lnTo>
                  <a:pt x="1664" y="1058"/>
                </a:lnTo>
                <a:lnTo>
                  <a:pt x="1674" y="1069"/>
                </a:lnTo>
                <a:lnTo>
                  <a:pt x="1687" y="1085"/>
                </a:lnTo>
                <a:lnTo>
                  <a:pt x="1691" y="1101"/>
                </a:lnTo>
                <a:lnTo>
                  <a:pt x="1697" y="1116"/>
                </a:lnTo>
                <a:lnTo>
                  <a:pt x="1700" y="1124"/>
                </a:lnTo>
                <a:lnTo>
                  <a:pt x="1706" y="1132"/>
                </a:lnTo>
                <a:lnTo>
                  <a:pt x="1711" y="1139"/>
                </a:lnTo>
                <a:lnTo>
                  <a:pt x="1718" y="1147"/>
                </a:lnTo>
                <a:lnTo>
                  <a:pt x="1723" y="1150"/>
                </a:lnTo>
                <a:lnTo>
                  <a:pt x="1727" y="1154"/>
                </a:lnTo>
                <a:lnTo>
                  <a:pt x="1734" y="1155"/>
                </a:lnTo>
                <a:lnTo>
                  <a:pt x="1739" y="1157"/>
                </a:lnTo>
                <a:lnTo>
                  <a:pt x="1745" y="1158"/>
                </a:lnTo>
                <a:lnTo>
                  <a:pt x="1750" y="1160"/>
                </a:lnTo>
                <a:lnTo>
                  <a:pt x="1755" y="1162"/>
                </a:lnTo>
                <a:lnTo>
                  <a:pt x="1760" y="1167"/>
                </a:lnTo>
                <a:lnTo>
                  <a:pt x="1774" y="1177"/>
                </a:lnTo>
                <a:lnTo>
                  <a:pt x="1787" y="1188"/>
                </a:lnTo>
                <a:lnTo>
                  <a:pt x="1793" y="1196"/>
                </a:lnTo>
                <a:lnTo>
                  <a:pt x="1799" y="1204"/>
                </a:lnTo>
                <a:lnTo>
                  <a:pt x="1800" y="1209"/>
                </a:lnTo>
                <a:lnTo>
                  <a:pt x="1802" y="1215"/>
                </a:lnTo>
                <a:lnTo>
                  <a:pt x="1802" y="1221"/>
                </a:lnTo>
                <a:lnTo>
                  <a:pt x="1803" y="1228"/>
                </a:lnTo>
                <a:lnTo>
                  <a:pt x="1791" y="1244"/>
                </a:lnTo>
                <a:lnTo>
                  <a:pt x="1779" y="1258"/>
                </a:lnTo>
                <a:lnTo>
                  <a:pt x="1772" y="1261"/>
                </a:lnTo>
                <a:lnTo>
                  <a:pt x="1764" y="1263"/>
                </a:lnTo>
                <a:lnTo>
                  <a:pt x="1759" y="1262"/>
                </a:lnTo>
                <a:lnTo>
                  <a:pt x="1752" y="1261"/>
                </a:lnTo>
                <a:lnTo>
                  <a:pt x="1746" y="1260"/>
                </a:lnTo>
                <a:lnTo>
                  <a:pt x="1739" y="1257"/>
                </a:lnTo>
                <a:lnTo>
                  <a:pt x="1727" y="1251"/>
                </a:lnTo>
                <a:lnTo>
                  <a:pt x="1717" y="1243"/>
                </a:lnTo>
                <a:lnTo>
                  <a:pt x="1706" y="1235"/>
                </a:lnTo>
                <a:lnTo>
                  <a:pt x="1698" y="1227"/>
                </a:lnTo>
                <a:lnTo>
                  <a:pt x="1695" y="1223"/>
                </a:lnTo>
                <a:lnTo>
                  <a:pt x="1693" y="1220"/>
                </a:lnTo>
                <a:lnTo>
                  <a:pt x="1692" y="1215"/>
                </a:lnTo>
                <a:lnTo>
                  <a:pt x="1691" y="1212"/>
                </a:lnTo>
                <a:lnTo>
                  <a:pt x="1691" y="1204"/>
                </a:lnTo>
                <a:lnTo>
                  <a:pt x="1691" y="1199"/>
                </a:lnTo>
                <a:lnTo>
                  <a:pt x="1691" y="1194"/>
                </a:lnTo>
                <a:lnTo>
                  <a:pt x="1691" y="1185"/>
                </a:lnTo>
                <a:lnTo>
                  <a:pt x="1691" y="1176"/>
                </a:lnTo>
                <a:lnTo>
                  <a:pt x="1687" y="1170"/>
                </a:lnTo>
                <a:lnTo>
                  <a:pt x="1683" y="1165"/>
                </a:lnTo>
                <a:lnTo>
                  <a:pt x="1678" y="1162"/>
                </a:lnTo>
                <a:lnTo>
                  <a:pt x="1670" y="1160"/>
                </a:lnTo>
                <a:lnTo>
                  <a:pt x="1662" y="1159"/>
                </a:lnTo>
                <a:lnTo>
                  <a:pt x="1652" y="1159"/>
                </a:lnTo>
                <a:lnTo>
                  <a:pt x="1641" y="1159"/>
                </a:lnTo>
                <a:lnTo>
                  <a:pt x="1633" y="1158"/>
                </a:lnTo>
                <a:lnTo>
                  <a:pt x="1627" y="1156"/>
                </a:lnTo>
                <a:lnTo>
                  <a:pt x="1622" y="1154"/>
                </a:lnTo>
                <a:lnTo>
                  <a:pt x="1617" y="1149"/>
                </a:lnTo>
                <a:lnTo>
                  <a:pt x="1614" y="1146"/>
                </a:lnTo>
                <a:lnTo>
                  <a:pt x="1612" y="1142"/>
                </a:lnTo>
                <a:lnTo>
                  <a:pt x="1611" y="1138"/>
                </a:lnTo>
                <a:lnTo>
                  <a:pt x="1611" y="1135"/>
                </a:lnTo>
                <a:lnTo>
                  <a:pt x="1624" y="1120"/>
                </a:lnTo>
                <a:lnTo>
                  <a:pt x="1638" y="1105"/>
                </a:lnTo>
                <a:lnTo>
                  <a:pt x="1638" y="1091"/>
                </a:lnTo>
                <a:lnTo>
                  <a:pt x="1638" y="1085"/>
                </a:lnTo>
                <a:lnTo>
                  <a:pt x="1626" y="1085"/>
                </a:lnTo>
                <a:lnTo>
                  <a:pt x="1618" y="1088"/>
                </a:lnTo>
                <a:lnTo>
                  <a:pt x="1614" y="1091"/>
                </a:lnTo>
                <a:lnTo>
                  <a:pt x="1610" y="1095"/>
                </a:lnTo>
                <a:lnTo>
                  <a:pt x="1606" y="1098"/>
                </a:lnTo>
                <a:lnTo>
                  <a:pt x="1603" y="1102"/>
                </a:lnTo>
                <a:lnTo>
                  <a:pt x="1598" y="1104"/>
                </a:lnTo>
                <a:lnTo>
                  <a:pt x="1591" y="1105"/>
                </a:lnTo>
                <a:lnTo>
                  <a:pt x="1588" y="1104"/>
                </a:lnTo>
                <a:lnTo>
                  <a:pt x="1584" y="1102"/>
                </a:lnTo>
                <a:lnTo>
                  <a:pt x="1579" y="1099"/>
                </a:lnTo>
                <a:lnTo>
                  <a:pt x="1575" y="1096"/>
                </a:lnTo>
                <a:lnTo>
                  <a:pt x="1571" y="1092"/>
                </a:lnTo>
                <a:lnTo>
                  <a:pt x="1568" y="1089"/>
                </a:lnTo>
                <a:lnTo>
                  <a:pt x="1565" y="1084"/>
                </a:lnTo>
                <a:lnTo>
                  <a:pt x="1564" y="1081"/>
                </a:lnTo>
                <a:lnTo>
                  <a:pt x="1564" y="1073"/>
                </a:lnTo>
                <a:lnTo>
                  <a:pt x="1567" y="1067"/>
                </a:lnTo>
                <a:lnTo>
                  <a:pt x="1569" y="1062"/>
                </a:lnTo>
                <a:lnTo>
                  <a:pt x="1571" y="1057"/>
                </a:lnTo>
                <a:lnTo>
                  <a:pt x="1577" y="1051"/>
                </a:lnTo>
                <a:lnTo>
                  <a:pt x="1584" y="1042"/>
                </a:lnTo>
                <a:lnTo>
                  <a:pt x="1574" y="1036"/>
                </a:lnTo>
                <a:lnTo>
                  <a:pt x="1565" y="1029"/>
                </a:lnTo>
                <a:lnTo>
                  <a:pt x="1561" y="1028"/>
                </a:lnTo>
                <a:lnTo>
                  <a:pt x="1558" y="1027"/>
                </a:lnTo>
                <a:lnTo>
                  <a:pt x="1556" y="1027"/>
                </a:lnTo>
                <a:lnTo>
                  <a:pt x="1555" y="1028"/>
                </a:lnTo>
                <a:lnTo>
                  <a:pt x="1554" y="1029"/>
                </a:lnTo>
                <a:lnTo>
                  <a:pt x="1553" y="1031"/>
                </a:lnTo>
                <a:lnTo>
                  <a:pt x="1544" y="1030"/>
                </a:lnTo>
                <a:lnTo>
                  <a:pt x="1535" y="1029"/>
                </a:lnTo>
                <a:lnTo>
                  <a:pt x="1528" y="1027"/>
                </a:lnTo>
                <a:lnTo>
                  <a:pt x="1521" y="1024"/>
                </a:lnTo>
                <a:lnTo>
                  <a:pt x="1510" y="1016"/>
                </a:lnTo>
                <a:lnTo>
                  <a:pt x="1499" y="1007"/>
                </a:lnTo>
                <a:lnTo>
                  <a:pt x="1495" y="1017"/>
                </a:lnTo>
                <a:lnTo>
                  <a:pt x="1490" y="1028"/>
                </a:lnTo>
                <a:lnTo>
                  <a:pt x="1488" y="1032"/>
                </a:lnTo>
                <a:lnTo>
                  <a:pt x="1483" y="1036"/>
                </a:lnTo>
                <a:lnTo>
                  <a:pt x="1480" y="1038"/>
                </a:lnTo>
                <a:lnTo>
                  <a:pt x="1476" y="1039"/>
                </a:lnTo>
                <a:lnTo>
                  <a:pt x="1469" y="1038"/>
                </a:lnTo>
                <a:lnTo>
                  <a:pt x="1463" y="1037"/>
                </a:lnTo>
                <a:lnTo>
                  <a:pt x="1457" y="1035"/>
                </a:lnTo>
                <a:lnTo>
                  <a:pt x="1451" y="1030"/>
                </a:lnTo>
                <a:lnTo>
                  <a:pt x="1440" y="1022"/>
                </a:lnTo>
                <a:lnTo>
                  <a:pt x="1429" y="1012"/>
                </a:lnTo>
                <a:lnTo>
                  <a:pt x="1411" y="990"/>
                </a:lnTo>
                <a:lnTo>
                  <a:pt x="1395" y="973"/>
                </a:lnTo>
                <a:lnTo>
                  <a:pt x="1387" y="967"/>
                </a:lnTo>
                <a:lnTo>
                  <a:pt x="1379" y="962"/>
                </a:lnTo>
                <a:lnTo>
                  <a:pt x="1370" y="957"/>
                </a:lnTo>
                <a:lnTo>
                  <a:pt x="1361" y="953"/>
                </a:lnTo>
                <a:lnTo>
                  <a:pt x="1342" y="947"/>
                </a:lnTo>
                <a:lnTo>
                  <a:pt x="1323" y="940"/>
                </a:lnTo>
                <a:lnTo>
                  <a:pt x="1303" y="935"/>
                </a:lnTo>
                <a:lnTo>
                  <a:pt x="1283" y="930"/>
                </a:lnTo>
                <a:lnTo>
                  <a:pt x="1272" y="925"/>
                </a:lnTo>
                <a:lnTo>
                  <a:pt x="1262" y="921"/>
                </a:lnTo>
                <a:lnTo>
                  <a:pt x="1251" y="917"/>
                </a:lnTo>
                <a:lnTo>
                  <a:pt x="1242" y="911"/>
                </a:lnTo>
                <a:lnTo>
                  <a:pt x="1188" y="911"/>
                </a:lnTo>
                <a:lnTo>
                  <a:pt x="1161" y="911"/>
                </a:lnTo>
                <a:lnTo>
                  <a:pt x="1151" y="911"/>
                </a:lnTo>
                <a:lnTo>
                  <a:pt x="1149" y="911"/>
                </a:lnTo>
                <a:lnTo>
                  <a:pt x="1128" y="906"/>
                </a:lnTo>
                <a:lnTo>
                  <a:pt x="1106" y="900"/>
                </a:lnTo>
                <a:lnTo>
                  <a:pt x="1083" y="894"/>
                </a:lnTo>
                <a:lnTo>
                  <a:pt x="1060" y="886"/>
                </a:lnTo>
                <a:lnTo>
                  <a:pt x="1049" y="882"/>
                </a:lnTo>
                <a:lnTo>
                  <a:pt x="1039" y="877"/>
                </a:lnTo>
                <a:lnTo>
                  <a:pt x="1029" y="870"/>
                </a:lnTo>
                <a:lnTo>
                  <a:pt x="1020" y="864"/>
                </a:lnTo>
                <a:lnTo>
                  <a:pt x="1012" y="856"/>
                </a:lnTo>
                <a:lnTo>
                  <a:pt x="1004" y="847"/>
                </a:lnTo>
                <a:lnTo>
                  <a:pt x="998" y="838"/>
                </a:lnTo>
                <a:lnTo>
                  <a:pt x="991" y="827"/>
                </a:lnTo>
                <a:lnTo>
                  <a:pt x="973" y="834"/>
                </a:lnTo>
                <a:lnTo>
                  <a:pt x="954" y="841"/>
                </a:lnTo>
                <a:lnTo>
                  <a:pt x="936" y="847"/>
                </a:lnTo>
                <a:lnTo>
                  <a:pt x="922" y="854"/>
                </a:lnTo>
                <a:lnTo>
                  <a:pt x="925" y="860"/>
                </a:lnTo>
                <a:lnTo>
                  <a:pt x="928" y="867"/>
                </a:lnTo>
                <a:lnTo>
                  <a:pt x="933" y="871"/>
                </a:lnTo>
                <a:lnTo>
                  <a:pt x="938" y="877"/>
                </a:lnTo>
                <a:lnTo>
                  <a:pt x="933" y="883"/>
                </a:lnTo>
                <a:lnTo>
                  <a:pt x="925" y="891"/>
                </a:lnTo>
                <a:lnTo>
                  <a:pt x="917" y="898"/>
                </a:lnTo>
                <a:lnTo>
                  <a:pt x="907" y="907"/>
                </a:lnTo>
                <a:lnTo>
                  <a:pt x="884" y="922"/>
                </a:lnTo>
                <a:lnTo>
                  <a:pt x="859" y="938"/>
                </a:lnTo>
                <a:lnTo>
                  <a:pt x="833" y="951"/>
                </a:lnTo>
                <a:lnTo>
                  <a:pt x="808" y="963"/>
                </a:lnTo>
                <a:lnTo>
                  <a:pt x="797" y="967"/>
                </a:lnTo>
                <a:lnTo>
                  <a:pt x="786" y="971"/>
                </a:lnTo>
                <a:lnTo>
                  <a:pt x="776" y="973"/>
                </a:lnTo>
                <a:lnTo>
                  <a:pt x="769" y="973"/>
                </a:lnTo>
                <a:lnTo>
                  <a:pt x="762" y="973"/>
                </a:lnTo>
                <a:lnTo>
                  <a:pt x="756" y="971"/>
                </a:lnTo>
                <a:lnTo>
                  <a:pt x="754" y="969"/>
                </a:lnTo>
                <a:lnTo>
                  <a:pt x="751" y="966"/>
                </a:lnTo>
                <a:lnTo>
                  <a:pt x="750" y="964"/>
                </a:lnTo>
                <a:lnTo>
                  <a:pt x="749" y="962"/>
                </a:lnTo>
                <a:lnTo>
                  <a:pt x="750" y="958"/>
                </a:lnTo>
                <a:lnTo>
                  <a:pt x="751" y="954"/>
                </a:lnTo>
                <a:lnTo>
                  <a:pt x="754" y="952"/>
                </a:lnTo>
                <a:lnTo>
                  <a:pt x="756" y="951"/>
                </a:lnTo>
                <a:lnTo>
                  <a:pt x="761" y="948"/>
                </a:lnTo>
                <a:lnTo>
                  <a:pt x="764" y="946"/>
                </a:lnTo>
                <a:lnTo>
                  <a:pt x="762" y="943"/>
                </a:lnTo>
                <a:lnTo>
                  <a:pt x="761" y="939"/>
                </a:lnTo>
                <a:lnTo>
                  <a:pt x="761" y="937"/>
                </a:lnTo>
                <a:lnTo>
                  <a:pt x="762" y="935"/>
                </a:lnTo>
                <a:lnTo>
                  <a:pt x="763" y="932"/>
                </a:lnTo>
                <a:lnTo>
                  <a:pt x="764" y="926"/>
                </a:lnTo>
                <a:lnTo>
                  <a:pt x="765" y="920"/>
                </a:lnTo>
                <a:lnTo>
                  <a:pt x="765" y="913"/>
                </a:lnTo>
                <a:lnTo>
                  <a:pt x="768" y="907"/>
                </a:lnTo>
                <a:lnTo>
                  <a:pt x="769" y="900"/>
                </a:lnTo>
                <a:lnTo>
                  <a:pt x="772" y="894"/>
                </a:lnTo>
                <a:lnTo>
                  <a:pt x="775" y="888"/>
                </a:lnTo>
                <a:lnTo>
                  <a:pt x="778" y="883"/>
                </a:lnTo>
                <a:lnTo>
                  <a:pt x="783" y="878"/>
                </a:lnTo>
                <a:lnTo>
                  <a:pt x="787" y="872"/>
                </a:lnTo>
                <a:lnTo>
                  <a:pt x="792" y="868"/>
                </a:lnTo>
                <a:lnTo>
                  <a:pt x="799" y="864"/>
                </a:lnTo>
                <a:lnTo>
                  <a:pt x="805" y="859"/>
                </a:lnTo>
                <a:lnTo>
                  <a:pt x="821" y="852"/>
                </a:lnTo>
                <a:lnTo>
                  <a:pt x="838" y="845"/>
                </a:lnTo>
                <a:lnTo>
                  <a:pt x="838" y="837"/>
                </a:lnTo>
                <a:lnTo>
                  <a:pt x="838" y="827"/>
                </a:lnTo>
                <a:lnTo>
                  <a:pt x="826" y="827"/>
                </a:lnTo>
                <a:lnTo>
                  <a:pt x="818" y="827"/>
                </a:lnTo>
                <a:lnTo>
                  <a:pt x="811" y="828"/>
                </a:lnTo>
                <a:lnTo>
                  <a:pt x="801" y="831"/>
                </a:lnTo>
                <a:lnTo>
                  <a:pt x="790" y="835"/>
                </a:lnTo>
                <a:lnTo>
                  <a:pt x="778" y="842"/>
                </a:lnTo>
                <a:lnTo>
                  <a:pt x="765" y="851"/>
                </a:lnTo>
                <a:lnTo>
                  <a:pt x="754" y="860"/>
                </a:lnTo>
                <a:lnTo>
                  <a:pt x="741" y="870"/>
                </a:lnTo>
                <a:lnTo>
                  <a:pt x="728" y="881"/>
                </a:lnTo>
                <a:lnTo>
                  <a:pt x="715" y="893"/>
                </a:lnTo>
                <a:lnTo>
                  <a:pt x="704" y="906"/>
                </a:lnTo>
                <a:lnTo>
                  <a:pt x="693" y="918"/>
                </a:lnTo>
                <a:lnTo>
                  <a:pt x="683" y="931"/>
                </a:lnTo>
                <a:lnTo>
                  <a:pt x="676" y="943"/>
                </a:lnTo>
                <a:lnTo>
                  <a:pt x="670" y="954"/>
                </a:lnTo>
                <a:lnTo>
                  <a:pt x="668" y="961"/>
                </a:lnTo>
                <a:lnTo>
                  <a:pt x="666" y="966"/>
                </a:lnTo>
                <a:lnTo>
                  <a:pt x="665" y="972"/>
                </a:lnTo>
                <a:lnTo>
                  <a:pt x="665" y="977"/>
                </a:lnTo>
                <a:lnTo>
                  <a:pt x="665" y="990"/>
                </a:lnTo>
                <a:lnTo>
                  <a:pt x="665" y="1004"/>
                </a:lnTo>
                <a:lnTo>
                  <a:pt x="664" y="1011"/>
                </a:lnTo>
                <a:lnTo>
                  <a:pt x="663" y="1017"/>
                </a:lnTo>
                <a:lnTo>
                  <a:pt x="662" y="1023"/>
                </a:lnTo>
                <a:lnTo>
                  <a:pt x="659" y="1028"/>
                </a:lnTo>
                <a:lnTo>
                  <a:pt x="655" y="1033"/>
                </a:lnTo>
                <a:lnTo>
                  <a:pt x="652" y="1038"/>
                </a:lnTo>
                <a:lnTo>
                  <a:pt x="648" y="1042"/>
                </a:lnTo>
                <a:lnTo>
                  <a:pt x="642" y="1045"/>
                </a:lnTo>
                <a:lnTo>
                  <a:pt x="632" y="1052"/>
                </a:lnTo>
                <a:lnTo>
                  <a:pt x="620" y="1058"/>
                </a:lnTo>
                <a:lnTo>
                  <a:pt x="606" y="1064"/>
                </a:lnTo>
                <a:lnTo>
                  <a:pt x="592" y="1069"/>
                </a:lnTo>
                <a:lnTo>
                  <a:pt x="584" y="1075"/>
                </a:lnTo>
                <a:lnTo>
                  <a:pt x="578" y="1079"/>
                </a:lnTo>
                <a:lnTo>
                  <a:pt x="571" y="1084"/>
                </a:lnTo>
                <a:lnTo>
                  <a:pt x="567" y="1090"/>
                </a:lnTo>
                <a:lnTo>
                  <a:pt x="558" y="1101"/>
                </a:lnTo>
                <a:lnTo>
                  <a:pt x="550" y="1112"/>
                </a:lnTo>
                <a:lnTo>
                  <a:pt x="544" y="1119"/>
                </a:lnTo>
                <a:lnTo>
                  <a:pt x="538" y="1124"/>
                </a:lnTo>
                <a:lnTo>
                  <a:pt x="531" y="1130"/>
                </a:lnTo>
                <a:lnTo>
                  <a:pt x="525" y="1135"/>
                </a:lnTo>
                <a:lnTo>
                  <a:pt x="510" y="1145"/>
                </a:lnTo>
                <a:lnTo>
                  <a:pt x="493" y="1154"/>
                </a:lnTo>
                <a:lnTo>
                  <a:pt x="478" y="1162"/>
                </a:lnTo>
                <a:lnTo>
                  <a:pt x="463" y="1171"/>
                </a:lnTo>
                <a:lnTo>
                  <a:pt x="449" y="1179"/>
                </a:lnTo>
                <a:lnTo>
                  <a:pt x="438" y="1189"/>
                </a:lnTo>
                <a:lnTo>
                  <a:pt x="433" y="1195"/>
                </a:lnTo>
                <a:lnTo>
                  <a:pt x="426" y="1199"/>
                </a:lnTo>
                <a:lnTo>
                  <a:pt x="420" y="1203"/>
                </a:lnTo>
                <a:lnTo>
                  <a:pt x="412" y="1208"/>
                </a:lnTo>
                <a:lnTo>
                  <a:pt x="396" y="1216"/>
                </a:lnTo>
                <a:lnTo>
                  <a:pt x="378" y="1224"/>
                </a:lnTo>
                <a:lnTo>
                  <a:pt x="360" y="1230"/>
                </a:lnTo>
                <a:lnTo>
                  <a:pt x="340" y="1236"/>
                </a:lnTo>
                <a:lnTo>
                  <a:pt x="322" y="1240"/>
                </a:lnTo>
                <a:lnTo>
                  <a:pt x="303" y="1243"/>
                </a:lnTo>
                <a:lnTo>
                  <a:pt x="293" y="1245"/>
                </a:lnTo>
                <a:lnTo>
                  <a:pt x="282" y="1249"/>
                </a:lnTo>
                <a:lnTo>
                  <a:pt x="271" y="1253"/>
                </a:lnTo>
                <a:lnTo>
                  <a:pt x="261" y="1258"/>
                </a:lnTo>
                <a:lnTo>
                  <a:pt x="242" y="1271"/>
                </a:lnTo>
                <a:lnTo>
                  <a:pt x="223" y="1283"/>
                </a:lnTo>
                <a:lnTo>
                  <a:pt x="214" y="1290"/>
                </a:lnTo>
                <a:lnTo>
                  <a:pt x="204" y="1295"/>
                </a:lnTo>
                <a:lnTo>
                  <a:pt x="193" y="1300"/>
                </a:lnTo>
                <a:lnTo>
                  <a:pt x="184" y="1303"/>
                </a:lnTo>
                <a:lnTo>
                  <a:pt x="172" y="1305"/>
                </a:lnTo>
                <a:lnTo>
                  <a:pt x="160" y="1306"/>
                </a:lnTo>
                <a:lnTo>
                  <a:pt x="148" y="1305"/>
                </a:lnTo>
                <a:lnTo>
                  <a:pt x="135" y="1302"/>
                </a:lnTo>
                <a:lnTo>
                  <a:pt x="139" y="1296"/>
                </a:lnTo>
                <a:lnTo>
                  <a:pt x="144" y="1292"/>
                </a:lnTo>
                <a:lnTo>
                  <a:pt x="148" y="1289"/>
                </a:lnTo>
                <a:lnTo>
                  <a:pt x="153" y="1286"/>
                </a:lnTo>
                <a:lnTo>
                  <a:pt x="163" y="1282"/>
                </a:lnTo>
                <a:lnTo>
                  <a:pt x="174" y="1279"/>
                </a:lnTo>
                <a:lnTo>
                  <a:pt x="185" y="1278"/>
                </a:lnTo>
                <a:lnTo>
                  <a:pt x="196" y="1276"/>
                </a:lnTo>
                <a:lnTo>
                  <a:pt x="207" y="1273"/>
                </a:lnTo>
                <a:lnTo>
                  <a:pt x="219" y="1266"/>
                </a:lnTo>
                <a:lnTo>
                  <a:pt x="226" y="1262"/>
                </a:lnTo>
                <a:lnTo>
                  <a:pt x="233" y="1254"/>
                </a:lnTo>
                <a:lnTo>
                  <a:pt x="240" y="1247"/>
                </a:lnTo>
                <a:lnTo>
                  <a:pt x="246" y="1238"/>
                </a:lnTo>
                <a:lnTo>
                  <a:pt x="253" y="1230"/>
                </a:lnTo>
                <a:lnTo>
                  <a:pt x="259" y="1223"/>
                </a:lnTo>
                <a:lnTo>
                  <a:pt x="266" y="1216"/>
                </a:lnTo>
                <a:lnTo>
                  <a:pt x="273" y="1212"/>
                </a:lnTo>
                <a:lnTo>
                  <a:pt x="277" y="1210"/>
                </a:lnTo>
                <a:lnTo>
                  <a:pt x="283" y="1207"/>
                </a:lnTo>
                <a:lnTo>
                  <a:pt x="288" y="1205"/>
                </a:lnTo>
                <a:lnTo>
                  <a:pt x="294" y="1204"/>
                </a:lnTo>
                <a:lnTo>
                  <a:pt x="306" y="1202"/>
                </a:lnTo>
                <a:lnTo>
                  <a:pt x="316" y="1202"/>
                </a:lnTo>
                <a:lnTo>
                  <a:pt x="327" y="1201"/>
                </a:lnTo>
                <a:lnTo>
                  <a:pt x="337" y="1198"/>
                </a:lnTo>
                <a:lnTo>
                  <a:pt x="341" y="1197"/>
                </a:lnTo>
                <a:lnTo>
                  <a:pt x="345" y="1194"/>
                </a:lnTo>
                <a:lnTo>
                  <a:pt x="350" y="1190"/>
                </a:lnTo>
                <a:lnTo>
                  <a:pt x="353" y="1185"/>
                </a:lnTo>
                <a:lnTo>
                  <a:pt x="360" y="1178"/>
                </a:lnTo>
                <a:lnTo>
                  <a:pt x="366" y="1172"/>
                </a:lnTo>
                <a:lnTo>
                  <a:pt x="372" y="1164"/>
                </a:lnTo>
                <a:lnTo>
                  <a:pt x="380" y="1159"/>
                </a:lnTo>
                <a:lnTo>
                  <a:pt x="397" y="1146"/>
                </a:lnTo>
                <a:lnTo>
                  <a:pt x="417" y="1135"/>
                </a:lnTo>
                <a:lnTo>
                  <a:pt x="455" y="1113"/>
                </a:lnTo>
                <a:lnTo>
                  <a:pt x="488" y="1093"/>
                </a:lnTo>
                <a:lnTo>
                  <a:pt x="494" y="1088"/>
                </a:lnTo>
                <a:lnTo>
                  <a:pt x="501" y="1082"/>
                </a:lnTo>
                <a:lnTo>
                  <a:pt x="506" y="1076"/>
                </a:lnTo>
                <a:lnTo>
                  <a:pt x="511" y="1069"/>
                </a:lnTo>
                <a:lnTo>
                  <a:pt x="519" y="1055"/>
                </a:lnTo>
                <a:lnTo>
                  <a:pt x="527" y="1041"/>
                </a:lnTo>
                <a:lnTo>
                  <a:pt x="534" y="1026"/>
                </a:lnTo>
                <a:lnTo>
                  <a:pt x="544" y="1013"/>
                </a:lnTo>
                <a:lnTo>
                  <a:pt x="548" y="1006"/>
                </a:lnTo>
                <a:lnTo>
                  <a:pt x="555" y="1000"/>
                </a:lnTo>
                <a:lnTo>
                  <a:pt x="561" y="993"/>
                </a:lnTo>
                <a:lnTo>
                  <a:pt x="569" y="988"/>
                </a:lnTo>
                <a:lnTo>
                  <a:pt x="545" y="988"/>
                </a:lnTo>
                <a:lnTo>
                  <a:pt x="542" y="988"/>
                </a:lnTo>
                <a:lnTo>
                  <a:pt x="527" y="997"/>
                </a:lnTo>
                <a:lnTo>
                  <a:pt x="513" y="1004"/>
                </a:lnTo>
                <a:lnTo>
                  <a:pt x="505" y="1007"/>
                </a:lnTo>
                <a:lnTo>
                  <a:pt x="498" y="1010"/>
                </a:lnTo>
                <a:lnTo>
                  <a:pt x="490" y="1011"/>
                </a:lnTo>
                <a:lnTo>
                  <a:pt x="480" y="1012"/>
                </a:lnTo>
                <a:lnTo>
                  <a:pt x="474" y="1012"/>
                </a:lnTo>
                <a:lnTo>
                  <a:pt x="467" y="1011"/>
                </a:lnTo>
                <a:lnTo>
                  <a:pt x="461" y="1009"/>
                </a:lnTo>
                <a:lnTo>
                  <a:pt x="456" y="1006"/>
                </a:lnTo>
                <a:lnTo>
                  <a:pt x="445" y="1002"/>
                </a:lnTo>
                <a:lnTo>
                  <a:pt x="434" y="997"/>
                </a:lnTo>
                <a:lnTo>
                  <a:pt x="428" y="1013"/>
                </a:lnTo>
                <a:lnTo>
                  <a:pt x="423" y="1027"/>
                </a:lnTo>
                <a:lnTo>
                  <a:pt x="408" y="1022"/>
                </a:lnTo>
                <a:lnTo>
                  <a:pt x="396" y="1016"/>
                </a:lnTo>
                <a:lnTo>
                  <a:pt x="385" y="1012"/>
                </a:lnTo>
                <a:lnTo>
                  <a:pt x="377" y="1006"/>
                </a:lnTo>
                <a:lnTo>
                  <a:pt x="360" y="996"/>
                </a:lnTo>
                <a:lnTo>
                  <a:pt x="342" y="980"/>
                </a:lnTo>
                <a:lnTo>
                  <a:pt x="340" y="989"/>
                </a:lnTo>
                <a:lnTo>
                  <a:pt x="339" y="996"/>
                </a:lnTo>
                <a:lnTo>
                  <a:pt x="338" y="1002"/>
                </a:lnTo>
                <a:lnTo>
                  <a:pt x="338" y="1007"/>
                </a:lnTo>
                <a:lnTo>
                  <a:pt x="326" y="1007"/>
                </a:lnTo>
                <a:lnTo>
                  <a:pt x="318" y="1007"/>
                </a:lnTo>
                <a:lnTo>
                  <a:pt x="304" y="1014"/>
                </a:lnTo>
                <a:lnTo>
                  <a:pt x="293" y="1019"/>
                </a:lnTo>
                <a:lnTo>
                  <a:pt x="289" y="1018"/>
                </a:lnTo>
                <a:lnTo>
                  <a:pt x="286" y="1015"/>
                </a:lnTo>
                <a:lnTo>
                  <a:pt x="284" y="1010"/>
                </a:lnTo>
                <a:lnTo>
                  <a:pt x="282" y="1004"/>
                </a:lnTo>
                <a:lnTo>
                  <a:pt x="279" y="990"/>
                </a:lnTo>
                <a:lnTo>
                  <a:pt x="276" y="977"/>
                </a:lnTo>
                <a:lnTo>
                  <a:pt x="276" y="965"/>
                </a:lnTo>
                <a:lnTo>
                  <a:pt x="276" y="958"/>
                </a:lnTo>
                <a:lnTo>
                  <a:pt x="276" y="951"/>
                </a:lnTo>
                <a:lnTo>
                  <a:pt x="276" y="943"/>
                </a:lnTo>
                <a:lnTo>
                  <a:pt x="276" y="937"/>
                </a:lnTo>
                <a:lnTo>
                  <a:pt x="275" y="930"/>
                </a:lnTo>
                <a:lnTo>
                  <a:pt x="273" y="925"/>
                </a:lnTo>
                <a:lnTo>
                  <a:pt x="270" y="922"/>
                </a:lnTo>
                <a:lnTo>
                  <a:pt x="267" y="920"/>
                </a:lnTo>
                <a:lnTo>
                  <a:pt x="261" y="919"/>
                </a:lnTo>
                <a:lnTo>
                  <a:pt x="257" y="920"/>
                </a:lnTo>
                <a:lnTo>
                  <a:pt x="253" y="923"/>
                </a:lnTo>
                <a:lnTo>
                  <a:pt x="247" y="927"/>
                </a:lnTo>
                <a:lnTo>
                  <a:pt x="243" y="933"/>
                </a:lnTo>
                <a:lnTo>
                  <a:pt x="235" y="941"/>
                </a:lnTo>
                <a:lnTo>
                  <a:pt x="231" y="946"/>
                </a:lnTo>
                <a:lnTo>
                  <a:pt x="226" y="946"/>
                </a:lnTo>
                <a:lnTo>
                  <a:pt x="219" y="944"/>
                </a:lnTo>
                <a:lnTo>
                  <a:pt x="213" y="940"/>
                </a:lnTo>
                <a:lnTo>
                  <a:pt x="204" y="936"/>
                </a:lnTo>
                <a:lnTo>
                  <a:pt x="187" y="925"/>
                </a:lnTo>
                <a:lnTo>
                  <a:pt x="168" y="913"/>
                </a:lnTo>
                <a:lnTo>
                  <a:pt x="151" y="900"/>
                </a:lnTo>
                <a:lnTo>
                  <a:pt x="135" y="887"/>
                </a:lnTo>
                <a:lnTo>
                  <a:pt x="123" y="877"/>
                </a:lnTo>
                <a:lnTo>
                  <a:pt x="116" y="869"/>
                </a:lnTo>
                <a:lnTo>
                  <a:pt x="128" y="867"/>
                </a:lnTo>
                <a:lnTo>
                  <a:pt x="143" y="865"/>
                </a:lnTo>
                <a:lnTo>
                  <a:pt x="139" y="858"/>
                </a:lnTo>
                <a:lnTo>
                  <a:pt x="135" y="852"/>
                </a:lnTo>
                <a:lnTo>
                  <a:pt x="130" y="846"/>
                </a:lnTo>
                <a:lnTo>
                  <a:pt x="125" y="841"/>
                </a:lnTo>
                <a:lnTo>
                  <a:pt x="113" y="832"/>
                </a:lnTo>
                <a:lnTo>
                  <a:pt x="101" y="824"/>
                </a:lnTo>
                <a:lnTo>
                  <a:pt x="91" y="817"/>
                </a:lnTo>
                <a:lnTo>
                  <a:pt x="82" y="809"/>
                </a:lnTo>
                <a:lnTo>
                  <a:pt x="78" y="805"/>
                </a:lnTo>
                <a:lnTo>
                  <a:pt x="76" y="801"/>
                </a:lnTo>
                <a:lnTo>
                  <a:pt x="73" y="797"/>
                </a:lnTo>
                <a:lnTo>
                  <a:pt x="73" y="792"/>
                </a:lnTo>
                <a:lnTo>
                  <a:pt x="74" y="781"/>
                </a:lnTo>
                <a:lnTo>
                  <a:pt x="77" y="772"/>
                </a:lnTo>
                <a:lnTo>
                  <a:pt x="82" y="763"/>
                </a:lnTo>
                <a:lnTo>
                  <a:pt x="87" y="753"/>
                </a:lnTo>
                <a:lnTo>
                  <a:pt x="95" y="746"/>
                </a:lnTo>
                <a:lnTo>
                  <a:pt x="104" y="737"/>
                </a:lnTo>
                <a:lnTo>
                  <a:pt x="113" y="729"/>
                </a:lnTo>
                <a:lnTo>
                  <a:pt x="123" y="723"/>
                </a:lnTo>
                <a:lnTo>
                  <a:pt x="134" y="716"/>
                </a:lnTo>
                <a:lnTo>
                  <a:pt x="145" y="711"/>
                </a:lnTo>
                <a:lnTo>
                  <a:pt x="155" y="707"/>
                </a:lnTo>
                <a:lnTo>
                  <a:pt x="165" y="702"/>
                </a:lnTo>
                <a:lnTo>
                  <a:pt x="175" y="699"/>
                </a:lnTo>
                <a:lnTo>
                  <a:pt x="185" y="697"/>
                </a:lnTo>
                <a:lnTo>
                  <a:pt x="192" y="696"/>
                </a:lnTo>
                <a:lnTo>
                  <a:pt x="200" y="695"/>
                </a:lnTo>
                <a:lnTo>
                  <a:pt x="209" y="694"/>
                </a:lnTo>
                <a:lnTo>
                  <a:pt x="227" y="688"/>
                </a:lnTo>
                <a:lnTo>
                  <a:pt x="248" y="681"/>
                </a:lnTo>
                <a:lnTo>
                  <a:pt x="271" y="671"/>
                </a:lnTo>
                <a:lnTo>
                  <a:pt x="294" y="660"/>
                </a:lnTo>
                <a:lnTo>
                  <a:pt x="312" y="649"/>
                </a:lnTo>
                <a:lnTo>
                  <a:pt x="320" y="644"/>
                </a:lnTo>
                <a:lnTo>
                  <a:pt x="326" y="639"/>
                </a:lnTo>
                <a:lnTo>
                  <a:pt x="329" y="634"/>
                </a:lnTo>
                <a:lnTo>
                  <a:pt x="330" y="630"/>
                </a:lnTo>
                <a:lnTo>
                  <a:pt x="329" y="624"/>
                </a:lnTo>
                <a:lnTo>
                  <a:pt x="326" y="618"/>
                </a:lnTo>
                <a:lnTo>
                  <a:pt x="322" y="611"/>
                </a:lnTo>
                <a:lnTo>
                  <a:pt x="317" y="605"/>
                </a:lnTo>
                <a:lnTo>
                  <a:pt x="308" y="594"/>
                </a:lnTo>
                <a:lnTo>
                  <a:pt x="303" y="587"/>
                </a:lnTo>
                <a:lnTo>
                  <a:pt x="312" y="582"/>
                </a:lnTo>
                <a:lnTo>
                  <a:pt x="316" y="581"/>
                </a:lnTo>
                <a:lnTo>
                  <a:pt x="321" y="582"/>
                </a:lnTo>
                <a:lnTo>
                  <a:pt x="327" y="587"/>
                </a:lnTo>
                <a:lnTo>
                  <a:pt x="327" y="564"/>
                </a:lnTo>
                <a:lnTo>
                  <a:pt x="327" y="560"/>
                </a:lnTo>
                <a:lnTo>
                  <a:pt x="312" y="560"/>
                </a:lnTo>
                <a:lnTo>
                  <a:pt x="303" y="560"/>
                </a:lnTo>
                <a:lnTo>
                  <a:pt x="299" y="561"/>
                </a:lnTo>
                <a:lnTo>
                  <a:pt x="294" y="562"/>
                </a:lnTo>
                <a:lnTo>
                  <a:pt x="289" y="563"/>
                </a:lnTo>
                <a:lnTo>
                  <a:pt x="286" y="565"/>
                </a:lnTo>
                <a:lnTo>
                  <a:pt x="277" y="569"/>
                </a:lnTo>
                <a:lnTo>
                  <a:pt x="270" y="576"/>
                </a:lnTo>
                <a:lnTo>
                  <a:pt x="261" y="581"/>
                </a:lnTo>
                <a:lnTo>
                  <a:pt x="253" y="586"/>
                </a:lnTo>
                <a:lnTo>
                  <a:pt x="248" y="588"/>
                </a:lnTo>
                <a:lnTo>
                  <a:pt x="243" y="590"/>
                </a:lnTo>
                <a:lnTo>
                  <a:pt x="236" y="591"/>
                </a:lnTo>
                <a:lnTo>
                  <a:pt x="231" y="591"/>
                </a:lnTo>
                <a:lnTo>
                  <a:pt x="218" y="590"/>
                </a:lnTo>
                <a:lnTo>
                  <a:pt x="208" y="588"/>
                </a:lnTo>
                <a:lnTo>
                  <a:pt x="200" y="586"/>
                </a:lnTo>
                <a:lnTo>
                  <a:pt x="191" y="582"/>
                </a:lnTo>
                <a:lnTo>
                  <a:pt x="184" y="580"/>
                </a:lnTo>
                <a:lnTo>
                  <a:pt x="175" y="578"/>
                </a:lnTo>
                <a:lnTo>
                  <a:pt x="167" y="578"/>
                </a:lnTo>
                <a:lnTo>
                  <a:pt x="158" y="579"/>
                </a:lnTo>
                <a:lnTo>
                  <a:pt x="131" y="579"/>
                </a:lnTo>
                <a:lnTo>
                  <a:pt x="105" y="579"/>
                </a:lnTo>
                <a:lnTo>
                  <a:pt x="83" y="579"/>
                </a:lnTo>
                <a:lnTo>
                  <a:pt x="69" y="579"/>
                </a:lnTo>
                <a:lnTo>
                  <a:pt x="67" y="570"/>
                </a:lnTo>
                <a:lnTo>
                  <a:pt x="64" y="562"/>
                </a:lnTo>
                <a:lnTo>
                  <a:pt x="60" y="555"/>
                </a:lnTo>
                <a:lnTo>
                  <a:pt x="56" y="550"/>
                </a:lnTo>
                <a:lnTo>
                  <a:pt x="52" y="544"/>
                </a:lnTo>
                <a:lnTo>
                  <a:pt x="50" y="540"/>
                </a:lnTo>
                <a:lnTo>
                  <a:pt x="46" y="535"/>
                </a:lnTo>
                <a:lnTo>
                  <a:pt x="46" y="529"/>
                </a:lnTo>
                <a:lnTo>
                  <a:pt x="50" y="514"/>
                </a:lnTo>
                <a:lnTo>
                  <a:pt x="40" y="513"/>
                </a:lnTo>
                <a:lnTo>
                  <a:pt x="32" y="512"/>
                </a:lnTo>
                <a:lnTo>
                  <a:pt x="25" y="509"/>
                </a:lnTo>
                <a:lnTo>
                  <a:pt x="17" y="505"/>
                </a:lnTo>
                <a:lnTo>
                  <a:pt x="12" y="502"/>
                </a:lnTo>
                <a:lnTo>
                  <a:pt x="8" y="498"/>
                </a:lnTo>
                <a:lnTo>
                  <a:pt x="3" y="492"/>
                </a:lnTo>
                <a:lnTo>
                  <a:pt x="0" y="487"/>
                </a:lnTo>
                <a:lnTo>
                  <a:pt x="17" y="476"/>
                </a:lnTo>
                <a:lnTo>
                  <a:pt x="36" y="467"/>
                </a:lnTo>
                <a:lnTo>
                  <a:pt x="56" y="458"/>
                </a:lnTo>
                <a:lnTo>
                  <a:pt x="77" y="448"/>
                </a:lnTo>
                <a:lnTo>
                  <a:pt x="97" y="438"/>
                </a:lnTo>
                <a:lnTo>
                  <a:pt x="118" y="429"/>
                </a:lnTo>
                <a:lnTo>
                  <a:pt x="137" y="419"/>
                </a:lnTo>
                <a:lnTo>
                  <a:pt x="153" y="409"/>
                </a:lnTo>
                <a:lnTo>
                  <a:pt x="180" y="409"/>
                </a:lnTo>
                <a:lnTo>
                  <a:pt x="185" y="409"/>
                </a:lnTo>
                <a:lnTo>
                  <a:pt x="185" y="419"/>
                </a:lnTo>
                <a:lnTo>
                  <a:pt x="186" y="426"/>
                </a:lnTo>
                <a:lnTo>
                  <a:pt x="187" y="433"/>
                </a:lnTo>
                <a:lnTo>
                  <a:pt x="189" y="438"/>
                </a:lnTo>
                <a:lnTo>
                  <a:pt x="192" y="443"/>
                </a:lnTo>
                <a:lnTo>
                  <a:pt x="194" y="445"/>
                </a:lnTo>
                <a:lnTo>
                  <a:pt x="199" y="448"/>
                </a:lnTo>
                <a:lnTo>
                  <a:pt x="202" y="449"/>
                </a:lnTo>
                <a:lnTo>
                  <a:pt x="221" y="449"/>
                </a:lnTo>
                <a:lnTo>
                  <a:pt x="246" y="448"/>
                </a:lnTo>
                <a:lnTo>
                  <a:pt x="260" y="449"/>
                </a:lnTo>
                <a:lnTo>
                  <a:pt x="271" y="451"/>
                </a:lnTo>
                <a:lnTo>
                  <a:pt x="275" y="451"/>
                </a:lnTo>
                <a:lnTo>
                  <a:pt x="280" y="451"/>
                </a:lnTo>
                <a:lnTo>
                  <a:pt x="285" y="450"/>
                </a:lnTo>
                <a:lnTo>
                  <a:pt x="293" y="448"/>
                </a:lnTo>
                <a:lnTo>
                  <a:pt x="289" y="438"/>
                </a:lnTo>
                <a:lnTo>
                  <a:pt x="285" y="430"/>
                </a:lnTo>
                <a:lnTo>
                  <a:pt x="282" y="422"/>
                </a:lnTo>
                <a:lnTo>
                  <a:pt x="277" y="416"/>
                </a:lnTo>
                <a:lnTo>
                  <a:pt x="272" y="410"/>
                </a:lnTo>
                <a:lnTo>
                  <a:pt x="267" y="405"/>
                </a:lnTo>
                <a:lnTo>
                  <a:pt x="261" y="401"/>
                </a:lnTo>
                <a:lnTo>
                  <a:pt x="255" y="396"/>
                </a:lnTo>
                <a:lnTo>
                  <a:pt x="227" y="382"/>
                </a:lnTo>
                <a:lnTo>
                  <a:pt x="192" y="367"/>
                </a:lnTo>
                <a:lnTo>
                  <a:pt x="189" y="366"/>
                </a:lnTo>
                <a:lnTo>
                  <a:pt x="186" y="364"/>
                </a:lnTo>
                <a:lnTo>
                  <a:pt x="184" y="361"/>
                </a:lnTo>
                <a:lnTo>
                  <a:pt x="180" y="356"/>
                </a:lnTo>
                <a:lnTo>
                  <a:pt x="174" y="346"/>
                </a:lnTo>
                <a:lnTo>
                  <a:pt x="167" y="336"/>
                </a:lnTo>
                <a:lnTo>
                  <a:pt x="161" y="325"/>
                </a:lnTo>
                <a:lnTo>
                  <a:pt x="154" y="314"/>
                </a:lnTo>
                <a:lnTo>
                  <a:pt x="148" y="306"/>
                </a:lnTo>
                <a:lnTo>
                  <a:pt x="143" y="301"/>
                </a:lnTo>
                <a:lnTo>
                  <a:pt x="118" y="292"/>
                </a:lnTo>
                <a:lnTo>
                  <a:pt x="87" y="282"/>
                </a:lnTo>
                <a:lnTo>
                  <a:pt x="73" y="277"/>
                </a:lnTo>
                <a:lnTo>
                  <a:pt x="62" y="272"/>
                </a:lnTo>
                <a:lnTo>
                  <a:pt x="56" y="270"/>
                </a:lnTo>
                <a:lnTo>
                  <a:pt x="53" y="267"/>
                </a:lnTo>
                <a:lnTo>
                  <a:pt x="51" y="265"/>
                </a:lnTo>
                <a:lnTo>
                  <a:pt x="50" y="263"/>
                </a:lnTo>
                <a:lnTo>
                  <a:pt x="77" y="217"/>
                </a:lnTo>
                <a:lnTo>
                  <a:pt x="131" y="217"/>
                </a:lnTo>
                <a:lnTo>
                  <a:pt x="158" y="217"/>
                </a:lnTo>
                <a:lnTo>
                  <a:pt x="167" y="217"/>
                </a:lnTo>
                <a:lnTo>
                  <a:pt x="170" y="217"/>
                </a:lnTo>
                <a:lnTo>
                  <a:pt x="179" y="204"/>
                </a:lnTo>
                <a:lnTo>
                  <a:pt x="189" y="191"/>
                </a:lnTo>
                <a:lnTo>
                  <a:pt x="200" y="178"/>
                </a:lnTo>
                <a:lnTo>
                  <a:pt x="212" y="166"/>
                </a:lnTo>
                <a:lnTo>
                  <a:pt x="223" y="154"/>
                </a:lnTo>
                <a:lnTo>
                  <a:pt x="236" y="142"/>
                </a:lnTo>
                <a:lnTo>
                  <a:pt x="249" y="130"/>
                </a:lnTo>
                <a:lnTo>
                  <a:pt x="262" y="119"/>
                </a:lnTo>
                <a:lnTo>
                  <a:pt x="276" y="110"/>
                </a:lnTo>
                <a:lnTo>
                  <a:pt x="291" y="99"/>
                </a:lnTo>
                <a:lnTo>
                  <a:pt x="307" y="90"/>
                </a:lnTo>
                <a:lnTo>
                  <a:pt x="322" y="81"/>
                </a:lnTo>
                <a:lnTo>
                  <a:pt x="338" y="74"/>
                </a:lnTo>
                <a:lnTo>
                  <a:pt x="354" y="66"/>
                </a:lnTo>
                <a:lnTo>
                  <a:pt x="371" y="60"/>
                </a:lnTo>
                <a:lnTo>
                  <a:pt x="389" y="54"/>
                </a:lnTo>
                <a:lnTo>
                  <a:pt x="396" y="52"/>
                </a:lnTo>
                <a:lnTo>
                  <a:pt x="404" y="51"/>
                </a:lnTo>
                <a:lnTo>
                  <a:pt x="411" y="52"/>
                </a:lnTo>
                <a:lnTo>
                  <a:pt x="419" y="52"/>
                </a:lnTo>
                <a:lnTo>
                  <a:pt x="426" y="53"/>
                </a:lnTo>
                <a:lnTo>
                  <a:pt x="434" y="53"/>
                </a:lnTo>
                <a:lnTo>
                  <a:pt x="442" y="52"/>
                </a:lnTo>
                <a:lnTo>
                  <a:pt x="450" y="50"/>
                </a:lnTo>
                <a:lnTo>
                  <a:pt x="459" y="45"/>
                </a:lnTo>
                <a:lnTo>
                  <a:pt x="469" y="38"/>
                </a:lnTo>
                <a:lnTo>
                  <a:pt x="476" y="29"/>
                </a:lnTo>
                <a:lnTo>
                  <a:pt x="485" y="21"/>
                </a:lnTo>
                <a:lnTo>
                  <a:pt x="493" y="13"/>
                </a:lnTo>
                <a:lnTo>
                  <a:pt x="502" y="7"/>
                </a:lnTo>
                <a:lnTo>
                  <a:pt x="506" y="3"/>
                </a:lnTo>
                <a:lnTo>
                  <a:pt x="512" y="2"/>
                </a:lnTo>
                <a:lnTo>
                  <a:pt x="517" y="0"/>
                </a:lnTo>
                <a:lnTo>
                  <a:pt x="523" y="0"/>
                </a:lnTo>
                <a:lnTo>
                  <a:pt x="531" y="1"/>
                </a:lnTo>
                <a:lnTo>
                  <a:pt x="538" y="3"/>
                </a:lnTo>
                <a:lnTo>
                  <a:pt x="544" y="7"/>
                </a:lnTo>
                <a:lnTo>
                  <a:pt x="550" y="11"/>
                </a:lnTo>
                <a:lnTo>
                  <a:pt x="555" y="15"/>
                </a:lnTo>
                <a:lnTo>
                  <a:pt x="561" y="20"/>
                </a:lnTo>
                <a:lnTo>
                  <a:pt x="569" y="24"/>
                </a:lnTo>
                <a:lnTo>
                  <a:pt x="577" y="27"/>
                </a:lnTo>
                <a:lnTo>
                  <a:pt x="570" y="35"/>
                </a:lnTo>
                <a:lnTo>
                  <a:pt x="566" y="40"/>
                </a:lnTo>
                <a:lnTo>
                  <a:pt x="564" y="46"/>
                </a:lnTo>
                <a:lnTo>
                  <a:pt x="561" y="50"/>
                </a:lnTo>
                <a:lnTo>
                  <a:pt x="567" y="51"/>
                </a:lnTo>
                <a:lnTo>
                  <a:pt x="572" y="51"/>
                </a:lnTo>
                <a:lnTo>
                  <a:pt x="579" y="49"/>
                </a:lnTo>
                <a:lnTo>
                  <a:pt x="584" y="46"/>
                </a:lnTo>
                <a:lnTo>
                  <a:pt x="589" y="42"/>
                </a:lnTo>
                <a:lnTo>
                  <a:pt x="594" y="38"/>
                </a:lnTo>
                <a:lnTo>
                  <a:pt x="599" y="33"/>
                </a:lnTo>
                <a:lnTo>
                  <a:pt x="604" y="27"/>
                </a:lnTo>
                <a:lnTo>
                  <a:pt x="615" y="33"/>
                </a:lnTo>
                <a:lnTo>
                  <a:pt x="624" y="36"/>
                </a:lnTo>
                <a:lnTo>
                  <a:pt x="632" y="40"/>
                </a:lnTo>
                <a:lnTo>
                  <a:pt x="642" y="42"/>
                </a:lnTo>
                <a:lnTo>
                  <a:pt x="691" y="42"/>
                </a:lnTo>
                <a:lnTo>
                  <a:pt x="716" y="42"/>
                </a:lnTo>
                <a:lnTo>
                  <a:pt x="726" y="42"/>
                </a:lnTo>
                <a:lnTo>
                  <a:pt x="727" y="42"/>
                </a:lnTo>
                <a:lnTo>
                  <a:pt x="740" y="53"/>
                </a:lnTo>
                <a:lnTo>
                  <a:pt x="750" y="62"/>
                </a:lnTo>
                <a:lnTo>
                  <a:pt x="761" y="69"/>
                </a:lnTo>
                <a:lnTo>
                  <a:pt x="776" y="77"/>
                </a:lnTo>
                <a:lnTo>
                  <a:pt x="852" y="77"/>
                </a:lnTo>
                <a:lnTo>
                  <a:pt x="891" y="77"/>
                </a:lnTo>
                <a:lnTo>
                  <a:pt x="905" y="77"/>
                </a:lnTo>
                <a:lnTo>
                  <a:pt x="907" y="77"/>
                </a:lnTo>
                <a:lnTo>
                  <a:pt x="914" y="84"/>
                </a:lnTo>
                <a:lnTo>
                  <a:pt x="923" y="89"/>
                </a:lnTo>
                <a:lnTo>
                  <a:pt x="933" y="94"/>
                </a:lnTo>
                <a:lnTo>
                  <a:pt x="944" y="99"/>
                </a:lnTo>
                <a:lnTo>
                  <a:pt x="957" y="103"/>
                </a:lnTo>
                <a:lnTo>
                  <a:pt x="968" y="106"/>
                </a:lnTo>
                <a:lnTo>
                  <a:pt x="982" y="110"/>
                </a:lnTo>
                <a:lnTo>
                  <a:pt x="995" y="112"/>
                </a:lnTo>
                <a:lnTo>
                  <a:pt x="1023" y="116"/>
                </a:lnTo>
                <a:lnTo>
                  <a:pt x="1052" y="118"/>
                </a:lnTo>
                <a:lnTo>
                  <a:pt x="1077" y="119"/>
                </a:lnTo>
                <a:lnTo>
                  <a:pt x="1099" y="120"/>
                </a:lnTo>
                <a:lnTo>
                  <a:pt x="1110" y="119"/>
                </a:lnTo>
                <a:lnTo>
                  <a:pt x="1121" y="118"/>
                </a:lnTo>
                <a:lnTo>
                  <a:pt x="1130" y="116"/>
                </a:lnTo>
                <a:lnTo>
                  <a:pt x="1140" y="114"/>
                </a:lnTo>
                <a:lnTo>
                  <a:pt x="1149" y="112"/>
                </a:lnTo>
                <a:lnTo>
                  <a:pt x="1158" y="111"/>
                </a:lnTo>
                <a:lnTo>
                  <a:pt x="1169" y="108"/>
                </a:lnTo>
                <a:lnTo>
                  <a:pt x="1180" y="108"/>
                </a:lnTo>
                <a:lnTo>
                  <a:pt x="1196" y="110"/>
                </a:lnTo>
                <a:lnTo>
                  <a:pt x="1209" y="112"/>
                </a:lnTo>
                <a:lnTo>
                  <a:pt x="1222" y="116"/>
                </a:lnTo>
                <a:lnTo>
                  <a:pt x="1233" y="121"/>
                </a:lnTo>
                <a:lnTo>
                  <a:pt x="1245" y="127"/>
                </a:lnTo>
                <a:lnTo>
                  <a:pt x="1257" y="132"/>
                </a:lnTo>
                <a:lnTo>
                  <a:pt x="1269" y="139"/>
                </a:lnTo>
                <a:lnTo>
                  <a:pt x="1284" y="143"/>
                </a:lnTo>
                <a:lnTo>
                  <a:pt x="1284" y="139"/>
                </a:lnTo>
                <a:lnTo>
                  <a:pt x="1284" y="14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905908" y="3333336"/>
            <a:ext cx="89326" cy="112178"/>
          </a:xfrm>
          <a:custGeom>
            <a:avLst/>
            <a:gdLst>
              <a:gd name="T0" fmla="*/ 36 w 85"/>
              <a:gd name="T1" fmla="*/ 39 h 108"/>
              <a:gd name="T2" fmla="*/ 22 w 85"/>
              <a:gd name="T3" fmla="*/ 33 h 108"/>
              <a:gd name="T4" fmla="*/ 15 w 85"/>
              <a:gd name="T5" fmla="*/ 30 h 108"/>
              <a:gd name="T6" fmla="*/ 13 w 85"/>
              <a:gd name="T7" fmla="*/ 30 h 108"/>
              <a:gd name="T8" fmla="*/ 10 w 85"/>
              <a:gd name="T9" fmla="*/ 31 h 108"/>
              <a:gd name="T10" fmla="*/ 6 w 85"/>
              <a:gd name="T11" fmla="*/ 33 h 108"/>
              <a:gd name="T12" fmla="*/ 0 w 85"/>
              <a:gd name="T13" fmla="*/ 39 h 108"/>
              <a:gd name="T14" fmla="*/ 1 w 85"/>
              <a:gd name="T15" fmla="*/ 25 h 108"/>
              <a:gd name="T16" fmla="*/ 2 w 85"/>
              <a:gd name="T17" fmla="*/ 14 h 108"/>
              <a:gd name="T18" fmla="*/ 3 w 85"/>
              <a:gd name="T19" fmla="*/ 11 h 108"/>
              <a:gd name="T20" fmla="*/ 4 w 85"/>
              <a:gd name="T21" fmla="*/ 7 h 108"/>
              <a:gd name="T22" fmla="*/ 6 w 85"/>
              <a:gd name="T23" fmla="*/ 4 h 108"/>
              <a:gd name="T24" fmla="*/ 9 w 85"/>
              <a:gd name="T25" fmla="*/ 2 h 108"/>
              <a:gd name="T26" fmla="*/ 11 w 85"/>
              <a:gd name="T27" fmla="*/ 1 h 108"/>
              <a:gd name="T28" fmla="*/ 14 w 85"/>
              <a:gd name="T29" fmla="*/ 0 h 108"/>
              <a:gd name="T30" fmla="*/ 17 w 85"/>
              <a:gd name="T31" fmla="*/ 0 h 108"/>
              <a:gd name="T32" fmla="*/ 22 w 85"/>
              <a:gd name="T33" fmla="*/ 0 h 108"/>
              <a:gd name="T34" fmla="*/ 31 w 85"/>
              <a:gd name="T35" fmla="*/ 1 h 108"/>
              <a:gd name="T36" fmla="*/ 43 w 85"/>
              <a:gd name="T37" fmla="*/ 4 h 108"/>
              <a:gd name="T38" fmla="*/ 42 w 85"/>
              <a:gd name="T39" fmla="*/ 12 h 108"/>
              <a:gd name="T40" fmla="*/ 43 w 85"/>
              <a:gd name="T41" fmla="*/ 19 h 108"/>
              <a:gd name="T42" fmla="*/ 45 w 85"/>
              <a:gd name="T43" fmla="*/ 26 h 108"/>
              <a:gd name="T44" fmla="*/ 47 w 85"/>
              <a:gd name="T45" fmla="*/ 32 h 108"/>
              <a:gd name="T46" fmla="*/ 55 w 85"/>
              <a:gd name="T47" fmla="*/ 42 h 108"/>
              <a:gd name="T48" fmla="*/ 63 w 85"/>
              <a:gd name="T49" fmla="*/ 51 h 108"/>
              <a:gd name="T50" fmla="*/ 71 w 85"/>
              <a:gd name="T51" fmla="*/ 59 h 108"/>
              <a:gd name="T52" fmla="*/ 78 w 85"/>
              <a:gd name="T53" fmla="*/ 69 h 108"/>
              <a:gd name="T54" fmla="*/ 81 w 85"/>
              <a:gd name="T55" fmla="*/ 75 h 108"/>
              <a:gd name="T56" fmla="*/ 83 w 85"/>
              <a:gd name="T57" fmla="*/ 80 h 108"/>
              <a:gd name="T58" fmla="*/ 84 w 85"/>
              <a:gd name="T59" fmla="*/ 86 h 108"/>
              <a:gd name="T60" fmla="*/ 85 w 85"/>
              <a:gd name="T61" fmla="*/ 93 h 108"/>
              <a:gd name="T62" fmla="*/ 85 w 85"/>
              <a:gd name="T63" fmla="*/ 97 h 108"/>
              <a:gd name="T64" fmla="*/ 84 w 85"/>
              <a:gd name="T65" fmla="*/ 101 h 108"/>
              <a:gd name="T66" fmla="*/ 82 w 85"/>
              <a:gd name="T67" fmla="*/ 103 h 108"/>
              <a:gd name="T68" fmla="*/ 80 w 85"/>
              <a:gd name="T69" fmla="*/ 105 h 108"/>
              <a:gd name="T70" fmla="*/ 75 w 85"/>
              <a:gd name="T71" fmla="*/ 107 h 108"/>
              <a:gd name="T72" fmla="*/ 70 w 85"/>
              <a:gd name="T73" fmla="*/ 108 h 108"/>
              <a:gd name="T74" fmla="*/ 67 w 85"/>
              <a:gd name="T75" fmla="*/ 108 h 108"/>
              <a:gd name="T76" fmla="*/ 64 w 85"/>
              <a:gd name="T77" fmla="*/ 107 h 108"/>
              <a:gd name="T78" fmla="*/ 60 w 85"/>
              <a:gd name="T79" fmla="*/ 105 h 108"/>
              <a:gd name="T80" fmla="*/ 58 w 85"/>
              <a:gd name="T81" fmla="*/ 103 h 108"/>
              <a:gd name="T82" fmla="*/ 52 w 85"/>
              <a:gd name="T83" fmla="*/ 97 h 108"/>
              <a:gd name="T84" fmla="*/ 46 w 85"/>
              <a:gd name="T85" fmla="*/ 91 h 108"/>
              <a:gd name="T86" fmla="*/ 39 w 85"/>
              <a:gd name="T87" fmla="*/ 79 h 108"/>
              <a:gd name="T88" fmla="*/ 36 w 85"/>
              <a:gd name="T89" fmla="*/ 73 h 108"/>
              <a:gd name="T90" fmla="*/ 34 w 85"/>
              <a:gd name="T91" fmla="*/ 63 h 108"/>
              <a:gd name="T92" fmla="*/ 33 w 85"/>
              <a:gd name="T93" fmla="*/ 53 h 108"/>
              <a:gd name="T94" fmla="*/ 33 w 85"/>
              <a:gd name="T95" fmla="*/ 45 h 108"/>
              <a:gd name="T96" fmla="*/ 36 w 85"/>
              <a:gd name="T97" fmla="*/ 39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5" h="108">
                <a:moveTo>
                  <a:pt x="36" y="39"/>
                </a:moveTo>
                <a:lnTo>
                  <a:pt x="22" y="33"/>
                </a:lnTo>
                <a:lnTo>
                  <a:pt x="15" y="30"/>
                </a:lnTo>
                <a:lnTo>
                  <a:pt x="13" y="30"/>
                </a:lnTo>
                <a:lnTo>
                  <a:pt x="10" y="31"/>
                </a:lnTo>
                <a:lnTo>
                  <a:pt x="6" y="33"/>
                </a:lnTo>
                <a:lnTo>
                  <a:pt x="0" y="39"/>
                </a:lnTo>
                <a:lnTo>
                  <a:pt x="1" y="25"/>
                </a:lnTo>
                <a:lnTo>
                  <a:pt x="2" y="14"/>
                </a:lnTo>
                <a:lnTo>
                  <a:pt x="3" y="11"/>
                </a:lnTo>
                <a:lnTo>
                  <a:pt x="4" y="7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7" y="0"/>
                </a:lnTo>
                <a:lnTo>
                  <a:pt x="22" y="0"/>
                </a:lnTo>
                <a:lnTo>
                  <a:pt x="31" y="1"/>
                </a:lnTo>
                <a:lnTo>
                  <a:pt x="43" y="4"/>
                </a:lnTo>
                <a:lnTo>
                  <a:pt x="42" y="12"/>
                </a:lnTo>
                <a:lnTo>
                  <a:pt x="43" y="19"/>
                </a:lnTo>
                <a:lnTo>
                  <a:pt x="45" y="26"/>
                </a:lnTo>
                <a:lnTo>
                  <a:pt x="47" y="32"/>
                </a:lnTo>
                <a:lnTo>
                  <a:pt x="55" y="42"/>
                </a:lnTo>
                <a:lnTo>
                  <a:pt x="63" y="51"/>
                </a:lnTo>
                <a:lnTo>
                  <a:pt x="71" y="59"/>
                </a:lnTo>
                <a:lnTo>
                  <a:pt x="78" y="69"/>
                </a:lnTo>
                <a:lnTo>
                  <a:pt x="81" y="75"/>
                </a:lnTo>
                <a:lnTo>
                  <a:pt x="83" y="80"/>
                </a:lnTo>
                <a:lnTo>
                  <a:pt x="84" y="86"/>
                </a:lnTo>
                <a:lnTo>
                  <a:pt x="85" y="93"/>
                </a:lnTo>
                <a:lnTo>
                  <a:pt x="85" y="97"/>
                </a:lnTo>
                <a:lnTo>
                  <a:pt x="84" y="101"/>
                </a:lnTo>
                <a:lnTo>
                  <a:pt x="82" y="103"/>
                </a:lnTo>
                <a:lnTo>
                  <a:pt x="80" y="105"/>
                </a:lnTo>
                <a:lnTo>
                  <a:pt x="75" y="107"/>
                </a:lnTo>
                <a:lnTo>
                  <a:pt x="70" y="108"/>
                </a:lnTo>
                <a:lnTo>
                  <a:pt x="67" y="108"/>
                </a:lnTo>
                <a:lnTo>
                  <a:pt x="64" y="107"/>
                </a:lnTo>
                <a:lnTo>
                  <a:pt x="60" y="105"/>
                </a:lnTo>
                <a:lnTo>
                  <a:pt x="58" y="103"/>
                </a:lnTo>
                <a:lnTo>
                  <a:pt x="52" y="97"/>
                </a:lnTo>
                <a:lnTo>
                  <a:pt x="46" y="91"/>
                </a:lnTo>
                <a:lnTo>
                  <a:pt x="39" y="79"/>
                </a:lnTo>
                <a:lnTo>
                  <a:pt x="36" y="73"/>
                </a:lnTo>
                <a:lnTo>
                  <a:pt x="34" y="63"/>
                </a:lnTo>
                <a:lnTo>
                  <a:pt x="33" y="53"/>
                </a:lnTo>
                <a:lnTo>
                  <a:pt x="33" y="45"/>
                </a:lnTo>
                <a:lnTo>
                  <a:pt x="36" y="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772957" y="3194152"/>
            <a:ext cx="83095" cy="143339"/>
          </a:xfrm>
          <a:custGeom>
            <a:avLst/>
            <a:gdLst>
              <a:gd name="T0" fmla="*/ 58 w 80"/>
              <a:gd name="T1" fmla="*/ 70 h 136"/>
              <a:gd name="T2" fmla="*/ 74 w 80"/>
              <a:gd name="T3" fmla="*/ 70 h 136"/>
              <a:gd name="T4" fmla="*/ 76 w 80"/>
              <a:gd name="T5" fmla="*/ 87 h 136"/>
              <a:gd name="T6" fmla="*/ 79 w 80"/>
              <a:gd name="T7" fmla="*/ 105 h 136"/>
              <a:gd name="T8" fmla="*/ 80 w 80"/>
              <a:gd name="T9" fmla="*/ 112 h 136"/>
              <a:gd name="T10" fmla="*/ 80 w 80"/>
              <a:gd name="T11" fmla="*/ 121 h 136"/>
              <a:gd name="T12" fmla="*/ 79 w 80"/>
              <a:gd name="T13" fmla="*/ 124 h 136"/>
              <a:gd name="T14" fmla="*/ 78 w 80"/>
              <a:gd name="T15" fmla="*/ 129 h 136"/>
              <a:gd name="T16" fmla="*/ 76 w 80"/>
              <a:gd name="T17" fmla="*/ 132 h 136"/>
              <a:gd name="T18" fmla="*/ 74 w 80"/>
              <a:gd name="T19" fmla="*/ 136 h 136"/>
              <a:gd name="T20" fmla="*/ 65 w 80"/>
              <a:gd name="T21" fmla="*/ 129 h 136"/>
              <a:gd name="T22" fmla="*/ 59 w 80"/>
              <a:gd name="T23" fmla="*/ 121 h 136"/>
              <a:gd name="T24" fmla="*/ 53 w 80"/>
              <a:gd name="T25" fmla="*/ 112 h 136"/>
              <a:gd name="T26" fmla="*/ 49 w 80"/>
              <a:gd name="T27" fmla="*/ 104 h 136"/>
              <a:gd name="T28" fmla="*/ 47 w 80"/>
              <a:gd name="T29" fmla="*/ 95 h 136"/>
              <a:gd name="T30" fmla="*/ 45 w 80"/>
              <a:gd name="T31" fmla="*/ 85 h 136"/>
              <a:gd name="T32" fmla="*/ 44 w 80"/>
              <a:gd name="T33" fmla="*/ 77 h 136"/>
              <a:gd name="T34" fmla="*/ 43 w 80"/>
              <a:gd name="T35" fmla="*/ 66 h 136"/>
              <a:gd name="T36" fmla="*/ 34 w 80"/>
              <a:gd name="T37" fmla="*/ 64 h 136"/>
              <a:gd name="T38" fmla="*/ 26 w 80"/>
              <a:gd name="T39" fmla="*/ 60 h 136"/>
              <a:gd name="T40" fmla="*/ 19 w 80"/>
              <a:gd name="T41" fmla="*/ 56 h 136"/>
              <a:gd name="T42" fmla="*/ 13 w 80"/>
              <a:gd name="T43" fmla="*/ 50 h 136"/>
              <a:gd name="T44" fmla="*/ 8 w 80"/>
              <a:gd name="T45" fmla="*/ 43 h 136"/>
              <a:gd name="T46" fmla="*/ 4 w 80"/>
              <a:gd name="T47" fmla="*/ 34 h 136"/>
              <a:gd name="T48" fmla="*/ 2 w 80"/>
              <a:gd name="T49" fmla="*/ 26 h 136"/>
              <a:gd name="T50" fmla="*/ 0 w 80"/>
              <a:gd name="T51" fmla="*/ 16 h 136"/>
              <a:gd name="T52" fmla="*/ 2 w 80"/>
              <a:gd name="T53" fmla="*/ 12 h 136"/>
              <a:gd name="T54" fmla="*/ 3 w 80"/>
              <a:gd name="T55" fmla="*/ 9 h 136"/>
              <a:gd name="T56" fmla="*/ 5 w 80"/>
              <a:gd name="T57" fmla="*/ 5 h 136"/>
              <a:gd name="T58" fmla="*/ 7 w 80"/>
              <a:gd name="T59" fmla="*/ 3 h 136"/>
              <a:gd name="T60" fmla="*/ 13 w 80"/>
              <a:gd name="T61" fmla="*/ 1 h 136"/>
              <a:gd name="T62" fmla="*/ 20 w 80"/>
              <a:gd name="T63" fmla="*/ 0 h 136"/>
              <a:gd name="T64" fmla="*/ 30 w 80"/>
              <a:gd name="T65" fmla="*/ 1 h 136"/>
              <a:gd name="T66" fmla="*/ 35 w 80"/>
              <a:gd name="T67" fmla="*/ 2 h 136"/>
              <a:gd name="T68" fmla="*/ 39 w 80"/>
              <a:gd name="T69" fmla="*/ 3 h 136"/>
              <a:gd name="T70" fmla="*/ 41 w 80"/>
              <a:gd name="T71" fmla="*/ 4 h 136"/>
              <a:gd name="T72" fmla="*/ 44 w 80"/>
              <a:gd name="T73" fmla="*/ 5 h 136"/>
              <a:gd name="T74" fmla="*/ 47 w 80"/>
              <a:gd name="T75" fmla="*/ 5 h 136"/>
              <a:gd name="T76" fmla="*/ 51 w 80"/>
              <a:gd name="T77" fmla="*/ 3 h 136"/>
              <a:gd name="T78" fmla="*/ 58 w 80"/>
              <a:gd name="T79" fmla="*/ 0 h 136"/>
              <a:gd name="T80" fmla="*/ 57 w 80"/>
              <a:gd name="T81" fmla="*/ 26 h 136"/>
              <a:gd name="T82" fmla="*/ 56 w 80"/>
              <a:gd name="T83" fmla="*/ 41 h 136"/>
              <a:gd name="T84" fmla="*/ 54 w 80"/>
              <a:gd name="T85" fmla="*/ 47 h 136"/>
              <a:gd name="T86" fmla="*/ 54 w 80"/>
              <a:gd name="T87" fmla="*/ 54 h 136"/>
              <a:gd name="T88" fmla="*/ 56 w 80"/>
              <a:gd name="T89" fmla="*/ 62 h 136"/>
              <a:gd name="T90" fmla="*/ 58 w 80"/>
              <a:gd name="T91" fmla="*/ 7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" h="136">
                <a:moveTo>
                  <a:pt x="58" y="70"/>
                </a:moveTo>
                <a:lnTo>
                  <a:pt x="74" y="70"/>
                </a:lnTo>
                <a:lnTo>
                  <a:pt x="76" y="87"/>
                </a:lnTo>
                <a:lnTo>
                  <a:pt x="79" y="105"/>
                </a:lnTo>
                <a:lnTo>
                  <a:pt x="80" y="112"/>
                </a:lnTo>
                <a:lnTo>
                  <a:pt x="80" y="121"/>
                </a:lnTo>
                <a:lnTo>
                  <a:pt x="79" y="124"/>
                </a:lnTo>
                <a:lnTo>
                  <a:pt x="78" y="129"/>
                </a:lnTo>
                <a:lnTo>
                  <a:pt x="76" y="132"/>
                </a:lnTo>
                <a:lnTo>
                  <a:pt x="74" y="136"/>
                </a:lnTo>
                <a:lnTo>
                  <a:pt x="65" y="129"/>
                </a:lnTo>
                <a:lnTo>
                  <a:pt x="59" y="121"/>
                </a:lnTo>
                <a:lnTo>
                  <a:pt x="53" y="112"/>
                </a:lnTo>
                <a:lnTo>
                  <a:pt x="49" y="104"/>
                </a:lnTo>
                <a:lnTo>
                  <a:pt x="47" y="95"/>
                </a:lnTo>
                <a:lnTo>
                  <a:pt x="45" y="85"/>
                </a:lnTo>
                <a:lnTo>
                  <a:pt x="44" y="77"/>
                </a:lnTo>
                <a:lnTo>
                  <a:pt x="43" y="66"/>
                </a:lnTo>
                <a:lnTo>
                  <a:pt x="34" y="64"/>
                </a:lnTo>
                <a:lnTo>
                  <a:pt x="26" y="60"/>
                </a:lnTo>
                <a:lnTo>
                  <a:pt x="19" y="56"/>
                </a:lnTo>
                <a:lnTo>
                  <a:pt x="13" y="50"/>
                </a:lnTo>
                <a:lnTo>
                  <a:pt x="8" y="43"/>
                </a:lnTo>
                <a:lnTo>
                  <a:pt x="4" y="34"/>
                </a:lnTo>
                <a:lnTo>
                  <a:pt x="2" y="26"/>
                </a:lnTo>
                <a:lnTo>
                  <a:pt x="0" y="16"/>
                </a:lnTo>
                <a:lnTo>
                  <a:pt x="2" y="12"/>
                </a:lnTo>
                <a:lnTo>
                  <a:pt x="3" y="9"/>
                </a:lnTo>
                <a:lnTo>
                  <a:pt x="5" y="5"/>
                </a:lnTo>
                <a:lnTo>
                  <a:pt x="7" y="3"/>
                </a:lnTo>
                <a:lnTo>
                  <a:pt x="13" y="1"/>
                </a:lnTo>
                <a:lnTo>
                  <a:pt x="20" y="0"/>
                </a:lnTo>
                <a:lnTo>
                  <a:pt x="30" y="1"/>
                </a:lnTo>
                <a:lnTo>
                  <a:pt x="35" y="2"/>
                </a:lnTo>
                <a:lnTo>
                  <a:pt x="39" y="3"/>
                </a:lnTo>
                <a:lnTo>
                  <a:pt x="41" y="4"/>
                </a:lnTo>
                <a:lnTo>
                  <a:pt x="44" y="5"/>
                </a:lnTo>
                <a:lnTo>
                  <a:pt x="47" y="5"/>
                </a:lnTo>
                <a:lnTo>
                  <a:pt x="51" y="3"/>
                </a:lnTo>
                <a:lnTo>
                  <a:pt x="58" y="0"/>
                </a:lnTo>
                <a:lnTo>
                  <a:pt x="57" y="26"/>
                </a:lnTo>
                <a:lnTo>
                  <a:pt x="56" y="41"/>
                </a:lnTo>
                <a:lnTo>
                  <a:pt x="54" y="47"/>
                </a:lnTo>
                <a:lnTo>
                  <a:pt x="54" y="54"/>
                </a:lnTo>
                <a:lnTo>
                  <a:pt x="56" y="62"/>
                </a:lnTo>
                <a:lnTo>
                  <a:pt x="58" y="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2628833" y="1868791"/>
            <a:ext cx="924429" cy="486104"/>
          </a:xfrm>
          <a:custGeom>
            <a:avLst/>
            <a:gdLst>
              <a:gd name="T0" fmla="*/ 806 w 891"/>
              <a:gd name="T1" fmla="*/ 378 h 469"/>
              <a:gd name="T2" fmla="*/ 809 w 891"/>
              <a:gd name="T3" fmla="*/ 396 h 469"/>
              <a:gd name="T4" fmla="*/ 832 w 891"/>
              <a:gd name="T5" fmla="*/ 412 h 469"/>
              <a:gd name="T6" fmla="*/ 834 w 891"/>
              <a:gd name="T7" fmla="*/ 441 h 469"/>
              <a:gd name="T8" fmla="*/ 794 w 891"/>
              <a:gd name="T9" fmla="*/ 456 h 469"/>
              <a:gd name="T10" fmla="*/ 715 w 891"/>
              <a:gd name="T11" fmla="*/ 452 h 469"/>
              <a:gd name="T12" fmla="*/ 633 w 891"/>
              <a:gd name="T13" fmla="*/ 408 h 469"/>
              <a:gd name="T14" fmla="*/ 588 w 891"/>
              <a:gd name="T15" fmla="*/ 410 h 469"/>
              <a:gd name="T16" fmla="*/ 556 w 891"/>
              <a:gd name="T17" fmla="*/ 438 h 469"/>
              <a:gd name="T18" fmla="*/ 484 w 891"/>
              <a:gd name="T19" fmla="*/ 454 h 469"/>
              <a:gd name="T20" fmla="*/ 392 w 891"/>
              <a:gd name="T21" fmla="*/ 469 h 469"/>
              <a:gd name="T22" fmla="*/ 278 w 891"/>
              <a:gd name="T23" fmla="*/ 467 h 469"/>
              <a:gd name="T24" fmla="*/ 269 w 891"/>
              <a:gd name="T25" fmla="*/ 436 h 469"/>
              <a:gd name="T26" fmla="*/ 228 w 891"/>
              <a:gd name="T27" fmla="*/ 419 h 469"/>
              <a:gd name="T28" fmla="*/ 146 w 891"/>
              <a:gd name="T29" fmla="*/ 415 h 469"/>
              <a:gd name="T30" fmla="*/ 93 w 891"/>
              <a:gd name="T31" fmla="*/ 366 h 469"/>
              <a:gd name="T32" fmla="*/ 178 w 891"/>
              <a:gd name="T33" fmla="*/ 324 h 469"/>
              <a:gd name="T34" fmla="*/ 294 w 891"/>
              <a:gd name="T35" fmla="*/ 316 h 469"/>
              <a:gd name="T36" fmla="*/ 271 w 891"/>
              <a:gd name="T37" fmla="*/ 299 h 469"/>
              <a:gd name="T38" fmla="*/ 138 w 891"/>
              <a:gd name="T39" fmla="*/ 300 h 469"/>
              <a:gd name="T40" fmla="*/ 55 w 891"/>
              <a:gd name="T41" fmla="*/ 288 h 469"/>
              <a:gd name="T42" fmla="*/ 47 w 891"/>
              <a:gd name="T43" fmla="*/ 261 h 469"/>
              <a:gd name="T44" fmla="*/ 66 w 891"/>
              <a:gd name="T45" fmla="*/ 241 h 469"/>
              <a:gd name="T46" fmla="*/ 102 w 891"/>
              <a:gd name="T47" fmla="*/ 231 h 469"/>
              <a:gd name="T48" fmla="*/ 46 w 891"/>
              <a:gd name="T49" fmla="*/ 228 h 469"/>
              <a:gd name="T50" fmla="*/ 1 w 891"/>
              <a:gd name="T51" fmla="*/ 201 h 469"/>
              <a:gd name="T52" fmla="*/ 11 w 891"/>
              <a:gd name="T53" fmla="*/ 160 h 469"/>
              <a:gd name="T54" fmla="*/ 69 w 891"/>
              <a:gd name="T55" fmla="*/ 103 h 469"/>
              <a:gd name="T56" fmla="*/ 174 w 891"/>
              <a:gd name="T57" fmla="*/ 58 h 469"/>
              <a:gd name="T58" fmla="*/ 227 w 891"/>
              <a:gd name="T59" fmla="*/ 55 h 469"/>
              <a:gd name="T60" fmla="*/ 257 w 891"/>
              <a:gd name="T61" fmla="*/ 103 h 469"/>
              <a:gd name="T62" fmla="*/ 315 w 891"/>
              <a:gd name="T63" fmla="*/ 82 h 469"/>
              <a:gd name="T64" fmla="*/ 358 w 891"/>
              <a:gd name="T65" fmla="*/ 103 h 469"/>
              <a:gd name="T66" fmla="*/ 413 w 891"/>
              <a:gd name="T67" fmla="*/ 124 h 469"/>
              <a:gd name="T68" fmla="*/ 453 w 891"/>
              <a:gd name="T69" fmla="*/ 90 h 469"/>
              <a:gd name="T70" fmla="*/ 496 w 891"/>
              <a:gd name="T71" fmla="*/ 115 h 469"/>
              <a:gd name="T72" fmla="*/ 516 w 891"/>
              <a:gd name="T73" fmla="*/ 179 h 469"/>
              <a:gd name="T74" fmla="*/ 532 w 891"/>
              <a:gd name="T75" fmla="*/ 197 h 469"/>
              <a:gd name="T76" fmla="*/ 555 w 891"/>
              <a:gd name="T77" fmla="*/ 175 h 469"/>
              <a:gd name="T78" fmla="*/ 524 w 891"/>
              <a:gd name="T79" fmla="*/ 75 h 469"/>
              <a:gd name="T80" fmla="*/ 537 w 891"/>
              <a:gd name="T81" fmla="*/ 50 h 469"/>
              <a:gd name="T82" fmla="*/ 575 w 891"/>
              <a:gd name="T83" fmla="*/ 50 h 469"/>
              <a:gd name="T84" fmla="*/ 599 w 891"/>
              <a:gd name="T85" fmla="*/ 37 h 469"/>
              <a:gd name="T86" fmla="*/ 622 w 891"/>
              <a:gd name="T87" fmla="*/ 5 h 469"/>
              <a:gd name="T88" fmla="*/ 680 w 891"/>
              <a:gd name="T89" fmla="*/ 6 h 469"/>
              <a:gd name="T90" fmla="*/ 706 w 891"/>
              <a:gd name="T91" fmla="*/ 35 h 469"/>
              <a:gd name="T92" fmla="*/ 695 w 891"/>
              <a:gd name="T93" fmla="*/ 63 h 469"/>
              <a:gd name="T94" fmla="*/ 673 w 891"/>
              <a:gd name="T95" fmla="*/ 91 h 469"/>
              <a:gd name="T96" fmla="*/ 687 w 891"/>
              <a:gd name="T97" fmla="*/ 155 h 469"/>
              <a:gd name="T98" fmla="*/ 718 w 891"/>
              <a:gd name="T99" fmla="*/ 232 h 469"/>
              <a:gd name="T100" fmla="*/ 731 w 891"/>
              <a:gd name="T101" fmla="*/ 270 h 469"/>
              <a:gd name="T102" fmla="*/ 823 w 891"/>
              <a:gd name="T103" fmla="*/ 323 h 469"/>
              <a:gd name="T104" fmla="*/ 880 w 891"/>
              <a:gd name="T105" fmla="*/ 363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91" h="469">
                <a:moveTo>
                  <a:pt x="822" y="372"/>
                </a:moveTo>
                <a:lnTo>
                  <a:pt x="817" y="372"/>
                </a:lnTo>
                <a:lnTo>
                  <a:pt x="814" y="373"/>
                </a:lnTo>
                <a:lnTo>
                  <a:pt x="811" y="375"/>
                </a:lnTo>
                <a:lnTo>
                  <a:pt x="808" y="376"/>
                </a:lnTo>
                <a:lnTo>
                  <a:pt x="806" y="378"/>
                </a:lnTo>
                <a:lnTo>
                  <a:pt x="805" y="380"/>
                </a:lnTo>
                <a:lnTo>
                  <a:pt x="803" y="384"/>
                </a:lnTo>
                <a:lnTo>
                  <a:pt x="802" y="388"/>
                </a:lnTo>
                <a:lnTo>
                  <a:pt x="803" y="392"/>
                </a:lnTo>
                <a:lnTo>
                  <a:pt x="806" y="394"/>
                </a:lnTo>
                <a:lnTo>
                  <a:pt x="809" y="396"/>
                </a:lnTo>
                <a:lnTo>
                  <a:pt x="813" y="398"/>
                </a:lnTo>
                <a:lnTo>
                  <a:pt x="821" y="399"/>
                </a:lnTo>
                <a:lnTo>
                  <a:pt x="826" y="399"/>
                </a:lnTo>
                <a:lnTo>
                  <a:pt x="827" y="405"/>
                </a:lnTo>
                <a:lnTo>
                  <a:pt x="829" y="409"/>
                </a:lnTo>
                <a:lnTo>
                  <a:pt x="832" y="412"/>
                </a:lnTo>
                <a:lnTo>
                  <a:pt x="834" y="416"/>
                </a:lnTo>
                <a:lnTo>
                  <a:pt x="839" y="421"/>
                </a:lnTo>
                <a:lnTo>
                  <a:pt x="846" y="426"/>
                </a:lnTo>
                <a:lnTo>
                  <a:pt x="842" y="432"/>
                </a:lnTo>
                <a:lnTo>
                  <a:pt x="838" y="436"/>
                </a:lnTo>
                <a:lnTo>
                  <a:pt x="834" y="441"/>
                </a:lnTo>
                <a:lnTo>
                  <a:pt x="829" y="445"/>
                </a:lnTo>
                <a:lnTo>
                  <a:pt x="825" y="447"/>
                </a:lnTo>
                <a:lnTo>
                  <a:pt x="819" y="450"/>
                </a:lnTo>
                <a:lnTo>
                  <a:pt x="813" y="452"/>
                </a:lnTo>
                <a:lnTo>
                  <a:pt x="807" y="454"/>
                </a:lnTo>
                <a:lnTo>
                  <a:pt x="794" y="456"/>
                </a:lnTo>
                <a:lnTo>
                  <a:pt x="780" y="457"/>
                </a:lnTo>
                <a:lnTo>
                  <a:pt x="765" y="458"/>
                </a:lnTo>
                <a:lnTo>
                  <a:pt x="749" y="458"/>
                </a:lnTo>
                <a:lnTo>
                  <a:pt x="736" y="457"/>
                </a:lnTo>
                <a:lnTo>
                  <a:pt x="725" y="456"/>
                </a:lnTo>
                <a:lnTo>
                  <a:pt x="715" y="452"/>
                </a:lnTo>
                <a:lnTo>
                  <a:pt x="705" y="449"/>
                </a:lnTo>
                <a:lnTo>
                  <a:pt x="687" y="441"/>
                </a:lnTo>
                <a:lnTo>
                  <a:pt x="671" y="431"/>
                </a:lnTo>
                <a:lnTo>
                  <a:pt x="656" y="420"/>
                </a:lnTo>
                <a:lnTo>
                  <a:pt x="640" y="411"/>
                </a:lnTo>
                <a:lnTo>
                  <a:pt x="633" y="408"/>
                </a:lnTo>
                <a:lnTo>
                  <a:pt x="624" y="406"/>
                </a:lnTo>
                <a:lnTo>
                  <a:pt x="616" y="404"/>
                </a:lnTo>
                <a:lnTo>
                  <a:pt x="607" y="404"/>
                </a:lnTo>
                <a:lnTo>
                  <a:pt x="597" y="404"/>
                </a:lnTo>
                <a:lnTo>
                  <a:pt x="591" y="407"/>
                </a:lnTo>
                <a:lnTo>
                  <a:pt x="588" y="410"/>
                </a:lnTo>
                <a:lnTo>
                  <a:pt x="584" y="415"/>
                </a:lnTo>
                <a:lnTo>
                  <a:pt x="582" y="419"/>
                </a:lnTo>
                <a:lnTo>
                  <a:pt x="578" y="424"/>
                </a:lnTo>
                <a:lnTo>
                  <a:pt x="573" y="430"/>
                </a:lnTo>
                <a:lnTo>
                  <a:pt x="565" y="434"/>
                </a:lnTo>
                <a:lnTo>
                  <a:pt x="556" y="438"/>
                </a:lnTo>
                <a:lnTo>
                  <a:pt x="548" y="442"/>
                </a:lnTo>
                <a:lnTo>
                  <a:pt x="539" y="444"/>
                </a:lnTo>
                <a:lnTo>
                  <a:pt x="531" y="446"/>
                </a:lnTo>
                <a:lnTo>
                  <a:pt x="514" y="449"/>
                </a:lnTo>
                <a:lnTo>
                  <a:pt x="499" y="451"/>
                </a:lnTo>
                <a:lnTo>
                  <a:pt x="484" y="454"/>
                </a:lnTo>
                <a:lnTo>
                  <a:pt x="469" y="457"/>
                </a:lnTo>
                <a:lnTo>
                  <a:pt x="462" y="459"/>
                </a:lnTo>
                <a:lnTo>
                  <a:pt x="455" y="462"/>
                </a:lnTo>
                <a:lnTo>
                  <a:pt x="448" y="465"/>
                </a:lnTo>
                <a:lnTo>
                  <a:pt x="442" y="469"/>
                </a:lnTo>
                <a:lnTo>
                  <a:pt x="392" y="469"/>
                </a:lnTo>
                <a:lnTo>
                  <a:pt x="353" y="469"/>
                </a:lnTo>
                <a:lnTo>
                  <a:pt x="321" y="469"/>
                </a:lnTo>
                <a:lnTo>
                  <a:pt x="288" y="469"/>
                </a:lnTo>
                <a:lnTo>
                  <a:pt x="283" y="469"/>
                </a:lnTo>
                <a:lnTo>
                  <a:pt x="280" y="468"/>
                </a:lnTo>
                <a:lnTo>
                  <a:pt x="278" y="467"/>
                </a:lnTo>
                <a:lnTo>
                  <a:pt x="275" y="464"/>
                </a:lnTo>
                <a:lnTo>
                  <a:pt x="273" y="460"/>
                </a:lnTo>
                <a:lnTo>
                  <a:pt x="272" y="454"/>
                </a:lnTo>
                <a:lnTo>
                  <a:pt x="271" y="447"/>
                </a:lnTo>
                <a:lnTo>
                  <a:pt x="270" y="439"/>
                </a:lnTo>
                <a:lnTo>
                  <a:pt x="269" y="436"/>
                </a:lnTo>
                <a:lnTo>
                  <a:pt x="267" y="433"/>
                </a:lnTo>
                <a:lnTo>
                  <a:pt x="265" y="430"/>
                </a:lnTo>
                <a:lnTo>
                  <a:pt x="261" y="426"/>
                </a:lnTo>
                <a:lnTo>
                  <a:pt x="253" y="423"/>
                </a:lnTo>
                <a:lnTo>
                  <a:pt x="241" y="420"/>
                </a:lnTo>
                <a:lnTo>
                  <a:pt x="228" y="419"/>
                </a:lnTo>
                <a:lnTo>
                  <a:pt x="215" y="418"/>
                </a:lnTo>
                <a:lnTo>
                  <a:pt x="187" y="418"/>
                </a:lnTo>
                <a:lnTo>
                  <a:pt x="165" y="419"/>
                </a:lnTo>
                <a:lnTo>
                  <a:pt x="159" y="418"/>
                </a:lnTo>
                <a:lnTo>
                  <a:pt x="152" y="417"/>
                </a:lnTo>
                <a:lnTo>
                  <a:pt x="146" y="415"/>
                </a:lnTo>
                <a:lnTo>
                  <a:pt x="141" y="412"/>
                </a:lnTo>
                <a:lnTo>
                  <a:pt x="129" y="405"/>
                </a:lnTo>
                <a:lnTo>
                  <a:pt x="118" y="396"/>
                </a:lnTo>
                <a:lnTo>
                  <a:pt x="108" y="386"/>
                </a:lnTo>
                <a:lnTo>
                  <a:pt x="101" y="377"/>
                </a:lnTo>
                <a:lnTo>
                  <a:pt x="93" y="366"/>
                </a:lnTo>
                <a:lnTo>
                  <a:pt x="89" y="357"/>
                </a:lnTo>
                <a:lnTo>
                  <a:pt x="104" y="348"/>
                </a:lnTo>
                <a:lnTo>
                  <a:pt x="120" y="339"/>
                </a:lnTo>
                <a:lnTo>
                  <a:pt x="138" y="332"/>
                </a:lnTo>
                <a:lnTo>
                  <a:pt x="158" y="327"/>
                </a:lnTo>
                <a:lnTo>
                  <a:pt x="178" y="324"/>
                </a:lnTo>
                <a:lnTo>
                  <a:pt x="201" y="320"/>
                </a:lnTo>
                <a:lnTo>
                  <a:pt x="225" y="318"/>
                </a:lnTo>
                <a:lnTo>
                  <a:pt x="250" y="318"/>
                </a:lnTo>
                <a:lnTo>
                  <a:pt x="267" y="318"/>
                </a:lnTo>
                <a:lnTo>
                  <a:pt x="281" y="317"/>
                </a:lnTo>
                <a:lnTo>
                  <a:pt x="294" y="316"/>
                </a:lnTo>
                <a:lnTo>
                  <a:pt x="307" y="314"/>
                </a:lnTo>
                <a:lnTo>
                  <a:pt x="298" y="310"/>
                </a:lnTo>
                <a:lnTo>
                  <a:pt x="287" y="305"/>
                </a:lnTo>
                <a:lnTo>
                  <a:pt x="282" y="303"/>
                </a:lnTo>
                <a:lnTo>
                  <a:pt x="277" y="301"/>
                </a:lnTo>
                <a:lnTo>
                  <a:pt x="271" y="299"/>
                </a:lnTo>
                <a:lnTo>
                  <a:pt x="265" y="299"/>
                </a:lnTo>
                <a:lnTo>
                  <a:pt x="239" y="299"/>
                </a:lnTo>
                <a:lnTo>
                  <a:pt x="213" y="299"/>
                </a:lnTo>
                <a:lnTo>
                  <a:pt x="190" y="299"/>
                </a:lnTo>
                <a:lnTo>
                  <a:pt x="173" y="299"/>
                </a:lnTo>
                <a:lnTo>
                  <a:pt x="138" y="300"/>
                </a:lnTo>
                <a:lnTo>
                  <a:pt x="96" y="301"/>
                </a:lnTo>
                <a:lnTo>
                  <a:pt x="87" y="300"/>
                </a:lnTo>
                <a:lnTo>
                  <a:pt x="77" y="298"/>
                </a:lnTo>
                <a:lnTo>
                  <a:pt x="68" y="296"/>
                </a:lnTo>
                <a:lnTo>
                  <a:pt x="61" y="292"/>
                </a:lnTo>
                <a:lnTo>
                  <a:pt x="55" y="288"/>
                </a:lnTo>
                <a:lnTo>
                  <a:pt x="50" y="283"/>
                </a:lnTo>
                <a:lnTo>
                  <a:pt x="49" y="279"/>
                </a:lnTo>
                <a:lnTo>
                  <a:pt x="48" y="276"/>
                </a:lnTo>
                <a:lnTo>
                  <a:pt x="47" y="272"/>
                </a:lnTo>
                <a:lnTo>
                  <a:pt x="47" y="267"/>
                </a:lnTo>
                <a:lnTo>
                  <a:pt x="47" y="261"/>
                </a:lnTo>
                <a:lnTo>
                  <a:pt x="48" y="256"/>
                </a:lnTo>
                <a:lnTo>
                  <a:pt x="51" y="251"/>
                </a:lnTo>
                <a:lnTo>
                  <a:pt x="53" y="248"/>
                </a:lnTo>
                <a:lnTo>
                  <a:pt x="57" y="245"/>
                </a:lnTo>
                <a:lnTo>
                  <a:pt x="62" y="243"/>
                </a:lnTo>
                <a:lnTo>
                  <a:pt x="66" y="241"/>
                </a:lnTo>
                <a:lnTo>
                  <a:pt x="71" y="240"/>
                </a:lnTo>
                <a:lnTo>
                  <a:pt x="82" y="239"/>
                </a:lnTo>
                <a:lnTo>
                  <a:pt x="93" y="238"/>
                </a:lnTo>
                <a:lnTo>
                  <a:pt x="103" y="236"/>
                </a:lnTo>
                <a:lnTo>
                  <a:pt x="111" y="233"/>
                </a:lnTo>
                <a:lnTo>
                  <a:pt x="102" y="231"/>
                </a:lnTo>
                <a:lnTo>
                  <a:pt x="94" y="228"/>
                </a:lnTo>
                <a:lnTo>
                  <a:pt x="87" y="228"/>
                </a:lnTo>
                <a:lnTo>
                  <a:pt x="80" y="228"/>
                </a:lnTo>
                <a:lnTo>
                  <a:pt x="67" y="228"/>
                </a:lnTo>
                <a:lnTo>
                  <a:pt x="54" y="228"/>
                </a:lnTo>
                <a:lnTo>
                  <a:pt x="46" y="228"/>
                </a:lnTo>
                <a:lnTo>
                  <a:pt x="37" y="225"/>
                </a:lnTo>
                <a:lnTo>
                  <a:pt x="28" y="221"/>
                </a:lnTo>
                <a:lnTo>
                  <a:pt x="20" y="217"/>
                </a:lnTo>
                <a:lnTo>
                  <a:pt x="12" y="211"/>
                </a:lnTo>
                <a:lnTo>
                  <a:pt x="6" y="206"/>
                </a:lnTo>
                <a:lnTo>
                  <a:pt x="1" y="201"/>
                </a:lnTo>
                <a:lnTo>
                  <a:pt x="0" y="198"/>
                </a:lnTo>
                <a:lnTo>
                  <a:pt x="0" y="191"/>
                </a:lnTo>
                <a:lnTo>
                  <a:pt x="1" y="182"/>
                </a:lnTo>
                <a:lnTo>
                  <a:pt x="3" y="174"/>
                </a:lnTo>
                <a:lnTo>
                  <a:pt x="7" y="167"/>
                </a:lnTo>
                <a:lnTo>
                  <a:pt x="11" y="160"/>
                </a:lnTo>
                <a:lnTo>
                  <a:pt x="15" y="153"/>
                </a:lnTo>
                <a:lnTo>
                  <a:pt x="20" y="146"/>
                </a:lnTo>
                <a:lnTo>
                  <a:pt x="25" y="139"/>
                </a:lnTo>
                <a:lnTo>
                  <a:pt x="38" y="126"/>
                </a:lnTo>
                <a:lnTo>
                  <a:pt x="53" y="114"/>
                </a:lnTo>
                <a:lnTo>
                  <a:pt x="69" y="103"/>
                </a:lnTo>
                <a:lnTo>
                  <a:pt x="85" y="92"/>
                </a:lnTo>
                <a:lnTo>
                  <a:pt x="104" y="84"/>
                </a:lnTo>
                <a:lnTo>
                  <a:pt x="122" y="75"/>
                </a:lnTo>
                <a:lnTo>
                  <a:pt x="139" y="68"/>
                </a:lnTo>
                <a:lnTo>
                  <a:pt x="157" y="62"/>
                </a:lnTo>
                <a:lnTo>
                  <a:pt x="174" y="58"/>
                </a:lnTo>
                <a:lnTo>
                  <a:pt x="189" y="53"/>
                </a:lnTo>
                <a:lnTo>
                  <a:pt x="203" y="52"/>
                </a:lnTo>
                <a:lnTo>
                  <a:pt x="215" y="51"/>
                </a:lnTo>
                <a:lnTo>
                  <a:pt x="219" y="51"/>
                </a:lnTo>
                <a:lnTo>
                  <a:pt x="224" y="53"/>
                </a:lnTo>
                <a:lnTo>
                  <a:pt x="227" y="55"/>
                </a:lnTo>
                <a:lnTo>
                  <a:pt x="230" y="59"/>
                </a:lnTo>
                <a:lnTo>
                  <a:pt x="234" y="67"/>
                </a:lnTo>
                <a:lnTo>
                  <a:pt x="238" y="77"/>
                </a:lnTo>
                <a:lnTo>
                  <a:pt x="242" y="99"/>
                </a:lnTo>
                <a:lnTo>
                  <a:pt x="246" y="113"/>
                </a:lnTo>
                <a:lnTo>
                  <a:pt x="257" y="103"/>
                </a:lnTo>
                <a:lnTo>
                  <a:pt x="268" y="93"/>
                </a:lnTo>
                <a:lnTo>
                  <a:pt x="274" y="89"/>
                </a:lnTo>
                <a:lnTo>
                  <a:pt x="282" y="85"/>
                </a:lnTo>
                <a:lnTo>
                  <a:pt x="291" y="82"/>
                </a:lnTo>
                <a:lnTo>
                  <a:pt x="299" y="81"/>
                </a:lnTo>
                <a:lnTo>
                  <a:pt x="315" y="82"/>
                </a:lnTo>
                <a:lnTo>
                  <a:pt x="328" y="86"/>
                </a:lnTo>
                <a:lnTo>
                  <a:pt x="335" y="88"/>
                </a:lnTo>
                <a:lnTo>
                  <a:pt x="340" y="90"/>
                </a:lnTo>
                <a:lnTo>
                  <a:pt x="345" y="92"/>
                </a:lnTo>
                <a:lnTo>
                  <a:pt x="350" y="95"/>
                </a:lnTo>
                <a:lnTo>
                  <a:pt x="358" y="103"/>
                </a:lnTo>
                <a:lnTo>
                  <a:pt x="364" y="112"/>
                </a:lnTo>
                <a:lnTo>
                  <a:pt x="371" y="121"/>
                </a:lnTo>
                <a:lnTo>
                  <a:pt x="377" y="132"/>
                </a:lnTo>
                <a:lnTo>
                  <a:pt x="388" y="129"/>
                </a:lnTo>
                <a:lnTo>
                  <a:pt x="400" y="127"/>
                </a:lnTo>
                <a:lnTo>
                  <a:pt x="413" y="124"/>
                </a:lnTo>
                <a:lnTo>
                  <a:pt x="427" y="120"/>
                </a:lnTo>
                <a:lnTo>
                  <a:pt x="421" y="102"/>
                </a:lnTo>
                <a:lnTo>
                  <a:pt x="419" y="90"/>
                </a:lnTo>
                <a:lnTo>
                  <a:pt x="439" y="90"/>
                </a:lnTo>
                <a:lnTo>
                  <a:pt x="449" y="90"/>
                </a:lnTo>
                <a:lnTo>
                  <a:pt x="453" y="90"/>
                </a:lnTo>
                <a:lnTo>
                  <a:pt x="454" y="90"/>
                </a:lnTo>
                <a:lnTo>
                  <a:pt x="462" y="93"/>
                </a:lnTo>
                <a:lnTo>
                  <a:pt x="471" y="98"/>
                </a:lnTo>
                <a:lnTo>
                  <a:pt x="480" y="103"/>
                </a:lnTo>
                <a:lnTo>
                  <a:pt x="488" y="108"/>
                </a:lnTo>
                <a:lnTo>
                  <a:pt x="496" y="115"/>
                </a:lnTo>
                <a:lnTo>
                  <a:pt x="502" y="121"/>
                </a:lnTo>
                <a:lnTo>
                  <a:pt x="508" y="129"/>
                </a:lnTo>
                <a:lnTo>
                  <a:pt x="511" y="137"/>
                </a:lnTo>
                <a:lnTo>
                  <a:pt x="514" y="154"/>
                </a:lnTo>
                <a:lnTo>
                  <a:pt x="515" y="174"/>
                </a:lnTo>
                <a:lnTo>
                  <a:pt x="516" y="179"/>
                </a:lnTo>
                <a:lnTo>
                  <a:pt x="517" y="183"/>
                </a:lnTo>
                <a:lnTo>
                  <a:pt x="519" y="187"/>
                </a:lnTo>
                <a:lnTo>
                  <a:pt x="522" y="191"/>
                </a:lnTo>
                <a:lnTo>
                  <a:pt x="525" y="194"/>
                </a:lnTo>
                <a:lnTo>
                  <a:pt x="528" y="196"/>
                </a:lnTo>
                <a:lnTo>
                  <a:pt x="532" y="197"/>
                </a:lnTo>
                <a:lnTo>
                  <a:pt x="538" y="198"/>
                </a:lnTo>
                <a:lnTo>
                  <a:pt x="546" y="197"/>
                </a:lnTo>
                <a:lnTo>
                  <a:pt x="552" y="195"/>
                </a:lnTo>
                <a:lnTo>
                  <a:pt x="556" y="192"/>
                </a:lnTo>
                <a:lnTo>
                  <a:pt x="561" y="186"/>
                </a:lnTo>
                <a:lnTo>
                  <a:pt x="555" y="175"/>
                </a:lnTo>
                <a:lnTo>
                  <a:pt x="549" y="160"/>
                </a:lnTo>
                <a:lnTo>
                  <a:pt x="542" y="142"/>
                </a:lnTo>
                <a:lnTo>
                  <a:pt x="536" y="124"/>
                </a:lnTo>
                <a:lnTo>
                  <a:pt x="530" y="105"/>
                </a:lnTo>
                <a:lnTo>
                  <a:pt x="526" y="89"/>
                </a:lnTo>
                <a:lnTo>
                  <a:pt x="524" y="75"/>
                </a:lnTo>
                <a:lnTo>
                  <a:pt x="523" y="66"/>
                </a:lnTo>
                <a:lnTo>
                  <a:pt x="523" y="62"/>
                </a:lnTo>
                <a:lnTo>
                  <a:pt x="525" y="59"/>
                </a:lnTo>
                <a:lnTo>
                  <a:pt x="528" y="55"/>
                </a:lnTo>
                <a:lnTo>
                  <a:pt x="532" y="52"/>
                </a:lnTo>
                <a:lnTo>
                  <a:pt x="537" y="50"/>
                </a:lnTo>
                <a:lnTo>
                  <a:pt x="542" y="49"/>
                </a:lnTo>
                <a:lnTo>
                  <a:pt x="548" y="48"/>
                </a:lnTo>
                <a:lnTo>
                  <a:pt x="553" y="47"/>
                </a:lnTo>
                <a:lnTo>
                  <a:pt x="563" y="48"/>
                </a:lnTo>
                <a:lnTo>
                  <a:pt x="569" y="49"/>
                </a:lnTo>
                <a:lnTo>
                  <a:pt x="575" y="50"/>
                </a:lnTo>
                <a:lnTo>
                  <a:pt x="578" y="51"/>
                </a:lnTo>
                <a:lnTo>
                  <a:pt x="581" y="52"/>
                </a:lnTo>
                <a:lnTo>
                  <a:pt x="585" y="52"/>
                </a:lnTo>
                <a:lnTo>
                  <a:pt x="591" y="50"/>
                </a:lnTo>
                <a:lnTo>
                  <a:pt x="599" y="47"/>
                </a:lnTo>
                <a:lnTo>
                  <a:pt x="599" y="37"/>
                </a:lnTo>
                <a:lnTo>
                  <a:pt x="599" y="27"/>
                </a:lnTo>
                <a:lnTo>
                  <a:pt x="600" y="22"/>
                </a:lnTo>
                <a:lnTo>
                  <a:pt x="604" y="16"/>
                </a:lnTo>
                <a:lnTo>
                  <a:pt x="608" y="12"/>
                </a:lnTo>
                <a:lnTo>
                  <a:pt x="615" y="8"/>
                </a:lnTo>
                <a:lnTo>
                  <a:pt x="622" y="5"/>
                </a:lnTo>
                <a:lnTo>
                  <a:pt x="630" y="2"/>
                </a:lnTo>
                <a:lnTo>
                  <a:pt x="639" y="1"/>
                </a:lnTo>
                <a:lnTo>
                  <a:pt x="649" y="0"/>
                </a:lnTo>
                <a:lnTo>
                  <a:pt x="661" y="1"/>
                </a:lnTo>
                <a:lnTo>
                  <a:pt x="671" y="2"/>
                </a:lnTo>
                <a:lnTo>
                  <a:pt x="680" y="6"/>
                </a:lnTo>
                <a:lnTo>
                  <a:pt x="689" y="10"/>
                </a:lnTo>
                <a:lnTo>
                  <a:pt x="697" y="15"/>
                </a:lnTo>
                <a:lnTo>
                  <a:pt x="702" y="22"/>
                </a:lnTo>
                <a:lnTo>
                  <a:pt x="704" y="25"/>
                </a:lnTo>
                <a:lnTo>
                  <a:pt x="705" y="29"/>
                </a:lnTo>
                <a:lnTo>
                  <a:pt x="706" y="35"/>
                </a:lnTo>
                <a:lnTo>
                  <a:pt x="706" y="39"/>
                </a:lnTo>
                <a:lnTo>
                  <a:pt x="706" y="43"/>
                </a:lnTo>
                <a:lnTo>
                  <a:pt x="705" y="48"/>
                </a:lnTo>
                <a:lnTo>
                  <a:pt x="704" y="51"/>
                </a:lnTo>
                <a:lnTo>
                  <a:pt x="701" y="55"/>
                </a:lnTo>
                <a:lnTo>
                  <a:pt x="695" y="63"/>
                </a:lnTo>
                <a:lnTo>
                  <a:pt x="689" y="69"/>
                </a:lnTo>
                <a:lnTo>
                  <a:pt x="684" y="76"/>
                </a:lnTo>
                <a:lnTo>
                  <a:pt x="677" y="81"/>
                </a:lnTo>
                <a:lnTo>
                  <a:pt x="675" y="85"/>
                </a:lnTo>
                <a:lnTo>
                  <a:pt x="674" y="88"/>
                </a:lnTo>
                <a:lnTo>
                  <a:pt x="673" y="91"/>
                </a:lnTo>
                <a:lnTo>
                  <a:pt x="672" y="93"/>
                </a:lnTo>
                <a:lnTo>
                  <a:pt x="673" y="105"/>
                </a:lnTo>
                <a:lnTo>
                  <a:pt x="674" y="116"/>
                </a:lnTo>
                <a:lnTo>
                  <a:pt x="676" y="126"/>
                </a:lnTo>
                <a:lnTo>
                  <a:pt x="679" y="137"/>
                </a:lnTo>
                <a:lnTo>
                  <a:pt x="687" y="155"/>
                </a:lnTo>
                <a:lnTo>
                  <a:pt x="695" y="173"/>
                </a:lnTo>
                <a:lnTo>
                  <a:pt x="704" y="190"/>
                </a:lnTo>
                <a:lnTo>
                  <a:pt x="711" y="207"/>
                </a:lnTo>
                <a:lnTo>
                  <a:pt x="714" y="216"/>
                </a:lnTo>
                <a:lnTo>
                  <a:pt x="716" y="223"/>
                </a:lnTo>
                <a:lnTo>
                  <a:pt x="718" y="232"/>
                </a:lnTo>
                <a:lnTo>
                  <a:pt x="718" y="240"/>
                </a:lnTo>
                <a:lnTo>
                  <a:pt x="719" y="246"/>
                </a:lnTo>
                <a:lnTo>
                  <a:pt x="720" y="250"/>
                </a:lnTo>
                <a:lnTo>
                  <a:pt x="721" y="256"/>
                </a:lnTo>
                <a:lnTo>
                  <a:pt x="725" y="260"/>
                </a:lnTo>
                <a:lnTo>
                  <a:pt x="731" y="270"/>
                </a:lnTo>
                <a:lnTo>
                  <a:pt x="741" y="278"/>
                </a:lnTo>
                <a:lnTo>
                  <a:pt x="753" y="286"/>
                </a:lnTo>
                <a:lnTo>
                  <a:pt x="765" y="294"/>
                </a:lnTo>
                <a:lnTo>
                  <a:pt x="779" y="302"/>
                </a:lnTo>
                <a:lnTo>
                  <a:pt x="794" y="309"/>
                </a:lnTo>
                <a:lnTo>
                  <a:pt x="823" y="323"/>
                </a:lnTo>
                <a:lnTo>
                  <a:pt x="851" y="335"/>
                </a:lnTo>
                <a:lnTo>
                  <a:pt x="864" y="341"/>
                </a:lnTo>
                <a:lnTo>
                  <a:pt x="875" y="346"/>
                </a:lnTo>
                <a:lnTo>
                  <a:pt x="884" y="352"/>
                </a:lnTo>
                <a:lnTo>
                  <a:pt x="891" y="357"/>
                </a:lnTo>
                <a:lnTo>
                  <a:pt x="880" y="363"/>
                </a:lnTo>
                <a:lnTo>
                  <a:pt x="871" y="367"/>
                </a:lnTo>
                <a:lnTo>
                  <a:pt x="864" y="370"/>
                </a:lnTo>
                <a:lnTo>
                  <a:pt x="856" y="371"/>
                </a:lnTo>
                <a:lnTo>
                  <a:pt x="841" y="372"/>
                </a:lnTo>
                <a:lnTo>
                  <a:pt x="822" y="3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2281913" y="1798160"/>
            <a:ext cx="521419" cy="338612"/>
          </a:xfrm>
          <a:custGeom>
            <a:avLst/>
            <a:gdLst>
              <a:gd name="T0" fmla="*/ 105 w 502"/>
              <a:gd name="T1" fmla="*/ 309 h 327"/>
              <a:gd name="T2" fmla="*/ 98 w 502"/>
              <a:gd name="T3" fmla="*/ 302 h 327"/>
              <a:gd name="T4" fmla="*/ 89 w 502"/>
              <a:gd name="T5" fmla="*/ 285 h 327"/>
              <a:gd name="T6" fmla="*/ 82 w 502"/>
              <a:gd name="T7" fmla="*/ 273 h 327"/>
              <a:gd name="T8" fmla="*/ 71 w 502"/>
              <a:gd name="T9" fmla="*/ 267 h 327"/>
              <a:gd name="T10" fmla="*/ 51 w 502"/>
              <a:gd name="T11" fmla="*/ 262 h 327"/>
              <a:gd name="T12" fmla="*/ 22 w 502"/>
              <a:gd name="T13" fmla="*/ 256 h 327"/>
              <a:gd name="T14" fmla="*/ 6 w 502"/>
              <a:gd name="T15" fmla="*/ 250 h 327"/>
              <a:gd name="T16" fmla="*/ 1 w 502"/>
              <a:gd name="T17" fmla="*/ 245 h 327"/>
              <a:gd name="T18" fmla="*/ 1 w 502"/>
              <a:gd name="T19" fmla="*/ 230 h 327"/>
              <a:gd name="T20" fmla="*/ 8 w 502"/>
              <a:gd name="T21" fmla="*/ 210 h 327"/>
              <a:gd name="T22" fmla="*/ 27 w 502"/>
              <a:gd name="T23" fmla="*/ 180 h 327"/>
              <a:gd name="T24" fmla="*/ 58 w 502"/>
              <a:gd name="T25" fmla="*/ 140 h 327"/>
              <a:gd name="T26" fmla="*/ 77 w 502"/>
              <a:gd name="T27" fmla="*/ 108 h 327"/>
              <a:gd name="T28" fmla="*/ 84 w 502"/>
              <a:gd name="T29" fmla="*/ 87 h 327"/>
              <a:gd name="T30" fmla="*/ 84 w 502"/>
              <a:gd name="T31" fmla="*/ 69 h 327"/>
              <a:gd name="T32" fmla="*/ 77 w 502"/>
              <a:gd name="T33" fmla="*/ 54 h 327"/>
              <a:gd name="T34" fmla="*/ 69 w 502"/>
              <a:gd name="T35" fmla="*/ 37 h 327"/>
              <a:gd name="T36" fmla="*/ 62 w 502"/>
              <a:gd name="T37" fmla="*/ 21 h 327"/>
              <a:gd name="T38" fmla="*/ 76 w 502"/>
              <a:gd name="T39" fmla="*/ 9 h 327"/>
              <a:gd name="T40" fmla="*/ 102 w 502"/>
              <a:gd name="T41" fmla="*/ 7 h 327"/>
              <a:gd name="T42" fmla="*/ 136 w 502"/>
              <a:gd name="T43" fmla="*/ 11 h 327"/>
              <a:gd name="T44" fmla="*/ 170 w 502"/>
              <a:gd name="T45" fmla="*/ 12 h 327"/>
              <a:gd name="T46" fmla="*/ 186 w 502"/>
              <a:gd name="T47" fmla="*/ 8 h 327"/>
              <a:gd name="T48" fmla="*/ 202 w 502"/>
              <a:gd name="T49" fmla="*/ 2 h 327"/>
              <a:gd name="T50" fmla="*/ 221 w 502"/>
              <a:gd name="T51" fmla="*/ 0 h 327"/>
              <a:gd name="T52" fmla="*/ 245 w 502"/>
              <a:gd name="T53" fmla="*/ 7 h 327"/>
              <a:gd name="T54" fmla="*/ 267 w 502"/>
              <a:gd name="T55" fmla="*/ 16 h 327"/>
              <a:gd name="T56" fmla="*/ 288 w 502"/>
              <a:gd name="T57" fmla="*/ 27 h 327"/>
              <a:gd name="T58" fmla="*/ 311 w 502"/>
              <a:gd name="T59" fmla="*/ 35 h 327"/>
              <a:gd name="T60" fmla="*/ 327 w 502"/>
              <a:gd name="T61" fmla="*/ 39 h 327"/>
              <a:gd name="T62" fmla="*/ 333 w 502"/>
              <a:gd name="T63" fmla="*/ 42 h 327"/>
              <a:gd name="T64" fmla="*/ 343 w 502"/>
              <a:gd name="T65" fmla="*/ 42 h 327"/>
              <a:gd name="T66" fmla="*/ 357 w 502"/>
              <a:gd name="T67" fmla="*/ 38 h 327"/>
              <a:gd name="T68" fmla="*/ 373 w 502"/>
              <a:gd name="T69" fmla="*/ 34 h 327"/>
              <a:gd name="T70" fmla="*/ 389 w 502"/>
              <a:gd name="T71" fmla="*/ 33 h 327"/>
              <a:gd name="T72" fmla="*/ 406 w 502"/>
              <a:gd name="T73" fmla="*/ 36 h 327"/>
              <a:gd name="T74" fmla="*/ 435 w 502"/>
              <a:gd name="T75" fmla="*/ 45 h 327"/>
              <a:gd name="T76" fmla="*/ 464 w 502"/>
              <a:gd name="T77" fmla="*/ 60 h 327"/>
              <a:gd name="T78" fmla="*/ 481 w 502"/>
              <a:gd name="T79" fmla="*/ 71 h 327"/>
              <a:gd name="T80" fmla="*/ 493 w 502"/>
              <a:gd name="T81" fmla="*/ 84 h 327"/>
              <a:gd name="T82" fmla="*/ 501 w 502"/>
              <a:gd name="T83" fmla="*/ 99 h 327"/>
              <a:gd name="T84" fmla="*/ 501 w 502"/>
              <a:gd name="T85" fmla="*/ 109 h 327"/>
              <a:gd name="T86" fmla="*/ 493 w 502"/>
              <a:gd name="T87" fmla="*/ 116 h 327"/>
              <a:gd name="T88" fmla="*/ 471 w 502"/>
              <a:gd name="T89" fmla="*/ 124 h 327"/>
              <a:gd name="T90" fmla="*/ 416 w 502"/>
              <a:gd name="T91" fmla="*/ 136 h 327"/>
              <a:gd name="T92" fmla="*/ 383 w 502"/>
              <a:gd name="T93" fmla="*/ 145 h 327"/>
              <a:gd name="T94" fmla="*/ 361 w 502"/>
              <a:gd name="T95" fmla="*/ 157 h 327"/>
              <a:gd name="T96" fmla="*/ 340 w 502"/>
              <a:gd name="T97" fmla="*/ 171 h 327"/>
              <a:gd name="T98" fmla="*/ 319 w 502"/>
              <a:gd name="T99" fmla="*/ 188 h 327"/>
              <a:gd name="T100" fmla="*/ 301 w 502"/>
              <a:gd name="T101" fmla="*/ 207 h 327"/>
              <a:gd name="T102" fmla="*/ 285 w 502"/>
              <a:gd name="T103" fmla="*/ 226 h 327"/>
              <a:gd name="T104" fmla="*/ 273 w 502"/>
              <a:gd name="T105" fmla="*/ 245 h 327"/>
              <a:gd name="T106" fmla="*/ 267 w 502"/>
              <a:gd name="T107" fmla="*/ 261 h 327"/>
              <a:gd name="T108" fmla="*/ 265 w 502"/>
              <a:gd name="T109" fmla="*/ 272 h 327"/>
              <a:gd name="T110" fmla="*/ 256 w 502"/>
              <a:gd name="T111" fmla="*/ 279 h 327"/>
              <a:gd name="T112" fmla="*/ 227 w 502"/>
              <a:gd name="T113" fmla="*/ 293 h 327"/>
              <a:gd name="T114" fmla="*/ 181 w 502"/>
              <a:gd name="T115" fmla="*/ 313 h 327"/>
              <a:gd name="T116" fmla="*/ 144 w 502"/>
              <a:gd name="T117" fmla="*/ 325 h 327"/>
              <a:gd name="T118" fmla="*/ 120 w 502"/>
              <a:gd name="T119" fmla="*/ 319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02" h="327">
                <a:moveTo>
                  <a:pt x="108" y="312"/>
                </a:moveTo>
                <a:lnTo>
                  <a:pt x="105" y="309"/>
                </a:lnTo>
                <a:lnTo>
                  <a:pt x="101" y="307"/>
                </a:lnTo>
                <a:lnTo>
                  <a:pt x="98" y="302"/>
                </a:lnTo>
                <a:lnTo>
                  <a:pt x="95" y="296"/>
                </a:lnTo>
                <a:lnTo>
                  <a:pt x="89" y="285"/>
                </a:lnTo>
                <a:lnTo>
                  <a:pt x="85" y="276"/>
                </a:lnTo>
                <a:lnTo>
                  <a:pt x="82" y="273"/>
                </a:lnTo>
                <a:lnTo>
                  <a:pt x="76" y="271"/>
                </a:lnTo>
                <a:lnTo>
                  <a:pt x="71" y="267"/>
                </a:lnTo>
                <a:lnTo>
                  <a:pt x="66" y="265"/>
                </a:lnTo>
                <a:lnTo>
                  <a:pt x="51" y="262"/>
                </a:lnTo>
                <a:lnTo>
                  <a:pt x="36" y="259"/>
                </a:lnTo>
                <a:lnTo>
                  <a:pt x="22" y="256"/>
                </a:lnTo>
                <a:lnTo>
                  <a:pt x="12" y="252"/>
                </a:lnTo>
                <a:lnTo>
                  <a:pt x="6" y="250"/>
                </a:lnTo>
                <a:lnTo>
                  <a:pt x="3" y="248"/>
                </a:lnTo>
                <a:lnTo>
                  <a:pt x="1" y="245"/>
                </a:lnTo>
                <a:lnTo>
                  <a:pt x="0" y="241"/>
                </a:lnTo>
                <a:lnTo>
                  <a:pt x="1" y="230"/>
                </a:lnTo>
                <a:lnTo>
                  <a:pt x="4" y="221"/>
                </a:lnTo>
                <a:lnTo>
                  <a:pt x="8" y="210"/>
                </a:lnTo>
                <a:lnTo>
                  <a:pt x="14" y="200"/>
                </a:lnTo>
                <a:lnTo>
                  <a:pt x="27" y="180"/>
                </a:lnTo>
                <a:lnTo>
                  <a:pt x="43" y="160"/>
                </a:lnTo>
                <a:lnTo>
                  <a:pt x="58" y="140"/>
                </a:lnTo>
                <a:lnTo>
                  <a:pt x="72" y="119"/>
                </a:lnTo>
                <a:lnTo>
                  <a:pt x="77" y="108"/>
                </a:lnTo>
                <a:lnTo>
                  <a:pt x="82" y="97"/>
                </a:lnTo>
                <a:lnTo>
                  <a:pt x="84" y="87"/>
                </a:lnTo>
                <a:lnTo>
                  <a:pt x="85" y="75"/>
                </a:lnTo>
                <a:lnTo>
                  <a:pt x="84" y="69"/>
                </a:lnTo>
                <a:lnTo>
                  <a:pt x="82" y="62"/>
                </a:lnTo>
                <a:lnTo>
                  <a:pt x="77" y="54"/>
                </a:lnTo>
                <a:lnTo>
                  <a:pt x="73" y="45"/>
                </a:lnTo>
                <a:lnTo>
                  <a:pt x="69" y="37"/>
                </a:lnTo>
                <a:lnTo>
                  <a:pt x="66" y="29"/>
                </a:lnTo>
                <a:lnTo>
                  <a:pt x="62" y="21"/>
                </a:lnTo>
                <a:lnTo>
                  <a:pt x="61" y="13"/>
                </a:lnTo>
                <a:lnTo>
                  <a:pt x="76" y="9"/>
                </a:lnTo>
                <a:lnTo>
                  <a:pt x="89" y="7"/>
                </a:lnTo>
                <a:lnTo>
                  <a:pt x="102" y="7"/>
                </a:lnTo>
                <a:lnTo>
                  <a:pt x="113" y="8"/>
                </a:lnTo>
                <a:lnTo>
                  <a:pt x="136" y="11"/>
                </a:lnTo>
                <a:lnTo>
                  <a:pt x="162" y="13"/>
                </a:lnTo>
                <a:lnTo>
                  <a:pt x="170" y="12"/>
                </a:lnTo>
                <a:lnTo>
                  <a:pt x="178" y="10"/>
                </a:lnTo>
                <a:lnTo>
                  <a:pt x="186" y="8"/>
                </a:lnTo>
                <a:lnTo>
                  <a:pt x="194" y="4"/>
                </a:lnTo>
                <a:lnTo>
                  <a:pt x="202" y="2"/>
                </a:lnTo>
                <a:lnTo>
                  <a:pt x="211" y="0"/>
                </a:lnTo>
                <a:lnTo>
                  <a:pt x="221" y="0"/>
                </a:lnTo>
                <a:lnTo>
                  <a:pt x="232" y="1"/>
                </a:lnTo>
                <a:lnTo>
                  <a:pt x="245" y="7"/>
                </a:lnTo>
                <a:lnTo>
                  <a:pt x="257" y="11"/>
                </a:lnTo>
                <a:lnTo>
                  <a:pt x="267" y="16"/>
                </a:lnTo>
                <a:lnTo>
                  <a:pt x="278" y="22"/>
                </a:lnTo>
                <a:lnTo>
                  <a:pt x="288" y="27"/>
                </a:lnTo>
                <a:lnTo>
                  <a:pt x="299" y="31"/>
                </a:lnTo>
                <a:lnTo>
                  <a:pt x="311" y="35"/>
                </a:lnTo>
                <a:lnTo>
                  <a:pt x="324" y="37"/>
                </a:lnTo>
                <a:lnTo>
                  <a:pt x="327" y="39"/>
                </a:lnTo>
                <a:lnTo>
                  <a:pt x="330" y="41"/>
                </a:lnTo>
                <a:lnTo>
                  <a:pt x="333" y="42"/>
                </a:lnTo>
                <a:lnTo>
                  <a:pt x="337" y="42"/>
                </a:lnTo>
                <a:lnTo>
                  <a:pt x="343" y="42"/>
                </a:lnTo>
                <a:lnTo>
                  <a:pt x="351" y="40"/>
                </a:lnTo>
                <a:lnTo>
                  <a:pt x="357" y="38"/>
                </a:lnTo>
                <a:lnTo>
                  <a:pt x="366" y="36"/>
                </a:lnTo>
                <a:lnTo>
                  <a:pt x="373" y="34"/>
                </a:lnTo>
                <a:lnTo>
                  <a:pt x="382" y="33"/>
                </a:lnTo>
                <a:lnTo>
                  <a:pt x="389" y="33"/>
                </a:lnTo>
                <a:lnTo>
                  <a:pt x="397" y="34"/>
                </a:lnTo>
                <a:lnTo>
                  <a:pt x="406" y="36"/>
                </a:lnTo>
                <a:lnTo>
                  <a:pt x="415" y="39"/>
                </a:lnTo>
                <a:lnTo>
                  <a:pt x="435" y="45"/>
                </a:lnTo>
                <a:lnTo>
                  <a:pt x="454" y="55"/>
                </a:lnTo>
                <a:lnTo>
                  <a:pt x="464" y="60"/>
                </a:lnTo>
                <a:lnTo>
                  <a:pt x="473" y="66"/>
                </a:lnTo>
                <a:lnTo>
                  <a:pt x="481" y="71"/>
                </a:lnTo>
                <a:lnTo>
                  <a:pt x="488" y="78"/>
                </a:lnTo>
                <a:lnTo>
                  <a:pt x="493" y="84"/>
                </a:lnTo>
                <a:lnTo>
                  <a:pt x="497" y="92"/>
                </a:lnTo>
                <a:lnTo>
                  <a:pt x="501" y="99"/>
                </a:lnTo>
                <a:lnTo>
                  <a:pt x="502" y="106"/>
                </a:lnTo>
                <a:lnTo>
                  <a:pt x="501" y="109"/>
                </a:lnTo>
                <a:lnTo>
                  <a:pt x="497" y="113"/>
                </a:lnTo>
                <a:lnTo>
                  <a:pt x="493" y="116"/>
                </a:lnTo>
                <a:lnTo>
                  <a:pt x="487" y="119"/>
                </a:lnTo>
                <a:lnTo>
                  <a:pt x="471" y="124"/>
                </a:lnTo>
                <a:lnTo>
                  <a:pt x="453" y="129"/>
                </a:lnTo>
                <a:lnTo>
                  <a:pt x="416" y="136"/>
                </a:lnTo>
                <a:lnTo>
                  <a:pt x="394" y="141"/>
                </a:lnTo>
                <a:lnTo>
                  <a:pt x="383" y="145"/>
                </a:lnTo>
                <a:lnTo>
                  <a:pt x="372" y="150"/>
                </a:lnTo>
                <a:lnTo>
                  <a:pt x="361" y="157"/>
                </a:lnTo>
                <a:lnTo>
                  <a:pt x="351" y="163"/>
                </a:lnTo>
                <a:lnTo>
                  <a:pt x="340" y="171"/>
                </a:lnTo>
                <a:lnTo>
                  <a:pt x="329" y="180"/>
                </a:lnTo>
                <a:lnTo>
                  <a:pt x="319" y="188"/>
                </a:lnTo>
                <a:lnTo>
                  <a:pt x="310" y="197"/>
                </a:lnTo>
                <a:lnTo>
                  <a:pt x="301" y="207"/>
                </a:lnTo>
                <a:lnTo>
                  <a:pt x="292" y="216"/>
                </a:lnTo>
                <a:lnTo>
                  <a:pt x="285" y="226"/>
                </a:lnTo>
                <a:lnTo>
                  <a:pt x="278" y="235"/>
                </a:lnTo>
                <a:lnTo>
                  <a:pt x="273" y="245"/>
                </a:lnTo>
                <a:lnTo>
                  <a:pt x="270" y="253"/>
                </a:lnTo>
                <a:lnTo>
                  <a:pt x="267" y="261"/>
                </a:lnTo>
                <a:lnTo>
                  <a:pt x="266" y="268"/>
                </a:lnTo>
                <a:lnTo>
                  <a:pt x="265" y="272"/>
                </a:lnTo>
                <a:lnTo>
                  <a:pt x="261" y="276"/>
                </a:lnTo>
                <a:lnTo>
                  <a:pt x="256" y="279"/>
                </a:lnTo>
                <a:lnTo>
                  <a:pt x="247" y="285"/>
                </a:lnTo>
                <a:lnTo>
                  <a:pt x="227" y="293"/>
                </a:lnTo>
                <a:lnTo>
                  <a:pt x="205" y="303"/>
                </a:lnTo>
                <a:lnTo>
                  <a:pt x="181" y="313"/>
                </a:lnTo>
                <a:lnTo>
                  <a:pt x="161" y="319"/>
                </a:lnTo>
                <a:lnTo>
                  <a:pt x="144" y="325"/>
                </a:lnTo>
                <a:lnTo>
                  <a:pt x="135" y="327"/>
                </a:lnTo>
                <a:lnTo>
                  <a:pt x="120" y="319"/>
                </a:lnTo>
                <a:lnTo>
                  <a:pt x="108" y="3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2699463" y="1548876"/>
            <a:ext cx="614901" cy="259672"/>
          </a:xfrm>
          <a:custGeom>
            <a:avLst/>
            <a:gdLst>
              <a:gd name="T0" fmla="*/ 181 w 593"/>
              <a:gd name="T1" fmla="*/ 245 h 251"/>
              <a:gd name="T2" fmla="*/ 159 w 593"/>
              <a:gd name="T3" fmla="*/ 230 h 251"/>
              <a:gd name="T4" fmla="*/ 160 w 593"/>
              <a:gd name="T5" fmla="*/ 215 h 251"/>
              <a:gd name="T6" fmla="*/ 187 w 593"/>
              <a:gd name="T7" fmla="*/ 204 h 251"/>
              <a:gd name="T8" fmla="*/ 183 w 593"/>
              <a:gd name="T9" fmla="*/ 184 h 251"/>
              <a:gd name="T10" fmla="*/ 173 w 593"/>
              <a:gd name="T11" fmla="*/ 168 h 251"/>
              <a:gd name="T12" fmla="*/ 161 w 593"/>
              <a:gd name="T13" fmla="*/ 177 h 251"/>
              <a:gd name="T14" fmla="*/ 136 w 593"/>
              <a:gd name="T15" fmla="*/ 192 h 251"/>
              <a:gd name="T16" fmla="*/ 76 w 593"/>
              <a:gd name="T17" fmla="*/ 200 h 251"/>
              <a:gd name="T18" fmla="*/ 37 w 593"/>
              <a:gd name="T19" fmla="*/ 190 h 251"/>
              <a:gd name="T20" fmla="*/ 11 w 593"/>
              <a:gd name="T21" fmla="*/ 185 h 251"/>
              <a:gd name="T22" fmla="*/ 0 w 593"/>
              <a:gd name="T23" fmla="*/ 168 h 251"/>
              <a:gd name="T24" fmla="*/ 3 w 593"/>
              <a:gd name="T25" fmla="*/ 147 h 251"/>
              <a:gd name="T26" fmla="*/ 7 w 593"/>
              <a:gd name="T27" fmla="*/ 137 h 251"/>
              <a:gd name="T28" fmla="*/ 27 w 593"/>
              <a:gd name="T29" fmla="*/ 124 h 251"/>
              <a:gd name="T30" fmla="*/ 54 w 593"/>
              <a:gd name="T31" fmla="*/ 120 h 251"/>
              <a:gd name="T32" fmla="*/ 92 w 593"/>
              <a:gd name="T33" fmla="*/ 131 h 251"/>
              <a:gd name="T34" fmla="*/ 98 w 593"/>
              <a:gd name="T35" fmla="*/ 134 h 251"/>
              <a:gd name="T36" fmla="*/ 42 w 593"/>
              <a:gd name="T37" fmla="*/ 92 h 251"/>
              <a:gd name="T38" fmla="*/ 83 w 593"/>
              <a:gd name="T39" fmla="*/ 91 h 251"/>
              <a:gd name="T40" fmla="*/ 123 w 593"/>
              <a:gd name="T41" fmla="*/ 98 h 251"/>
              <a:gd name="T42" fmla="*/ 71 w 593"/>
              <a:gd name="T43" fmla="*/ 90 h 251"/>
              <a:gd name="T44" fmla="*/ 73 w 593"/>
              <a:gd name="T45" fmla="*/ 73 h 251"/>
              <a:gd name="T46" fmla="*/ 92 w 593"/>
              <a:gd name="T47" fmla="*/ 66 h 251"/>
              <a:gd name="T48" fmla="*/ 124 w 593"/>
              <a:gd name="T49" fmla="*/ 69 h 251"/>
              <a:gd name="T50" fmla="*/ 131 w 593"/>
              <a:gd name="T51" fmla="*/ 70 h 251"/>
              <a:gd name="T52" fmla="*/ 100 w 593"/>
              <a:gd name="T53" fmla="*/ 65 h 251"/>
              <a:gd name="T54" fmla="*/ 89 w 593"/>
              <a:gd name="T55" fmla="*/ 50 h 251"/>
              <a:gd name="T56" fmla="*/ 135 w 593"/>
              <a:gd name="T57" fmla="*/ 45 h 251"/>
              <a:gd name="T58" fmla="*/ 165 w 593"/>
              <a:gd name="T59" fmla="*/ 56 h 251"/>
              <a:gd name="T60" fmla="*/ 187 w 593"/>
              <a:gd name="T61" fmla="*/ 73 h 251"/>
              <a:gd name="T62" fmla="*/ 220 w 593"/>
              <a:gd name="T63" fmla="*/ 73 h 251"/>
              <a:gd name="T64" fmla="*/ 266 w 593"/>
              <a:gd name="T65" fmla="*/ 94 h 251"/>
              <a:gd name="T66" fmla="*/ 313 w 593"/>
              <a:gd name="T67" fmla="*/ 123 h 251"/>
              <a:gd name="T68" fmla="*/ 360 w 593"/>
              <a:gd name="T69" fmla="*/ 138 h 251"/>
              <a:gd name="T70" fmla="*/ 393 w 593"/>
              <a:gd name="T71" fmla="*/ 135 h 251"/>
              <a:gd name="T72" fmla="*/ 409 w 593"/>
              <a:gd name="T73" fmla="*/ 121 h 251"/>
              <a:gd name="T74" fmla="*/ 383 w 593"/>
              <a:gd name="T75" fmla="*/ 113 h 251"/>
              <a:gd name="T76" fmla="*/ 392 w 593"/>
              <a:gd name="T77" fmla="*/ 81 h 251"/>
              <a:gd name="T78" fmla="*/ 367 w 593"/>
              <a:gd name="T79" fmla="*/ 75 h 251"/>
              <a:gd name="T80" fmla="*/ 351 w 593"/>
              <a:gd name="T81" fmla="*/ 63 h 251"/>
              <a:gd name="T82" fmla="*/ 352 w 593"/>
              <a:gd name="T83" fmla="*/ 46 h 251"/>
              <a:gd name="T84" fmla="*/ 375 w 593"/>
              <a:gd name="T85" fmla="*/ 23 h 251"/>
              <a:gd name="T86" fmla="*/ 429 w 593"/>
              <a:gd name="T87" fmla="*/ 11 h 251"/>
              <a:gd name="T88" fmla="*/ 445 w 593"/>
              <a:gd name="T89" fmla="*/ 28 h 251"/>
              <a:gd name="T90" fmla="*/ 448 w 593"/>
              <a:gd name="T91" fmla="*/ 45 h 251"/>
              <a:gd name="T92" fmla="*/ 466 w 593"/>
              <a:gd name="T93" fmla="*/ 78 h 251"/>
              <a:gd name="T94" fmla="*/ 497 w 593"/>
              <a:gd name="T95" fmla="*/ 98 h 251"/>
              <a:gd name="T96" fmla="*/ 520 w 593"/>
              <a:gd name="T97" fmla="*/ 96 h 251"/>
              <a:gd name="T98" fmla="*/ 541 w 593"/>
              <a:gd name="T99" fmla="*/ 81 h 251"/>
              <a:gd name="T100" fmla="*/ 570 w 593"/>
              <a:gd name="T101" fmla="*/ 81 h 251"/>
              <a:gd name="T102" fmla="*/ 590 w 593"/>
              <a:gd name="T103" fmla="*/ 105 h 251"/>
              <a:gd name="T104" fmla="*/ 591 w 593"/>
              <a:gd name="T105" fmla="*/ 130 h 251"/>
              <a:gd name="T106" fmla="*/ 571 w 593"/>
              <a:gd name="T107" fmla="*/ 168 h 251"/>
              <a:gd name="T108" fmla="*/ 545 w 593"/>
              <a:gd name="T109" fmla="*/ 197 h 251"/>
              <a:gd name="T110" fmla="*/ 516 w 593"/>
              <a:gd name="T111" fmla="*/ 201 h 251"/>
              <a:gd name="T112" fmla="*/ 427 w 593"/>
              <a:gd name="T113" fmla="*/ 197 h 251"/>
              <a:gd name="T114" fmla="*/ 249 w 593"/>
              <a:gd name="T115" fmla="*/ 247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3" h="251">
                <a:moveTo>
                  <a:pt x="204" y="251"/>
                </a:moveTo>
                <a:lnTo>
                  <a:pt x="197" y="250"/>
                </a:lnTo>
                <a:lnTo>
                  <a:pt x="188" y="249"/>
                </a:lnTo>
                <a:lnTo>
                  <a:pt x="181" y="245"/>
                </a:lnTo>
                <a:lnTo>
                  <a:pt x="174" y="242"/>
                </a:lnTo>
                <a:lnTo>
                  <a:pt x="168" y="238"/>
                </a:lnTo>
                <a:lnTo>
                  <a:pt x="162" y="235"/>
                </a:lnTo>
                <a:lnTo>
                  <a:pt x="159" y="230"/>
                </a:lnTo>
                <a:lnTo>
                  <a:pt x="158" y="228"/>
                </a:lnTo>
                <a:lnTo>
                  <a:pt x="158" y="223"/>
                </a:lnTo>
                <a:lnTo>
                  <a:pt x="159" y="218"/>
                </a:lnTo>
                <a:lnTo>
                  <a:pt x="160" y="215"/>
                </a:lnTo>
                <a:lnTo>
                  <a:pt x="162" y="213"/>
                </a:lnTo>
                <a:lnTo>
                  <a:pt x="166" y="209"/>
                </a:lnTo>
                <a:lnTo>
                  <a:pt x="172" y="205"/>
                </a:lnTo>
                <a:lnTo>
                  <a:pt x="187" y="204"/>
                </a:lnTo>
                <a:lnTo>
                  <a:pt x="204" y="204"/>
                </a:lnTo>
                <a:lnTo>
                  <a:pt x="195" y="196"/>
                </a:lnTo>
                <a:lnTo>
                  <a:pt x="186" y="188"/>
                </a:lnTo>
                <a:lnTo>
                  <a:pt x="183" y="184"/>
                </a:lnTo>
                <a:lnTo>
                  <a:pt x="179" y="178"/>
                </a:lnTo>
                <a:lnTo>
                  <a:pt x="177" y="173"/>
                </a:lnTo>
                <a:lnTo>
                  <a:pt x="177" y="165"/>
                </a:lnTo>
                <a:lnTo>
                  <a:pt x="173" y="168"/>
                </a:lnTo>
                <a:lnTo>
                  <a:pt x="169" y="170"/>
                </a:lnTo>
                <a:lnTo>
                  <a:pt x="165" y="172"/>
                </a:lnTo>
                <a:lnTo>
                  <a:pt x="163" y="174"/>
                </a:lnTo>
                <a:lnTo>
                  <a:pt x="161" y="177"/>
                </a:lnTo>
                <a:lnTo>
                  <a:pt x="159" y="181"/>
                </a:lnTo>
                <a:lnTo>
                  <a:pt x="158" y="185"/>
                </a:lnTo>
                <a:lnTo>
                  <a:pt x="158" y="189"/>
                </a:lnTo>
                <a:lnTo>
                  <a:pt x="136" y="192"/>
                </a:lnTo>
                <a:lnTo>
                  <a:pt x="117" y="196"/>
                </a:lnTo>
                <a:lnTo>
                  <a:pt x="100" y="199"/>
                </a:lnTo>
                <a:lnTo>
                  <a:pt x="84" y="201"/>
                </a:lnTo>
                <a:lnTo>
                  <a:pt x="76" y="200"/>
                </a:lnTo>
                <a:lnTo>
                  <a:pt x="67" y="199"/>
                </a:lnTo>
                <a:lnTo>
                  <a:pt x="60" y="197"/>
                </a:lnTo>
                <a:lnTo>
                  <a:pt x="51" y="195"/>
                </a:lnTo>
                <a:lnTo>
                  <a:pt x="37" y="190"/>
                </a:lnTo>
                <a:lnTo>
                  <a:pt x="27" y="189"/>
                </a:lnTo>
                <a:lnTo>
                  <a:pt x="21" y="188"/>
                </a:lnTo>
                <a:lnTo>
                  <a:pt x="16" y="187"/>
                </a:lnTo>
                <a:lnTo>
                  <a:pt x="11" y="185"/>
                </a:lnTo>
                <a:lnTo>
                  <a:pt x="8" y="182"/>
                </a:lnTo>
                <a:lnTo>
                  <a:pt x="5" y="177"/>
                </a:lnTo>
                <a:lnTo>
                  <a:pt x="2" y="173"/>
                </a:lnTo>
                <a:lnTo>
                  <a:pt x="0" y="168"/>
                </a:lnTo>
                <a:lnTo>
                  <a:pt x="0" y="162"/>
                </a:lnTo>
                <a:lnTo>
                  <a:pt x="1" y="154"/>
                </a:lnTo>
                <a:lnTo>
                  <a:pt x="2" y="149"/>
                </a:lnTo>
                <a:lnTo>
                  <a:pt x="3" y="147"/>
                </a:lnTo>
                <a:lnTo>
                  <a:pt x="3" y="145"/>
                </a:lnTo>
                <a:lnTo>
                  <a:pt x="2" y="143"/>
                </a:lnTo>
                <a:lnTo>
                  <a:pt x="0" y="138"/>
                </a:lnTo>
                <a:lnTo>
                  <a:pt x="7" y="137"/>
                </a:lnTo>
                <a:lnTo>
                  <a:pt x="12" y="134"/>
                </a:lnTo>
                <a:lnTo>
                  <a:pt x="17" y="131"/>
                </a:lnTo>
                <a:lnTo>
                  <a:pt x="23" y="128"/>
                </a:lnTo>
                <a:lnTo>
                  <a:pt x="27" y="124"/>
                </a:lnTo>
                <a:lnTo>
                  <a:pt x="32" y="122"/>
                </a:lnTo>
                <a:lnTo>
                  <a:pt x="37" y="120"/>
                </a:lnTo>
                <a:lnTo>
                  <a:pt x="42" y="119"/>
                </a:lnTo>
                <a:lnTo>
                  <a:pt x="54" y="120"/>
                </a:lnTo>
                <a:lnTo>
                  <a:pt x="65" y="122"/>
                </a:lnTo>
                <a:lnTo>
                  <a:pt x="75" y="124"/>
                </a:lnTo>
                <a:lnTo>
                  <a:pt x="83" y="128"/>
                </a:lnTo>
                <a:lnTo>
                  <a:pt x="92" y="131"/>
                </a:lnTo>
                <a:lnTo>
                  <a:pt x="101" y="134"/>
                </a:lnTo>
                <a:lnTo>
                  <a:pt x="109" y="137"/>
                </a:lnTo>
                <a:lnTo>
                  <a:pt x="119" y="138"/>
                </a:lnTo>
                <a:lnTo>
                  <a:pt x="98" y="134"/>
                </a:lnTo>
                <a:lnTo>
                  <a:pt x="79" y="129"/>
                </a:lnTo>
                <a:lnTo>
                  <a:pt x="60" y="122"/>
                </a:lnTo>
                <a:lnTo>
                  <a:pt x="42" y="116"/>
                </a:lnTo>
                <a:lnTo>
                  <a:pt x="42" y="92"/>
                </a:lnTo>
                <a:lnTo>
                  <a:pt x="42" y="89"/>
                </a:lnTo>
                <a:lnTo>
                  <a:pt x="63" y="89"/>
                </a:lnTo>
                <a:lnTo>
                  <a:pt x="73" y="89"/>
                </a:lnTo>
                <a:lnTo>
                  <a:pt x="83" y="91"/>
                </a:lnTo>
                <a:lnTo>
                  <a:pt x="105" y="94"/>
                </a:lnTo>
                <a:lnTo>
                  <a:pt x="129" y="98"/>
                </a:lnTo>
                <a:lnTo>
                  <a:pt x="146" y="100"/>
                </a:lnTo>
                <a:lnTo>
                  <a:pt x="123" y="98"/>
                </a:lnTo>
                <a:lnTo>
                  <a:pt x="103" y="96"/>
                </a:lnTo>
                <a:lnTo>
                  <a:pt x="92" y="95"/>
                </a:lnTo>
                <a:lnTo>
                  <a:pt x="81" y="93"/>
                </a:lnTo>
                <a:lnTo>
                  <a:pt x="71" y="90"/>
                </a:lnTo>
                <a:lnTo>
                  <a:pt x="62" y="84"/>
                </a:lnTo>
                <a:lnTo>
                  <a:pt x="65" y="80"/>
                </a:lnTo>
                <a:lnTo>
                  <a:pt x="68" y="77"/>
                </a:lnTo>
                <a:lnTo>
                  <a:pt x="73" y="73"/>
                </a:lnTo>
                <a:lnTo>
                  <a:pt x="77" y="70"/>
                </a:lnTo>
                <a:lnTo>
                  <a:pt x="82" y="68"/>
                </a:lnTo>
                <a:lnTo>
                  <a:pt x="87" y="67"/>
                </a:lnTo>
                <a:lnTo>
                  <a:pt x="92" y="66"/>
                </a:lnTo>
                <a:lnTo>
                  <a:pt x="96" y="65"/>
                </a:lnTo>
                <a:lnTo>
                  <a:pt x="110" y="67"/>
                </a:lnTo>
                <a:lnTo>
                  <a:pt x="120" y="69"/>
                </a:lnTo>
                <a:lnTo>
                  <a:pt x="124" y="69"/>
                </a:lnTo>
                <a:lnTo>
                  <a:pt x="129" y="70"/>
                </a:lnTo>
                <a:lnTo>
                  <a:pt x="133" y="70"/>
                </a:lnTo>
                <a:lnTo>
                  <a:pt x="138" y="69"/>
                </a:lnTo>
                <a:lnTo>
                  <a:pt x="131" y="70"/>
                </a:lnTo>
                <a:lnTo>
                  <a:pt x="122" y="70"/>
                </a:lnTo>
                <a:lnTo>
                  <a:pt x="114" y="69"/>
                </a:lnTo>
                <a:lnTo>
                  <a:pt x="106" y="68"/>
                </a:lnTo>
                <a:lnTo>
                  <a:pt x="100" y="65"/>
                </a:lnTo>
                <a:lnTo>
                  <a:pt x="93" y="60"/>
                </a:lnTo>
                <a:lnTo>
                  <a:pt x="91" y="57"/>
                </a:lnTo>
                <a:lnTo>
                  <a:pt x="90" y="54"/>
                </a:lnTo>
                <a:lnTo>
                  <a:pt x="89" y="50"/>
                </a:lnTo>
                <a:lnTo>
                  <a:pt x="89" y="46"/>
                </a:lnTo>
                <a:lnTo>
                  <a:pt x="108" y="44"/>
                </a:lnTo>
                <a:lnTo>
                  <a:pt x="123" y="44"/>
                </a:lnTo>
                <a:lnTo>
                  <a:pt x="135" y="45"/>
                </a:lnTo>
                <a:lnTo>
                  <a:pt x="146" y="46"/>
                </a:lnTo>
                <a:lnTo>
                  <a:pt x="152" y="47"/>
                </a:lnTo>
                <a:lnTo>
                  <a:pt x="161" y="52"/>
                </a:lnTo>
                <a:lnTo>
                  <a:pt x="165" y="56"/>
                </a:lnTo>
                <a:lnTo>
                  <a:pt x="170" y="60"/>
                </a:lnTo>
                <a:lnTo>
                  <a:pt x="172" y="66"/>
                </a:lnTo>
                <a:lnTo>
                  <a:pt x="173" y="73"/>
                </a:lnTo>
                <a:lnTo>
                  <a:pt x="187" y="73"/>
                </a:lnTo>
                <a:lnTo>
                  <a:pt x="198" y="73"/>
                </a:lnTo>
                <a:lnTo>
                  <a:pt x="206" y="73"/>
                </a:lnTo>
                <a:lnTo>
                  <a:pt x="212" y="73"/>
                </a:lnTo>
                <a:lnTo>
                  <a:pt x="220" y="73"/>
                </a:lnTo>
                <a:lnTo>
                  <a:pt x="230" y="76"/>
                </a:lnTo>
                <a:lnTo>
                  <a:pt x="239" y="79"/>
                </a:lnTo>
                <a:lnTo>
                  <a:pt x="247" y="83"/>
                </a:lnTo>
                <a:lnTo>
                  <a:pt x="266" y="94"/>
                </a:lnTo>
                <a:lnTo>
                  <a:pt x="284" y="106"/>
                </a:lnTo>
                <a:lnTo>
                  <a:pt x="293" y="112"/>
                </a:lnTo>
                <a:lnTo>
                  <a:pt x="304" y="118"/>
                </a:lnTo>
                <a:lnTo>
                  <a:pt x="313" y="123"/>
                </a:lnTo>
                <a:lnTo>
                  <a:pt x="324" y="129"/>
                </a:lnTo>
                <a:lnTo>
                  <a:pt x="336" y="133"/>
                </a:lnTo>
                <a:lnTo>
                  <a:pt x="348" y="136"/>
                </a:lnTo>
                <a:lnTo>
                  <a:pt x="360" y="138"/>
                </a:lnTo>
                <a:lnTo>
                  <a:pt x="374" y="138"/>
                </a:lnTo>
                <a:lnTo>
                  <a:pt x="381" y="138"/>
                </a:lnTo>
                <a:lnTo>
                  <a:pt x="388" y="137"/>
                </a:lnTo>
                <a:lnTo>
                  <a:pt x="393" y="135"/>
                </a:lnTo>
                <a:lnTo>
                  <a:pt x="399" y="133"/>
                </a:lnTo>
                <a:lnTo>
                  <a:pt x="402" y="130"/>
                </a:lnTo>
                <a:lnTo>
                  <a:pt x="406" y="125"/>
                </a:lnTo>
                <a:lnTo>
                  <a:pt x="409" y="121"/>
                </a:lnTo>
                <a:lnTo>
                  <a:pt x="412" y="116"/>
                </a:lnTo>
                <a:lnTo>
                  <a:pt x="400" y="116"/>
                </a:lnTo>
                <a:lnTo>
                  <a:pt x="390" y="115"/>
                </a:lnTo>
                <a:lnTo>
                  <a:pt x="383" y="113"/>
                </a:lnTo>
                <a:lnTo>
                  <a:pt x="377" y="111"/>
                </a:lnTo>
                <a:lnTo>
                  <a:pt x="392" y="104"/>
                </a:lnTo>
                <a:lnTo>
                  <a:pt x="392" y="83"/>
                </a:lnTo>
                <a:lnTo>
                  <a:pt x="392" y="81"/>
                </a:lnTo>
                <a:lnTo>
                  <a:pt x="388" y="80"/>
                </a:lnTo>
                <a:lnTo>
                  <a:pt x="381" y="79"/>
                </a:lnTo>
                <a:lnTo>
                  <a:pt x="374" y="78"/>
                </a:lnTo>
                <a:lnTo>
                  <a:pt x="367" y="75"/>
                </a:lnTo>
                <a:lnTo>
                  <a:pt x="361" y="71"/>
                </a:lnTo>
                <a:lnTo>
                  <a:pt x="355" y="68"/>
                </a:lnTo>
                <a:lnTo>
                  <a:pt x="353" y="66"/>
                </a:lnTo>
                <a:lnTo>
                  <a:pt x="351" y="63"/>
                </a:lnTo>
                <a:lnTo>
                  <a:pt x="350" y="60"/>
                </a:lnTo>
                <a:lnTo>
                  <a:pt x="350" y="57"/>
                </a:lnTo>
                <a:lnTo>
                  <a:pt x="351" y="52"/>
                </a:lnTo>
                <a:lnTo>
                  <a:pt x="352" y="46"/>
                </a:lnTo>
                <a:lnTo>
                  <a:pt x="354" y="42"/>
                </a:lnTo>
                <a:lnTo>
                  <a:pt x="358" y="38"/>
                </a:lnTo>
                <a:lnTo>
                  <a:pt x="365" y="30"/>
                </a:lnTo>
                <a:lnTo>
                  <a:pt x="375" y="23"/>
                </a:lnTo>
                <a:lnTo>
                  <a:pt x="395" y="11"/>
                </a:lnTo>
                <a:lnTo>
                  <a:pt x="412" y="0"/>
                </a:lnTo>
                <a:lnTo>
                  <a:pt x="420" y="5"/>
                </a:lnTo>
                <a:lnTo>
                  <a:pt x="429" y="11"/>
                </a:lnTo>
                <a:lnTo>
                  <a:pt x="437" y="14"/>
                </a:lnTo>
                <a:lnTo>
                  <a:pt x="446" y="15"/>
                </a:lnTo>
                <a:lnTo>
                  <a:pt x="445" y="23"/>
                </a:lnTo>
                <a:lnTo>
                  <a:pt x="445" y="28"/>
                </a:lnTo>
                <a:lnTo>
                  <a:pt x="446" y="31"/>
                </a:lnTo>
                <a:lnTo>
                  <a:pt x="446" y="34"/>
                </a:lnTo>
                <a:lnTo>
                  <a:pt x="447" y="40"/>
                </a:lnTo>
                <a:lnTo>
                  <a:pt x="448" y="45"/>
                </a:lnTo>
                <a:lnTo>
                  <a:pt x="449" y="51"/>
                </a:lnTo>
                <a:lnTo>
                  <a:pt x="451" y="56"/>
                </a:lnTo>
                <a:lnTo>
                  <a:pt x="458" y="67"/>
                </a:lnTo>
                <a:lnTo>
                  <a:pt x="466" y="78"/>
                </a:lnTo>
                <a:lnTo>
                  <a:pt x="475" y="86"/>
                </a:lnTo>
                <a:lnTo>
                  <a:pt x="485" y="94"/>
                </a:lnTo>
                <a:lnTo>
                  <a:pt x="491" y="96"/>
                </a:lnTo>
                <a:lnTo>
                  <a:pt x="497" y="98"/>
                </a:lnTo>
                <a:lnTo>
                  <a:pt x="502" y="99"/>
                </a:lnTo>
                <a:lnTo>
                  <a:pt x="508" y="100"/>
                </a:lnTo>
                <a:lnTo>
                  <a:pt x="514" y="99"/>
                </a:lnTo>
                <a:lnTo>
                  <a:pt x="520" y="96"/>
                </a:lnTo>
                <a:lnTo>
                  <a:pt x="524" y="93"/>
                </a:lnTo>
                <a:lnTo>
                  <a:pt x="529" y="89"/>
                </a:lnTo>
                <a:lnTo>
                  <a:pt x="536" y="84"/>
                </a:lnTo>
                <a:lnTo>
                  <a:pt x="541" y="81"/>
                </a:lnTo>
                <a:lnTo>
                  <a:pt x="548" y="78"/>
                </a:lnTo>
                <a:lnTo>
                  <a:pt x="554" y="77"/>
                </a:lnTo>
                <a:lnTo>
                  <a:pt x="563" y="78"/>
                </a:lnTo>
                <a:lnTo>
                  <a:pt x="570" y="81"/>
                </a:lnTo>
                <a:lnTo>
                  <a:pt x="577" y="85"/>
                </a:lnTo>
                <a:lnTo>
                  <a:pt x="582" y="91"/>
                </a:lnTo>
                <a:lnTo>
                  <a:pt x="586" y="97"/>
                </a:lnTo>
                <a:lnTo>
                  <a:pt x="590" y="105"/>
                </a:lnTo>
                <a:lnTo>
                  <a:pt x="592" y="112"/>
                </a:lnTo>
                <a:lnTo>
                  <a:pt x="593" y="119"/>
                </a:lnTo>
                <a:lnTo>
                  <a:pt x="592" y="124"/>
                </a:lnTo>
                <a:lnTo>
                  <a:pt x="591" y="130"/>
                </a:lnTo>
                <a:lnTo>
                  <a:pt x="589" y="135"/>
                </a:lnTo>
                <a:lnTo>
                  <a:pt x="586" y="142"/>
                </a:lnTo>
                <a:lnTo>
                  <a:pt x="580" y="155"/>
                </a:lnTo>
                <a:lnTo>
                  <a:pt x="571" y="168"/>
                </a:lnTo>
                <a:lnTo>
                  <a:pt x="563" y="179"/>
                </a:lnTo>
                <a:lnTo>
                  <a:pt x="554" y="189"/>
                </a:lnTo>
                <a:lnTo>
                  <a:pt x="550" y="194"/>
                </a:lnTo>
                <a:lnTo>
                  <a:pt x="545" y="197"/>
                </a:lnTo>
                <a:lnTo>
                  <a:pt x="542" y="199"/>
                </a:lnTo>
                <a:lnTo>
                  <a:pt x="539" y="201"/>
                </a:lnTo>
                <a:lnTo>
                  <a:pt x="530" y="201"/>
                </a:lnTo>
                <a:lnTo>
                  <a:pt x="516" y="201"/>
                </a:lnTo>
                <a:lnTo>
                  <a:pt x="498" y="200"/>
                </a:lnTo>
                <a:lnTo>
                  <a:pt x="478" y="199"/>
                </a:lnTo>
                <a:lnTo>
                  <a:pt x="443" y="196"/>
                </a:lnTo>
                <a:lnTo>
                  <a:pt x="427" y="197"/>
                </a:lnTo>
                <a:lnTo>
                  <a:pt x="315" y="228"/>
                </a:lnTo>
                <a:lnTo>
                  <a:pt x="290" y="236"/>
                </a:lnTo>
                <a:lnTo>
                  <a:pt x="263" y="243"/>
                </a:lnTo>
                <a:lnTo>
                  <a:pt x="249" y="247"/>
                </a:lnTo>
                <a:lnTo>
                  <a:pt x="234" y="249"/>
                </a:lnTo>
                <a:lnTo>
                  <a:pt x="219" y="250"/>
                </a:lnTo>
                <a:lnTo>
                  <a:pt x="204" y="2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2610137" y="1642357"/>
            <a:ext cx="85171" cy="64399"/>
          </a:xfrm>
          <a:custGeom>
            <a:avLst/>
            <a:gdLst>
              <a:gd name="T0" fmla="*/ 31 w 82"/>
              <a:gd name="T1" fmla="*/ 61 h 61"/>
              <a:gd name="T2" fmla="*/ 25 w 82"/>
              <a:gd name="T3" fmla="*/ 61 h 61"/>
              <a:gd name="T4" fmla="*/ 19 w 82"/>
              <a:gd name="T5" fmla="*/ 60 h 61"/>
              <a:gd name="T6" fmla="*/ 14 w 82"/>
              <a:gd name="T7" fmla="*/ 58 h 61"/>
              <a:gd name="T8" fmla="*/ 10 w 82"/>
              <a:gd name="T9" fmla="*/ 56 h 61"/>
              <a:gd name="T10" fmla="*/ 5 w 82"/>
              <a:gd name="T11" fmla="*/ 54 h 61"/>
              <a:gd name="T12" fmla="*/ 3 w 82"/>
              <a:gd name="T13" fmla="*/ 51 h 61"/>
              <a:gd name="T14" fmla="*/ 1 w 82"/>
              <a:gd name="T15" fmla="*/ 46 h 61"/>
              <a:gd name="T16" fmla="*/ 0 w 82"/>
              <a:gd name="T17" fmla="*/ 42 h 61"/>
              <a:gd name="T18" fmla="*/ 1 w 82"/>
              <a:gd name="T19" fmla="*/ 37 h 61"/>
              <a:gd name="T20" fmla="*/ 3 w 82"/>
              <a:gd name="T21" fmla="*/ 32 h 61"/>
              <a:gd name="T22" fmla="*/ 6 w 82"/>
              <a:gd name="T23" fmla="*/ 27 h 61"/>
              <a:gd name="T24" fmla="*/ 10 w 82"/>
              <a:gd name="T25" fmla="*/ 22 h 61"/>
              <a:gd name="T26" fmla="*/ 15 w 82"/>
              <a:gd name="T27" fmla="*/ 19 h 61"/>
              <a:gd name="T28" fmla="*/ 20 w 82"/>
              <a:gd name="T29" fmla="*/ 16 h 61"/>
              <a:gd name="T30" fmla="*/ 27 w 82"/>
              <a:gd name="T31" fmla="*/ 13 h 61"/>
              <a:gd name="T32" fmla="*/ 33 w 82"/>
              <a:gd name="T33" fmla="*/ 9 h 61"/>
              <a:gd name="T34" fmla="*/ 47 w 82"/>
              <a:gd name="T35" fmla="*/ 5 h 61"/>
              <a:gd name="T36" fmla="*/ 60 w 82"/>
              <a:gd name="T37" fmla="*/ 3 h 61"/>
              <a:gd name="T38" fmla="*/ 72 w 82"/>
              <a:gd name="T39" fmla="*/ 1 h 61"/>
              <a:gd name="T40" fmla="*/ 82 w 82"/>
              <a:gd name="T41" fmla="*/ 0 h 61"/>
              <a:gd name="T42" fmla="*/ 79 w 82"/>
              <a:gd name="T43" fmla="*/ 11 h 61"/>
              <a:gd name="T44" fmla="*/ 74 w 82"/>
              <a:gd name="T45" fmla="*/ 21 h 61"/>
              <a:gd name="T46" fmla="*/ 69 w 82"/>
              <a:gd name="T47" fmla="*/ 31 h 61"/>
              <a:gd name="T48" fmla="*/ 63 w 82"/>
              <a:gd name="T49" fmla="*/ 41 h 61"/>
              <a:gd name="T50" fmla="*/ 55 w 82"/>
              <a:gd name="T51" fmla="*/ 50 h 61"/>
              <a:gd name="T52" fmla="*/ 46 w 82"/>
              <a:gd name="T53" fmla="*/ 56 h 61"/>
              <a:gd name="T54" fmla="*/ 42 w 82"/>
              <a:gd name="T55" fmla="*/ 58 h 61"/>
              <a:gd name="T56" fmla="*/ 39 w 82"/>
              <a:gd name="T57" fmla="*/ 60 h 61"/>
              <a:gd name="T58" fmla="*/ 34 w 82"/>
              <a:gd name="T59" fmla="*/ 61 h 61"/>
              <a:gd name="T60" fmla="*/ 31 w 82"/>
              <a:gd name="T61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2" h="61">
                <a:moveTo>
                  <a:pt x="31" y="61"/>
                </a:moveTo>
                <a:lnTo>
                  <a:pt x="25" y="61"/>
                </a:lnTo>
                <a:lnTo>
                  <a:pt x="19" y="60"/>
                </a:lnTo>
                <a:lnTo>
                  <a:pt x="14" y="58"/>
                </a:lnTo>
                <a:lnTo>
                  <a:pt x="10" y="56"/>
                </a:lnTo>
                <a:lnTo>
                  <a:pt x="5" y="54"/>
                </a:lnTo>
                <a:lnTo>
                  <a:pt x="3" y="51"/>
                </a:lnTo>
                <a:lnTo>
                  <a:pt x="1" y="46"/>
                </a:lnTo>
                <a:lnTo>
                  <a:pt x="0" y="42"/>
                </a:lnTo>
                <a:lnTo>
                  <a:pt x="1" y="37"/>
                </a:lnTo>
                <a:lnTo>
                  <a:pt x="3" y="32"/>
                </a:lnTo>
                <a:lnTo>
                  <a:pt x="6" y="27"/>
                </a:lnTo>
                <a:lnTo>
                  <a:pt x="10" y="22"/>
                </a:lnTo>
                <a:lnTo>
                  <a:pt x="15" y="19"/>
                </a:lnTo>
                <a:lnTo>
                  <a:pt x="20" y="16"/>
                </a:lnTo>
                <a:lnTo>
                  <a:pt x="27" y="13"/>
                </a:lnTo>
                <a:lnTo>
                  <a:pt x="33" y="9"/>
                </a:lnTo>
                <a:lnTo>
                  <a:pt x="47" y="5"/>
                </a:lnTo>
                <a:lnTo>
                  <a:pt x="60" y="3"/>
                </a:lnTo>
                <a:lnTo>
                  <a:pt x="72" y="1"/>
                </a:lnTo>
                <a:lnTo>
                  <a:pt x="82" y="0"/>
                </a:lnTo>
                <a:lnTo>
                  <a:pt x="79" y="11"/>
                </a:lnTo>
                <a:lnTo>
                  <a:pt x="74" y="21"/>
                </a:lnTo>
                <a:lnTo>
                  <a:pt x="69" y="31"/>
                </a:lnTo>
                <a:lnTo>
                  <a:pt x="63" y="41"/>
                </a:lnTo>
                <a:lnTo>
                  <a:pt x="55" y="50"/>
                </a:lnTo>
                <a:lnTo>
                  <a:pt x="46" y="56"/>
                </a:lnTo>
                <a:lnTo>
                  <a:pt x="42" y="58"/>
                </a:lnTo>
                <a:lnTo>
                  <a:pt x="39" y="60"/>
                </a:lnTo>
                <a:lnTo>
                  <a:pt x="34" y="61"/>
                </a:lnTo>
                <a:lnTo>
                  <a:pt x="31" y="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2832415" y="1553031"/>
            <a:ext cx="66476" cy="22852"/>
          </a:xfrm>
          <a:custGeom>
            <a:avLst/>
            <a:gdLst>
              <a:gd name="T0" fmla="*/ 23 w 63"/>
              <a:gd name="T1" fmla="*/ 24 h 24"/>
              <a:gd name="T2" fmla="*/ 20 w 63"/>
              <a:gd name="T3" fmla="*/ 24 h 24"/>
              <a:gd name="T4" fmla="*/ 17 w 63"/>
              <a:gd name="T5" fmla="*/ 22 h 24"/>
              <a:gd name="T6" fmla="*/ 13 w 63"/>
              <a:gd name="T7" fmla="*/ 21 h 24"/>
              <a:gd name="T8" fmla="*/ 8 w 63"/>
              <a:gd name="T9" fmla="*/ 17 h 24"/>
              <a:gd name="T10" fmla="*/ 5 w 63"/>
              <a:gd name="T11" fmla="*/ 14 h 24"/>
              <a:gd name="T12" fmla="*/ 2 w 63"/>
              <a:gd name="T13" fmla="*/ 10 h 24"/>
              <a:gd name="T14" fmla="*/ 1 w 63"/>
              <a:gd name="T15" fmla="*/ 6 h 24"/>
              <a:gd name="T16" fmla="*/ 0 w 63"/>
              <a:gd name="T17" fmla="*/ 0 h 24"/>
              <a:gd name="T18" fmla="*/ 36 w 63"/>
              <a:gd name="T19" fmla="*/ 0 h 24"/>
              <a:gd name="T20" fmla="*/ 56 w 63"/>
              <a:gd name="T21" fmla="*/ 0 h 24"/>
              <a:gd name="T22" fmla="*/ 63 w 63"/>
              <a:gd name="T23" fmla="*/ 0 h 24"/>
              <a:gd name="T24" fmla="*/ 63 w 63"/>
              <a:gd name="T25" fmla="*/ 0 h 24"/>
              <a:gd name="T26" fmla="*/ 63 w 63"/>
              <a:gd name="T27" fmla="*/ 21 h 24"/>
              <a:gd name="T28" fmla="*/ 63 w 63"/>
              <a:gd name="T29" fmla="*/ 24 h 24"/>
              <a:gd name="T30" fmla="*/ 55 w 63"/>
              <a:gd name="T31" fmla="*/ 24 h 24"/>
              <a:gd name="T32" fmla="*/ 41 w 63"/>
              <a:gd name="T33" fmla="*/ 24 h 24"/>
              <a:gd name="T34" fmla="*/ 29 w 63"/>
              <a:gd name="T35" fmla="*/ 24 h 24"/>
              <a:gd name="T36" fmla="*/ 23 w 63"/>
              <a:gd name="T3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24">
                <a:moveTo>
                  <a:pt x="23" y="24"/>
                </a:moveTo>
                <a:lnTo>
                  <a:pt x="20" y="24"/>
                </a:lnTo>
                <a:lnTo>
                  <a:pt x="17" y="22"/>
                </a:lnTo>
                <a:lnTo>
                  <a:pt x="13" y="21"/>
                </a:lnTo>
                <a:lnTo>
                  <a:pt x="8" y="17"/>
                </a:lnTo>
                <a:lnTo>
                  <a:pt x="5" y="14"/>
                </a:lnTo>
                <a:lnTo>
                  <a:pt x="2" y="10"/>
                </a:lnTo>
                <a:lnTo>
                  <a:pt x="1" y="6"/>
                </a:lnTo>
                <a:lnTo>
                  <a:pt x="0" y="0"/>
                </a:lnTo>
                <a:lnTo>
                  <a:pt x="36" y="0"/>
                </a:lnTo>
                <a:lnTo>
                  <a:pt x="56" y="0"/>
                </a:lnTo>
                <a:lnTo>
                  <a:pt x="63" y="0"/>
                </a:lnTo>
                <a:lnTo>
                  <a:pt x="63" y="0"/>
                </a:lnTo>
                <a:lnTo>
                  <a:pt x="63" y="21"/>
                </a:lnTo>
                <a:lnTo>
                  <a:pt x="63" y="24"/>
                </a:lnTo>
                <a:lnTo>
                  <a:pt x="55" y="24"/>
                </a:lnTo>
                <a:lnTo>
                  <a:pt x="41" y="24"/>
                </a:lnTo>
                <a:lnTo>
                  <a:pt x="29" y="24"/>
                </a:lnTo>
                <a:lnTo>
                  <a:pt x="23" y="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2431483" y="1488632"/>
            <a:ext cx="355229" cy="178654"/>
          </a:xfrm>
          <a:custGeom>
            <a:avLst/>
            <a:gdLst>
              <a:gd name="T0" fmla="*/ 342 w 342"/>
              <a:gd name="T1" fmla="*/ 19 h 174"/>
              <a:gd name="T2" fmla="*/ 339 w 342"/>
              <a:gd name="T3" fmla="*/ 28 h 174"/>
              <a:gd name="T4" fmla="*/ 334 w 342"/>
              <a:gd name="T5" fmla="*/ 35 h 174"/>
              <a:gd name="T6" fmla="*/ 325 w 342"/>
              <a:gd name="T7" fmla="*/ 40 h 174"/>
              <a:gd name="T8" fmla="*/ 323 w 342"/>
              <a:gd name="T9" fmla="*/ 52 h 174"/>
              <a:gd name="T10" fmla="*/ 331 w 342"/>
              <a:gd name="T11" fmla="*/ 63 h 174"/>
              <a:gd name="T12" fmla="*/ 334 w 342"/>
              <a:gd name="T13" fmla="*/ 72 h 174"/>
              <a:gd name="T14" fmla="*/ 292 w 342"/>
              <a:gd name="T15" fmla="*/ 109 h 174"/>
              <a:gd name="T16" fmla="*/ 263 w 342"/>
              <a:gd name="T17" fmla="*/ 130 h 174"/>
              <a:gd name="T18" fmla="*/ 256 w 342"/>
              <a:gd name="T19" fmla="*/ 131 h 174"/>
              <a:gd name="T20" fmla="*/ 248 w 342"/>
              <a:gd name="T21" fmla="*/ 128 h 174"/>
              <a:gd name="T22" fmla="*/ 240 w 342"/>
              <a:gd name="T23" fmla="*/ 118 h 174"/>
              <a:gd name="T24" fmla="*/ 231 w 342"/>
              <a:gd name="T25" fmla="*/ 103 h 174"/>
              <a:gd name="T26" fmla="*/ 224 w 342"/>
              <a:gd name="T27" fmla="*/ 89 h 174"/>
              <a:gd name="T28" fmla="*/ 215 w 342"/>
              <a:gd name="T29" fmla="*/ 95 h 174"/>
              <a:gd name="T30" fmla="*/ 205 w 342"/>
              <a:gd name="T31" fmla="*/ 114 h 174"/>
              <a:gd name="T32" fmla="*/ 189 w 342"/>
              <a:gd name="T33" fmla="*/ 128 h 174"/>
              <a:gd name="T34" fmla="*/ 175 w 342"/>
              <a:gd name="T35" fmla="*/ 135 h 174"/>
              <a:gd name="T36" fmla="*/ 164 w 342"/>
              <a:gd name="T37" fmla="*/ 136 h 174"/>
              <a:gd name="T38" fmla="*/ 158 w 342"/>
              <a:gd name="T39" fmla="*/ 142 h 174"/>
              <a:gd name="T40" fmla="*/ 152 w 342"/>
              <a:gd name="T41" fmla="*/ 156 h 174"/>
              <a:gd name="T42" fmla="*/ 144 w 342"/>
              <a:gd name="T43" fmla="*/ 167 h 174"/>
              <a:gd name="T44" fmla="*/ 132 w 342"/>
              <a:gd name="T45" fmla="*/ 174 h 174"/>
              <a:gd name="T46" fmla="*/ 119 w 342"/>
              <a:gd name="T47" fmla="*/ 174 h 174"/>
              <a:gd name="T48" fmla="*/ 109 w 342"/>
              <a:gd name="T49" fmla="*/ 167 h 174"/>
              <a:gd name="T50" fmla="*/ 98 w 342"/>
              <a:gd name="T51" fmla="*/ 154 h 174"/>
              <a:gd name="T52" fmla="*/ 87 w 342"/>
              <a:gd name="T53" fmla="*/ 150 h 174"/>
              <a:gd name="T54" fmla="*/ 75 w 342"/>
              <a:gd name="T55" fmla="*/ 152 h 174"/>
              <a:gd name="T56" fmla="*/ 58 w 342"/>
              <a:gd name="T57" fmla="*/ 149 h 174"/>
              <a:gd name="T58" fmla="*/ 33 w 342"/>
              <a:gd name="T59" fmla="*/ 153 h 174"/>
              <a:gd name="T60" fmla="*/ 8 w 342"/>
              <a:gd name="T61" fmla="*/ 148 h 174"/>
              <a:gd name="T62" fmla="*/ 6 w 342"/>
              <a:gd name="T63" fmla="*/ 129 h 174"/>
              <a:gd name="T64" fmla="*/ 29 w 342"/>
              <a:gd name="T65" fmla="*/ 110 h 174"/>
              <a:gd name="T66" fmla="*/ 60 w 342"/>
              <a:gd name="T67" fmla="*/ 97 h 174"/>
              <a:gd name="T68" fmla="*/ 98 w 342"/>
              <a:gd name="T69" fmla="*/ 83 h 174"/>
              <a:gd name="T70" fmla="*/ 126 w 342"/>
              <a:gd name="T71" fmla="*/ 70 h 174"/>
              <a:gd name="T72" fmla="*/ 136 w 342"/>
              <a:gd name="T73" fmla="*/ 60 h 174"/>
              <a:gd name="T74" fmla="*/ 149 w 342"/>
              <a:gd name="T75" fmla="*/ 44 h 174"/>
              <a:gd name="T76" fmla="*/ 163 w 342"/>
              <a:gd name="T77" fmla="*/ 28 h 174"/>
              <a:gd name="T78" fmla="*/ 173 w 342"/>
              <a:gd name="T79" fmla="*/ 19 h 174"/>
              <a:gd name="T80" fmla="*/ 186 w 342"/>
              <a:gd name="T81" fmla="*/ 11 h 174"/>
              <a:gd name="T82" fmla="*/ 201 w 342"/>
              <a:gd name="T83" fmla="*/ 8 h 174"/>
              <a:gd name="T84" fmla="*/ 225 w 342"/>
              <a:gd name="T85" fmla="*/ 9 h 174"/>
              <a:gd name="T86" fmla="*/ 257 w 342"/>
              <a:gd name="T87" fmla="*/ 7 h 174"/>
              <a:gd name="T88" fmla="*/ 301 w 342"/>
              <a:gd name="T89" fmla="*/ 0 h 174"/>
              <a:gd name="T90" fmla="*/ 319 w 342"/>
              <a:gd name="T91" fmla="*/ 0 h 174"/>
              <a:gd name="T92" fmla="*/ 333 w 342"/>
              <a:gd name="T93" fmla="*/ 3 h 174"/>
              <a:gd name="T94" fmla="*/ 340 w 342"/>
              <a:gd name="T95" fmla="*/ 8 h 174"/>
              <a:gd name="T96" fmla="*/ 342 w 342"/>
              <a:gd name="T97" fmla="*/ 1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2" h="174">
                <a:moveTo>
                  <a:pt x="342" y="15"/>
                </a:moveTo>
                <a:lnTo>
                  <a:pt x="342" y="19"/>
                </a:lnTo>
                <a:lnTo>
                  <a:pt x="341" y="23"/>
                </a:lnTo>
                <a:lnTo>
                  <a:pt x="339" y="28"/>
                </a:lnTo>
                <a:lnTo>
                  <a:pt x="337" y="32"/>
                </a:lnTo>
                <a:lnTo>
                  <a:pt x="334" y="35"/>
                </a:lnTo>
                <a:lnTo>
                  <a:pt x="329" y="38"/>
                </a:lnTo>
                <a:lnTo>
                  <a:pt x="325" y="40"/>
                </a:lnTo>
                <a:lnTo>
                  <a:pt x="319" y="42"/>
                </a:lnTo>
                <a:lnTo>
                  <a:pt x="323" y="52"/>
                </a:lnTo>
                <a:lnTo>
                  <a:pt x="328" y="60"/>
                </a:lnTo>
                <a:lnTo>
                  <a:pt x="331" y="63"/>
                </a:lnTo>
                <a:lnTo>
                  <a:pt x="333" y="68"/>
                </a:lnTo>
                <a:lnTo>
                  <a:pt x="334" y="72"/>
                </a:lnTo>
                <a:lnTo>
                  <a:pt x="335" y="77"/>
                </a:lnTo>
                <a:lnTo>
                  <a:pt x="292" y="109"/>
                </a:lnTo>
                <a:lnTo>
                  <a:pt x="270" y="125"/>
                </a:lnTo>
                <a:lnTo>
                  <a:pt x="263" y="130"/>
                </a:lnTo>
                <a:lnTo>
                  <a:pt x="260" y="131"/>
                </a:lnTo>
                <a:lnTo>
                  <a:pt x="256" y="131"/>
                </a:lnTo>
                <a:lnTo>
                  <a:pt x="252" y="129"/>
                </a:lnTo>
                <a:lnTo>
                  <a:pt x="248" y="128"/>
                </a:lnTo>
                <a:lnTo>
                  <a:pt x="245" y="125"/>
                </a:lnTo>
                <a:lnTo>
                  <a:pt x="240" y="118"/>
                </a:lnTo>
                <a:lnTo>
                  <a:pt x="236" y="111"/>
                </a:lnTo>
                <a:lnTo>
                  <a:pt x="231" y="103"/>
                </a:lnTo>
                <a:lnTo>
                  <a:pt x="228" y="96"/>
                </a:lnTo>
                <a:lnTo>
                  <a:pt x="224" y="89"/>
                </a:lnTo>
                <a:lnTo>
                  <a:pt x="218" y="85"/>
                </a:lnTo>
                <a:lnTo>
                  <a:pt x="215" y="95"/>
                </a:lnTo>
                <a:lnTo>
                  <a:pt x="211" y="104"/>
                </a:lnTo>
                <a:lnTo>
                  <a:pt x="205" y="114"/>
                </a:lnTo>
                <a:lnTo>
                  <a:pt x="198" y="122"/>
                </a:lnTo>
                <a:lnTo>
                  <a:pt x="189" y="128"/>
                </a:lnTo>
                <a:lnTo>
                  <a:pt x="179" y="132"/>
                </a:lnTo>
                <a:lnTo>
                  <a:pt x="175" y="135"/>
                </a:lnTo>
                <a:lnTo>
                  <a:pt x="170" y="136"/>
                </a:lnTo>
                <a:lnTo>
                  <a:pt x="164" y="136"/>
                </a:lnTo>
                <a:lnTo>
                  <a:pt x="160" y="136"/>
                </a:lnTo>
                <a:lnTo>
                  <a:pt x="158" y="142"/>
                </a:lnTo>
                <a:lnTo>
                  <a:pt x="156" y="150"/>
                </a:lnTo>
                <a:lnTo>
                  <a:pt x="152" y="156"/>
                </a:lnTo>
                <a:lnTo>
                  <a:pt x="148" y="162"/>
                </a:lnTo>
                <a:lnTo>
                  <a:pt x="144" y="167"/>
                </a:lnTo>
                <a:lnTo>
                  <a:pt x="138" y="170"/>
                </a:lnTo>
                <a:lnTo>
                  <a:pt x="132" y="174"/>
                </a:lnTo>
                <a:lnTo>
                  <a:pt x="124" y="174"/>
                </a:lnTo>
                <a:lnTo>
                  <a:pt x="119" y="174"/>
                </a:lnTo>
                <a:lnTo>
                  <a:pt x="114" y="171"/>
                </a:lnTo>
                <a:lnTo>
                  <a:pt x="109" y="167"/>
                </a:lnTo>
                <a:lnTo>
                  <a:pt x="105" y="164"/>
                </a:lnTo>
                <a:lnTo>
                  <a:pt x="98" y="154"/>
                </a:lnTo>
                <a:lnTo>
                  <a:pt x="94" y="147"/>
                </a:lnTo>
                <a:lnTo>
                  <a:pt x="87" y="150"/>
                </a:lnTo>
                <a:lnTo>
                  <a:pt x="80" y="152"/>
                </a:lnTo>
                <a:lnTo>
                  <a:pt x="75" y="152"/>
                </a:lnTo>
                <a:lnTo>
                  <a:pt x="69" y="151"/>
                </a:lnTo>
                <a:lnTo>
                  <a:pt x="58" y="149"/>
                </a:lnTo>
                <a:lnTo>
                  <a:pt x="47" y="147"/>
                </a:lnTo>
                <a:lnTo>
                  <a:pt x="33" y="153"/>
                </a:lnTo>
                <a:lnTo>
                  <a:pt x="15" y="163"/>
                </a:lnTo>
                <a:lnTo>
                  <a:pt x="8" y="148"/>
                </a:lnTo>
                <a:lnTo>
                  <a:pt x="0" y="136"/>
                </a:lnTo>
                <a:lnTo>
                  <a:pt x="6" y="129"/>
                </a:lnTo>
                <a:lnTo>
                  <a:pt x="16" y="119"/>
                </a:lnTo>
                <a:lnTo>
                  <a:pt x="29" y="110"/>
                </a:lnTo>
                <a:lnTo>
                  <a:pt x="39" y="104"/>
                </a:lnTo>
                <a:lnTo>
                  <a:pt x="60" y="97"/>
                </a:lnTo>
                <a:lnTo>
                  <a:pt x="79" y="90"/>
                </a:lnTo>
                <a:lnTo>
                  <a:pt x="98" y="83"/>
                </a:lnTo>
                <a:lnTo>
                  <a:pt x="121" y="73"/>
                </a:lnTo>
                <a:lnTo>
                  <a:pt x="126" y="70"/>
                </a:lnTo>
                <a:lnTo>
                  <a:pt x="132" y="64"/>
                </a:lnTo>
                <a:lnTo>
                  <a:pt x="136" y="60"/>
                </a:lnTo>
                <a:lnTo>
                  <a:pt x="141" y="55"/>
                </a:lnTo>
                <a:lnTo>
                  <a:pt x="149" y="44"/>
                </a:lnTo>
                <a:lnTo>
                  <a:pt x="158" y="33"/>
                </a:lnTo>
                <a:lnTo>
                  <a:pt x="163" y="28"/>
                </a:lnTo>
                <a:lnTo>
                  <a:pt x="168" y="23"/>
                </a:lnTo>
                <a:lnTo>
                  <a:pt x="173" y="19"/>
                </a:lnTo>
                <a:lnTo>
                  <a:pt x="179" y="15"/>
                </a:lnTo>
                <a:lnTo>
                  <a:pt x="186" y="11"/>
                </a:lnTo>
                <a:lnTo>
                  <a:pt x="193" y="9"/>
                </a:lnTo>
                <a:lnTo>
                  <a:pt x="201" y="8"/>
                </a:lnTo>
                <a:lnTo>
                  <a:pt x="211" y="7"/>
                </a:lnTo>
                <a:lnTo>
                  <a:pt x="225" y="9"/>
                </a:lnTo>
                <a:lnTo>
                  <a:pt x="241" y="11"/>
                </a:lnTo>
                <a:lnTo>
                  <a:pt x="257" y="7"/>
                </a:lnTo>
                <a:lnTo>
                  <a:pt x="292" y="2"/>
                </a:lnTo>
                <a:lnTo>
                  <a:pt x="301" y="0"/>
                </a:lnTo>
                <a:lnTo>
                  <a:pt x="310" y="0"/>
                </a:lnTo>
                <a:lnTo>
                  <a:pt x="319" y="0"/>
                </a:lnTo>
                <a:lnTo>
                  <a:pt x="326" y="2"/>
                </a:lnTo>
                <a:lnTo>
                  <a:pt x="333" y="3"/>
                </a:lnTo>
                <a:lnTo>
                  <a:pt x="338" y="6"/>
                </a:lnTo>
                <a:lnTo>
                  <a:pt x="340" y="8"/>
                </a:lnTo>
                <a:lnTo>
                  <a:pt x="341" y="10"/>
                </a:lnTo>
                <a:lnTo>
                  <a:pt x="342" y="12"/>
                </a:lnTo>
                <a:lnTo>
                  <a:pt x="342" y="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2905124" y="1347371"/>
            <a:ext cx="197349" cy="62321"/>
          </a:xfrm>
          <a:custGeom>
            <a:avLst/>
            <a:gdLst>
              <a:gd name="T0" fmla="*/ 76 w 190"/>
              <a:gd name="T1" fmla="*/ 61 h 61"/>
              <a:gd name="T2" fmla="*/ 68 w 190"/>
              <a:gd name="T3" fmla="*/ 61 h 61"/>
              <a:gd name="T4" fmla="*/ 61 w 190"/>
              <a:gd name="T5" fmla="*/ 60 h 61"/>
              <a:gd name="T6" fmla="*/ 56 w 190"/>
              <a:gd name="T7" fmla="*/ 58 h 61"/>
              <a:gd name="T8" fmla="*/ 52 w 190"/>
              <a:gd name="T9" fmla="*/ 55 h 61"/>
              <a:gd name="T10" fmla="*/ 47 w 190"/>
              <a:gd name="T11" fmla="*/ 53 h 61"/>
              <a:gd name="T12" fmla="*/ 43 w 190"/>
              <a:gd name="T13" fmla="*/ 51 h 61"/>
              <a:gd name="T14" fmla="*/ 39 w 190"/>
              <a:gd name="T15" fmla="*/ 50 h 61"/>
              <a:gd name="T16" fmla="*/ 33 w 190"/>
              <a:gd name="T17" fmla="*/ 49 h 61"/>
              <a:gd name="T18" fmla="*/ 28 w 190"/>
              <a:gd name="T19" fmla="*/ 50 h 61"/>
              <a:gd name="T20" fmla="*/ 24 w 190"/>
              <a:gd name="T21" fmla="*/ 51 h 61"/>
              <a:gd name="T22" fmla="*/ 19 w 190"/>
              <a:gd name="T23" fmla="*/ 53 h 61"/>
              <a:gd name="T24" fmla="*/ 15 w 190"/>
              <a:gd name="T25" fmla="*/ 55 h 61"/>
              <a:gd name="T26" fmla="*/ 12 w 190"/>
              <a:gd name="T27" fmla="*/ 58 h 61"/>
              <a:gd name="T28" fmla="*/ 7 w 190"/>
              <a:gd name="T29" fmla="*/ 60 h 61"/>
              <a:gd name="T30" fmla="*/ 4 w 190"/>
              <a:gd name="T31" fmla="*/ 61 h 61"/>
              <a:gd name="T32" fmla="*/ 0 w 190"/>
              <a:gd name="T33" fmla="*/ 61 h 61"/>
              <a:gd name="T34" fmla="*/ 1 w 190"/>
              <a:gd name="T35" fmla="*/ 56 h 61"/>
              <a:gd name="T36" fmla="*/ 4 w 190"/>
              <a:gd name="T37" fmla="*/ 51 h 61"/>
              <a:gd name="T38" fmla="*/ 9 w 190"/>
              <a:gd name="T39" fmla="*/ 47 h 61"/>
              <a:gd name="T40" fmla="*/ 15 w 190"/>
              <a:gd name="T41" fmla="*/ 41 h 61"/>
              <a:gd name="T42" fmla="*/ 32 w 190"/>
              <a:gd name="T43" fmla="*/ 32 h 61"/>
              <a:gd name="T44" fmla="*/ 52 w 190"/>
              <a:gd name="T45" fmla="*/ 22 h 61"/>
              <a:gd name="T46" fmla="*/ 72 w 190"/>
              <a:gd name="T47" fmla="*/ 13 h 61"/>
              <a:gd name="T48" fmla="*/ 93 w 190"/>
              <a:gd name="T49" fmla="*/ 6 h 61"/>
              <a:gd name="T50" fmla="*/ 109 w 190"/>
              <a:gd name="T51" fmla="*/ 1 h 61"/>
              <a:gd name="T52" fmla="*/ 121 w 190"/>
              <a:gd name="T53" fmla="*/ 0 h 61"/>
              <a:gd name="T54" fmla="*/ 134 w 190"/>
              <a:gd name="T55" fmla="*/ 1 h 61"/>
              <a:gd name="T56" fmla="*/ 146 w 190"/>
              <a:gd name="T57" fmla="*/ 3 h 61"/>
              <a:gd name="T58" fmla="*/ 156 w 190"/>
              <a:gd name="T59" fmla="*/ 8 h 61"/>
              <a:gd name="T60" fmla="*/ 166 w 190"/>
              <a:gd name="T61" fmla="*/ 13 h 61"/>
              <a:gd name="T62" fmla="*/ 175 w 190"/>
              <a:gd name="T63" fmla="*/ 20 h 61"/>
              <a:gd name="T64" fmla="*/ 182 w 190"/>
              <a:gd name="T65" fmla="*/ 27 h 61"/>
              <a:gd name="T66" fmla="*/ 185 w 190"/>
              <a:gd name="T67" fmla="*/ 32 h 61"/>
              <a:gd name="T68" fmla="*/ 187 w 190"/>
              <a:gd name="T69" fmla="*/ 36 h 61"/>
              <a:gd name="T70" fmla="*/ 189 w 190"/>
              <a:gd name="T71" fmla="*/ 40 h 61"/>
              <a:gd name="T72" fmla="*/ 190 w 190"/>
              <a:gd name="T73" fmla="*/ 45 h 61"/>
              <a:gd name="T74" fmla="*/ 181 w 190"/>
              <a:gd name="T75" fmla="*/ 49 h 61"/>
              <a:gd name="T76" fmla="*/ 172 w 190"/>
              <a:gd name="T77" fmla="*/ 54 h 61"/>
              <a:gd name="T78" fmla="*/ 166 w 190"/>
              <a:gd name="T79" fmla="*/ 58 h 61"/>
              <a:gd name="T80" fmla="*/ 161 w 190"/>
              <a:gd name="T81" fmla="*/ 60 h 61"/>
              <a:gd name="T82" fmla="*/ 154 w 190"/>
              <a:gd name="T83" fmla="*/ 61 h 61"/>
              <a:gd name="T84" fmla="*/ 148 w 190"/>
              <a:gd name="T85" fmla="*/ 61 h 61"/>
              <a:gd name="T86" fmla="*/ 122 w 190"/>
              <a:gd name="T87" fmla="*/ 61 h 61"/>
              <a:gd name="T88" fmla="*/ 108 w 190"/>
              <a:gd name="T89" fmla="*/ 61 h 61"/>
              <a:gd name="T90" fmla="*/ 95 w 190"/>
              <a:gd name="T91" fmla="*/ 61 h 61"/>
              <a:gd name="T92" fmla="*/ 76 w 190"/>
              <a:gd name="T9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0" h="61">
                <a:moveTo>
                  <a:pt x="76" y="61"/>
                </a:moveTo>
                <a:lnTo>
                  <a:pt x="68" y="61"/>
                </a:lnTo>
                <a:lnTo>
                  <a:pt x="61" y="60"/>
                </a:lnTo>
                <a:lnTo>
                  <a:pt x="56" y="58"/>
                </a:lnTo>
                <a:lnTo>
                  <a:pt x="52" y="55"/>
                </a:lnTo>
                <a:lnTo>
                  <a:pt x="47" y="53"/>
                </a:lnTo>
                <a:lnTo>
                  <a:pt x="43" y="51"/>
                </a:lnTo>
                <a:lnTo>
                  <a:pt x="39" y="50"/>
                </a:lnTo>
                <a:lnTo>
                  <a:pt x="33" y="49"/>
                </a:lnTo>
                <a:lnTo>
                  <a:pt x="28" y="50"/>
                </a:lnTo>
                <a:lnTo>
                  <a:pt x="24" y="51"/>
                </a:lnTo>
                <a:lnTo>
                  <a:pt x="19" y="53"/>
                </a:lnTo>
                <a:lnTo>
                  <a:pt x="15" y="55"/>
                </a:lnTo>
                <a:lnTo>
                  <a:pt x="12" y="58"/>
                </a:lnTo>
                <a:lnTo>
                  <a:pt x="7" y="60"/>
                </a:lnTo>
                <a:lnTo>
                  <a:pt x="4" y="61"/>
                </a:lnTo>
                <a:lnTo>
                  <a:pt x="0" y="61"/>
                </a:lnTo>
                <a:lnTo>
                  <a:pt x="1" y="56"/>
                </a:lnTo>
                <a:lnTo>
                  <a:pt x="4" y="51"/>
                </a:lnTo>
                <a:lnTo>
                  <a:pt x="9" y="47"/>
                </a:lnTo>
                <a:lnTo>
                  <a:pt x="15" y="41"/>
                </a:lnTo>
                <a:lnTo>
                  <a:pt x="32" y="32"/>
                </a:lnTo>
                <a:lnTo>
                  <a:pt x="52" y="22"/>
                </a:lnTo>
                <a:lnTo>
                  <a:pt x="72" y="13"/>
                </a:lnTo>
                <a:lnTo>
                  <a:pt x="93" y="6"/>
                </a:lnTo>
                <a:lnTo>
                  <a:pt x="109" y="1"/>
                </a:lnTo>
                <a:lnTo>
                  <a:pt x="121" y="0"/>
                </a:lnTo>
                <a:lnTo>
                  <a:pt x="134" y="1"/>
                </a:lnTo>
                <a:lnTo>
                  <a:pt x="146" y="3"/>
                </a:lnTo>
                <a:lnTo>
                  <a:pt x="156" y="8"/>
                </a:lnTo>
                <a:lnTo>
                  <a:pt x="166" y="13"/>
                </a:lnTo>
                <a:lnTo>
                  <a:pt x="175" y="20"/>
                </a:lnTo>
                <a:lnTo>
                  <a:pt x="182" y="27"/>
                </a:lnTo>
                <a:lnTo>
                  <a:pt x="185" y="32"/>
                </a:lnTo>
                <a:lnTo>
                  <a:pt x="187" y="36"/>
                </a:lnTo>
                <a:lnTo>
                  <a:pt x="189" y="40"/>
                </a:lnTo>
                <a:lnTo>
                  <a:pt x="190" y="45"/>
                </a:lnTo>
                <a:lnTo>
                  <a:pt x="181" y="49"/>
                </a:lnTo>
                <a:lnTo>
                  <a:pt x="172" y="54"/>
                </a:lnTo>
                <a:lnTo>
                  <a:pt x="166" y="58"/>
                </a:lnTo>
                <a:lnTo>
                  <a:pt x="161" y="60"/>
                </a:lnTo>
                <a:lnTo>
                  <a:pt x="154" y="61"/>
                </a:lnTo>
                <a:lnTo>
                  <a:pt x="148" y="61"/>
                </a:lnTo>
                <a:lnTo>
                  <a:pt x="122" y="61"/>
                </a:lnTo>
                <a:lnTo>
                  <a:pt x="108" y="61"/>
                </a:lnTo>
                <a:lnTo>
                  <a:pt x="95" y="61"/>
                </a:lnTo>
                <a:lnTo>
                  <a:pt x="76" y="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2909278" y="1418001"/>
            <a:ext cx="176576" cy="91404"/>
          </a:xfrm>
          <a:custGeom>
            <a:avLst/>
            <a:gdLst>
              <a:gd name="T0" fmla="*/ 146 w 170"/>
              <a:gd name="T1" fmla="*/ 38 h 88"/>
              <a:gd name="T2" fmla="*/ 146 w 170"/>
              <a:gd name="T3" fmla="*/ 45 h 88"/>
              <a:gd name="T4" fmla="*/ 144 w 170"/>
              <a:gd name="T5" fmla="*/ 50 h 88"/>
              <a:gd name="T6" fmla="*/ 142 w 170"/>
              <a:gd name="T7" fmla="*/ 56 h 88"/>
              <a:gd name="T8" fmla="*/ 137 w 170"/>
              <a:gd name="T9" fmla="*/ 61 h 88"/>
              <a:gd name="T10" fmla="*/ 133 w 170"/>
              <a:gd name="T11" fmla="*/ 65 h 88"/>
              <a:gd name="T12" fmla="*/ 128 w 170"/>
              <a:gd name="T13" fmla="*/ 70 h 88"/>
              <a:gd name="T14" fmla="*/ 121 w 170"/>
              <a:gd name="T15" fmla="*/ 73 h 88"/>
              <a:gd name="T16" fmla="*/ 115 w 170"/>
              <a:gd name="T17" fmla="*/ 76 h 88"/>
              <a:gd name="T18" fmla="*/ 101 w 170"/>
              <a:gd name="T19" fmla="*/ 82 h 88"/>
              <a:gd name="T20" fmla="*/ 84 w 170"/>
              <a:gd name="T21" fmla="*/ 86 h 88"/>
              <a:gd name="T22" fmla="*/ 69 w 170"/>
              <a:gd name="T23" fmla="*/ 88 h 88"/>
              <a:gd name="T24" fmla="*/ 54 w 170"/>
              <a:gd name="T25" fmla="*/ 88 h 88"/>
              <a:gd name="T26" fmla="*/ 50 w 170"/>
              <a:gd name="T27" fmla="*/ 88 h 88"/>
              <a:gd name="T28" fmla="*/ 46 w 170"/>
              <a:gd name="T29" fmla="*/ 87 h 88"/>
              <a:gd name="T30" fmla="*/ 40 w 170"/>
              <a:gd name="T31" fmla="*/ 86 h 88"/>
              <a:gd name="T32" fmla="*/ 36 w 170"/>
              <a:gd name="T33" fmla="*/ 84 h 88"/>
              <a:gd name="T34" fmla="*/ 27 w 170"/>
              <a:gd name="T35" fmla="*/ 77 h 88"/>
              <a:gd name="T36" fmla="*/ 19 w 170"/>
              <a:gd name="T37" fmla="*/ 71 h 88"/>
              <a:gd name="T38" fmla="*/ 11 w 170"/>
              <a:gd name="T39" fmla="*/ 63 h 88"/>
              <a:gd name="T40" fmla="*/ 6 w 170"/>
              <a:gd name="T41" fmla="*/ 56 h 88"/>
              <a:gd name="T42" fmla="*/ 1 w 170"/>
              <a:gd name="T43" fmla="*/ 49 h 88"/>
              <a:gd name="T44" fmla="*/ 0 w 170"/>
              <a:gd name="T45" fmla="*/ 43 h 88"/>
              <a:gd name="T46" fmla="*/ 0 w 170"/>
              <a:gd name="T47" fmla="*/ 38 h 88"/>
              <a:gd name="T48" fmla="*/ 1 w 170"/>
              <a:gd name="T49" fmla="*/ 35 h 88"/>
              <a:gd name="T50" fmla="*/ 2 w 170"/>
              <a:gd name="T51" fmla="*/ 32 h 88"/>
              <a:gd name="T52" fmla="*/ 4 w 170"/>
              <a:gd name="T53" fmla="*/ 30 h 88"/>
              <a:gd name="T54" fmla="*/ 10 w 170"/>
              <a:gd name="T55" fmla="*/ 24 h 88"/>
              <a:gd name="T56" fmla="*/ 16 w 170"/>
              <a:gd name="T57" fmla="*/ 20 h 88"/>
              <a:gd name="T58" fmla="*/ 25 w 170"/>
              <a:gd name="T59" fmla="*/ 16 h 88"/>
              <a:gd name="T60" fmla="*/ 35 w 170"/>
              <a:gd name="T61" fmla="*/ 12 h 88"/>
              <a:gd name="T62" fmla="*/ 46 w 170"/>
              <a:gd name="T63" fmla="*/ 9 h 88"/>
              <a:gd name="T64" fmla="*/ 56 w 170"/>
              <a:gd name="T65" fmla="*/ 7 h 88"/>
              <a:gd name="T66" fmla="*/ 80 w 170"/>
              <a:gd name="T67" fmla="*/ 4 h 88"/>
              <a:gd name="T68" fmla="*/ 103 w 170"/>
              <a:gd name="T69" fmla="*/ 1 h 88"/>
              <a:gd name="T70" fmla="*/ 123 w 170"/>
              <a:gd name="T71" fmla="*/ 0 h 88"/>
              <a:gd name="T72" fmla="*/ 138 w 170"/>
              <a:gd name="T73" fmla="*/ 0 h 88"/>
              <a:gd name="T74" fmla="*/ 146 w 170"/>
              <a:gd name="T75" fmla="*/ 0 h 88"/>
              <a:gd name="T76" fmla="*/ 151 w 170"/>
              <a:gd name="T77" fmla="*/ 1 h 88"/>
              <a:gd name="T78" fmla="*/ 156 w 170"/>
              <a:gd name="T79" fmla="*/ 4 h 88"/>
              <a:gd name="T80" fmla="*/ 160 w 170"/>
              <a:gd name="T81" fmla="*/ 7 h 88"/>
              <a:gd name="T82" fmla="*/ 165 w 170"/>
              <a:gd name="T83" fmla="*/ 13 h 88"/>
              <a:gd name="T84" fmla="*/ 170 w 170"/>
              <a:gd name="T85" fmla="*/ 19 h 88"/>
              <a:gd name="T86" fmla="*/ 162 w 170"/>
              <a:gd name="T87" fmla="*/ 24 h 88"/>
              <a:gd name="T88" fmla="*/ 153 w 170"/>
              <a:gd name="T89" fmla="*/ 29 h 88"/>
              <a:gd name="T90" fmla="*/ 145 w 170"/>
              <a:gd name="T91" fmla="*/ 32 h 88"/>
              <a:gd name="T92" fmla="*/ 136 w 170"/>
              <a:gd name="T93" fmla="*/ 35 h 88"/>
              <a:gd name="T94" fmla="*/ 126 w 170"/>
              <a:gd name="T95" fmla="*/ 36 h 88"/>
              <a:gd name="T96" fmla="*/ 117 w 170"/>
              <a:gd name="T97" fmla="*/ 37 h 88"/>
              <a:gd name="T98" fmla="*/ 106 w 170"/>
              <a:gd name="T99" fmla="*/ 38 h 88"/>
              <a:gd name="T100" fmla="*/ 96 w 170"/>
              <a:gd name="T101" fmla="*/ 38 h 88"/>
              <a:gd name="T102" fmla="*/ 146 w 170"/>
              <a:gd name="T103" fmla="*/ 3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0" h="88">
                <a:moveTo>
                  <a:pt x="146" y="38"/>
                </a:moveTo>
                <a:lnTo>
                  <a:pt x="146" y="45"/>
                </a:lnTo>
                <a:lnTo>
                  <a:pt x="144" y="50"/>
                </a:lnTo>
                <a:lnTo>
                  <a:pt x="142" y="56"/>
                </a:lnTo>
                <a:lnTo>
                  <a:pt x="137" y="61"/>
                </a:lnTo>
                <a:lnTo>
                  <a:pt x="133" y="65"/>
                </a:lnTo>
                <a:lnTo>
                  <a:pt x="128" y="70"/>
                </a:lnTo>
                <a:lnTo>
                  <a:pt x="121" y="73"/>
                </a:lnTo>
                <a:lnTo>
                  <a:pt x="115" y="76"/>
                </a:lnTo>
                <a:lnTo>
                  <a:pt x="101" y="82"/>
                </a:lnTo>
                <a:lnTo>
                  <a:pt x="84" y="86"/>
                </a:lnTo>
                <a:lnTo>
                  <a:pt x="69" y="88"/>
                </a:lnTo>
                <a:lnTo>
                  <a:pt x="54" y="88"/>
                </a:lnTo>
                <a:lnTo>
                  <a:pt x="50" y="88"/>
                </a:lnTo>
                <a:lnTo>
                  <a:pt x="46" y="87"/>
                </a:lnTo>
                <a:lnTo>
                  <a:pt x="40" y="86"/>
                </a:lnTo>
                <a:lnTo>
                  <a:pt x="36" y="84"/>
                </a:lnTo>
                <a:lnTo>
                  <a:pt x="27" y="77"/>
                </a:lnTo>
                <a:lnTo>
                  <a:pt x="19" y="71"/>
                </a:lnTo>
                <a:lnTo>
                  <a:pt x="11" y="63"/>
                </a:lnTo>
                <a:lnTo>
                  <a:pt x="6" y="56"/>
                </a:lnTo>
                <a:lnTo>
                  <a:pt x="1" y="49"/>
                </a:lnTo>
                <a:lnTo>
                  <a:pt x="0" y="43"/>
                </a:lnTo>
                <a:lnTo>
                  <a:pt x="0" y="38"/>
                </a:lnTo>
                <a:lnTo>
                  <a:pt x="1" y="35"/>
                </a:lnTo>
                <a:lnTo>
                  <a:pt x="2" y="32"/>
                </a:lnTo>
                <a:lnTo>
                  <a:pt x="4" y="30"/>
                </a:lnTo>
                <a:lnTo>
                  <a:pt x="10" y="24"/>
                </a:lnTo>
                <a:lnTo>
                  <a:pt x="16" y="20"/>
                </a:lnTo>
                <a:lnTo>
                  <a:pt x="25" y="16"/>
                </a:lnTo>
                <a:lnTo>
                  <a:pt x="35" y="12"/>
                </a:lnTo>
                <a:lnTo>
                  <a:pt x="46" y="9"/>
                </a:lnTo>
                <a:lnTo>
                  <a:pt x="56" y="7"/>
                </a:lnTo>
                <a:lnTo>
                  <a:pt x="80" y="4"/>
                </a:lnTo>
                <a:lnTo>
                  <a:pt x="103" y="1"/>
                </a:lnTo>
                <a:lnTo>
                  <a:pt x="123" y="0"/>
                </a:lnTo>
                <a:lnTo>
                  <a:pt x="138" y="0"/>
                </a:lnTo>
                <a:lnTo>
                  <a:pt x="146" y="0"/>
                </a:lnTo>
                <a:lnTo>
                  <a:pt x="151" y="1"/>
                </a:lnTo>
                <a:lnTo>
                  <a:pt x="156" y="4"/>
                </a:lnTo>
                <a:lnTo>
                  <a:pt x="160" y="7"/>
                </a:lnTo>
                <a:lnTo>
                  <a:pt x="165" y="13"/>
                </a:lnTo>
                <a:lnTo>
                  <a:pt x="170" y="19"/>
                </a:lnTo>
                <a:lnTo>
                  <a:pt x="162" y="24"/>
                </a:lnTo>
                <a:lnTo>
                  <a:pt x="153" y="29"/>
                </a:lnTo>
                <a:lnTo>
                  <a:pt x="145" y="32"/>
                </a:lnTo>
                <a:lnTo>
                  <a:pt x="136" y="35"/>
                </a:lnTo>
                <a:lnTo>
                  <a:pt x="126" y="36"/>
                </a:lnTo>
                <a:lnTo>
                  <a:pt x="117" y="37"/>
                </a:lnTo>
                <a:lnTo>
                  <a:pt x="106" y="38"/>
                </a:lnTo>
                <a:lnTo>
                  <a:pt x="96" y="38"/>
                </a:lnTo>
                <a:lnTo>
                  <a:pt x="146" y="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2826184" y="1428389"/>
            <a:ext cx="58166" cy="43625"/>
          </a:xfrm>
          <a:custGeom>
            <a:avLst/>
            <a:gdLst>
              <a:gd name="T0" fmla="*/ 57 w 57"/>
              <a:gd name="T1" fmla="*/ 22 h 41"/>
              <a:gd name="T2" fmla="*/ 52 w 57"/>
              <a:gd name="T3" fmla="*/ 29 h 41"/>
              <a:gd name="T4" fmla="*/ 48 w 57"/>
              <a:gd name="T5" fmla="*/ 36 h 41"/>
              <a:gd name="T6" fmla="*/ 44 w 57"/>
              <a:gd name="T7" fmla="*/ 38 h 41"/>
              <a:gd name="T8" fmla="*/ 41 w 57"/>
              <a:gd name="T9" fmla="*/ 39 h 41"/>
              <a:gd name="T10" fmla="*/ 38 w 57"/>
              <a:gd name="T11" fmla="*/ 40 h 41"/>
              <a:gd name="T12" fmla="*/ 35 w 57"/>
              <a:gd name="T13" fmla="*/ 41 h 41"/>
              <a:gd name="T14" fmla="*/ 28 w 57"/>
              <a:gd name="T15" fmla="*/ 40 h 41"/>
              <a:gd name="T16" fmla="*/ 23 w 57"/>
              <a:gd name="T17" fmla="*/ 38 h 41"/>
              <a:gd name="T18" fmla="*/ 16 w 57"/>
              <a:gd name="T19" fmla="*/ 36 h 41"/>
              <a:gd name="T20" fmla="*/ 11 w 57"/>
              <a:gd name="T21" fmla="*/ 33 h 41"/>
              <a:gd name="T22" fmla="*/ 7 w 57"/>
              <a:gd name="T23" fmla="*/ 28 h 41"/>
              <a:gd name="T24" fmla="*/ 3 w 57"/>
              <a:gd name="T25" fmla="*/ 25 h 41"/>
              <a:gd name="T26" fmla="*/ 0 w 57"/>
              <a:gd name="T27" fmla="*/ 22 h 41"/>
              <a:gd name="T28" fmla="*/ 0 w 57"/>
              <a:gd name="T29" fmla="*/ 19 h 41"/>
              <a:gd name="T30" fmla="*/ 0 w 57"/>
              <a:gd name="T31" fmla="*/ 11 h 41"/>
              <a:gd name="T32" fmla="*/ 1 w 57"/>
              <a:gd name="T33" fmla="*/ 7 h 41"/>
              <a:gd name="T34" fmla="*/ 5 w 57"/>
              <a:gd name="T35" fmla="*/ 2 h 41"/>
              <a:gd name="T36" fmla="*/ 7 w 57"/>
              <a:gd name="T37" fmla="*/ 0 h 41"/>
              <a:gd name="T38" fmla="*/ 11 w 57"/>
              <a:gd name="T39" fmla="*/ 0 h 41"/>
              <a:gd name="T40" fmla="*/ 15 w 57"/>
              <a:gd name="T41" fmla="*/ 0 h 41"/>
              <a:gd name="T42" fmla="*/ 20 w 57"/>
              <a:gd name="T43" fmla="*/ 1 h 41"/>
              <a:gd name="T44" fmla="*/ 24 w 57"/>
              <a:gd name="T45" fmla="*/ 3 h 41"/>
              <a:gd name="T46" fmla="*/ 43 w 57"/>
              <a:gd name="T47" fmla="*/ 14 h 41"/>
              <a:gd name="T48" fmla="*/ 57 w 57"/>
              <a:gd name="T49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7" h="41">
                <a:moveTo>
                  <a:pt x="57" y="22"/>
                </a:moveTo>
                <a:lnTo>
                  <a:pt x="52" y="29"/>
                </a:lnTo>
                <a:lnTo>
                  <a:pt x="48" y="36"/>
                </a:lnTo>
                <a:lnTo>
                  <a:pt x="44" y="38"/>
                </a:lnTo>
                <a:lnTo>
                  <a:pt x="41" y="39"/>
                </a:lnTo>
                <a:lnTo>
                  <a:pt x="38" y="40"/>
                </a:lnTo>
                <a:lnTo>
                  <a:pt x="35" y="41"/>
                </a:lnTo>
                <a:lnTo>
                  <a:pt x="28" y="40"/>
                </a:lnTo>
                <a:lnTo>
                  <a:pt x="23" y="38"/>
                </a:lnTo>
                <a:lnTo>
                  <a:pt x="16" y="36"/>
                </a:lnTo>
                <a:lnTo>
                  <a:pt x="11" y="33"/>
                </a:lnTo>
                <a:lnTo>
                  <a:pt x="7" y="28"/>
                </a:lnTo>
                <a:lnTo>
                  <a:pt x="3" y="25"/>
                </a:lnTo>
                <a:lnTo>
                  <a:pt x="0" y="22"/>
                </a:lnTo>
                <a:lnTo>
                  <a:pt x="0" y="19"/>
                </a:lnTo>
                <a:lnTo>
                  <a:pt x="0" y="11"/>
                </a:lnTo>
                <a:lnTo>
                  <a:pt x="1" y="7"/>
                </a:lnTo>
                <a:lnTo>
                  <a:pt x="5" y="2"/>
                </a:lnTo>
                <a:lnTo>
                  <a:pt x="7" y="0"/>
                </a:lnTo>
                <a:lnTo>
                  <a:pt x="11" y="0"/>
                </a:lnTo>
                <a:lnTo>
                  <a:pt x="15" y="0"/>
                </a:lnTo>
                <a:lnTo>
                  <a:pt x="20" y="1"/>
                </a:lnTo>
                <a:lnTo>
                  <a:pt x="24" y="3"/>
                </a:lnTo>
                <a:lnTo>
                  <a:pt x="43" y="14"/>
                </a:lnTo>
                <a:lnTo>
                  <a:pt x="57" y="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3476399" y="1877101"/>
            <a:ext cx="299141" cy="234743"/>
          </a:xfrm>
          <a:custGeom>
            <a:avLst/>
            <a:gdLst>
              <a:gd name="T0" fmla="*/ 253 w 289"/>
              <a:gd name="T1" fmla="*/ 92 h 227"/>
              <a:gd name="T2" fmla="*/ 251 w 289"/>
              <a:gd name="T3" fmla="*/ 98 h 227"/>
              <a:gd name="T4" fmla="*/ 257 w 289"/>
              <a:gd name="T5" fmla="*/ 108 h 227"/>
              <a:gd name="T6" fmla="*/ 279 w 289"/>
              <a:gd name="T7" fmla="*/ 112 h 227"/>
              <a:gd name="T8" fmla="*/ 285 w 289"/>
              <a:gd name="T9" fmla="*/ 145 h 227"/>
              <a:gd name="T10" fmla="*/ 281 w 289"/>
              <a:gd name="T11" fmla="*/ 172 h 227"/>
              <a:gd name="T12" fmla="*/ 276 w 289"/>
              <a:gd name="T13" fmla="*/ 183 h 227"/>
              <a:gd name="T14" fmla="*/ 253 w 289"/>
              <a:gd name="T15" fmla="*/ 193 h 227"/>
              <a:gd name="T16" fmla="*/ 214 w 289"/>
              <a:gd name="T17" fmla="*/ 205 h 227"/>
              <a:gd name="T18" fmla="*/ 207 w 289"/>
              <a:gd name="T19" fmla="*/ 213 h 227"/>
              <a:gd name="T20" fmla="*/ 201 w 289"/>
              <a:gd name="T21" fmla="*/ 220 h 227"/>
              <a:gd name="T22" fmla="*/ 194 w 289"/>
              <a:gd name="T23" fmla="*/ 226 h 227"/>
              <a:gd name="T24" fmla="*/ 180 w 289"/>
              <a:gd name="T25" fmla="*/ 226 h 227"/>
              <a:gd name="T26" fmla="*/ 168 w 289"/>
              <a:gd name="T27" fmla="*/ 220 h 227"/>
              <a:gd name="T28" fmla="*/ 158 w 289"/>
              <a:gd name="T29" fmla="*/ 208 h 227"/>
              <a:gd name="T30" fmla="*/ 142 w 289"/>
              <a:gd name="T31" fmla="*/ 191 h 227"/>
              <a:gd name="T32" fmla="*/ 123 w 289"/>
              <a:gd name="T33" fmla="*/ 177 h 227"/>
              <a:gd name="T34" fmla="*/ 95 w 289"/>
              <a:gd name="T35" fmla="*/ 162 h 227"/>
              <a:gd name="T36" fmla="*/ 58 w 289"/>
              <a:gd name="T37" fmla="*/ 146 h 227"/>
              <a:gd name="T38" fmla="*/ 30 w 289"/>
              <a:gd name="T39" fmla="*/ 131 h 227"/>
              <a:gd name="T40" fmla="*/ 10 w 289"/>
              <a:gd name="T41" fmla="*/ 117 h 227"/>
              <a:gd name="T42" fmla="*/ 0 w 289"/>
              <a:gd name="T43" fmla="*/ 84 h 227"/>
              <a:gd name="T44" fmla="*/ 9 w 289"/>
              <a:gd name="T45" fmla="*/ 82 h 227"/>
              <a:gd name="T46" fmla="*/ 27 w 289"/>
              <a:gd name="T47" fmla="*/ 87 h 227"/>
              <a:gd name="T48" fmla="*/ 46 w 289"/>
              <a:gd name="T49" fmla="*/ 94 h 227"/>
              <a:gd name="T50" fmla="*/ 66 w 289"/>
              <a:gd name="T51" fmla="*/ 99 h 227"/>
              <a:gd name="T52" fmla="*/ 86 w 289"/>
              <a:gd name="T53" fmla="*/ 100 h 227"/>
              <a:gd name="T54" fmla="*/ 95 w 289"/>
              <a:gd name="T55" fmla="*/ 100 h 227"/>
              <a:gd name="T56" fmla="*/ 104 w 289"/>
              <a:gd name="T57" fmla="*/ 73 h 227"/>
              <a:gd name="T58" fmla="*/ 104 w 289"/>
              <a:gd name="T59" fmla="*/ 55 h 227"/>
              <a:gd name="T60" fmla="*/ 86 w 289"/>
              <a:gd name="T61" fmla="*/ 52 h 227"/>
              <a:gd name="T62" fmla="*/ 59 w 289"/>
              <a:gd name="T63" fmla="*/ 48 h 227"/>
              <a:gd name="T64" fmla="*/ 50 w 289"/>
              <a:gd name="T65" fmla="*/ 43 h 227"/>
              <a:gd name="T66" fmla="*/ 47 w 289"/>
              <a:gd name="T67" fmla="*/ 38 h 227"/>
              <a:gd name="T68" fmla="*/ 47 w 289"/>
              <a:gd name="T69" fmla="*/ 32 h 227"/>
              <a:gd name="T70" fmla="*/ 50 w 289"/>
              <a:gd name="T71" fmla="*/ 28 h 227"/>
              <a:gd name="T72" fmla="*/ 58 w 289"/>
              <a:gd name="T73" fmla="*/ 23 h 227"/>
              <a:gd name="T74" fmla="*/ 67 w 289"/>
              <a:gd name="T75" fmla="*/ 15 h 227"/>
              <a:gd name="T76" fmla="*/ 78 w 289"/>
              <a:gd name="T77" fmla="*/ 7 h 227"/>
              <a:gd name="T78" fmla="*/ 95 w 289"/>
              <a:gd name="T79" fmla="*/ 2 h 227"/>
              <a:gd name="T80" fmla="*/ 134 w 289"/>
              <a:gd name="T81" fmla="*/ 0 h 227"/>
              <a:gd name="T82" fmla="*/ 186 w 289"/>
              <a:gd name="T83" fmla="*/ 0 h 227"/>
              <a:gd name="T84" fmla="*/ 225 w 289"/>
              <a:gd name="T85" fmla="*/ 0 h 227"/>
              <a:gd name="T86" fmla="*/ 235 w 289"/>
              <a:gd name="T87" fmla="*/ 2 h 227"/>
              <a:gd name="T88" fmla="*/ 242 w 289"/>
              <a:gd name="T89" fmla="*/ 7 h 227"/>
              <a:gd name="T90" fmla="*/ 245 w 289"/>
              <a:gd name="T91" fmla="*/ 13 h 227"/>
              <a:gd name="T92" fmla="*/ 245 w 289"/>
              <a:gd name="T93" fmla="*/ 21 h 227"/>
              <a:gd name="T94" fmla="*/ 242 w 289"/>
              <a:gd name="T95" fmla="*/ 33 h 227"/>
              <a:gd name="T96" fmla="*/ 233 w 289"/>
              <a:gd name="T97" fmla="*/ 46 h 227"/>
              <a:gd name="T98" fmla="*/ 206 w 289"/>
              <a:gd name="T99" fmla="*/ 66 h 227"/>
              <a:gd name="T100" fmla="*/ 207 w 289"/>
              <a:gd name="T101" fmla="*/ 74 h 227"/>
              <a:gd name="T102" fmla="*/ 238 w 289"/>
              <a:gd name="T103" fmla="*/ 71 h 227"/>
              <a:gd name="T104" fmla="*/ 250 w 289"/>
              <a:gd name="T105" fmla="*/ 73 h 227"/>
              <a:gd name="T106" fmla="*/ 253 w 289"/>
              <a:gd name="T107" fmla="*/ 7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9" h="227">
                <a:moveTo>
                  <a:pt x="254" y="81"/>
                </a:moveTo>
                <a:lnTo>
                  <a:pt x="253" y="92"/>
                </a:lnTo>
                <a:lnTo>
                  <a:pt x="252" y="96"/>
                </a:lnTo>
                <a:lnTo>
                  <a:pt x="251" y="98"/>
                </a:lnTo>
                <a:lnTo>
                  <a:pt x="250" y="108"/>
                </a:lnTo>
                <a:lnTo>
                  <a:pt x="257" y="108"/>
                </a:lnTo>
                <a:lnTo>
                  <a:pt x="268" y="110"/>
                </a:lnTo>
                <a:lnTo>
                  <a:pt x="279" y="112"/>
                </a:lnTo>
                <a:lnTo>
                  <a:pt x="289" y="116"/>
                </a:lnTo>
                <a:lnTo>
                  <a:pt x="285" y="145"/>
                </a:lnTo>
                <a:lnTo>
                  <a:pt x="282" y="165"/>
                </a:lnTo>
                <a:lnTo>
                  <a:pt x="281" y="172"/>
                </a:lnTo>
                <a:lnTo>
                  <a:pt x="279" y="178"/>
                </a:lnTo>
                <a:lnTo>
                  <a:pt x="276" y="183"/>
                </a:lnTo>
                <a:lnTo>
                  <a:pt x="272" y="186"/>
                </a:lnTo>
                <a:lnTo>
                  <a:pt x="253" y="193"/>
                </a:lnTo>
                <a:lnTo>
                  <a:pt x="220" y="204"/>
                </a:lnTo>
                <a:lnTo>
                  <a:pt x="214" y="205"/>
                </a:lnTo>
                <a:lnTo>
                  <a:pt x="211" y="209"/>
                </a:lnTo>
                <a:lnTo>
                  <a:pt x="207" y="213"/>
                </a:lnTo>
                <a:lnTo>
                  <a:pt x="204" y="217"/>
                </a:lnTo>
                <a:lnTo>
                  <a:pt x="201" y="220"/>
                </a:lnTo>
                <a:lnTo>
                  <a:pt x="198" y="224"/>
                </a:lnTo>
                <a:lnTo>
                  <a:pt x="194" y="226"/>
                </a:lnTo>
                <a:lnTo>
                  <a:pt x="189" y="227"/>
                </a:lnTo>
                <a:lnTo>
                  <a:pt x="180" y="226"/>
                </a:lnTo>
                <a:lnTo>
                  <a:pt x="173" y="224"/>
                </a:lnTo>
                <a:lnTo>
                  <a:pt x="168" y="220"/>
                </a:lnTo>
                <a:lnTo>
                  <a:pt x="163" y="216"/>
                </a:lnTo>
                <a:lnTo>
                  <a:pt x="158" y="208"/>
                </a:lnTo>
                <a:lnTo>
                  <a:pt x="150" y="200"/>
                </a:lnTo>
                <a:lnTo>
                  <a:pt x="142" y="191"/>
                </a:lnTo>
                <a:lnTo>
                  <a:pt x="133" y="184"/>
                </a:lnTo>
                <a:lnTo>
                  <a:pt x="123" y="177"/>
                </a:lnTo>
                <a:lnTo>
                  <a:pt x="115" y="172"/>
                </a:lnTo>
                <a:lnTo>
                  <a:pt x="95" y="162"/>
                </a:lnTo>
                <a:lnTo>
                  <a:pt x="77" y="153"/>
                </a:lnTo>
                <a:lnTo>
                  <a:pt x="58" y="146"/>
                </a:lnTo>
                <a:lnTo>
                  <a:pt x="38" y="136"/>
                </a:lnTo>
                <a:lnTo>
                  <a:pt x="30" y="131"/>
                </a:lnTo>
                <a:lnTo>
                  <a:pt x="20" y="124"/>
                </a:lnTo>
                <a:lnTo>
                  <a:pt x="10" y="117"/>
                </a:lnTo>
                <a:lnTo>
                  <a:pt x="0" y="108"/>
                </a:lnTo>
                <a:lnTo>
                  <a:pt x="0" y="84"/>
                </a:lnTo>
                <a:lnTo>
                  <a:pt x="0" y="81"/>
                </a:lnTo>
                <a:lnTo>
                  <a:pt x="9" y="82"/>
                </a:lnTo>
                <a:lnTo>
                  <a:pt x="18" y="84"/>
                </a:lnTo>
                <a:lnTo>
                  <a:pt x="27" y="87"/>
                </a:lnTo>
                <a:lnTo>
                  <a:pt x="36" y="91"/>
                </a:lnTo>
                <a:lnTo>
                  <a:pt x="46" y="94"/>
                </a:lnTo>
                <a:lnTo>
                  <a:pt x="55" y="97"/>
                </a:lnTo>
                <a:lnTo>
                  <a:pt x="66" y="99"/>
                </a:lnTo>
                <a:lnTo>
                  <a:pt x="77" y="100"/>
                </a:lnTo>
                <a:lnTo>
                  <a:pt x="86" y="100"/>
                </a:lnTo>
                <a:lnTo>
                  <a:pt x="91" y="100"/>
                </a:lnTo>
                <a:lnTo>
                  <a:pt x="95" y="100"/>
                </a:lnTo>
                <a:lnTo>
                  <a:pt x="104" y="100"/>
                </a:lnTo>
                <a:lnTo>
                  <a:pt x="104" y="73"/>
                </a:lnTo>
                <a:lnTo>
                  <a:pt x="104" y="59"/>
                </a:lnTo>
                <a:lnTo>
                  <a:pt x="104" y="55"/>
                </a:lnTo>
                <a:lnTo>
                  <a:pt x="104" y="54"/>
                </a:lnTo>
                <a:lnTo>
                  <a:pt x="86" y="52"/>
                </a:lnTo>
                <a:lnTo>
                  <a:pt x="67" y="51"/>
                </a:lnTo>
                <a:lnTo>
                  <a:pt x="59" y="48"/>
                </a:lnTo>
                <a:lnTo>
                  <a:pt x="52" y="45"/>
                </a:lnTo>
                <a:lnTo>
                  <a:pt x="50" y="43"/>
                </a:lnTo>
                <a:lnTo>
                  <a:pt x="48" y="41"/>
                </a:lnTo>
                <a:lnTo>
                  <a:pt x="47" y="38"/>
                </a:lnTo>
                <a:lnTo>
                  <a:pt x="47" y="34"/>
                </a:lnTo>
                <a:lnTo>
                  <a:pt x="47" y="32"/>
                </a:lnTo>
                <a:lnTo>
                  <a:pt x="49" y="30"/>
                </a:lnTo>
                <a:lnTo>
                  <a:pt x="50" y="28"/>
                </a:lnTo>
                <a:lnTo>
                  <a:pt x="53" y="26"/>
                </a:lnTo>
                <a:lnTo>
                  <a:pt x="58" y="23"/>
                </a:lnTo>
                <a:lnTo>
                  <a:pt x="62" y="19"/>
                </a:lnTo>
                <a:lnTo>
                  <a:pt x="67" y="15"/>
                </a:lnTo>
                <a:lnTo>
                  <a:pt x="73" y="11"/>
                </a:lnTo>
                <a:lnTo>
                  <a:pt x="78" y="7"/>
                </a:lnTo>
                <a:lnTo>
                  <a:pt x="84" y="5"/>
                </a:lnTo>
                <a:lnTo>
                  <a:pt x="95" y="2"/>
                </a:lnTo>
                <a:lnTo>
                  <a:pt x="107" y="0"/>
                </a:lnTo>
                <a:lnTo>
                  <a:pt x="134" y="0"/>
                </a:lnTo>
                <a:lnTo>
                  <a:pt x="162" y="0"/>
                </a:lnTo>
                <a:lnTo>
                  <a:pt x="186" y="0"/>
                </a:lnTo>
                <a:lnTo>
                  <a:pt x="208" y="0"/>
                </a:lnTo>
                <a:lnTo>
                  <a:pt x="225" y="0"/>
                </a:lnTo>
                <a:lnTo>
                  <a:pt x="231" y="0"/>
                </a:lnTo>
                <a:lnTo>
                  <a:pt x="235" y="2"/>
                </a:lnTo>
                <a:lnTo>
                  <a:pt x="240" y="5"/>
                </a:lnTo>
                <a:lnTo>
                  <a:pt x="242" y="7"/>
                </a:lnTo>
                <a:lnTo>
                  <a:pt x="244" y="10"/>
                </a:lnTo>
                <a:lnTo>
                  <a:pt x="245" y="13"/>
                </a:lnTo>
                <a:lnTo>
                  <a:pt x="247" y="16"/>
                </a:lnTo>
                <a:lnTo>
                  <a:pt x="245" y="21"/>
                </a:lnTo>
                <a:lnTo>
                  <a:pt x="244" y="28"/>
                </a:lnTo>
                <a:lnTo>
                  <a:pt x="242" y="33"/>
                </a:lnTo>
                <a:lnTo>
                  <a:pt x="240" y="38"/>
                </a:lnTo>
                <a:lnTo>
                  <a:pt x="233" y="46"/>
                </a:lnTo>
                <a:lnTo>
                  <a:pt x="224" y="54"/>
                </a:lnTo>
                <a:lnTo>
                  <a:pt x="206" y="66"/>
                </a:lnTo>
                <a:lnTo>
                  <a:pt x="193" y="77"/>
                </a:lnTo>
                <a:lnTo>
                  <a:pt x="207" y="74"/>
                </a:lnTo>
                <a:lnTo>
                  <a:pt x="228" y="72"/>
                </a:lnTo>
                <a:lnTo>
                  <a:pt x="238" y="71"/>
                </a:lnTo>
                <a:lnTo>
                  <a:pt x="247" y="72"/>
                </a:lnTo>
                <a:lnTo>
                  <a:pt x="250" y="73"/>
                </a:lnTo>
                <a:lnTo>
                  <a:pt x="252" y="76"/>
                </a:lnTo>
                <a:lnTo>
                  <a:pt x="253" y="78"/>
                </a:lnTo>
                <a:lnTo>
                  <a:pt x="254" y="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3370454" y="1575881"/>
            <a:ext cx="334456" cy="170344"/>
          </a:xfrm>
          <a:custGeom>
            <a:avLst/>
            <a:gdLst>
              <a:gd name="T0" fmla="*/ 5 w 322"/>
              <a:gd name="T1" fmla="*/ 25 h 164"/>
              <a:gd name="T2" fmla="*/ 0 w 322"/>
              <a:gd name="T3" fmla="*/ 11 h 164"/>
              <a:gd name="T4" fmla="*/ 19 w 322"/>
              <a:gd name="T5" fmla="*/ 5 h 164"/>
              <a:gd name="T6" fmla="*/ 44 w 322"/>
              <a:gd name="T7" fmla="*/ 13 h 164"/>
              <a:gd name="T8" fmla="*/ 81 w 322"/>
              <a:gd name="T9" fmla="*/ 45 h 164"/>
              <a:gd name="T10" fmla="*/ 102 w 322"/>
              <a:gd name="T11" fmla="*/ 65 h 164"/>
              <a:gd name="T12" fmla="*/ 127 w 322"/>
              <a:gd name="T13" fmla="*/ 76 h 164"/>
              <a:gd name="T14" fmla="*/ 136 w 322"/>
              <a:gd name="T15" fmla="*/ 68 h 164"/>
              <a:gd name="T16" fmla="*/ 111 w 322"/>
              <a:gd name="T17" fmla="*/ 47 h 164"/>
              <a:gd name="T18" fmla="*/ 118 w 322"/>
              <a:gd name="T19" fmla="*/ 29 h 164"/>
              <a:gd name="T20" fmla="*/ 136 w 322"/>
              <a:gd name="T21" fmla="*/ 33 h 164"/>
              <a:gd name="T22" fmla="*/ 168 w 322"/>
              <a:gd name="T23" fmla="*/ 52 h 164"/>
              <a:gd name="T24" fmla="*/ 192 w 322"/>
              <a:gd name="T25" fmla="*/ 62 h 164"/>
              <a:gd name="T26" fmla="*/ 207 w 322"/>
              <a:gd name="T27" fmla="*/ 43 h 164"/>
              <a:gd name="T28" fmla="*/ 207 w 322"/>
              <a:gd name="T29" fmla="*/ 28 h 164"/>
              <a:gd name="T30" fmla="*/ 176 w 322"/>
              <a:gd name="T31" fmla="*/ 27 h 164"/>
              <a:gd name="T32" fmla="*/ 154 w 322"/>
              <a:gd name="T33" fmla="*/ 17 h 164"/>
              <a:gd name="T34" fmla="*/ 147 w 322"/>
              <a:gd name="T35" fmla="*/ 6 h 164"/>
              <a:gd name="T36" fmla="*/ 161 w 322"/>
              <a:gd name="T37" fmla="*/ 0 h 164"/>
              <a:gd name="T38" fmla="*/ 186 w 322"/>
              <a:gd name="T39" fmla="*/ 2 h 164"/>
              <a:gd name="T40" fmla="*/ 213 w 322"/>
              <a:gd name="T41" fmla="*/ 8 h 164"/>
              <a:gd name="T42" fmla="*/ 242 w 322"/>
              <a:gd name="T43" fmla="*/ 16 h 164"/>
              <a:gd name="T44" fmla="*/ 269 w 322"/>
              <a:gd name="T45" fmla="*/ 11 h 164"/>
              <a:gd name="T46" fmla="*/ 282 w 322"/>
              <a:gd name="T47" fmla="*/ 5 h 164"/>
              <a:gd name="T48" fmla="*/ 305 w 322"/>
              <a:gd name="T49" fmla="*/ 7 h 164"/>
              <a:gd name="T50" fmla="*/ 319 w 322"/>
              <a:gd name="T51" fmla="*/ 23 h 164"/>
              <a:gd name="T52" fmla="*/ 322 w 322"/>
              <a:gd name="T53" fmla="*/ 47 h 164"/>
              <a:gd name="T54" fmla="*/ 315 w 322"/>
              <a:gd name="T55" fmla="*/ 85 h 164"/>
              <a:gd name="T56" fmla="*/ 305 w 322"/>
              <a:gd name="T57" fmla="*/ 122 h 164"/>
              <a:gd name="T58" fmla="*/ 305 w 322"/>
              <a:gd name="T59" fmla="*/ 146 h 164"/>
              <a:gd name="T60" fmla="*/ 264 w 322"/>
              <a:gd name="T61" fmla="*/ 162 h 164"/>
              <a:gd name="T62" fmla="*/ 226 w 322"/>
              <a:gd name="T63" fmla="*/ 164 h 164"/>
              <a:gd name="T64" fmla="*/ 191 w 322"/>
              <a:gd name="T65" fmla="*/ 163 h 164"/>
              <a:gd name="T66" fmla="*/ 185 w 322"/>
              <a:gd name="T67" fmla="*/ 158 h 164"/>
              <a:gd name="T68" fmla="*/ 188 w 322"/>
              <a:gd name="T69" fmla="*/ 144 h 164"/>
              <a:gd name="T70" fmla="*/ 195 w 322"/>
              <a:gd name="T71" fmla="*/ 120 h 164"/>
              <a:gd name="T72" fmla="*/ 199 w 322"/>
              <a:gd name="T73" fmla="*/ 113 h 164"/>
              <a:gd name="T74" fmla="*/ 214 w 322"/>
              <a:gd name="T75" fmla="*/ 106 h 164"/>
              <a:gd name="T76" fmla="*/ 233 w 322"/>
              <a:gd name="T77" fmla="*/ 97 h 164"/>
              <a:gd name="T78" fmla="*/ 230 w 322"/>
              <a:gd name="T79" fmla="*/ 90 h 164"/>
              <a:gd name="T80" fmla="*/ 206 w 322"/>
              <a:gd name="T81" fmla="*/ 91 h 164"/>
              <a:gd name="T82" fmla="*/ 159 w 322"/>
              <a:gd name="T83" fmla="*/ 97 h 164"/>
              <a:gd name="T84" fmla="*/ 110 w 322"/>
              <a:gd name="T85" fmla="*/ 105 h 164"/>
              <a:gd name="T86" fmla="*/ 88 w 322"/>
              <a:gd name="T87" fmla="*/ 104 h 164"/>
              <a:gd name="T88" fmla="*/ 80 w 322"/>
              <a:gd name="T89" fmla="*/ 97 h 164"/>
              <a:gd name="T90" fmla="*/ 77 w 322"/>
              <a:gd name="T91" fmla="*/ 86 h 164"/>
              <a:gd name="T92" fmla="*/ 46 w 322"/>
              <a:gd name="T93" fmla="*/ 72 h 164"/>
              <a:gd name="T94" fmla="*/ 33 w 322"/>
              <a:gd name="T95" fmla="*/ 70 h 164"/>
              <a:gd name="T96" fmla="*/ 13 w 322"/>
              <a:gd name="T97" fmla="*/ 59 h 164"/>
              <a:gd name="T98" fmla="*/ 4 w 322"/>
              <a:gd name="T99" fmla="*/ 2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2" h="164">
                <a:moveTo>
                  <a:pt x="15" y="40"/>
                </a:moveTo>
                <a:lnTo>
                  <a:pt x="10" y="33"/>
                </a:lnTo>
                <a:lnTo>
                  <a:pt x="5" y="25"/>
                </a:lnTo>
                <a:lnTo>
                  <a:pt x="3" y="20"/>
                </a:lnTo>
                <a:lnTo>
                  <a:pt x="1" y="16"/>
                </a:lnTo>
                <a:lnTo>
                  <a:pt x="0" y="11"/>
                </a:lnTo>
                <a:lnTo>
                  <a:pt x="0" y="5"/>
                </a:lnTo>
                <a:lnTo>
                  <a:pt x="9" y="5"/>
                </a:lnTo>
                <a:lnTo>
                  <a:pt x="19" y="5"/>
                </a:lnTo>
                <a:lnTo>
                  <a:pt x="28" y="6"/>
                </a:lnTo>
                <a:lnTo>
                  <a:pt x="37" y="8"/>
                </a:lnTo>
                <a:lnTo>
                  <a:pt x="44" y="13"/>
                </a:lnTo>
                <a:lnTo>
                  <a:pt x="53" y="18"/>
                </a:lnTo>
                <a:lnTo>
                  <a:pt x="67" y="31"/>
                </a:lnTo>
                <a:lnTo>
                  <a:pt x="81" y="45"/>
                </a:lnTo>
                <a:lnTo>
                  <a:pt x="88" y="53"/>
                </a:lnTo>
                <a:lnTo>
                  <a:pt x="95" y="59"/>
                </a:lnTo>
                <a:lnTo>
                  <a:pt x="102" y="65"/>
                </a:lnTo>
                <a:lnTo>
                  <a:pt x="110" y="70"/>
                </a:lnTo>
                <a:lnTo>
                  <a:pt x="119" y="73"/>
                </a:lnTo>
                <a:lnTo>
                  <a:pt x="127" y="76"/>
                </a:lnTo>
                <a:lnTo>
                  <a:pt x="136" y="76"/>
                </a:lnTo>
                <a:lnTo>
                  <a:pt x="146" y="74"/>
                </a:lnTo>
                <a:lnTo>
                  <a:pt x="136" y="68"/>
                </a:lnTo>
                <a:lnTo>
                  <a:pt x="127" y="60"/>
                </a:lnTo>
                <a:lnTo>
                  <a:pt x="119" y="54"/>
                </a:lnTo>
                <a:lnTo>
                  <a:pt x="111" y="47"/>
                </a:lnTo>
                <a:lnTo>
                  <a:pt x="111" y="30"/>
                </a:lnTo>
                <a:lnTo>
                  <a:pt x="111" y="28"/>
                </a:lnTo>
                <a:lnTo>
                  <a:pt x="118" y="29"/>
                </a:lnTo>
                <a:lnTo>
                  <a:pt x="124" y="30"/>
                </a:lnTo>
                <a:lnTo>
                  <a:pt x="131" y="31"/>
                </a:lnTo>
                <a:lnTo>
                  <a:pt x="136" y="33"/>
                </a:lnTo>
                <a:lnTo>
                  <a:pt x="147" y="39"/>
                </a:lnTo>
                <a:lnTo>
                  <a:pt x="158" y="45"/>
                </a:lnTo>
                <a:lnTo>
                  <a:pt x="168" y="52"/>
                </a:lnTo>
                <a:lnTo>
                  <a:pt x="179" y="57"/>
                </a:lnTo>
                <a:lnTo>
                  <a:pt x="186" y="59"/>
                </a:lnTo>
                <a:lnTo>
                  <a:pt x="192" y="62"/>
                </a:lnTo>
                <a:lnTo>
                  <a:pt x="200" y="63"/>
                </a:lnTo>
                <a:lnTo>
                  <a:pt x="207" y="63"/>
                </a:lnTo>
                <a:lnTo>
                  <a:pt x="207" y="43"/>
                </a:lnTo>
                <a:lnTo>
                  <a:pt x="207" y="32"/>
                </a:lnTo>
                <a:lnTo>
                  <a:pt x="207" y="29"/>
                </a:lnTo>
                <a:lnTo>
                  <a:pt x="207" y="28"/>
                </a:lnTo>
                <a:lnTo>
                  <a:pt x="195" y="28"/>
                </a:lnTo>
                <a:lnTo>
                  <a:pt x="186" y="28"/>
                </a:lnTo>
                <a:lnTo>
                  <a:pt x="176" y="27"/>
                </a:lnTo>
                <a:lnTo>
                  <a:pt x="167" y="25"/>
                </a:lnTo>
                <a:lnTo>
                  <a:pt x="161" y="21"/>
                </a:lnTo>
                <a:lnTo>
                  <a:pt x="154" y="17"/>
                </a:lnTo>
                <a:lnTo>
                  <a:pt x="151" y="14"/>
                </a:lnTo>
                <a:lnTo>
                  <a:pt x="149" y="10"/>
                </a:lnTo>
                <a:lnTo>
                  <a:pt x="147" y="6"/>
                </a:lnTo>
                <a:lnTo>
                  <a:pt x="146" y="1"/>
                </a:lnTo>
                <a:lnTo>
                  <a:pt x="153" y="0"/>
                </a:lnTo>
                <a:lnTo>
                  <a:pt x="161" y="0"/>
                </a:lnTo>
                <a:lnTo>
                  <a:pt x="168" y="1"/>
                </a:lnTo>
                <a:lnTo>
                  <a:pt x="176" y="1"/>
                </a:lnTo>
                <a:lnTo>
                  <a:pt x="186" y="2"/>
                </a:lnTo>
                <a:lnTo>
                  <a:pt x="195" y="3"/>
                </a:lnTo>
                <a:lnTo>
                  <a:pt x="204" y="6"/>
                </a:lnTo>
                <a:lnTo>
                  <a:pt x="213" y="8"/>
                </a:lnTo>
                <a:lnTo>
                  <a:pt x="222" y="12"/>
                </a:lnTo>
                <a:lnTo>
                  <a:pt x="232" y="14"/>
                </a:lnTo>
                <a:lnTo>
                  <a:pt x="242" y="16"/>
                </a:lnTo>
                <a:lnTo>
                  <a:pt x="253" y="16"/>
                </a:lnTo>
                <a:lnTo>
                  <a:pt x="261" y="15"/>
                </a:lnTo>
                <a:lnTo>
                  <a:pt x="269" y="11"/>
                </a:lnTo>
                <a:lnTo>
                  <a:pt x="273" y="8"/>
                </a:lnTo>
                <a:lnTo>
                  <a:pt x="277" y="6"/>
                </a:lnTo>
                <a:lnTo>
                  <a:pt x="282" y="5"/>
                </a:lnTo>
                <a:lnTo>
                  <a:pt x="287" y="5"/>
                </a:lnTo>
                <a:lnTo>
                  <a:pt x="298" y="5"/>
                </a:lnTo>
                <a:lnTo>
                  <a:pt x="305" y="7"/>
                </a:lnTo>
                <a:lnTo>
                  <a:pt x="312" y="12"/>
                </a:lnTo>
                <a:lnTo>
                  <a:pt x="316" y="16"/>
                </a:lnTo>
                <a:lnTo>
                  <a:pt x="319" y="23"/>
                </a:lnTo>
                <a:lnTo>
                  <a:pt x="321" y="29"/>
                </a:lnTo>
                <a:lnTo>
                  <a:pt x="322" y="38"/>
                </a:lnTo>
                <a:lnTo>
                  <a:pt x="322" y="47"/>
                </a:lnTo>
                <a:lnTo>
                  <a:pt x="321" y="62"/>
                </a:lnTo>
                <a:lnTo>
                  <a:pt x="318" y="73"/>
                </a:lnTo>
                <a:lnTo>
                  <a:pt x="315" y="85"/>
                </a:lnTo>
                <a:lnTo>
                  <a:pt x="311" y="97"/>
                </a:lnTo>
                <a:lnTo>
                  <a:pt x="308" y="109"/>
                </a:lnTo>
                <a:lnTo>
                  <a:pt x="305" y="122"/>
                </a:lnTo>
                <a:lnTo>
                  <a:pt x="305" y="130"/>
                </a:lnTo>
                <a:lnTo>
                  <a:pt x="305" y="137"/>
                </a:lnTo>
                <a:lnTo>
                  <a:pt x="305" y="146"/>
                </a:lnTo>
                <a:lnTo>
                  <a:pt x="307" y="156"/>
                </a:lnTo>
                <a:lnTo>
                  <a:pt x="286" y="160"/>
                </a:lnTo>
                <a:lnTo>
                  <a:pt x="264" y="162"/>
                </a:lnTo>
                <a:lnTo>
                  <a:pt x="248" y="162"/>
                </a:lnTo>
                <a:lnTo>
                  <a:pt x="237" y="163"/>
                </a:lnTo>
                <a:lnTo>
                  <a:pt x="226" y="164"/>
                </a:lnTo>
                <a:lnTo>
                  <a:pt x="208" y="164"/>
                </a:lnTo>
                <a:lnTo>
                  <a:pt x="199" y="164"/>
                </a:lnTo>
                <a:lnTo>
                  <a:pt x="191" y="163"/>
                </a:lnTo>
                <a:lnTo>
                  <a:pt x="188" y="161"/>
                </a:lnTo>
                <a:lnTo>
                  <a:pt x="186" y="160"/>
                </a:lnTo>
                <a:lnTo>
                  <a:pt x="185" y="158"/>
                </a:lnTo>
                <a:lnTo>
                  <a:pt x="183" y="156"/>
                </a:lnTo>
                <a:lnTo>
                  <a:pt x="186" y="149"/>
                </a:lnTo>
                <a:lnTo>
                  <a:pt x="188" y="144"/>
                </a:lnTo>
                <a:lnTo>
                  <a:pt x="192" y="139"/>
                </a:lnTo>
                <a:lnTo>
                  <a:pt x="195" y="136"/>
                </a:lnTo>
                <a:lnTo>
                  <a:pt x="195" y="120"/>
                </a:lnTo>
                <a:lnTo>
                  <a:pt x="195" y="118"/>
                </a:lnTo>
                <a:lnTo>
                  <a:pt x="197" y="116"/>
                </a:lnTo>
                <a:lnTo>
                  <a:pt x="199" y="113"/>
                </a:lnTo>
                <a:lnTo>
                  <a:pt x="201" y="111"/>
                </a:lnTo>
                <a:lnTo>
                  <a:pt x="207" y="108"/>
                </a:lnTo>
                <a:lnTo>
                  <a:pt x="214" y="106"/>
                </a:lnTo>
                <a:lnTo>
                  <a:pt x="221" y="103"/>
                </a:lnTo>
                <a:lnTo>
                  <a:pt x="228" y="100"/>
                </a:lnTo>
                <a:lnTo>
                  <a:pt x="233" y="97"/>
                </a:lnTo>
                <a:lnTo>
                  <a:pt x="237" y="94"/>
                </a:lnTo>
                <a:lnTo>
                  <a:pt x="234" y="92"/>
                </a:lnTo>
                <a:lnTo>
                  <a:pt x="230" y="90"/>
                </a:lnTo>
                <a:lnTo>
                  <a:pt x="224" y="90"/>
                </a:lnTo>
                <a:lnTo>
                  <a:pt x="218" y="90"/>
                </a:lnTo>
                <a:lnTo>
                  <a:pt x="206" y="91"/>
                </a:lnTo>
                <a:lnTo>
                  <a:pt x="191" y="92"/>
                </a:lnTo>
                <a:lnTo>
                  <a:pt x="175" y="95"/>
                </a:lnTo>
                <a:lnTo>
                  <a:pt x="159" y="97"/>
                </a:lnTo>
                <a:lnTo>
                  <a:pt x="141" y="100"/>
                </a:lnTo>
                <a:lnTo>
                  <a:pt x="125" y="103"/>
                </a:lnTo>
                <a:lnTo>
                  <a:pt x="110" y="105"/>
                </a:lnTo>
                <a:lnTo>
                  <a:pt x="96" y="105"/>
                </a:lnTo>
                <a:lnTo>
                  <a:pt x="92" y="105"/>
                </a:lnTo>
                <a:lnTo>
                  <a:pt x="88" y="104"/>
                </a:lnTo>
                <a:lnTo>
                  <a:pt x="84" y="102"/>
                </a:lnTo>
                <a:lnTo>
                  <a:pt x="82" y="99"/>
                </a:lnTo>
                <a:lnTo>
                  <a:pt x="80" y="97"/>
                </a:lnTo>
                <a:lnTo>
                  <a:pt x="78" y="94"/>
                </a:lnTo>
                <a:lnTo>
                  <a:pt x="77" y="90"/>
                </a:lnTo>
                <a:lnTo>
                  <a:pt x="77" y="86"/>
                </a:lnTo>
                <a:lnTo>
                  <a:pt x="53" y="86"/>
                </a:lnTo>
                <a:lnTo>
                  <a:pt x="50" y="86"/>
                </a:lnTo>
                <a:lnTo>
                  <a:pt x="46" y="72"/>
                </a:lnTo>
                <a:lnTo>
                  <a:pt x="46" y="70"/>
                </a:lnTo>
                <a:lnTo>
                  <a:pt x="39" y="71"/>
                </a:lnTo>
                <a:lnTo>
                  <a:pt x="33" y="70"/>
                </a:lnTo>
                <a:lnTo>
                  <a:pt x="27" y="69"/>
                </a:lnTo>
                <a:lnTo>
                  <a:pt x="21" y="67"/>
                </a:lnTo>
                <a:lnTo>
                  <a:pt x="13" y="59"/>
                </a:lnTo>
                <a:lnTo>
                  <a:pt x="4" y="52"/>
                </a:lnTo>
                <a:lnTo>
                  <a:pt x="4" y="25"/>
                </a:lnTo>
                <a:lnTo>
                  <a:pt x="4" y="20"/>
                </a:lnTo>
                <a:lnTo>
                  <a:pt x="15" y="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3623893" y="2248949"/>
            <a:ext cx="197349" cy="118411"/>
          </a:xfrm>
          <a:custGeom>
            <a:avLst/>
            <a:gdLst>
              <a:gd name="T0" fmla="*/ 147 w 190"/>
              <a:gd name="T1" fmla="*/ 112 h 112"/>
              <a:gd name="T2" fmla="*/ 134 w 190"/>
              <a:gd name="T3" fmla="*/ 110 h 112"/>
              <a:gd name="T4" fmla="*/ 114 w 190"/>
              <a:gd name="T5" fmla="*/ 105 h 112"/>
              <a:gd name="T6" fmla="*/ 91 w 190"/>
              <a:gd name="T7" fmla="*/ 97 h 112"/>
              <a:gd name="T8" fmla="*/ 65 w 190"/>
              <a:gd name="T9" fmla="*/ 89 h 112"/>
              <a:gd name="T10" fmla="*/ 40 w 190"/>
              <a:gd name="T11" fmla="*/ 80 h 112"/>
              <a:gd name="T12" fmla="*/ 19 w 190"/>
              <a:gd name="T13" fmla="*/ 71 h 112"/>
              <a:gd name="T14" fmla="*/ 5 w 190"/>
              <a:gd name="T15" fmla="*/ 65 h 112"/>
              <a:gd name="T16" fmla="*/ 0 w 190"/>
              <a:gd name="T17" fmla="*/ 62 h 112"/>
              <a:gd name="T18" fmla="*/ 0 w 190"/>
              <a:gd name="T19" fmla="*/ 59 h 112"/>
              <a:gd name="T20" fmla="*/ 1 w 190"/>
              <a:gd name="T21" fmla="*/ 57 h 112"/>
              <a:gd name="T22" fmla="*/ 3 w 190"/>
              <a:gd name="T23" fmla="*/ 55 h 112"/>
              <a:gd name="T24" fmla="*/ 5 w 190"/>
              <a:gd name="T25" fmla="*/ 54 h 112"/>
              <a:gd name="T26" fmla="*/ 10 w 190"/>
              <a:gd name="T27" fmla="*/ 53 h 112"/>
              <a:gd name="T28" fmla="*/ 16 w 190"/>
              <a:gd name="T29" fmla="*/ 52 h 112"/>
              <a:gd name="T30" fmla="*/ 28 w 190"/>
              <a:gd name="T31" fmla="*/ 53 h 112"/>
              <a:gd name="T32" fmla="*/ 34 w 190"/>
              <a:gd name="T33" fmla="*/ 54 h 112"/>
              <a:gd name="T34" fmla="*/ 39 w 190"/>
              <a:gd name="T35" fmla="*/ 53 h 112"/>
              <a:gd name="T36" fmla="*/ 42 w 190"/>
              <a:gd name="T37" fmla="*/ 50 h 112"/>
              <a:gd name="T38" fmla="*/ 45 w 190"/>
              <a:gd name="T39" fmla="*/ 46 h 112"/>
              <a:gd name="T40" fmla="*/ 47 w 190"/>
              <a:gd name="T41" fmla="*/ 42 h 112"/>
              <a:gd name="T42" fmla="*/ 52 w 190"/>
              <a:gd name="T43" fmla="*/ 34 h 112"/>
              <a:gd name="T44" fmla="*/ 56 w 190"/>
              <a:gd name="T45" fmla="*/ 25 h 112"/>
              <a:gd name="T46" fmla="*/ 60 w 190"/>
              <a:gd name="T47" fmla="*/ 15 h 112"/>
              <a:gd name="T48" fmla="*/ 66 w 190"/>
              <a:gd name="T49" fmla="*/ 8 h 112"/>
              <a:gd name="T50" fmla="*/ 69 w 190"/>
              <a:gd name="T51" fmla="*/ 4 h 112"/>
              <a:gd name="T52" fmla="*/ 74 w 190"/>
              <a:gd name="T53" fmla="*/ 2 h 112"/>
              <a:gd name="T54" fmla="*/ 79 w 190"/>
              <a:gd name="T55" fmla="*/ 1 h 112"/>
              <a:gd name="T56" fmla="*/ 85 w 190"/>
              <a:gd name="T57" fmla="*/ 0 h 112"/>
              <a:gd name="T58" fmla="*/ 90 w 190"/>
              <a:gd name="T59" fmla="*/ 1 h 112"/>
              <a:gd name="T60" fmla="*/ 96 w 190"/>
              <a:gd name="T61" fmla="*/ 3 h 112"/>
              <a:gd name="T62" fmla="*/ 102 w 190"/>
              <a:gd name="T63" fmla="*/ 6 h 112"/>
              <a:gd name="T64" fmla="*/ 110 w 190"/>
              <a:gd name="T65" fmla="*/ 11 h 112"/>
              <a:gd name="T66" fmla="*/ 125 w 190"/>
              <a:gd name="T67" fmla="*/ 21 h 112"/>
              <a:gd name="T68" fmla="*/ 141 w 190"/>
              <a:gd name="T69" fmla="*/ 35 h 112"/>
              <a:gd name="T70" fmla="*/ 158 w 190"/>
              <a:gd name="T71" fmla="*/ 49 h 112"/>
              <a:gd name="T72" fmla="*/ 172 w 190"/>
              <a:gd name="T73" fmla="*/ 63 h 112"/>
              <a:gd name="T74" fmla="*/ 182 w 190"/>
              <a:gd name="T75" fmla="*/ 75 h 112"/>
              <a:gd name="T76" fmla="*/ 190 w 190"/>
              <a:gd name="T77" fmla="*/ 85 h 112"/>
              <a:gd name="T78" fmla="*/ 179 w 190"/>
              <a:gd name="T79" fmla="*/ 94 h 112"/>
              <a:gd name="T80" fmla="*/ 169 w 190"/>
              <a:gd name="T81" fmla="*/ 103 h 112"/>
              <a:gd name="T82" fmla="*/ 165 w 190"/>
              <a:gd name="T83" fmla="*/ 107 h 112"/>
              <a:gd name="T84" fmla="*/ 160 w 190"/>
              <a:gd name="T85" fmla="*/ 109 h 112"/>
              <a:gd name="T86" fmla="*/ 154 w 190"/>
              <a:gd name="T87" fmla="*/ 111 h 112"/>
              <a:gd name="T88" fmla="*/ 147 w 190"/>
              <a:gd name="T89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0" h="112">
                <a:moveTo>
                  <a:pt x="147" y="112"/>
                </a:moveTo>
                <a:lnTo>
                  <a:pt x="134" y="110"/>
                </a:lnTo>
                <a:lnTo>
                  <a:pt x="114" y="105"/>
                </a:lnTo>
                <a:lnTo>
                  <a:pt x="91" y="97"/>
                </a:lnTo>
                <a:lnTo>
                  <a:pt x="65" y="89"/>
                </a:lnTo>
                <a:lnTo>
                  <a:pt x="40" y="80"/>
                </a:lnTo>
                <a:lnTo>
                  <a:pt x="19" y="71"/>
                </a:lnTo>
                <a:lnTo>
                  <a:pt x="5" y="65"/>
                </a:lnTo>
                <a:lnTo>
                  <a:pt x="0" y="62"/>
                </a:lnTo>
                <a:lnTo>
                  <a:pt x="0" y="59"/>
                </a:lnTo>
                <a:lnTo>
                  <a:pt x="1" y="57"/>
                </a:lnTo>
                <a:lnTo>
                  <a:pt x="3" y="55"/>
                </a:lnTo>
                <a:lnTo>
                  <a:pt x="5" y="54"/>
                </a:lnTo>
                <a:lnTo>
                  <a:pt x="10" y="53"/>
                </a:lnTo>
                <a:lnTo>
                  <a:pt x="16" y="52"/>
                </a:lnTo>
                <a:lnTo>
                  <a:pt x="28" y="53"/>
                </a:lnTo>
                <a:lnTo>
                  <a:pt x="34" y="54"/>
                </a:lnTo>
                <a:lnTo>
                  <a:pt x="39" y="53"/>
                </a:lnTo>
                <a:lnTo>
                  <a:pt x="42" y="50"/>
                </a:lnTo>
                <a:lnTo>
                  <a:pt x="45" y="46"/>
                </a:lnTo>
                <a:lnTo>
                  <a:pt x="47" y="42"/>
                </a:lnTo>
                <a:lnTo>
                  <a:pt x="52" y="34"/>
                </a:lnTo>
                <a:lnTo>
                  <a:pt x="56" y="25"/>
                </a:lnTo>
                <a:lnTo>
                  <a:pt x="60" y="15"/>
                </a:lnTo>
                <a:lnTo>
                  <a:pt x="66" y="8"/>
                </a:lnTo>
                <a:lnTo>
                  <a:pt x="69" y="4"/>
                </a:lnTo>
                <a:lnTo>
                  <a:pt x="74" y="2"/>
                </a:lnTo>
                <a:lnTo>
                  <a:pt x="79" y="1"/>
                </a:lnTo>
                <a:lnTo>
                  <a:pt x="85" y="0"/>
                </a:lnTo>
                <a:lnTo>
                  <a:pt x="90" y="1"/>
                </a:lnTo>
                <a:lnTo>
                  <a:pt x="96" y="3"/>
                </a:lnTo>
                <a:lnTo>
                  <a:pt x="102" y="6"/>
                </a:lnTo>
                <a:lnTo>
                  <a:pt x="110" y="11"/>
                </a:lnTo>
                <a:lnTo>
                  <a:pt x="125" y="21"/>
                </a:lnTo>
                <a:lnTo>
                  <a:pt x="141" y="35"/>
                </a:lnTo>
                <a:lnTo>
                  <a:pt x="158" y="49"/>
                </a:lnTo>
                <a:lnTo>
                  <a:pt x="172" y="63"/>
                </a:lnTo>
                <a:lnTo>
                  <a:pt x="182" y="75"/>
                </a:lnTo>
                <a:lnTo>
                  <a:pt x="190" y="85"/>
                </a:lnTo>
                <a:lnTo>
                  <a:pt x="179" y="94"/>
                </a:lnTo>
                <a:lnTo>
                  <a:pt x="169" y="103"/>
                </a:lnTo>
                <a:lnTo>
                  <a:pt x="165" y="107"/>
                </a:lnTo>
                <a:lnTo>
                  <a:pt x="160" y="109"/>
                </a:lnTo>
                <a:lnTo>
                  <a:pt x="154" y="111"/>
                </a:lnTo>
                <a:lnTo>
                  <a:pt x="147" y="1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3815011" y="1833475"/>
            <a:ext cx="255516" cy="211892"/>
          </a:xfrm>
          <a:custGeom>
            <a:avLst/>
            <a:gdLst>
              <a:gd name="T0" fmla="*/ 216 w 248"/>
              <a:gd name="T1" fmla="*/ 69 h 203"/>
              <a:gd name="T2" fmla="*/ 199 w 248"/>
              <a:gd name="T3" fmla="*/ 92 h 203"/>
              <a:gd name="T4" fmla="*/ 180 w 248"/>
              <a:gd name="T5" fmla="*/ 113 h 203"/>
              <a:gd name="T6" fmla="*/ 168 w 248"/>
              <a:gd name="T7" fmla="*/ 122 h 203"/>
              <a:gd name="T8" fmla="*/ 154 w 248"/>
              <a:gd name="T9" fmla="*/ 128 h 203"/>
              <a:gd name="T10" fmla="*/ 139 w 248"/>
              <a:gd name="T11" fmla="*/ 133 h 203"/>
              <a:gd name="T12" fmla="*/ 121 w 248"/>
              <a:gd name="T13" fmla="*/ 134 h 203"/>
              <a:gd name="T14" fmla="*/ 100 w 248"/>
              <a:gd name="T15" fmla="*/ 132 h 203"/>
              <a:gd name="T16" fmla="*/ 88 w 248"/>
              <a:gd name="T17" fmla="*/ 128 h 203"/>
              <a:gd name="T18" fmla="*/ 84 w 248"/>
              <a:gd name="T19" fmla="*/ 128 h 203"/>
              <a:gd name="T20" fmla="*/ 81 w 248"/>
              <a:gd name="T21" fmla="*/ 131 h 203"/>
              <a:gd name="T22" fmla="*/ 76 w 248"/>
              <a:gd name="T23" fmla="*/ 146 h 203"/>
              <a:gd name="T24" fmla="*/ 95 w 248"/>
              <a:gd name="T25" fmla="*/ 146 h 203"/>
              <a:gd name="T26" fmla="*/ 91 w 248"/>
              <a:gd name="T27" fmla="*/ 165 h 203"/>
              <a:gd name="T28" fmla="*/ 84 w 248"/>
              <a:gd name="T29" fmla="*/ 179 h 203"/>
              <a:gd name="T30" fmla="*/ 57 w 248"/>
              <a:gd name="T31" fmla="*/ 203 h 203"/>
              <a:gd name="T32" fmla="*/ 27 w 248"/>
              <a:gd name="T33" fmla="*/ 203 h 203"/>
              <a:gd name="T34" fmla="*/ 23 w 248"/>
              <a:gd name="T35" fmla="*/ 203 h 203"/>
              <a:gd name="T36" fmla="*/ 23 w 248"/>
              <a:gd name="T37" fmla="*/ 173 h 203"/>
              <a:gd name="T38" fmla="*/ 26 w 248"/>
              <a:gd name="T39" fmla="*/ 153 h 203"/>
              <a:gd name="T40" fmla="*/ 18 w 248"/>
              <a:gd name="T41" fmla="*/ 144 h 203"/>
              <a:gd name="T42" fmla="*/ 12 w 248"/>
              <a:gd name="T43" fmla="*/ 134 h 203"/>
              <a:gd name="T44" fmla="*/ 8 w 248"/>
              <a:gd name="T45" fmla="*/ 114 h 203"/>
              <a:gd name="T46" fmla="*/ 5 w 248"/>
              <a:gd name="T47" fmla="*/ 95 h 203"/>
              <a:gd name="T48" fmla="*/ 0 w 248"/>
              <a:gd name="T49" fmla="*/ 72 h 203"/>
              <a:gd name="T50" fmla="*/ 0 w 248"/>
              <a:gd name="T51" fmla="*/ 42 h 203"/>
              <a:gd name="T52" fmla="*/ 20 w 248"/>
              <a:gd name="T53" fmla="*/ 42 h 203"/>
              <a:gd name="T54" fmla="*/ 38 w 248"/>
              <a:gd name="T55" fmla="*/ 42 h 203"/>
              <a:gd name="T56" fmla="*/ 38 w 248"/>
              <a:gd name="T57" fmla="*/ 25 h 203"/>
              <a:gd name="T58" fmla="*/ 44 w 248"/>
              <a:gd name="T59" fmla="*/ 16 h 203"/>
              <a:gd name="T60" fmla="*/ 54 w 248"/>
              <a:gd name="T61" fmla="*/ 7 h 203"/>
              <a:gd name="T62" fmla="*/ 72 w 248"/>
              <a:gd name="T63" fmla="*/ 1 h 203"/>
              <a:gd name="T64" fmla="*/ 104 w 248"/>
              <a:gd name="T65" fmla="*/ 1 h 203"/>
              <a:gd name="T66" fmla="*/ 144 w 248"/>
              <a:gd name="T67" fmla="*/ 6 h 203"/>
              <a:gd name="T68" fmla="*/ 184 w 248"/>
              <a:gd name="T69" fmla="*/ 13 h 203"/>
              <a:gd name="T70" fmla="*/ 225 w 248"/>
              <a:gd name="T71" fmla="*/ 18 h 203"/>
              <a:gd name="T72" fmla="*/ 248 w 248"/>
              <a:gd name="T73" fmla="*/ 3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8" h="203">
                <a:moveTo>
                  <a:pt x="248" y="42"/>
                </a:moveTo>
                <a:lnTo>
                  <a:pt x="216" y="69"/>
                </a:lnTo>
                <a:lnTo>
                  <a:pt x="208" y="81"/>
                </a:lnTo>
                <a:lnTo>
                  <a:pt x="199" y="92"/>
                </a:lnTo>
                <a:lnTo>
                  <a:pt x="189" y="102"/>
                </a:lnTo>
                <a:lnTo>
                  <a:pt x="180" y="113"/>
                </a:lnTo>
                <a:lnTo>
                  <a:pt x="173" y="118"/>
                </a:lnTo>
                <a:lnTo>
                  <a:pt x="168" y="122"/>
                </a:lnTo>
                <a:lnTo>
                  <a:pt x="161" y="125"/>
                </a:lnTo>
                <a:lnTo>
                  <a:pt x="154" y="128"/>
                </a:lnTo>
                <a:lnTo>
                  <a:pt x="147" y="131"/>
                </a:lnTo>
                <a:lnTo>
                  <a:pt x="139" y="133"/>
                </a:lnTo>
                <a:lnTo>
                  <a:pt x="131" y="134"/>
                </a:lnTo>
                <a:lnTo>
                  <a:pt x="121" y="134"/>
                </a:lnTo>
                <a:lnTo>
                  <a:pt x="109" y="134"/>
                </a:lnTo>
                <a:lnTo>
                  <a:pt x="100" y="132"/>
                </a:lnTo>
                <a:lnTo>
                  <a:pt x="92" y="130"/>
                </a:lnTo>
                <a:lnTo>
                  <a:pt x="88" y="128"/>
                </a:lnTo>
                <a:lnTo>
                  <a:pt x="86" y="128"/>
                </a:lnTo>
                <a:lnTo>
                  <a:pt x="84" y="128"/>
                </a:lnTo>
                <a:lnTo>
                  <a:pt x="82" y="130"/>
                </a:lnTo>
                <a:lnTo>
                  <a:pt x="81" y="131"/>
                </a:lnTo>
                <a:lnTo>
                  <a:pt x="78" y="136"/>
                </a:lnTo>
                <a:lnTo>
                  <a:pt x="76" y="146"/>
                </a:lnTo>
                <a:lnTo>
                  <a:pt x="92" y="146"/>
                </a:lnTo>
                <a:lnTo>
                  <a:pt x="95" y="146"/>
                </a:lnTo>
                <a:lnTo>
                  <a:pt x="93" y="157"/>
                </a:lnTo>
                <a:lnTo>
                  <a:pt x="91" y="165"/>
                </a:lnTo>
                <a:lnTo>
                  <a:pt x="88" y="173"/>
                </a:lnTo>
                <a:lnTo>
                  <a:pt x="84" y="179"/>
                </a:lnTo>
                <a:lnTo>
                  <a:pt x="72" y="190"/>
                </a:lnTo>
                <a:lnTo>
                  <a:pt x="57" y="203"/>
                </a:lnTo>
                <a:lnTo>
                  <a:pt x="37" y="203"/>
                </a:lnTo>
                <a:lnTo>
                  <a:pt x="27" y="203"/>
                </a:lnTo>
                <a:lnTo>
                  <a:pt x="23" y="203"/>
                </a:lnTo>
                <a:lnTo>
                  <a:pt x="23" y="203"/>
                </a:lnTo>
                <a:lnTo>
                  <a:pt x="23" y="187"/>
                </a:lnTo>
                <a:lnTo>
                  <a:pt x="23" y="173"/>
                </a:lnTo>
                <a:lnTo>
                  <a:pt x="24" y="161"/>
                </a:lnTo>
                <a:lnTo>
                  <a:pt x="26" y="153"/>
                </a:lnTo>
                <a:lnTo>
                  <a:pt x="22" y="148"/>
                </a:lnTo>
                <a:lnTo>
                  <a:pt x="18" y="144"/>
                </a:lnTo>
                <a:lnTo>
                  <a:pt x="16" y="138"/>
                </a:lnTo>
                <a:lnTo>
                  <a:pt x="12" y="134"/>
                </a:lnTo>
                <a:lnTo>
                  <a:pt x="9" y="124"/>
                </a:lnTo>
                <a:lnTo>
                  <a:pt x="8" y="114"/>
                </a:lnTo>
                <a:lnTo>
                  <a:pt x="6" y="105"/>
                </a:lnTo>
                <a:lnTo>
                  <a:pt x="5" y="95"/>
                </a:lnTo>
                <a:lnTo>
                  <a:pt x="4" y="84"/>
                </a:lnTo>
                <a:lnTo>
                  <a:pt x="0" y="72"/>
                </a:lnTo>
                <a:lnTo>
                  <a:pt x="0" y="46"/>
                </a:lnTo>
                <a:lnTo>
                  <a:pt x="0" y="42"/>
                </a:lnTo>
                <a:lnTo>
                  <a:pt x="9" y="42"/>
                </a:lnTo>
                <a:lnTo>
                  <a:pt x="20" y="42"/>
                </a:lnTo>
                <a:lnTo>
                  <a:pt x="31" y="42"/>
                </a:lnTo>
                <a:lnTo>
                  <a:pt x="38" y="42"/>
                </a:lnTo>
                <a:lnTo>
                  <a:pt x="38" y="27"/>
                </a:lnTo>
                <a:lnTo>
                  <a:pt x="38" y="25"/>
                </a:lnTo>
                <a:lnTo>
                  <a:pt x="40" y="20"/>
                </a:lnTo>
                <a:lnTo>
                  <a:pt x="44" y="16"/>
                </a:lnTo>
                <a:lnTo>
                  <a:pt x="48" y="12"/>
                </a:lnTo>
                <a:lnTo>
                  <a:pt x="54" y="7"/>
                </a:lnTo>
                <a:lnTo>
                  <a:pt x="62" y="3"/>
                </a:lnTo>
                <a:lnTo>
                  <a:pt x="72" y="1"/>
                </a:lnTo>
                <a:lnTo>
                  <a:pt x="84" y="0"/>
                </a:lnTo>
                <a:lnTo>
                  <a:pt x="104" y="1"/>
                </a:lnTo>
                <a:lnTo>
                  <a:pt x="125" y="3"/>
                </a:lnTo>
                <a:lnTo>
                  <a:pt x="144" y="6"/>
                </a:lnTo>
                <a:lnTo>
                  <a:pt x="165" y="9"/>
                </a:lnTo>
                <a:lnTo>
                  <a:pt x="184" y="13"/>
                </a:lnTo>
                <a:lnTo>
                  <a:pt x="204" y="16"/>
                </a:lnTo>
                <a:lnTo>
                  <a:pt x="225" y="18"/>
                </a:lnTo>
                <a:lnTo>
                  <a:pt x="248" y="19"/>
                </a:lnTo>
                <a:lnTo>
                  <a:pt x="248" y="32"/>
                </a:lnTo>
                <a:lnTo>
                  <a:pt x="248" y="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3285281" y="1457472"/>
            <a:ext cx="85171" cy="72709"/>
          </a:xfrm>
          <a:custGeom>
            <a:avLst/>
            <a:gdLst>
              <a:gd name="T0" fmla="*/ 81 w 81"/>
              <a:gd name="T1" fmla="*/ 48 h 72"/>
              <a:gd name="T2" fmla="*/ 81 w 81"/>
              <a:gd name="T3" fmla="*/ 53 h 72"/>
              <a:gd name="T4" fmla="*/ 79 w 81"/>
              <a:gd name="T5" fmla="*/ 59 h 72"/>
              <a:gd name="T6" fmla="*/ 77 w 81"/>
              <a:gd name="T7" fmla="*/ 62 h 72"/>
              <a:gd name="T8" fmla="*/ 73 w 81"/>
              <a:gd name="T9" fmla="*/ 66 h 72"/>
              <a:gd name="T10" fmla="*/ 70 w 81"/>
              <a:gd name="T11" fmla="*/ 68 h 72"/>
              <a:gd name="T12" fmla="*/ 66 w 81"/>
              <a:gd name="T13" fmla="*/ 70 h 72"/>
              <a:gd name="T14" fmla="*/ 63 w 81"/>
              <a:gd name="T15" fmla="*/ 72 h 72"/>
              <a:gd name="T16" fmla="*/ 58 w 81"/>
              <a:gd name="T17" fmla="*/ 72 h 72"/>
              <a:gd name="T18" fmla="*/ 54 w 81"/>
              <a:gd name="T19" fmla="*/ 72 h 72"/>
              <a:gd name="T20" fmla="*/ 50 w 81"/>
              <a:gd name="T21" fmla="*/ 69 h 72"/>
              <a:gd name="T22" fmla="*/ 45 w 81"/>
              <a:gd name="T23" fmla="*/ 67 h 72"/>
              <a:gd name="T24" fmla="*/ 41 w 81"/>
              <a:gd name="T25" fmla="*/ 64 h 72"/>
              <a:gd name="T26" fmla="*/ 31 w 81"/>
              <a:gd name="T27" fmla="*/ 55 h 72"/>
              <a:gd name="T28" fmla="*/ 22 w 81"/>
              <a:gd name="T29" fmla="*/ 45 h 72"/>
              <a:gd name="T30" fmla="*/ 13 w 81"/>
              <a:gd name="T31" fmla="*/ 34 h 72"/>
              <a:gd name="T32" fmla="*/ 6 w 81"/>
              <a:gd name="T33" fmla="*/ 22 h 72"/>
              <a:gd name="T34" fmla="*/ 3 w 81"/>
              <a:gd name="T35" fmla="*/ 15 h 72"/>
              <a:gd name="T36" fmla="*/ 1 w 81"/>
              <a:gd name="T37" fmla="*/ 10 h 72"/>
              <a:gd name="T38" fmla="*/ 0 w 81"/>
              <a:gd name="T39" fmla="*/ 6 h 72"/>
              <a:gd name="T40" fmla="*/ 0 w 81"/>
              <a:gd name="T41" fmla="*/ 0 h 72"/>
              <a:gd name="T42" fmla="*/ 7 w 81"/>
              <a:gd name="T43" fmla="*/ 0 h 72"/>
              <a:gd name="T44" fmla="*/ 14 w 81"/>
              <a:gd name="T45" fmla="*/ 2 h 72"/>
              <a:gd name="T46" fmla="*/ 20 w 81"/>
              <a:gd name="T47" fmla="*/ 3 h 72"/>
              <a:gd name="T48" fmla="*/ 26 w 81"/>
              <a:gd name="T49" fmla="*/ 6 h 72"/>
              <a:gd name="T50" fmla="*/ 34 w 81"/>
              <a:gd name="T51" fmla="*/ 12 h 72"/>
              <a:gd name="T52" fmla="*/ 43 w 81"/>
              <a:gd name="T53" fmla="*/ 20 h 72"/>
              <a:gd name="T54" fmla="*/ 51 w 81"/>
              <a:gd name="T55" fmla="*/ 27 h 72"/>
              <a:gd name="T56" fmla="*/ 59 w 81"/>
              <a:gd name="T57" fmla="*/ 36 h 72"/>
              <a:gd name="T58" fmla="*/ 65 w 81"/>
              <a:gd name="T59" fmla="*/ 39 h 72"/>
              <a:gd name="T60" fmla="*/ 69 w 81"/>
              <a:gd name="T61" fmla="*/ 42 h 72"/>
              <a:gd name="T62" fmla="*/ 74 w 81"/>
              <a:gd name="T63" fmla="*/ 46 h 72"/>
              <a:gd name="T64" fmla="*/ 81 w 81"/>
              <a:gd name="T65" fmla="*/ 48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" h="72">
                <a:moveTo>
                  <a:pt x="81" y="48"/>
                </a:moveTo>
                <a:lnTo>
                  <a:pt x="81" y="53"/>
                </a:lnTo>
                <a:lnTo>
                  <a:pt x="79" y="59"/>
                </a:lnTo>
                <a:lnTo>
                  <a:pt x="77" y="62"/>
                </a:lnTo>
                <a:lnTo>
                  <a:pt x="73" y="66"/>
                </a:lnTo>
                <a:lnTo>
                  <a:pt x="70" y="68"/>
                </a:lnTo>
                <a:lnTo>
                  <a:pt x="66" y="70"/>
                </a:lnTo>
                <a:lnTo>
                  <a:pt x="63" y="72"/>
                </a:lnTo>
                <a:lnTo>
                  <a:pt x="58" y="72"/>
                </a:lnTo>
                <a:lnTo>
                  <a:pt x="54" y="72"/>
                </a:lnTo>
                <a:lnTo>
                  <a:pt x="50" y="69"/>
                </a:lnTo>
                <a:lnTo>
                  <a:pt x="45" y="67"/>
                </a:lnTo>
                <a:lnTo>
                  <a:pt x="41" y="64"/>
                </a:lnTo>
                <a:lnTo>
                  <a:pt x="31" y="55"/>
                </a:lnTo>
                <a:lnTo>
                  <a:pt x="22" y="45"/>
                </a:lnTo>
                <a:lnTo>
                  <a:pt x="13" y="34"/>
                </a:lnTo>
                <a:lnTo>
                  <a:pt x="6" y="22"/>
                </a:lnTo>
                <a:lnTo>
                  <a:pt x="3" y="15"/>
                </a:lnTo>
                <a:lnTo>
                  <a:pt x="1" y="10"/>
                </a:lnTo>
                <a:lnTo>
                  <a:pt x="0" y="6"/>
                </a:lnTo>
                <a:lnTo>
                  <a:pt x="0" y="0"/>
                </a:lnTo>
                <a:lnTo>
                  <a:pt x="7" y="0"/>
                </a:lnTo>
                <a:lnTo>
                  <a:pt x="14" y="2"/>
                </a:lnTo>
                <a:lnTo>
                  <a:pt x="20" y="3"/>
                </a:lnTo>
                <a:lnTo>
                  <a:pt x="26" y="6"/>
                </a:lnTo>
                <a:lnTo>
                  <a:pt x="34" y="12"/>
                </a:lnTo>
                <a:lnTo>
                  <a:pt x="43" y="20"/>
                </a:lnTo>
                <a:lnTo>
                  <a:pt x="51" y="27"/>
                </a:lnTo>
                <a:lnTo>
                  <a:pt x="59" y="36"/>
                </a:lnTo>
                <a:lnTo>
                  <a:pt x="65" y="39"/>
                </a:lnTo>
                <a:lnTo>
                  <a:pt x="69" y="42"/>
                </a:lnTo>
                <a:lnTo>
                  <a:pt x="74" y="46"/>
                </a:lnTo>
                <a:lnTo>
                  <a:pt x="81" y="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3339293" y="1696369"/>
            <a:ext cx="56088" cy="45702"/>
          </a:xfrm>
          <a:custGeom>
            <a:avLst/>
            <a:gdLst>
              <a:gd name="T0" fmla="*/ 43 w 54"/>
              <a:gd name="T1" fmla="*/ 0 h 43"/>
              <a:gd name="T2" fmla="*/ 46 w 54"/>
              <a:gd name="T3" fmla="*/ 4 h 43"/>
              <a:gd name="T4" fmla="*/ 49 w 54"/>
              <a:gd name="T5" fmla="*/ 8 h 43"/>
              <a:gd name="T6" fmla="*/ 53 w 54"/>
              <a:gd name="T7" fmla="*/ 14 h 43"/>
              <a:gd name="T8" fmla="*/ 54 w 54"/>
              <a:gd name="T9" fmla="*/ 21 h 43"/>
              <a:gd name="T10" fmla="*/ 53 w 54"/>
              <a:gd name="T11" fmla="*/ 29 h 43"/>
              <a:gd name="T12" fmla="*/ 51 w 54"/>
              <a:gd name="T13" fmla="*/ 34 h 43"/>
              <a:gd name="T14" fmla="*/ 48 w 54"/>
              <a:gd name="T15" fmla="*/ 38 h 43"/>
              <a:gd name="T16" fmla="*/ 45 w 54"/>
              <a:gd name="T17" fmla="*/ 41 h 43"/>
              <a:gd name="T18" fmla="*/ 39 w 54"/>
              <a:gd name="T19" fmla="*/ 43 h 43"/>
              <a:gd name="T20" fmla="*/ 32 w 54"/>
              <a:gd name="T21" fmla="*/ 43 h 43"/>
              <a:gd name="T22" fmla="*/ 21 w 54"/>
              <a:gd name="T23" fmla="*/ 43 h 43"/>
              <a:gd name="T24" fmla="*/ 13 w 54"/>
              <a:gd name="T25" fmla="*/ 42 h 43"/>
              <a:gd name="T26" fmla="*/ 6 w 54"/>
              <a:gd name="T27" fmla="*/ 42 h 43"/>
              <a:gd name="T28" fmla="*/ 0 w 54"/>
              <a:gd name="T29" fmla="*/ 43 h 43"/>
              <a:gd name="T30" fmla="*/ 3 w 54"/>
              <a:gd name="T31" fmla="*/ 33 h 43"/>
              <a:gd name="T32" fmla="*/ 6 w 54"/>
              <a:gd name="T33" fmla="*/ 25 h 43"/>
              <a:gd name="T34" fmla="*/ 10 w 54"/>
              <a:gd name="T35" fmla="*/ 18 h 43"/>
              <a:gd name="T36" fmla="*/ 16 w 54"/>
              <a:gd name="T37" fmla="*/ 13 h 43"/>
              <a:gd name="T38" fmla="*/ 21 w 54"/>
              <a:gd name="T39" fmla="*/ 8 h 43"/>
              <a:gd name="T40" fmla="*/ 28 w 54"/>
              <a:gd name="T41" fmla="*/ 5 h 43"/>
              <a:gd name="T42" fmla="*/ 35 w 54"/>
              <a:gd name="T43" fmla="*/ 2 h 43"/>
              <a:gd name="T44" fmla="*/ 43 w 54"/>
              <a:gd name="T4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4" h="43">
                <a:moveTo>
                  <a:pt x="43" y="0"/>
                </a:moveTo>
                <a:lnTo>
                  <a:pt x="46" y="4"/>
                </a:lnTo>
                <a:lnTo>
                  <a:pt x="49" y="8"/>
                </a:lnTo>
                <a:lnTo>
                  <a:pt x="53" y="14"/>
                </a:lnTo>
                <a:lnTo>
                  <a:pt x="54" y="21"/>
                </a:lnTo>
                <a:lnTo>
                  <a:pt x="53" y="29"/>
                </a:lnTo>
                <a:lnTo>
                  <a:pt x="51" y="34"/>
                </a:lnTo>
                <a:lnTo>
                  <a:pt x="48" y="38"/>
                </a:lnTo>
                <a:lnTo>
                  <a:pt x="45" y="41"/>
                </a:lnTo>
                <a:lnTo>
                  <a:pt x="39" y="43"/>
                </a:lnTo>
                <a:lnTo>
                  <a:pt x="32" y="43"/>
                </a:lnTo>
                <a:lnTo>
                  <a:pt x="21" y="43"/>
                </a:lnTo>
                <a:lnTo>
                  <a:pt x="13" y="42"/>
                </a:lnTo>
                <a:lnTo>
                  <a:pt x="6" y="42"/>
                </a:lnTo>
                <a:lnTo>
                  <a:pt x="0" y="43"/>
                </a:lnTo>
                <a:lnTo>
                  <a:pt x="3" y="33"/>
                </a:lnTo>
                <a:lnTo>
                  <a:pt x="6" y="25"/>
                </a:lnTo>
                <a:lnTo>
                  <a:pt x="10" y="18"/>
                </a:lnTo>
                <a:lnTo>
                  <a:pt x="16" y="13"/>
                </a:lnTo>
                <a:lnTo>
                  <a:pt x="21" y="8"/>
                </a:lnTo>
                <a:lnTo>
                  <a:pt x="28" y="5"/>
                </a:lnTo>
                <a:lnTo>
                  <a:pt x="35" y="2"/>
                </a:lnTo>
                <a:lnTo>
                  <a:pt x="4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3303978" y="1280895"/>
            <a:ext cx="330301" cy="172422"/>
          </a:xfrm>
          <a:custGeom>
            <a:avLst/>
            <a:gdLst>
              <a:gd name="T0" fmla="*/ 170 w 319"/>
              <a:gd name="T1" fmla="*/ 119 h 167"/>
              <a:gd name="T2" fmla="*/ 139 w 319"/>
              <a:gd name="T3" fmla="*/ 116 h 167"/>
              <a:gd name="T4" fmla="*/ 125 w 319"/>
              <a:gd name="T5" fmla="*/ 112 h 167"/>
              <a:gd name="T6" fmla="*/ 115 w 319"/>
              <a:gd name="T7" fmla="*/ 108 h 167"/>
              <a:gd name="T8" fmla="*/ 75 w 319"/>
              <a:gd name="T9" fmla="*/ 113 h 167"/>
              <a:gd name="T10" fmla="*/ 43 w 319"/>
              <a:gd name="T11" fmla="*/ 108 h 167"/>
              <a:gd name="T12" fmla="*/ 28 w 319"/>
              <a:gd name="T13" fmla="*/ 98 h 167"/>
              <a:gd name="T14" fmla="*/ 45 w 319"/>
              <a:gd name="T15" fmla="*/ 87 h 167"/>
              <a:gd name="T16" fmla="*/ 78 w 319"/>
              <a:gd name="T17" fmla="*/ 78 h 167"/>
              <a:gd name="T18" fmla="*/ 76 w 319"/>
              <a:gd name="T19" fmla="*/ 62 h 167"/>
              <a:gd name="T20" fmla="*/ 39 w 319"/>
              <a:gd name="T21" fmla="*/ 62 h 167"/>
              <a:gd name="T22" fmla="*/ 24 w 319"/>
              <a:gd name="T23" fmla="*/ 61 h 167"/>
              <a:gd name="T24" fmla="*/ 31 w 319"/>
              <a:gd name="T25" fmla="*/ 39 h 167"/>
              <a:gd name="T26" fmla="*/ 12 w 319"/>
              <a:gd name="T27" fmla="*/ 37 h 167"/>
              <a:gd name="T28" fmla="*/ 2 w 319"/>
              <a:gd name="T29" fmla="*/ 26 h 167"/>
              <a:gd name="T30" fmla="*/ 9 w 319"/>
              <a:gd name="T31" fmla="*/ 11 h 167"/>
              <a:gd name="T32" fmla="*/ 29 w 319"/>
              <a:gd name="T33" fmla="*/ 7 h 167"/>
              <a:gd name="T34" fmla="*/ 48 w 319"/>
              <a:gd name="T35" fmla="*/ 1 h 167"/>
              <a:gd name="T36" fmla="*/ 68 w 319"/>
              <a:gd name="T37" fmla="*/ 1 h 167"/>
              <a:gd name="T38" fmla="*/ 88 w 319"/>
              <a:gd name="T39" fmla="*/ 10 h 167"/>
              <a:gd name="T40" fmla="*/ 108 w 319"/>
              <a:gd name="T41" fmla="*/ 26 h 167"/>
              <a:gd name="T42" fmla="*/ 118 w 319"/>
              <a:gd name="T43" fmla="*/ 31 h 167"/>
              <a:gd name="T44" fmla="*/ 131 w 319"/>
              <a:gd name="T45" fmla="*/ 30 h 167"/>
              <a:gd name="T46" fmla="*/ 143 w 319"/>
              <a:gd name="T47" fmla="*/ 21 h 167"/>
              <a:gd name="T48" fmla="*/ 156 w 319"/>
              <a:gd name="T49" fmla="*/ 15 h 167"/>
              <a:gd name="T50" fmla="*/ 172 w 319"/>
              <a:gd name="T51" fmla="*/ 20 h 167"/>
              <a:gd name="T52" fmla="*/ 187 w 319"/>
              <a:gd name="T53" fmla="*/ 37 h 167"/>
              <a:gd name="T54" fmla="*/ 198 w 319"/>
              <a:gd name="T55" fmla="*/ 54 h 167"/>
              <a:gd name="T56" fmla="*/ 206 w 319"/>
              <a:gd name="T57" fmla="*/ 59 h 167"/>
              <a:gd name="T58" fmla="*/ 238 w 319"/>
              <a:gd name="T59" fmla="*/ 44 h 167"/>
              <a:gd name="T60" fmla="*/ 251 w 319"/>
              <a:gd name="T61" fmla="*/ 48 h 167"/>
              <a:gd name="T62" fmla="*/ 277 w 319"/>
              <a:gd name="T63" fmla="*/ 73 h 167"/>
              <a:gd name="T64" fmla="*/ 277 w 319"/>
              <a:gd name="T65" fmla="*/ 90 h 167"/>
              <a:gd name="T66" fmla="*/ 285 w 319"/>
              <a:gd name="T67" fmla="*/ 111 h 167"/>
              <a:gd name="T68" fmla="*/ 313 w 319"/>
              <a:gd name="T69" fmla="*/ 132 h 167"/>
              <a:gd name="T70" fmla="*/ 319 w 319"/>
              <a:gd name="T71" fmla="*/ 141 h 167"/>
              <a:gd name="T72" fmla="*/ 315 w 319"/>
              <a:gd name="T73" fmla="*/ 155 h 167"/>
              <a:gd name="T74" fmla="*/ 304 w 319"/>
              <a:gd name="T75" fmla="*/ 165 h 167"/>
              <a:gd name="T76" fmla="*/ 288 w 319"/>
              <a:gd name="T77" fmla="*/ 167 h 167"/>
              <a:gd name="T78" fmla="*/ 268 w 319"/>
              <a:gd name="T79" fmla="*/ 163 h 167"/>
              <a:gd name="T80" fmla="*/ 247 w 319"/>
              <a:gd name="T81" fmla="*/ 145 h 167"/>
              <a:gd name="T82" fmla="*/ 228 w 319"/>
              <a:gd name="T83" fmla="*/ 128 h 167"/>
              <a:gd name="T84" fmla="*/ 211 w 319"/>
              <a:gd name="T85" fmla="*/ 125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9" h="167">
                <a:moveTo>
                  <a:pt x="211" y="125"/>
                </a:moveTo>
                <a:lnTo>
                  <a:pt x="189" y="123"/>
                </a:lnTo>
                <a:lnTo>
                  <a:pt x="170" y="119"/>
                </a:lnTo>
                <a:lnTo>
                  <a:pt x="160" y="117"/>
                </a:lnTo>
                <a:lnTo>
                  <a:pt x="150" y="116"/>
                </a:lnTo>
                <a:lnTo>
                  <a:pt x="139" y="116"/>
                </a:lnTo>
                <a:lnTo>
                  <a:pt x="129" y="116"/>
                </a:lnTo>
                <a:lnTo>
                  <a:pt x="128" y="114"/>
                </a:lnTo>
                <a:lnTo>
                  <a:pt x="125" y="112"/>
                </a:lnTo>
                <a:lnTo>
                  <a:pt x="123" y="111"/>
                </a:lnTo>
                <a:lnTo>
                  <a:pt x="120" y="110"/>
                </a:lnTo>
                <a:lnTo>
                  <a:pt x="115" y="108"/>
                </a:lnTo>
                <a:lnTo>
                  <a:pt x="107" y="108"/>
                </a:lnTo>
                <a:lnTo>
                  <a:pt x="92" y="111"/>
                </a:lnTo>
                <a:lnTo>
                  <a:pt x="75" y="113"/>
                </a:lnTo>
                <a:lnTo>
                  <a:pt x="60" y="113"/>
                </a:lnTo>
                <a:lnTo>
                  <a:pt x="49" y="111"/>
                </a:lnTo>
                <a:lnTo>
                  <a:pt x="43" y="108"/>
                </a:lnTo>
                <a:lnTo>
                  <a:pt x="38" y="106"/>
                </a:lnTo>
                <a:lnTo>
                  <a:pt x="34" y="102"/>
                </a:lnTo>
                <a:lnTo>
                  <a:pt x="28" y="98"/>
                </a:lnTo>
                <a:lnTo>
                  <a:pt x="34" y="92"/>
                </a:lnTo>
                <a:lnTo>
                  <a:pt x="39" y="89"/>
                </a:lnTo>
                <a:lnTo>
                  <a:pt x="45" y="87"/>
                </a:lnTo>
                <a:lnTo>
                  <a:pt x="52" y="85"/>
                </a:lnTo>
                <a:lnTo>
                  <a:pt x="65" y="83"/>
                </a:lnTo>
                <a:lnTo>
                  <a:pt x="78" y="78"/>
                </a:lnTo>
                <a:lnTo>
                  <a:pt x="76" y="72"/>
                </a:lnTo>
                <a:lnTo>
                  <a:pt x="76" y="66"/>
                </a:lnTo>
                <a:lnTo>
                  <a:pt x="76" y="62"/>
                </a:lnTo>
                <a:lnTo>
                  <a:pt x="78" y="59"/>
                </a:lnTo>
                <a:lnTo>
                  <a:pt x="54" y="60"/>
                </a:lnTo>
                <a:lnTo>
                  <a:pt x="39" y="62"/>
                </a:lnTo>
                <a:lnTo>
                  <a:pt x="34" y="62"/>
                </a:lnTo>
                <a:lnTo>
                  <a:pt x="28" y="62"/>
                </a:lnTo>
                <a:lnTo>
                  <a:pt x="24" y="61"/>
                </a:lnTo>
                <a:lnTo>
                  <a:pt x="20" y="59"/>
                </a:lnTo>
                <a:lnTo>
                  <a:pt x="26" y="50"/>
                </a:lnTo>
                <a:lnTo>
                  <a:pt x="31" y="39"/>
                </a:lnTo>
                <a:lnTo>
                  <a:pt x="24" y="39"/>
                </a:lnTo>
                <a:lnTo>
                  <a:pt x="17" y="38"/>
                </a:lnTo>
                <a:lnTo>
                  <a:pt x="12" y="37"/>
                </a:lnTo>
                <a:lnTo>
                  <a:pt x="8" y="34"/>
                </a:lnTo>
                <a:lnTo>
                  <a:pt x="4" y="31"/>
                </a:lnTo>
                <a:lnTo>
                  <a:pt x="2" y="26"/>
                </a:lnTo>
                <a:lnTo>
                  <a:pt x="1" y="20"/>
                </a:lnTo>
                <a:lnTo>
                  <a:pt x="0" y="12"/>
                </a:lnTo>
                <a:lnTo>
                  <a:pt x="9" y="11"/>
                </a:lnTo>
                <a:lnTo>
                  <a:pt x="16" y="10"/>
                </a:lnTo>
                <a:lnTo>
                  <a:pt x="23" y="9"/>
                </a:lnTo>
                <a:lnTo>
                  <a:pt x="29" y="7"/>
                </a:lnTo>
                <a:lnTo>
                  <a:pt x="36" y="5"/>
                </a:lnTo>
                <a:lnTo>
                  <a:pt x="41" y="2"/>
                </a:lnTo>
                <a:lnTo>
                  <a:pt x="48" y="1"/>
                </a:lnTo>
                <a:lnTo>
                  <a:pt x="55" y="0"/>
                </a:lnTo>
                <a:lnTo>
                  <a:pt x="62" y="1"/>
                </a:lnTo>
                <a:lnTo>
                  <a:pt x="68" y="1"/>
                </a:lnTo>
                <a:lnTo>
                  <a:pt x="74" y="4"/>
                </a:lnTo>
                <a:lnTo>
                  <a:pt x="79" y="6"/>
                </a:lnTo>
                <a:lnTo>
                  <a:pt x="88" y="10"/>
                </a:lnTo>
                <a:lnTo>
                  <a:pt x="95" y="17"/>
                </a:lnTo>
                <a:lnTo>
                  <a:pt x="102" y="22"/>
                </a:lnTo>
                <a:lnTo>
                  <a:pt x="108" y="26"/>
                </a:lnTo>
                <a:lnTo>
                  <a:pt x="111" y="28"/>
                </a:lnTo>
                <a:lnTo>
                  <a:pt x="115" y="31"/>
                </a:lnTo>
                <a:lnTo>
                  <a:pt x="118" y="31"/>
                </a:lnTo>
                <a:lnTo>
                  <a:pt x="121" y="32"/>
                </a:lnTo>
                <a:lnTo>
                  <a:pt x="126" y="31"/>
                </a:lnTo>
                <a:lnTo>
                  <a:pt x="131" y="30"/>
                </a:lnTo>
                <a:lnTo>
                  <a:pt x="135" y="26"/>
                </a:lnTo>
                <a:lnTo>
                  <a:pt x="138" y="24"/>
                </a:lnTo>
                <a:lnTo>
                  <a:pt x="143" y="21"/>
                </a:lnTo>
                <a:lnTo>
                  <a:pt x="146" y="19"/>
                </a:lnTo>
                <a:lnTo>
                  <a:pt x="150" y="17"/>
                </a:lnTo>
                <a:lnTo>
                  <a:pt x="156" y="15"/>
                </a:lnTo>
                <a:lnTo>
                  <a:pt x="162" y="17"/>
                </a:lnTo>
                <a:lnTo>
                  <a:pt x="167" y="18"/>
                </a:lnTo>
                <a:lnTo>
                  <a:pt x="172" y="20"/>
                </a:lnTo>
                <a:lnTo>
                  <a:pt x="176" y="23"/>
                </a:lnTo>
                <a:lnTo>
                  <a:pt x="183" y="30"/>
                </a:lnTo>
                <a:lnTo>
                  <a:pt x="187" y="37"/>
                </a:lnTo>
                <a:lnTo>
                  <a:pt x="191" y="45"/>
                </a:lnTo>
                <a:lnTo>
                  <a:pt x="196" y="52"/>
                </a:lnTo>
                <a:lnTo>
                  <a:pt x="198" y="54"/>
                </a:lnTo>
                <a:lnTo>
                  <a:pt x="200" y="57"/>
                </a:lnTo>
                <a:lnTo>
                  <a:pt x="203" y="58"/>
                </a:lnTo>
                <a:lnTo>
                  <a:pt x="206" y="59"/>
                </a:lnTo>
                <a:lnTo>
                  <a:pt x="220" y="51"/>
                </a:lnTo>
                <a:lnTo>
                  <a:pt x="233" y="44"/>
                </a:lnTo>
                <a:lnTo>
                  <a:pt x="238" y="44"/>
                </a:lnTo>
                <a:lnTo>
                  <a:pt x="242" y="45"/>
                </a:lnTo>
                <a:lnTo>
                  <a:pt x="246" y="46"/>
                </a:lnTo>
                <a:lnTo>
                  <a:pt x="251" y="48"/>
                </a:lnTo>
                <a:lnTo>
                  <a:pt x="258" y="53"/>
                </a:lnTo>
                <a:lnTo>
                  <a:pt x="265" y="60"/>
                </a:lnTo>
                <a:lnTo>
                  <a:pt x="277" y="73"/>
                </a:lnTo>
                <a:lnTo>
                  <a:pt x="284" y="81"/>
                </a:lnTo>
                <a:lnTo>
                  <a:pt x="281" y="86"/>
                </a:lnTo>
                <a:lnTo>
                  <a:pt x="277" y="90"/>
                </a:lnTo>
                <a:lnTo>
                  <a:pt x="273" y="96"/>
                </a:lnTo>
                <a:lnTo>
                  <a:pt x="272" y="101"/>
                </a:lnTo>
                <a:lnTo>
                  <a:pt x="285" y="111"/>
                </a:lnTo>
                <a:lnTo>
                  <a:pt x="300" y="121"/>
                </a:lnTo>
                <a:lnTo>
                  <a:pt x="308" y="127"/>
                </a:lnTo>
                <a:lnTo>
                  <a:pt x="313" y="132"/>
                </a:lnTo>
                <a:lnTo>
                  <a:pt x="315" y="136"/>
                </a:lnTo>
                <a:lnTo>
                  <a:pt x="318" y="138"/>
                </a:lnTo>
                <a:lnTo>
                  <a:pt x="319" y="141"/>
                </a:lnTo>
                <a:lnTo>
                  <a:pt x="319" y="144"/>
                </a:lnTo>
                <a:lnTo>
                  <a:pt x="319" y="151"/>
                </a:lnTo>
                <a:lnTo>
                  <a:pt x="315" y="155"/>
                </a:lnTo>
                <a:lnTo>
                  <a:pt x="312" y="159"/>
                </a:lnTo>
                <a:lnTo>
                  <a:pt x="308" y="163"/>
                </a:lnTo>
                <a:lnTo>
                  <a:pt x="304" y="165"/>
                </a:lnTo>
                <a:lnTo>
                  <a:pt x="298" y="166"/>
                </a:lnTo>
                <a:lnTo>
                  <a:pt x="293" y="167"/>
                </a:lnTo>
                <a:lnTo>
                  <a:pt x="288" y="167"/>
                </a:lnTo>
                <a:lnTo>
                  <a:pt x="281" y="167"/>
                </a:lnTo>
                <a:lnTo>
                  <a:pt x="274" y="165"/>
                </a:lnTo>
                <a:lnTo>
                  <a:pt x="268" y="163"/>
                </a:lnTo>
                <a:lnTo>
                  <a:pt x="264" y="160"/>
                </a:lnTo>
                <a:lnTo>
                  <a:pt x="255" y="154"/>
                </a:lnTo>
                <a:lnTo>
                  <a:pt x="247" y="145"/>
                </a:lnTo>
                <a:lnTo>
                  <a:pt x="241" y="138"/>
                </a:lnTo>
                <a:lnTo>
                  <a:pt x="233" y="131"/>
                </a:lnTo>
                <a:lnTo>
                  <a:pt x="228" y="128"/>
                </a:lnTo>
                <a:lnTo>
                  <a:pt x="224" y="126"/>
                </a:lnTo>
                <a:lnTo>
                  <a:pt x="217" y="125"/>
                </a:lnTo>
                <a:lnTo>
                  <a:pt x="211" y="1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3453549" y="1428389"/>
            <a:ext cx="70631" cy="29083"/>
          </a:xfrm>
          <a:custGeom>
            <a:avLst/>
            <a:gdLst>
              <a:gd name="T0" fmla="*/ 11 w 68"/>
              <a:gd name="T1" fmla="*/ 27 h 27"/>
              <a:gd name="T2" fmla="*/ 5 w 68"/>
              <a:gd name="T3" fmla="*/ 27 h 27"/>
              <a:gd name="T4" fmla="*/ 2 w 68"/>
              <a:gd name="T5" fmla="*/ 26 h 27"/>
              <a:gd name="T6" fmla="*/ 0 w 68"/>
              <a:gd name="T7" fmla="*/ 25 h 27"/>
              <a:gd name="T8" fmla="*/ 0 w 68"/>
              <a:gd name="T9" fmla="*/ 23 h 27"/>
              <a:gd name="T10" fmla="*/ 0 w 68"/>
              <a:gd name="T11" fmla="*/ 21 h 27"/>
              <a:gd name="T12" fmla="*/ 1 w 68"/>
              <a:gd name="T13" fmla="*/ 19 h 27"/>
              <a:gd name="T14" fmla="*/ 3 w 68"/>
              <a:gd name="T15" fmla="*/ 16 h 27"/>
              <a:gd name="T16" fmla="*/ 5 w 68"/>
              <a:gd name="T17" fmla="*/ 14 h 27"/>
              <a:gd name="T18" fmla="*/ 17 w 68"/>
              <a:gd name="T19" fmla="*/ 4 h 27"/>
              <a:gd name="T20" fmla="*/ 26 w 68"/>
              <a:gd name="T21" fmla="*/ 0 h 27"/>
              <a:gd name="T22" fmla="*/ 32 w 68"/>
              <a:gd name="T23" fmla="*/ 1 h 27"/>
              <a:gd name="T24" fmla="*/ 39 w 68"/>
              <a:gd name="T25" fmla="*/ 2 h 27"/>
              <a:gd name="T26" fmla="*/ 44 w 68"/>
              <a:gd name="T27" fmla="*/ 4 h 27"/>
              <a:gd name="T28" fmla="*/ 48 w 68"/>
              <a:gd name="T29" fmla="*/ 7 h 27"/>
              <a:gd name="T30" fmla="*/ 58 w 68"/>
              <a:gd name="T31" fmla="*/ 12 h 27"/>
              <a:gd name="T32" fmla="*/ 68 w 68"/>
              <a:gd name="T33" fmla="*/ 15 h 27"/>
              <a:gd name="T34" fmla="*/ 64 w 68"/>
              <a:gd name="T35" fmla="*/ 20 h 27"/>
              <a:gd name="T36" fmla="*/ 58 w 68"/>
              <a:gd name="T37" fmla="*/ 23 h 27"/>
              <a:gd name="T38" fmla="*/ 52 w 68"/>
              <a:gd name="T39" fmla="*/ 25 h 27"/>
              <a:gd name="T40" fmla="*/ 45 w 68"/>
              <a:gd name="T41" fmla="*/ 26 h 27"/>
              <a:gd name="T42" fmla="*/ 29 w 68"/>
              <a:gd name="T43" fmla="*/ 27 h 27"/>
              <a:gd name="T44" fmla="*/ 11 w 68"/>
              <a:gd name="T4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8" h="27">
                <a:moveTo>
                  <a:pt x="11" y="27"/>
                </a:moveTo>
                <a:lnTo>
                  <a:pt x="5" y="27"/>
                </a:lnTo>
                <a:lnTo>
                  <a:pt x="2" y="26"/>
                </a:lnTo>
                <a:lnTo>
                  <a:pt x="0" y="25"/>
                </a:lnTo>
                <a:lnTo>
                  <a:pt x="0" y="23"/>
                </a:lnTo>
                <a:lnTo>
                  <a:pt x="0" y="21"/>
                </a:lnTo>
                <a:lnTo>
                  <a:pt x="1" y="19"/>
                </a:lnTo>
                <a:lnTo>
                  <a:pt x="3" y="16"/>
                </a:lnTo>
                <a:lnTo>
                  <a:pt x="5" y="14"/>
                </a:lnTo>
                <a:lnTo>
                  <a:pt x="17" y="4"/>
                </a:lnTo>
                <a:lnTo>
                  <a:pt x="26" y="0"/>
                </a:lnTo>
                <a:lnTo>
                  <a:pt x="32" y="1"/>
                </a:lnTo>
                <a:lnTo>
                  <a:pt x="39" y="2"/>
                </a:lnTo>
                <a:lnTo>
                  <a:pt x="44" y="4"/>
                </a:lnTo>
                <a:lnTo>
                  <a:pt x="48" y="7"/>
                </a:lnTo>
                <a:lnTo>
                  <a:pt x="58" y="12"/>
                </a:lnTo>
                <a:lnTo>
                  <a:pt x="68" y="15"/>
                </a:lnTo>
                <a:lnTo>
                  <a:pt x="64" y="20"/>
                </a:lnTo>
                <a:lnTo>
                  <a:pt x="58" y="23"/>
                </a:lnTo>
                <a:lnTo>
                  <a:pt x="52" y="25"/>
                </a:lnTo>
                <a:lnTo>
                  <a:pt x="45" y="26"/>
                </a:lnTo>
                <a:lnTo>
                  <a:pt x="29" y="27"/>
                </a:lnTo>
                <a:lnTo>
                  <a:pt x="11" y="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3756845" y="1534334"/>
            <a:ext cx="862108" cy="267981"/>
          </a:xfrm>
          <a:custGeom>
            <a:avLst/>
            <a:gdLst>
              <a:gd name="T0" fmla="*/ 811 w 831"/>
              <a:gd name="T1" fmla="*/ 188 h 257"/>
              <a:gd name="T2" fmla="*/ 830 w 831"/>
              <a:gd name="T3" fmla="*/ 210 h 257"/>
              <a:gd name="T4" fmla="*/ 809 w 831"/>
              <a:gd name="T5" fmla="*/ 239 h 257"/>
              <a:gd name="T6" fmla="*/ 771 w 831"/>
              <a:gd name="T7" fmla="*/ 253 h 257"/>
              <a:gd name="T8" fmla="*/ 712 w 831"/>
              <a:gd name="T9" fmla="*/ 257 h 257"/>
              <a:gd name="T10" fmla="*/ 670 w 831"/>
              <a:gd name="T11" fmla="*/ 253 h 257"/>
              <a:gd name="T12" fmla="*/ 656 w 831"/>
              <a:gd name="T13" fmla="*/ 237 h 257"/>
              <a:gd name="T14" fmla="*/ 634 w 831"/>
              <a:gd name="T15" fmla="*/ 238 h 257"/>
              <a:gd name="T16" fmla="*/ 534 w 831"/>
              <a:gd name="T17" fmla="*/ 254 h 257"/>
              <a:gd name="T18" fmla="*/ 464 w 831"/>
              <a:gd name="T19" fmla="*/ 256 h 257"/>
              <a:gd name="T20" fmla="*/ 414 w 831"/>
              <a:gd name="T21" fmla="*/ 254 h 257"/>
              <a:gd name="T22" fmla="*/ 397 w 831"/>
              <a:gd name="T23" fmla="*/ 243 h 257"/>
              <a:gd name="T24" fmla="*/ 376 w 831"/>
              <a:gd name="T25" fmla="*/ 230 h 257"/>
              <a:gd name="T26" fmla="*/ 344 w 831"/>
              <a:gd name="T27" fmla="*/ 251 h 257"/>
              <a:gd name="T28" fmla="*/ 317 w 831"/>
              <a:gd name="T29" fmla="*/ 257 h 257"/>
              <a:gd name="T30" fmla="*/ 270 w 831"/>
              <a:gd name="T31" fmla="*/ 242 h 257"/>
              <a:gd name="T32" fmla="*/ 225 w 831"/>
              <a:gd name="T33" fmla="*/ 214 h 257"/>
              <a:gd name="T34" fmla="*/ 206 w 831"/>
              <a:gd name="T35" fmla="*/ 187 h 257"/>
              <a:gd name="T36" fmla="*/ 209 w 831"/>
              <a:gd name="T37" fmla="*/ 169 h 257"/>
              <a:gd name="T38" fmla="*/ 213 w 831"/>
              <a:gd name="T39" fmla="*/ 143 h 257"/>
              <a:gd name="T40" fmla="*/ 182 w 831"/>
              <a:gd name="T41" fmla="*/ 99 h 257"/>
              <a:gd name="T42" fmla="*/ 148 w 831"/>
              <a:gd name="T43" fmla="*/ 74 h 257"/>
              <a:gd name="T44" fmla="*/ 128 w 831"/>
              <a:gd name="T45" fmla="*/ 84 h 257"/>
              <a:gd name="T46" fmla="*/ 76 w 831"/>
              <a:gd name="T47" fmla="*/ 70 h 257"/>
              <a:gd name="T48" fmla="*/ 10 w 831"/>
              <a:gd name="T49" fmla="*/ 38 h 257"/>
              <a:gd name="T50" fmla="*/ 1 w 831"/>
              <a:gd name="T51" fmla="*/ 23 h 257"/>
              <a:gd name="T52" fmla="*/ 11 w 831"/>
              <a:gd name="T53" fmla="*/ 6 h 257"/>
              <a:gd name="T54" fmla="*/ 42 w 831"/>
              <a:gd name="T55" fmla="*/ 0 h 257"/>
              <a:gd name="T56" fmla="*/ 88 w 831"/>
              <a:gd name="T57" fmla="*/ 5 h 257"/>
              <a:gd name="T58" fmla="*/ 123 w 831"/>
              <a:gd name="T59" fmla="*/ 24 h 257"/>
              <a:gd name="T60" fmla="*/ 169 w 831"/>
              <a:gd name="T61" fmla="*/ 53 h 257"/>
              <a:gd name="T62" fmla="*/ 209 w 831"/>
              <a:gd name="T63" fmla="*/ 57 h 257"/>
              <a:gd name="T64" fmla="*/ 228 w 831"/>
              <a:gd name="T65" fmla="*/ 50 h 257"/>
              <a:gd name="T66" fmla="*/ 261 w 831"/>
              <a:gd name="T67" fmla="*/ 53 h 257"/>
              <a:gd name="T68" fmla="*/ 272 w 831"/>
              <a:gd name="T69" fmla="*/ 70 h 257"/>
              <a:gd name="T70" fmla="*/ 307 w 831"/>
              <a:gd name="T71" fmla="*/ 80 h 257"/>
              <a:gd name="T72" fmla="*/ 339 w 831"/>
              <a:gd name="T73" fmla="*/ 92 h 257"/>
              <a:gd name="T74" fmla="*/ 275 w 831"/>
              <a:gd name="T75" fmla="*/ 96 h 257"/>
              <a:gd name="T76" fmla="*/ 283 w 831"/>
              <a:gd name="T77" fmla="*/ 116 h 257"/>
              <a:gd name="T78" fmla="*/ 303 w 831"/>
              <a:gd name="T79" fmla="*/ 124 h 257"/>
              <a:gd name="T80" fmla="*/ 336 w 831"/>
              <a:gd name="T81" fmla="*/ 127 h 257"/>
              <a:gd name="T82" fmla="*/ 347 w 831"/>
              <a:gd name="T83" fmla="*/ 137 h 257"/>
              <a:gd name="T84" fmla="*/ 339 w 831"/>
              <a:gd name="T85" fmla="*/ 144 h 257"/>
              <a:gd name="T86" fmla="*/ 346 w 831"/>
              <a:gd name="T87" fmla="*/ 160 h 257"/>
              <a:gd name="T88" fmla="*/ 396 w 831"/>
              <a:gd name="T89" fmla="*/ 160 h 257"/>
              <a:gd name="T90" fmla="*/ 466 w 831"/>
              <a:gd name="T91" fmla="*/ 173 h 257"/>
              <a:gd name="T92" fmla="*/ 529 w 831"/>
              <a:gd name="T93" fmla="*/ 169 h 257"/>
              <a:gd name="T94" fmla="*/ 615 w 831"/>
              <a:gd name="T95" fmla="*/ 144 h 257"/>
              <a:gd name="T96" fmla="*/ 681 w 831"/>
              <a:gd name="T97" fmla="*/ 131 h 257"/>
              <a:gd name="T98" fmla="*/ 762 w 831"/>
              <a:gd name="T99" fmla="*/ 134 h 257"/>
              <a:gd name="T100" fmla="*/ 803 w 831"/>
              <a:gd name="T101" fmla="*/ 147 h 257"/>
              <a:gd name="T102" fmla="*/ 826 w 831"/>
              <a:gd name="T103" fmla="*/ 170 h 257"/>
              <a:gd name="T104" fmla="*/ 818 w 831"/>
              <a:gd name="T105" fmla="*/ 18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31" h="257">
                <a:moveTo>
                  <a:pt x="827" y="173"/>
                </a:moveTo>
                <a:lnTo>
                  <a:pt x="821" y="176"/>
                </a:lnTo>
                <a:lnTo>
                  <a:pt x="815" y="182"/>
                </a:lnTo>
                <a:lnTo>
                  <a:pt x="811" y="188"/>
                </a:lnTo>
                <a:lnTo>
                  <a:pt x="808" y="196"/>
                </a:lnTo>
                <a:lnTo>
                  <a:pt x="824" y="200"/>
                </a:lnTo>
                <a:lnTo>
                  <a:pt x="831" y="200"/>
                </a:lnTo>
                <a:lnTo>
                  <a:pt x="830" y="210"/>
                </a:lnTo>
                <a:lnTo>
                  <a:pt x="826" y="219"/>
                </a:lnTo>
                <a:lnTo>
                  <a:pt x="822" y="227"/>
                </a:lnTo>
                <a:lnTo>
                  <a:pt x="815" y="234"/>
                </a:lnTo>
                <a:lnTo>
                  <a:pt x="809" y="239"/>
                </a:lnTo>
                <a:lnTo>
                  <a:pt x="800" y="243"/>
                </a:lnTo>
                <a:lnTo>
                  <a:pt x="792" y="248"/>
                </a:lnTo>
                <a:lnTo>
                  <a:pt x="781" y="251"/>
                </a:lnTo>
                <a:lnTo>
                  <a:pt x="771" y="253"/>
                </a:lnTo>
                <a:lnTo>
                  <a:pt x="759" y="254"/>
                </a:lnTo>
                <a:lnTo>
                  <a:pt x="749" y="256"/>
                </a:lnTo>
                <a:lnTo>
                  <a:pt x="737" y="256"/>
                </a:lnTo>
                <a:lnTo>
                  <a:pt x="712" y="257"/>
                </a:lnTo>
                <a:lnTo>
                  <a:pt x="689" y="257"/>
                </a:lnTo>
                <a:lnTo>
                  <a:pt x="682" y="257"/>
                </a:lnTo>
                <a:lnTo>
                  <a:pt x="676" y="255"/>
                </a:lnTo>
                <a:lnTo>
                  <a:pt x="670" y="253"/>
                </a:lnTo>
                <a:lnTo>
                  <a:pt x="665" y="250"/>
                </a:lnTo>
                <a:lnTo>
                  <a:pt x="661" y="246"/>
                </a:lnTo>
                <a:lnTo>
                  <a:pt x="658" y="241"/>
                </a:lnTo>
                <a:lnTo>
                  <a:pt x="656" y="237"/>
                </a:lnTo>
                <a:lnTo>
                  <a:pt x="654" y="230"/>
                </a:lnTo>
                <a:lnTo>
                  <a:pt x="646" y="232"/>
                </a:lnTo>
                <a:lnTo>
                  <a:pt x="640" y="235"/>
                </a:lnTo>
                <a:lnTo>
                  <a:pt x="634" y="238"/>
                </a:lnTo>
                <a:lnTo>
                  <a:pt x="630" y="241"/>
                </a:lnTo>
                <a:lnTo>
                  <a:pt x="621" y="248"/>
                </a:lnTo>
                <a:lnTo>
                  <a:pt x="611" y="254"/>
                </a:lnTo>
                <a:lnTo>
                  <a:pt x="534" y="254"/>
                </a:lnTo>
                <a:lnTo>
                  <a:pt x="494" y="254"/>
                </a:lnTo>
                <a:lnTo>
                  <a:pt x="480" y="254"/>
                </a:lnTo>
                <a:lnTo>
                  <a:pt x="478" y="254"/>
                </a:lnTo>
                <a:lnTo>
                  <a:pt x="464" y="256"/>
                </a:lnTo>
                <a:lnTo>
                  <a:pt x="448" y="257"/>
                </a:lnTo>
                <a:lnTo>
                  <a:pt x="434" y="257"/>
                </a:lnTo>
                <a:lnTo>
                  <a:pt x="420" y="255"/>
                </a:lnTo>
                <a:lnTo>
                  <a:pt x="414" y="254"/>
                </a:lnTo>
                <a:lnTo>
                  <a:pt x="408" y="252"/>
                </a:lnTo>
                <a:lnTo>
                  <a:pt x="404" y="250"/>
                </a:lnTo>
                <a:lnTo>
                  <a:pt x="400" y="246"/>
                </a:lnTo>
                <a:lnTo>
                  <a:pt x="397" y="243"/>
                </a:lnTo>
                <a:lnTo>
                  <a:pt x="393" y="240"/>
                </a:lnTo>
                <a:lnTo>
                  <a:pt x="392" y="236"/>
                </a:lnTo>
                <a:lnTo>
                  <a:pt x="392" y="230"/>
                </a:lnTo>
                <a:lnTo>
                  <a:pt x="376" y="230"/>
                </a:lnTo>
                <a:lnTo>
                  <a:pt x="374" y="230"/>
                </a:lnTo>
                <a:lnTo>
                  <a:pt x="364" y="238"/>
                </a:lnTo>
                <a:lnTo>
                  <a:pt x="351" y="246"/>
                </a:lnTo>
                <a:lnTo>
                  <a:pt x="344" y="251"/>
                </a:lnTo>
                <a:lnTo>
                  <a:pt x="337" y="254"/>
                </a:lnTo>
                <a:lnTo>
                  <a:pt x="330" y="256"/>
                </a:lnTo>
                <a:lnTo>
                  <a:pt x="323" y="257"/>
                </a:lnTo>
                <a:lnTo>
                  <a:pt x="317" y="257"/>
                </a:lnTo>
                <a:lnTo>
                  <a:pt x="308" y="256"/>
                </a:lnTo>
                <a:lnTo>
                  <a:pt x="299" y="253"/>
                </a:lnTo>
                <a:lnTo>
                  <a:pt x="291" y="251"/>
                </a:lnTo>
                <a:lnTo>
                  <a:pt x="270" y="242"/>
                </a:lnTo>
                <a:lnTo>
                  <a:pt x="251" y="232"/>
                </a:lnTo>
                <a:lnTo>
                  <a:pt x="241" y="226"/>
                </a:lnTo>
                <a:lnTo>
                  <a:pt x="232" y="221"/>
                </a:lnTo>
                <a:lnTo>
                  <a:pt x="225" y="214"/>
                </a:lnTo>
                <a:lnTo>
                  <a:pt x="218" y="208"/>
                </a:lnTo>
                <a:lnTo>
                  <a:pt x="212" y="201"/>
                </a:lnTo>
                <a:lnTo>
                  <a:pt x="208" y="193"/>
                </a:lnTo>
                <a:lnTo>
                  <a:pt x="206" y="187"/>
                </a:lnTo>
                <a:lnTo>
                  <a:pt x="204" y="180"/>
                </a:lnTo>
                <a:lnTo>
                  <a:pt x="204" y="176"/>
                </a:lnTo>
                <a:lnTo>
                  <a:pt x="207" y="172"/>
                </a:lnTo>
                <a:lnTo>
                  <a:pt x="209" y="169"/>
                </a:lnTo>
                <a:lnTo>
                  <a:pt x="211" y="164"/>
                </a:lnTo>
                <a:lnTo>
                  <a:pt x="217" y="158"/>
                </a:lnTo>
                <a:lnTo>
                  <a:pt x="224" y="153"/>
                </a:lnTo>
                <a:lnTo>
                  <a:pt x="213" y="143"/>
                </a:lnTo>
                <a:lnTo>
                  <a:pt x="204" y="132"/>
                </a:lnTo>
                <a:lnTo>
                  <a:pt x="196" y="121"/>
                </a:lnTo>
                <a:lnTo>
                  <a:pt x="189" y="110"/>
                </a:lnTo>
                <a:lnTo>
                  <a:pt x="182" y="99"/>
                </a:lnTo>
                <a:lnTo>
                  <a:pt x="174" y="90"/>
                </a:lnTo>
                <a:lnTo>
                  <a:pt x="164" y="79"/>
                </a:lnTo>
                <a:lnTo>
                  <a:pt x="155" y="69"/>
                </a:lnTo>
                <a:lnTo>
                  <a:pt x="148" y="74"/>
                </a:lnTo>
                <a:lnTo>
                  <a:pt x="141" y="80"/>
                </a:lnTo>
                <a:lnTo>
                  <a:pt x="136" y="82"/>
                </a:lnTo>
                <a:lnTo>
                  <a:pt x="132" y="83"/>
                </a:lnTo>
                <a:lnTo>
                  <a:pt x="128" y="84"/>
                </a:lnTo>
                <a:lnTo>
                  <a:pt x="123" y="84"/>
                </a:lnTo>
                <a:lnTo>
                  <a:pt x="113" y="83"/>
                </a:lnTo>
                <a:lnTo>
                  <a:pt x="96" y="78"/>
                </a:lnTo>
                <a:lnTo>
                  <a:pt x="76" y="70"/>
                </a:lnTo>
                <a:lnTo>
                  <a:pt x="55" y="61"/>
                </a:lnTo>
                <a:lnTo>
                  <a:pt x="35" y="52"/>
                </a:lnTo>
                <a:lnTo>
                  <a:pt x="18" y="42"/>
                </a:lnTo>
                <a:lnTo>
                  <a:pt x="10" y="38"/>
                </a:lnTo>
                <a:lnTo>
                  <a:pt x="5" y="33"/>
                </a:lnTo>
                <a:lnTo>
                  <a:pt x="1" y="30"/>
                </a:lnTo>
                <a:lnTo>
                  <a:pt x="0" y="27"/>
                </a:lnTo>
                <a:lnTo>
                  <a:pt x="1" y="23"/>
                </a:lnTo>
                <a:lnTo>
                  <a:pt x="3" y="18"/>
                </a:lnTo>
                <a:lnTo>
                  <a:pt x="4" y="15"/>
                </a:lnTo>
                <a:lnTo>
                  <a:pt x="6" y="12"/>
                </a:lnTo>
                <a:lnTo>
                  <a:pt x="11" y="6"/>
                </a:lnTo>
                <a:lnTo>
                  <a:pt x="19" y="3"/>
                </a:lnTo>
                <a:lnTo>
                  <a:pt x="26" y="1"/>
                </a:lnTo>
                <a:lnTo>
                  <a:pt x="35" y="1"/>
                </a:lnTo>
                <a:lnTo>
                  <a:pt x="42" y="0"/>
                </a:lnTo>
                <a:lnTo>
                  <a:pt x="51" y="0"/>
                </a:lnTo>
                <a:lnTo>
                  <a:pt x="64" y="1"/>
                </a:lnTo>
                <a:lnTo>
                  <a:pt x="77" y="2"/>
                </a:lnTo>
                <a:lnTo>
                  <a:pt x="88" y="5"/>
                </a:lnTo>
                <a:lnTo>
                  <a:pt x="98" y="8"/>
                </a:lnTo>
                <a:lnTo>
                  <a:pt x="107" y="14"/>
                </a:lnTo>
                <a:lnTo>
                  <a:pt x="116" y="18"/>
                </a:lnTo>
                <a:lnTo>
                  <a:pt x="123" y="24"/>
                </a:lnTo>
                <a:lnTo>
                  <a:pt x="131" y="29"/>
                </a:lnTo>
                <a:lnTo>
                  <a:pt x="145" y="40"/>
                </a:lnTo>
                <a:lnTo>
                  <a:pt x="160" y="48"/>
                </a:lnTo>
                <a:lnTo>
                  <a:pt x="169" y="53"/>
                </a:lnTo>
                <a:lnTo>
                  <a:pt x="177" y="55"/>
                </a:lnTo>
                <a:lnTo>
                  <a:pt x="186" y="57"/>
                </a:lnTo>
                <a:lnTo>
                  <a:pt x="197" y="57"/>
                </a:lnTo>
                <a:lnTo>
                  <a:pt x="209" y="57"/>
                </a:lnTo>
                <a:lnTo>
                  <a:pt x="218" y="56"/>
                </a:lnTo>
                <a:lnTo>
                  <a:pt x="222" y="55"/>
                </a:lnTo>
                <a:lnTo>
                  <a:pt x="225" y="53"/>
                </a:lnTo>
                <a:lnTo>
                  <a:pt x="228" y="50"/>
                </a:lnTo>
                <a:lnTo>
                  <a:pt x="231" y="46"/>
                </a:lnTo>
                <a:lnTo>
                  <a:pt x="251" y="46"/>
                </a:lnTo>
                <a:lnTo>
                  <a:pt x="262" y="46"/>
                </a:lnTo>
                <a:lnTo>
                  <a:pt x="261" y="53"/>
                </a:lnTo>
                <a:lnTo>
                  <a:pt x="262" y="58"/>
                </a:lnTo>
                <a:lnTo>
                  <a:pt x="264" y="63"/>
                </a:lnTo>
                <a:lnTo>
                  <a:pt x="268" y="67"/>
                </a:lnTo>
                <a:lnTo>
                  <a:pt x="272" y="70"/>
                </a:lnTo>
                <a:lnTo>
                  <a:pt x="279" y="72"/>
                </a:lnTo>
                <a:lnTo>
                  <a:pt x="285" y="74"/>
                </a:lnTo>
                <a:lnTo>
                  <a:pt x="292" y="77"/>
                </a:lnTo>
                <a:lnTo>
                  <a:pt x="307" y="80"/>
                </a:lnTo>
                <a:lnTo>
                  <a:pt x="322" y="84"/>
                </a:lnTo>
                <a:lnTo>
                  <a:pt x="329" y="86"/>
                </a:lnTo>
                <a:lnTo>
                  <a:pt x="334" y="89"/>
                </a:lnTo>
                <a:lnTo>
                  <a:pt x="339" y="92"/>
                </a:lnTo>
                <a:lnTo>
                  <a:pt x="343" y="96"/>
                </a:lnTo>
                <a:lnTo>
                  <a:pt x="303" y="96"/>
                </a:lnTo>
                <a:lnTo>
                  <a:pt x="282" y="96"/>
                </a:lnTo>
                <a:lnTo>
                  <a:pt x="275" y="96"/>
                </a:lnTo>
                <a:lnTo>
                  <a:pt x="274" y="96"/>
                </a:lnTo>
                <a:lnTo>
                  <a:pt x="276" y="104"/>
                </a:lnTo>
                <a:lnTo>
                  <a:pt x="279" y="110"/>
                </a:lnTo>
                <a:lnTo>
                  <a:pt x="283" y="116"/>
                </a:lnTo>
                <a:lnTo>
                  <a:pt x="288" y="119"/>
                </a:lnTo>
                <a:lnTo>
                  <a:pt x="292" y="122"/>
                </a:lnTo>
                <a:lnTo>
                  <a:pt x="297" y="123"/>
                </a:lnTo>
                <a:lnTo>
                  <a:pt x="303" y="124"/>
                </a:lnTo>
                <a:lnTo>
                  <a:pt x="308" y="125"/>
                </a:lnTo>
                <a:lnTo>
                  <a:pt x="319" y="126"/>
                </a:lnTo>
                <a:lnTo>
                  <a:pt x="331" y="127"/>
                </a:lnTo>
                <a:lnTo>
                  <a:pt x="336" y="127"/>
                </a:lnTo>
                <a:lnTo>
                  <a:pt x="340" y="130"/>
                </a:lnTo>
                <a:lnTo>
                  <a:pt x="346" y="132"/>
                </a:lnTo>
                <a:lnTo>
                  <a:pt x="350" y="135"/>
                </a:lnTo>
                <a:lnTo>
                  <a:pt x="347" y="137"/>
                </a:lnTo>
                <a:lnTo>
                  <a:pt x="344" y="139"/>
                </a:lnTo>
                <a:lnTo>
                  <a:pt x="342" y="140"/>
                </a:lnTo>
                <a:lnTo>
                  <a:pt x="340" y="142"/>
                </a:lnTo>
                <a:lnTo>
                  <a:pt x="339" y="144"/>
                </a:lnTo>
                <a:lnTo>
                  <a:pt x="339" y="146"/>
                </a:lnTo>
                <a:lnTo>
                  <a:pt x="339" y="153"/>
                </a:lnTo>
                <a:lnTo>
                  <a:pt x="342" y="158"/>
                </a:lnTo>
                <a:lnTo>
                  <a:pt x="346" y="160"/>
                </a:lnTo>
                <a:lnTo>
                  <a:pt x="349" y="160"/>
                </a:lnTo>
                <a:lnTo>
                  <a:pt x="359" y="158"/>
                </a:lnTo>
                <a:lnTo>
                  <a:pt x="366" y="153"/>
                </a:lnTo>
                <a:lnTo>
                  <a:pt x="396" y="160"/>
                </a:lnTo>
                <a:lnTo>
                  <a:pt x="424" y="166"/>
                </a:lnTo>
                <a:lnTo>
                  <a:pt x="438" y="169"/>
                </a:lnTo>
                <a:lnTo>
                  <a:pt x="452" y="171"/>
                </a:lnTo>
                <a:lnTo>
                  <a:pt x="466" y="173"/>
                </a:lnTo>
                <a:lnTo>
                  <a:pt x="481" y="173"/>
                </a:lnTo>
                <a:lnTo>
                  <a:pt x="498" y="173"/>
                </a:lnTo>
                <a:lnTo>
                  <a:pt x="514" y="171"/>
                </a:lnTo>
                <a:lnTo>
                  <a:pt x="529" y="169"/>
                </a:lnTo>
                <a:lnTo>
                  <a:pt x="542" y="166"/>
                </a:lnTo>
                <a:lnTo>
                  <a:pt x="568" y="160"/>
                </a:lnTo>
                <a:lnTo>
                  <a:pt x="592" y="152"/>
                </a:lnTo>
                <a:lnTo>
                  <a:pt x="615" y="144"/>
                </a:lnTo>
                <a:lnTo>
                  <a:pt x="638" y="137"/>
                </a:lnTo>
                <a:lnTo>
                  <a:pt x="651" y="135"/>
                </a:lnTo>
                <a:lnTo>
                  <a:pt x="665" y="133"/>
                </a:lnTo>
                <a:lnTo>
                  <a:pt x="681" y="131"/>
                </a:lnTo>
                <a:lnTo>
                  <a:pt x="697" y="131"/>
                </a:lnTo>
                <a:lnTo>
                  <a:pt x="719" y="131"/>
                </a:lnTo>
                <a:lnTo>
                  <a:pt x="742" y="132"/>
                </a:lnTo>
                <a:lnTo>
                  <a:pt x="762" y="134"/>
                </a:lnTo>
                <a:lnTo>
                  <a:pt x="780" y="138"/>
                </a:lnTo>
                <a:lnTo>
                  <a:pt x="787" y="140"/>
                </a:lnTo>
                <a:lnTo>
                  <a:pt x="795" y="144"/>
                </a:lnTo>
                <a:lnTo>
                  <a:pt x="803" y="147"/>
                </a:lnTo>
                <a:lnTo>
                  <a:pt x="809" y="151"/>
                </a:lnTo>
                <a:lnTo>
                  <a:pt x="815" y="157"/>
                </a:lnTo>
                <a:lnTo>
                  <a:pt x="821" y="163"/>
                </a:lnTo>
                <a:lnTo>
                  <a:pt x="826" y="170"/>
                </a:lnTo>
                <a:lnTo>
                  <a:pt x="831" y="177"/>
                </a:lnTo>
                <a:lnTo>
                  <a:pt x="827" y="179"/>
                </a:lnTo>
                <a:lnTo>
                  <a:pt x="823" y="180"/>
                </a:lnTo>
                <a:lnTo>
                  <a:pt x="818" y="180"/>
                </a:lnTo>
                <a:lnTo>
                  <a:pt x="811" y="180"/>
                </a:lnTo>
                <a:lnTo>
                  <a:pt x="827" y="1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3769309" y="1675595"/>
            <a:ext cx="147493" cy="116333"/>
          </a:xfrm>
          <a:custGeom>
            <a:avLst/>
            <a:gdLst>
              <a:gd name="T0" fmla="*/ 23 w 143"/>
              <a:gd name="T1" fmla="*/ 38 h 112"/>
              <a:gd name="T2" fmla="*/ 26 w 143"/>
              <a:gd name="T3" fmla="*/ 38 h 112"/>
              <a:gd name="T4" fmla="*/ 28 w 143"/>
              <a:gd name="T5" fmla="*/ 37 h 112"/>
              <a:gd name="T6" fmla="*/ 30 w 143"/>
              <a:gd name="T7" fmla="*/ 35 h 112"/>
              <a:gd name="T8" fmla="*/ 31 w 143"/>
              <a:gd name="T9" fmla="*/ 33 h 112"/>
              <a:gd name="T10" fmla="*/ 36 w 143"/>
              <a:gd name="T11" fmla="*/ 26 h 112"/>
              <a:gd name="T12" fmla="*/ 39 w 143"/>
              <a:gd name="T13" fmla="*/ 20 h 112"/>
              <a:gd name="T14" fmla="*/ 44 w 143"/>
              <a:gd name="T15" fmla="*/ 12 h 112"/>
              <a:gd name="T16" fmla="*/ 51 w 143"/>
              <a:gd name="T17" fmla="*/ 6 h 112"/>
              <a:gd name="T18" fmla="*/ 55 w 143"/>
              <a:gd name="T19" fmla="*/ 3 h 112"/>
              <a:gd name="T20" fmla="*/ 61 w 143"/>
              <a:gd name="T21" fmla="*/ 1 h 112"/>
              <a:gd name="T22" fmla="*/ 66 w 143"/>
              <a:gd name="T23" fmla="*/ 0 h 112"/>
              <a:gd name="T24" fmla="*/ 73 w 143"/>
              <a:gd name="T25" fmla="*/ 0 h 112"/>
              <a:gd name="T26" fmla="*/ 79 w 143"/>
              <a:gd name="T27" fmla="*/ 0 h 112"/>
              <a:gd name="T28" fmla="*/ 84 w 143"/>
              <a:gd name="T29" fmla="*/ 1 h 112"/>
              <a:gd name="T30" fmla="*/ 91 w 143"/>
              <a:gd name="T31" fmla="*/ 3 h 112"/>
              <a:gd name="T32" fmla="*/ 96 w 143"/>
              <a:gd name="T33" fmla="*/ 6 h 112"/>
              <a:gd name="T34" fmla="*/ 108 w 143"/>
              <a:gd name="T35" fmla="*/ 12 h 112"/>
              <a:gd name="T36" fmla="*/ 119 w 143"/>
              <a:gd name="T37" fmla="*/ 20 h 112"/>
              <a:gd name="T38" fmla="*/ 129 w 143"/>
              <a:gd name="T39" fmla="*/ 29 h 112"/>
              <a:gd name="T40" fmla="*/ 136 w 143"/>
              <a:gd name="T41" fmla="*/ 39 h 112"/>
              <a:gd name="T42" fmla="*/ 138 w 143"/>
              <a:gd name="T43" fmla="*/ 43 h 112"/>
              <a:gd name="T44" fmla="*/ 141 w 143"/>
              <a:gd name="T45" fmla="*/ 49 h 112"/>
              <a:gd name="T46" fmla="*/ 142 w 143"/>
              <a:gd name="T47" fmla="*/ 53 h 112"/>
              <a:gd name="T48" fmla="*/ 143 w 143"/>
              <a:gd name="T49" fmla="*/ 57 h 112"/>
              <a:gd name="T50" fmla="*/ 142 w 143"/>
              <a:gd name="T51" fmla="*/ 68 h 112"/>
              <a:gd name="T52" fmla="*/ 141 w 143"/>
              <a:gd name="T53" fmla="*/ 78 h 112"/>
              <a:gd name="T54" fmla="*/ 138 w 143"/>
              <a:gd name="T55" fmla="*/ 87 h 112"/>
              <a:gd name="T56" fmla="*/ 135 w 143"/>
              <a:gd name="T57" fmla="*/ 95 h 112"/>
              <a:gd name="T58" fmla="*/ 131 w 143"/>
              <a:gd name="T59" fmla="*/ 102 h 112"/>
              <a:gd name="T60" fmla="*/ 125 w 143"/>
              <a:gd name="T61" fmla="*/ 107 h 112"/>
              <a:gd name="T62" fmla="*/ 123 w 143"/>
              <a:gd name="T63" fmla="*/ 109 h 112"/>
              <a:gd name="T64" fmla="*/ 119 w 143"/>
              <a:gd name="T65" fmla="*/ 110 h 112"/>
              <a:gd name="T66" fmla="*/ 116 w 143"/>
              <a:gd name="T67" fmla="*/ 112 h 112"/>
              <a:gd name="T68" fmla="*/ 111 w 143"/>
              <a:gd name="T69" fmla="*/ 112 h 112"/>
              <a:gd name="T70" fmla="*/ 102 w 143"/>
              <a:gd name="T71" fmla="*/ 109 h 112"/>
              <a:gd name="T72" fmla="*/ 88 w 143"/>
              <a:gd name="T73" fmla="*/ 105 h 112"/>
              <a:gd name="T74" fmla="*/ 69 w 143"/>
              <a:gd name="T75" fmla="*/ 98 h 112"/>
              <a:gd name="T76" fmla="*/ 50 w 143"/>
              <a:gd name="T77" fmla="*/ 89 h 112"/>
              <a:gd name="T78" fmla="*/ 15 w 143"/>
              <a:gd name="T79" fmla="*/ 73 h 112"/>
              <a:gd name="T80" fmla="*/ 0 w 143"/>
              <a:gd name="T81" fmla="*/ 65 h 112"/>
              <a:gd name="T82" fmla="*/ 0 w 143"/>
              <a:gd name="T83" fmla="*/ 60 h 112"/>
              <a:gd name="T84" fmla="*/ 3 w 143"/>
              <a:gd name="T85" fmla="*/ 54 h 112"/>
              <a:gd name="T86" fmla="*/ 7 w 143"/>
              <a:gd name="T87" fmla="*/ 50 h 112"/>
              <a:gd name="T88" fmla="*/ 10 w 143"/>
              <a:gd name="T89" fmla="*/ 47 h 112"/>
              <a:gd name="T90" fmla="*/ 17 w 143"/>
              <a:gd name="T91" fmla="*/ 40 h 112"/>
              <a:gd name="T92" fmla="*/ 23 w 143"/>
              <a:gd name="T93" fmla="*/ 3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3" h="112">
                <a:moveTo>
                  <a:pt x="23" y="38"/>
                </a:moveTo>
                <a:lnTo>
                  <a:pt x="26" y="38"/>
                </a:lnTo>
                <a:lnTo>
                  <a:pt x="28" y="37"/>
                </a:lnTo>
                <a:lnTo>
                  <a:pt x="30" y="35"/>
                </a:lnTo>
                <a:lnTo>
                  <a:pt x="31" y="33"/>
                </a:lnTo>
                <a:lnTo>
                  <a:pt x="36" y="26"/>
                </a:lnTo>
                <a:lnTo>
                  <a:pt x="39" y="20"/>
                </a:lnTo>
                <a:lnTo>
                  <a:pt x="44" y="12"/>
                </a:lnTo>
                <a:lnTo>
                  <a:pt x="51" y="6"/>
                </a:lnTo>
                <a:lnTo>
                  <a:pt x="55" y="3"/>
                </a:lnTo>
                <a:lnTo>
                  <a:pt x="61" y="1"/>
                </a:lnTo>
                <a:lnTo>
                  <a:pt x="66" y="0"/>
                </a:lnTo>
                <a:lnTo>
                  <a:pt x="73" y="0"/>
                </a:lnTo>
                <a:lnTo>
                  <a:pt x="79" y="0"/>
                </a:lnTo>
                <a:lnTo>
                  <a:pt x="84" y="1"/>
                </a:lnTo>
                <a:lnTo>
                  <a:pt x="91" y="3"/>
                </a:lnTo>
                <a:lnTo>
                  <a:pt x="96" y="6"/>
                </a:lnTo>
                <a:lnTo>
                  <a:pt x="108" y="12"/>
                </a:lnTo>
                <a:lnTo>
                  <a:pt x="119" y="20"/>
                </a:lnTo>
                <a:lnTo>
                  <a:pt x="129" y="29"/>
                </a:lnTo>
                <a:lnTo>
                  <a:pt x="136" y="39"/>
                </a:lnTo>
                <a:lnTo>
                  <a:pt x="138" y="43"/>
                </a:lnTo>
                <a:lnTo>
                  <a:pt x="141" y="49"/>
                </a:lnTo>
                <a:lnTo>
                  <a:pt x="142" y="53"/>
                </a:lnTo>
                <a:lnTo>
                  <a:pt x="143" y="57"/>
                </a:lnTo>
                <a:lnTo>
                  <a:pt x="142" y="68"/>
                </a:lnTo>
                <a:lnTo>
                  <a:pt x="141" y="78"/>
                </a:lnTo>
                <a:lnTo>
                  <a:pt x="138" y="87"/>
                </a:lnTo>
                <a:lnTo>
                  <a:pt x="135" y="95"/>
                </a:lnTo>
                <a:lnTo>
                  <a:pt x="131" y="102"/>
                </a:lnTo>
                <a:lnTo>
                  <a:pt x="125" y="107"/>
                </a:lnTo>
                <a:lnTo>
                  <a:pt x="123" y="109"/>
                </a:lnTo>
                <a:lnTo>
                  <a:pt x="119" y="110"/>
                </a:lnTo>
                <a:lnTo>
                  <a:pt x="116" y="112"/>
                </a:lnTo>
                <a:lnTo>
                  <a:pt x="111" y="112"/>
                </a:lnTo>
                <a:lnTo>
                  <a:pt x="102" y="109"/>
                </a:lnTo>
                <a:lnTo>
                  <a:pt x="88" y="105"/>
                </a:lnTo>
                <a:lnTo>
                  <a:pt x="69" y="98"/>
                </a:lnTo>
                <a:lnTo>
                  <a:pt x="50" y="89"/>
                </a:lnTo>
                <a:lnTo>
                  <a:pt x="15" y="73"/>
                </a:lnTo>
                <a:lnTo>
                  <a:pt x="0" y="65"/>
                </a:lnTo>
                <a:lnTo>
                  <a:pt x="0" y="60"/>
                </a:lnTo>
                <a:lnTo>
                  <a:pt x="3" y="54"/>
                </a:lnTo>
                <a:lnTo>
                  <a:pt x="7" y="50"/>
                </a:lnTo>
                <a:lnTo>
                  <a:pt x="10" y="47"/>
                </a:lnTo>
                <a:lnTo>
                  <a:pt x="17" y="40"/>
                </a:lnTo>
                <a:lnTo>
                  <a:pt x="23" y="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3785928" y="1457472"/>
            <a:ext cx="137106" cy="39471"/>
          </a:xfrm>
          <a:custGeom>
            <a:avLst/>
            <a:gdLst>
              <a:gd name="T0" fmla="*/ 110 w 133"/>
              <a:gd name="T1" fmla="*/ 0 h 38"/>
              <a:gd name="T2" fmla="*/ 119 w 133"/>
              <a:gd name="T3" fmla="*/ 1 h 38"/>
              <a:gd name="T4" fmla="*/ 121 w 133"/>
              <a:gd name="T5" fmla="*/ 1 h 38"/>
              <a:gd name="T6" fmla="*/ 125 w 133"/>
              <a:gd name="T7" fmla="*/ 2 h 38"/>
              <a:gd name="T8" fmla="*/ 133 w 133"/>
              <a:gd name="T9" fmla="*/ 0 h 38"/>
              <a:gd name="T10" fmla="*/ 133 w 133"/>
              <a:gd name="T11" fmla="*/ 14 h 38"/>
              <a:gd name="T12" fmla="*/ 133 w 133"/>
              <a:gd name="T13" fmla="*/ 23 h 38"/>
              <a:gd name="T14" fmla="*/ 132 w 133"/>
              <a:gd name="T15" fmla="*/ 25 h 38"/>
              <a:gd name="T16" fmla="*/ 131 w 133"/>
              <a:gd name="T17" fmla="*/ 28 h 38"/>
              <a:gd name="T18" fmla="*/ 129 w 133"/>
              <a:gd name="T19" fmla="*/ 30 h 38"/>
              <a:gd name="T20" fmla="*/ 126 w 133"/>
              <a:gd name="T21" fmla="*/ 33 h 38"/>
              <a:gd name="T22" fmla="*/ 121 w 133"/>
              <a:gd name="T23" fmla="*/ 35 h 38"/>
              <a:gd name="T24" fmla="*/ 117 w 133"/>
              <a:gd name="T25" fmla="*/ 36 h 38"/>
              <a:gd name="T26" fmla="*/ 112 w 133"/>
              <a:gd name="T27" fmla="*/ 37 h 38"/>
              <a:gd name="T28" fmla="*/ 106 w 133"/>
              <a:gd name="T29" fmla="*/ 38 h 38"/>
              <a:gd name="T30" fmla="*/ 87 w 133"/>
              <a:gd name="T31" fmla="*/ 35 h 38"/>
              <a:gd name="T32" fmla="*/ 51 w 133"/>
              <a:gd name="T33" fmla="*/ 28 h 38"/>
              <a:gd name="T34" fmla="*/ 17 w 133"/>
              <a:gd name="T35" fmla="*/ 22 h 38"/>
              <a:gd name="T36" fmla="*/ 0 w 133"/>
              <a:gd name="T37" fmla="*/ 19 h 38"/>
              <a:gd name="T38" fmla="*/ 10 w 133"/>
              <a:gd name="T39" fmla="*/ 14 h 38"/>
              <a:gd name="T40" fmla="*/ 22 w 133"/>
              <a:gd name="T41" fmla="*/ 10 h 38"/>
              <a:gd name="T42" fmla="*/ 36 w 133"/>
              <a:gd name="T43" fmla="*/ 7 h 38"/>
              <a:gd name="T44" fmla="*/ 51 w 133"/>
              <a:gd name="T45" fmla="*/ 4 h 38"/>
              <a:gd name="T46" fmla="*/ 83 w 133"/>
              <a:gd name="T47" fmla="*/ 1 h 38"/>
              <a:gd name="T48" fmla="*/ 110 w 133"/>
              <a:gd name="T4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3" h="38">
                <a:moveTo>
                  <a:pt x="110" y="0"/>
                </a:moveTo>
                <a:lnTo>
                  <a:pt x="119" y="1"/>
                </a:lnTo>
                <a:lnTo>
                  <a:pt x="121" y="1"/>
                </a:lnTo>
                <a:lnTo>
                  <a:pt x="125" y="2"/>
                </a:lnTo>
                <a:lnTo>
                  <a:pt x="133" y="0"/>
                </a:lnTo>
                <a:lnTo>
                  <a:pt x="133" y="14"/>
                </a:lnTo>
                <a:lnTo>
                  <a:pt x="133" y="23"/>
                </a:lnTo>
                <a:lnTo>
                  <a:pt x="132" y="25"/>
                </a:lnTo>
                <a:lnTo>
                  <a:pt x="131" y="28"/>
                </a:lnTo>
                <a:lnTo>
                  <a:pt x="129" y="30"/>
                </a:lnTo>
                <a:lnTo>
                  <a:pt x="126" y="33"/>
                </a:lnTo>
                <a:lnTo>
                  <a:pt x="121" y="35"/>
                </a:lnTo>
                <a:lnTo>
                  <a:pt x="117" y="36"/>
                </a:lnTo>
                <a:lnTo>
                  <a:pt x="112" y="37"/>
                </a:lnTo>
                <a:lnTo>
                  <a:pt x="106" y="38"/>
                </a:lnTo>
                <a:lnTo>
                  <a:pt x="87" y="35"/>
                </a:lnTo>
                <a:lnTo>
                  <a:pt x="51" y="28"/>
                </a:lnTo>
                <a:lnTo>
                  <a:pt x="17" y="22"/>
                </a:lnTo>
                <a:lnTo>
                  <a:pt x="0" y="19"/>
                </a:lnTo>
                <a:lnTo>
                  <a:pt x="10" y="14"/>
                </a:lnTo>
                <a:lnTo>
                  <a:pt x="22" y="10"/>
                </a:lnTo>
                <a:lnTo>
                  <a:pt x="36" y="7"/>
                </a:lnTo>
                <a:lnTo>
                  <a:pt x="51" y="4"/>
                </a:lnTo>
                <a:lnTo>
                  <a:pt x="83" y="1"/>
                </a:lnTo>
                <a:lnTo>
                  <a:pt x="1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3679982" y="1322442"/>
            <a:ext cx="162035" cy="126720"/>
          </a:xfrm>
          <a:custGeom>
            <a:avLst/>
            <a:gdLst>
              <a:gd name="T0" fmla="*/ 38 w 156"/>
              <a:gd name="T1" fmla="*/ 110 h 122"/>
              <a:gd name="T2" fmla="*/ 39 w 156"/>
              <a:gd name="T3" fmla="*/ 106 h 122"/>
              <a:gd name="T4" fmla="*/ 40 w 156"/>
              <a:gd name="T5" fmla="*/ 104 h 122"/>
              <a:gd name="T6" fmla="*/ 42 w 156"/>
              <a:gd name="T7" fmla="*/ 101 h 122"/>
              <a:gd name="T8" fmla="*/ 44 w 156"/>
              <a:gd name="T9" fmla="*/ 99 h 122"/>
              <a:gd name="T10" fmla="*/ 50 w 156"/>
              <a:gd name="T11" fmla="*/ 93 h 122"/>
              <a:gd name="T12" fmla="*/ 54 w 156"/>
              <a:gd name="T13" fmla="*/ 90 h 122"/>
              <a:gd name="T14" fmla="*/ 37 w 156"/>
              <a:gd name="T15" fmla="*/ 76 h 122"/>
              <a:gd name="T16" fmla="*/ 19 w 156"/>
              <a:gd name="T17" fmla="*/ 63 h 122"/>
              <a:gd name="T18" fmla="*/ 12 w 156"/>
              <a:gd name="T19" fmla="*/ 56 h 122"/>
              <a:gd name="T20" fmla="*/ 5 w 156"/>
              <a:gd name="T21" fmla="*/ 48 h 122"/>
              <a:gd name="T22" fmla="*/ 3 w 156"/>
              <a:gd name="T23" fmla="*/ 44 h 122"/>
              <a:gd name="T24" fmla="*/ 2 w 156"/>
              <a:gd name="T25" fmla="*/ 38 h 122"/>
              <a:gd name="T26" fmla="*/ 1 w 156"/>
              <a:gd name="T27" fmla="*/ 33 h 122"/>
              <a:gd name="T28" fmla="*/ 0 w 156"/>
              <a:gd name="T29" fmla="*/ 27 h 122"/>
              <a:gd name="T30" fmla="*/ 1 w 156"/>
              <a:gd name="T31" fmla="*/ 21 h 122"/>
              <a:gd name="T32" fmla="*/ 4 w 156"/>
              <a:gd name="T33" fmla="*/ 16 h 122"/>
              <a:gd name="T34" fmla="*/ 9 w 156"/>
              <a:gd name="T35" fmla="*/ 10 h 122"/>
              <a:gd name="T36" fmla="*/ 14 w 156"/>
              <a:gd name="T37" fmla="*/ 7 h 122"/>
              <a:gd name="T38" fmla="*/ 19 w 156"/>
              <a:gd name="T39" fmla="*/ 4 h 122"/>
              <a:gd name="T40" fmla="*/ 26 w 156"/>
              <a:gd name="T41" fmla="*/ 2 h 122"/>
              <a:gd name="T42" fmla="*/ 32 w 156"/>
              <a:gd name="T43" fmla="*/ 0 h 122"/>
              <a:gd name="T44" fmla="*/ 38 w 156"/>
              <a:gd name="T45" fmla="*/ 0 h 122"/>
              <a:gd name="T46" fmla="*/ 39 w 156"/>
              <a:gd name="T47" fmla="*/ 4 h 122"/>
              <a:gd name="T48" fmla="*/ 41 w 156"/>
              <a:gd name="T49" fmla="*/ 6 h 122"/>
              <a:gd name="T50" fmla="*/ 43 w 156"/>
              <a:gd name="T51" fmla="*/ 9 h 122"/>
              <a:gd name="T52" fmla="*/ 46 w 156"/>
              <a:gd name="T53" fmla="*/ 11 h 122"/>
              <a:gd name="T54" fmla="*/ 54 w 156"/>
              <a:gd name="T55" fmla="*/ 16 h 122"/>
              <a:gd name="T56" fmla="*/ 63 w 156"/>
              <a:gd name="T57" fmla="*/ 20 h 122"/>
              <a:gd name="T58" fmla="*/ 71 w 156"/>
              <a:gd name="T59" fmla="*/ 23 h 122"/>
              <a:gd name="T60" fmla="*/ 81 w 156"/>
              <a:gd name="T61" fmla="*/ 25 h 122"/>
              <a:gd name="T62" fmla="*/ 88 w 156"/>
              <a:gd name="T63" fmla="*/ 27 h 122"/>
              <a:gd name="T64" fmla="*/ 95 w 156"/>
              <a:gd name="T65" fmla="*/ 27 h 122"/>
              <a:gd name="T66" fmla="*/ 96 w 156"/>
              <a:gd name="T67" fmla="*/ 34 h 122"/>
              <a:gd name="T68" fmla="*/ 98 w 156"/>
              <a:gd name="T69" fmla="*/ 39 h 122"/>
              <a:gd name="T70" fmla="*/ 101 w 156"/>
              <a:gd name="T71" fmla="*/ 43 h 122"/>
              <a:gd name="T72" fmla="*/ 105 w 156"/>
              <a:gd name="T73" fmla="*/ 45 h 122"/>
              <a:gd name="T74" fmla="*/ 114 w 156"/>
              <a:gd name="T75" fmla="*/ 47 h 122"/>
              <a:gd name="T76" fmla="*/ 125 w 156"/>
              <a:gd name="T77" fmla="*/ 47 h 122"/>
              <a:gd name="T78" fmla="*/ 137 w 156"/>
              <a:gd name="T79" fmla="*/ 48 h 122"/>
              <a:gd name="T80" fmla="*/ 147 w 156"/>
              <a:gd name="T81" fmla="*/ 49 h 122"/>
              <a:gd name="T82" fmla="*/ 150 w 156"/>
              <a:gd name="T83" fmla="*/ 52 h 122"/>
              <a:gd name="T84" fmla="*/ 153 w 156"/>
              <a:gd name="T85" fmla="*/ 56 h 122"/>
              <a:gd name="T86" fmla="*/ 155 w 156"/>
              <a:gd name="T87" fmla="*/ 60 h 122"/>
              <a:gd name="T88" fmla="*/ 156 w 156"/>
              <a:gd name="T89" fmla="*/ 66 h 122"/>
              <a:gd name="T90" fmla="*/ 155 w 156"/>
              <a:gd name="T91" fmla="*/ 76 h 122"/>
              <a:gd name="T92" fmla="*/ 153 w 156"/>
              <a:gd name="T93" fmla="*/ 85 h 122"/>
              <a:gd name="T94" fmla="*/ 153 w 156"/>
              <a:gd name="T95" fmla="*/ 90 h 122"/>
              <a:gd name="T96" fmla="*/ 153 w 156"/>
              <a:gd name="T97" fmla="*/ 97 h 122"/>
              <a:gd name="T98" fmla="*/ 154 w 156"/>
              <a:gd name="T99" fmla="*/ 103 h 122"/>
              <a:gd name="T100" fmla="*/ 156 w 156"/>
              <a:gd name="T101" fmla="*/ 110 h 122"/>
              <a:gd name="T102" fmla="*/ 134 w 156"/>
              <a:gd name="T103" fmla="*/ 114 h 122"/>
              <a:gd name="T104" fmla="*/ 112 w 156"/>
              <a:gd name="T105" fmla="*/ 117 h 122"/>
              <a:gd name="T106" fmla="*/ 92 w 156"/>
              <a:gd name="T107" fmla="*/ 121 h 122"/>
              <a:gd name="T108" fmla="*/ 74 w 156"/>
              <a:gd name="T109" fmla="*/ 122 h 122"/>
              <a:gd name="T110" fmla="*/ 59 w 156"/>
              <a:gd name="T111" fmla="*/ 122 h 122"/>
              <a:gd name="T112" fmla="*/ 48 w 156"/>
              <a:gd name="T113" fmla="*/ 119 h 122"/>
              <a:gd name="T114" fmla="*/ 44 w 156"/>
              <a:gd name="T115" fmla="*/ 118 h 122"/>
              <a:gd name="T116" fmla="*/ 41 w 156"/>
              <a:gd name="T117" fmla="*/ 116 h 122"/>
              <a:gd name="T118" fmla="*/ 39 w 156"/>
              <a:gd name="T119" fmla="*/ 113 h 122"/>
              <a:gd name="T120" fmla="*/ 38 w 156"/>
              <a:gd name="T121" fmla="*/ 11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6" h="122">
                <a:moveTo>
                  <a:pt x="38" y="110"/>
                </a:moveTo>
                <a:lnTo>
                  <a:pt x="39" y="106"/>
                </a:lnTo>
                <a:lnTo>
                  <a:pt x="40" y="104"/>
                </a:lnTo>
                <a:lnTo>
                  <a:pt x="42" y="101"/>
                </a:lnTo>
                <a:lnTo>
                  <a:pt x="44" y="99"/>
                </a:lnTo>
                <a:lnTo>
                  <a:pt x="50" y="93"/>
                </a:lnTo>
                <a:lnTo>
                  <a:pt x="54" y="90"/>
                </a:lnTo>
                <a:lnTo>
                  <a:pt x="37" y="76"/>
                </a:lnTo>
                <a:lnTo>
                  <a:pt x="19" y="63"/>
                </a:lnTo>
                <a:lnTo>
                  <a:pt x="12" y="56"/>
                </a:lnTo>
                <a:lnTo>
                  <a:pt x="5" y="48"/>
                </a:lnTo>
                <a:lnTo>
                  <a:pt x="3" y="44"/>
                </a:lnTo>
                <a:lnTo>
                  <a:pt x="2" y="38"/>
                </a:lnTo>
                <a:lnTo>
                  <a:pt x="1" y="33"/>
                </a:lnTo>
                <a:lnTo>
                  <a:pt x="0" y="27"/>
                </a:lnTo>
                <a:lnTo>
                  <a:pt x="1" y="21"/>
                </a:lnTo>
                <a:lnTo>
                  <a:pt x="4" y="16"/>
                </a:lnTo>
                <a:lnTo>
                  <a:pt x="9" y="10"/>
                </a:lnTo>
                <a:lnTo>
                  <a:pt x="14" y="7"/>
                </a:lnTo>
                <a:lnTo>
                  <a:pt x="19" y="4"/>
                </a:lnTo>
                <a:lnTo>
                  <a:pt x="26" y="2"/>
                </a:lnTo>
                <a:lnTo>
                  <a:pt x="32" y="0"/>
                </a:lnTo>
                <a:lnTo>
                  <a:pt x="38" y="0"/>
                </a:lnTo>
                <a:lnTo>
                  <a:pt x="39" y="4"/>
                </a:lnTo>
                <a:lnTo>
                  <a:pt x="41" y="6"/>
                </a:lnTo>
                <a:lnTo>
                  <a:pt x="43" y="9"/>
                </a:lnTo>
                <a:lnTo>
                  <a:pt x="46" y="11"/>
                </a:lnTo>
                <a:lnTo>
                  <a:pt x="54" y="16"/>
                </a:lnTo>
                <a:lnTo>
                  <a:pt x="63" y="20"/>
                </a:lnTo>
                <a:lnTo>
                  <a:pt x="71" y="23"/>
                </a:lnTo>
                <a:lnTo>
                  <a:pt x="81" y="25"/>
                </a:lnTo>
                <a:lnTo>
                  <a:pt x="88" y="27"/>
                </a:lnTo>
                <a:lnTo>
                  <a:pt x="95" y="27"/>
                </a:lnTo>
                <a:lnTo>
                  <a:pt x="96" y="34"/>
                </a:lnTo>
                <a:lnTo>
                  <a:pt x="98" y="39"/>
                </a:lnTo>
                <a:lnTo>
                  <a:pt x="101" y="43"/>
                </a:lnTo>
                <a:lnTo>
                  <a:pt x="105" y="45"/>
                </a:lnTo>
                <a:lnTo>
                  <a:pt x="114" y="47"/>
                </a:lnTo>
                <a:lnTo>
                  <a:pt x="125" y="47"/>
                </a:lnTo>
                <a:lnTo>
                  <a:pt x="137" y="48"/>
                </a:lnTo>
                <a:lnTo>
                  <a:pt x="147" y="49"/>
                </a:lnTo>
                <a:lnTo>
                  <a:pt x="150" y="52"/>
                </a:lnTo>
                <a:lnTo>
                  <a:pt x="153" y="56"/>
                </a:lnTo>
                <a:lnTo>
                  <a:pt x="155" y="60"/>
                </a:lnTo>
                <a:lnTo>
                  <a:pt x="156" y="66"/>
                </a:lnTo>
                <a:lnTo>
                  <a:pt x="155" y="76"/>
                </a:lnTo>
                <a:lnTo>
                  <a:pt x="153" y="85"/>
                </a:lnTo>
                <a:lnTo>
                  <a:pt x="153" y="90"/>
                </a:lnTo>
                <a:lnTo>
                  <a:pt x="153" y="97"/>
                </a:lnTo>
                <a:lnTo>
                  <a:pt x="154" y="103"/>
                </a:lnTo>
                <a:lnTo>
                  <a:pt x="156" y="110"/>
                </a:lnTo>
                <a:lnTo>
                  <a:pt x="134" y="114"/>
                </a:lnTo>
                <a:lnTo>
                  <a:pt x="112" y="117"/>
                </a:lnTo>
                <a:lnTo>
                  <a:pt x="92" y="121"/>
                </a:lnTo>
                <a:lnTo>
                  <a:pt x="74" y="122"/>
                </a:lnTo>
                <a:lnTo>
                  <a:pt x="59" y="122"/>
                </a:lnTo>
                <a:lnTo>
                  <a:pt x="48" y="119"/>
                </a:lnTo>
                <a:lnTo>
                  <a:pt x="44" y="118"/>
                </a:lnTo>
                <a:lnTo>
                  <a:pt x="41" y="116"/>
                </a:lnTo>
                <a:lnTo>
                  <a:pt x="39" y="113"/>
                </a:lnTo>
                <a:lnTo>
                  <a:pt x="38" y="1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3619739" y="1201955"/>
            <a:ext cx="60243" cy="39471"/>
          </a:xfrm>
          <a:custGeom>
            <a:avLst/>
            <a:gdLst>
              <a:gd name="T0" fmla="*/ 57 w 57"/>
              <a:gd name="T1" fmla="*/ 0 h 38"/>
              <a:gd name="T2" fmla="*/ 57 w 57"/>
              <a:gd name="T3" fmla="*/ 21 h 38"/>
              <a:gd name="T4" fmla="*/ 57 w 57"/>
              <a:gd name="T5" fmla="*/ 32 h 38"/>
              <a:gd name="T6" fmla="*/ 57 w 57"/>
              <a:gd name="T7" fmla="*/ 36 h 38"/>
              <a:gd name="T8" fmla="*/ 57 w 57"/>
              <a:gd name="T9" fmla="*/ 38 h 38"/>
              <a:gd name="T10" fmla="*/ 32 w 57"/>
              <a:gd name="T11" fmla="*/ 38 h 38"/>
              <a:gd name="T12" fmla="*/ 29 w 57"/>
              <a:gd name="T13" fmla="*/ 38 h 38"/>
              <a:gd name="T14" fmla="*/ 21 w 57"/>
              <a:gd name="T15" fmla="*/ 31 h 38"/>
              <a:gd name="T16" fmla="*/ 12 w 57"/>
              <a:gd name="T17" fmla="*/ 25 h 38"/>
              <a:gd name="T18" fmla="*/ 7 w 57"/>
              <a:gd name="T19" fmla="*/ 20 h 38"/>
              <a:gd name="T20" fmla="*/ 3 w 57"/>
              <a:gd name="T21" fmla="*/ 15 h 38"/>
              <a:gd name="T22" fmla="*/ 1 w 57"/>
              <a:gd name="T23" fmla="*/ 8 h 38"/>
              <a:gd name="T24" fmla="*/ 0 w 57"/>
              <a:gd name="T25" fmla="*/ 0 h 38"/>
              <a:gd name="T26" fmla="*/ 16 w 57"/>
              <a:gd name="T27" fmla="*/ 0 h 38"/>
              <a:gd name="T28" fmla="*/ 32 w 57"/>
              <a:gd name="T29" fmla="*/ 0 h 38"/>
              <a:gd name="T30" fmla="*/ 46 w 57"/>
              <a:gd name="T31" fmla="*/ 0 h 38"/>
              <a:gd name="T32" fmla="*/ 57 w 57"/>
              <a:gd name="T33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" h="38">
                <a:moveTo>
                  <a:pt x="57" y="0"/>
                </a:moveTo>
                <a:lnTo>
                  <a:pt x="57" y="21"/>
                </a:lnTo>
                <a:lnTo>
                  <a:pt x="57" y="32"/>
                </a:lnTo>
                <a:lnTo>
                  <a:pt x="57" y="36"/>
                </a:lnTo>
                <a:lnTo>
                  <a:pt x="57" y="38"/>
                </a:lnTo>
                <a:lnTo>
                  <a:pt x="32" y="38"/>
                </a:lnTo>
                <a:lnTo>
                  <a:pt x="29" y="38"/>
                </a:lnTo>
                <a:lnTo>
                  <a:pt x="21" y="31"/>
                </a:lnTo>
                <a:lnTo>
                  <a:pt x="12" y="25"/>
                </a:lnTo>
                <a:lnTo>
                  <a:pt x="7" y="20"/>
                </a:lnTo>
                <a:lnTo>
                  <a:pt x="3" y="15"/>
                </a:lnTo>
                <a:lnTo>
                  <a:pt x="1" y="8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46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3792160" y="1048230"/>
            <a:ext cx="550502" cy="369772"/>
          </a:xfrm>
          <a:custGeom>
            <a:avLst/>
            <a:gdLst>
              <a:gd name="T0" fmla="*/ 373 w 529"/>
              <a:gd name="T1" fmla="*/ 125 h 357"/>
              <a:gd name="T2" fmla="*/ 393 w 529"/>
              <a:gd name="T3" fmla="*/ 110 h 357"/>
              <a:gd name="T4" fmla="*/ 405 w 529"/>
              <a:gd name="T5" fmla="*/ 140 h 357"/>
              <a:gd name="T6" fmla="*/ 417 w 529"/>
              <a:gd name="T7" fmla="*/ 193 h 357"/>
              <a:gd name="T8" fmla="*/ 427 w 529"/>
              <a:gd name="T9" fmla="*/ 196 h 357"/>
              <a:gd name="T10" fmla="*/ 472 w 529"/>
              <a:gd name="T11" fmla="*/ 196 h 357"/>
              <a:gd name="T12" fmla="*/ 529 w 529"/>
              <a:gd name="T13" fmla="*/ 229 h 357"/>
              <a:gd name="T14" fmla="*/ 521 w 529"/>
              <a:gd name="T15" fmla="*/ 241 h 357"/>
              <a:gd name="T16" fmla="*/ 486 w 529"/>
              <a:gd name="T17" fmla="*/ 248 h 357"/>
              <a:gd name="T18" fmla="*/ 450 w 529"/>
              <a:gd name="T19" fmla="*/ 268 h 357"/>
              <a:gd name="T20" fmla="*/ 413 w 529"/>
              <a:gd name="T21" fmla="*/ 300 h 357"/>
              <a:gd name="T22" fmla="*/ 390 w 529"/>
              <a:gd name="T23" fmla="*/ 297 h 357"/>
              <a:gd name="T24" fmla="*/ 358 w 529"/>
              <a:gd name="T25" fmla="*/ 295 h 357"/>
              <a:gd name="T26" fmla="*/ 351 w 529"/>
              <a:gd name="T27" fmla="*/ 347 h 357"/>
              <a:gd name="T28" fmla="*/ 319 w 529"/>
              <a:gd name="T29" fmla="*/ 339 h 357"/>
              <a:gd name="T30" fmla="*/ 283 w 529"/>
              <a:gd name="T31" fmla="*/ 344 h 357"/>
              <a:gd name="T32" fmla="*/ 246 w 529"/>
              <a:gd name="T33" fmla="*/ 357 h 357"/>
              <a:gd name="T34" fmla="*/ 196 w 529"/>
              <a:gd name="T35" fmla="*/ 348 h 357"/>
              <a:gd name="T36" fmla="*/ 181 w 529"/>
              <a:gd name="T37" fmla="*/ 326 h 357"/>
              <a:gd name="T38" fmla="*/ 192 w 529"/>
              <a:gd name="T39" fmla="*/ 314 h 357"/>
              <a:gd name="T40" fmla="*/ 144 w 529"/>
              <a:gd name="T41" fmla="*/ 297 h 357"/>
              <a:gd name="T42" fmla="*/ 127 w 529"/>
              <a:gd name="T43" fmla="*/ 276 h 357"/>
              <a:gd name="T44" fmla="*/ 132 w 529"/>
              <a:gd name="T45" fmla="*/ 261 h 357"/>
              <a:gd name="T46" fmla="*/ 172 w 529"/>
              <a:gd name="T47" fmla="*/ 247 h 357"/>
              <a:gd name="T48" fmla="*/ 221 w 529"/>
              <a:gd name="T49" fmla="*/ 230 h 357"/>
              <a:gd name="T50" fmla="*/ 162 w 529"/>
              <a:gd name="T51" fmla="*/ 229 h 357"/>
              <a:gd name="T52" fmla="*/ 135 w 529"/>
              <a:gd name="T53" fmla="*/ 237 h 357"/>
              <a:gd name="T54" fmla="*/ 114 w 529"/>
              <a:gd name="T55" fmla="*/ 223 h 357"/>
              <a:gd name="T56" fmla="*/ 73 w 529"/>
              <a:gd name="T57" fmla="*/ 229 h 357"/>
              <a:gd name="T58" fmla="*/ 61 w 529"/>
              <a:gd name="T59" fmla="*/ 221 h 357"/>
              <a:gd name="T60" fmla="*/ 91 w 529"/>
              <a:gd name="T61" fmla="*/ 199 h 357"/>
              <a:gd name="T62" fmla="*/ 53 w 529"/>
              <a:gd name="T63" fmla="*/ 188 h 357"/>
              <a:gd name="T64" fmla="*/ 19 w 529"/>
              <a:gd name="T65" fmla="*/ 176 h 357"/>
              <a:gd name="T66" fmla="*/ 1 w 529"/>
              <a:gd name="T67" fmla="*/ 145 h 357"/>
              <a:gd name="T68" fmla="*/ 36 w 529"/>
              <a:gd name="T69" fmla="*/ 142 h 357"/>
              <a:gd name="T70" fmla="*/ 80 w 529"/>
              <a:gd name="T71" fmla="*/ 151 h 357"/>
              <a:gd name="T72" fmla="*/ 92 w 529"/>
              <a:gd name="T73" fmla="*/ 140 h 357"/>
              <a:gd name="T74" fmla="*/ 24 w 529"/>
              <a:gd name="T75" fmla="*/ 112 h 357"/>
              <a:gd name="T76" fmla="*/ 19 w 529"/>
              <a:gd name="T77" fmla="*/ 94 h 357"/>
              <a:gd name="T78" fmla="*/ 45 w 529"/>
              <a:gd name="T79" fmla="*/ 86 h 357"/>
              <a:gd name="T80" fmla="*/ 83 w 529"/>
              <a:gd name="T81" fmla="*/ 91 h 357"/>
              <a:gd name="T82" fmla="*/ 108 w 529"/>
              <a:gd name="T83" fmla="*/ 97 h 357"/>
              <a:gd name="T84" fmla="*/ 123 w 529"/>
              <a:gd name="T85" fmla="*/ 78 h 357"/>
              <a:gd name="T86" fmla="*/ 83 w 529"/>
              <a:gd name="T87" fmla="*/ 77 h 357"/>
              <a:gd name="T88" fmla="*/ 88 w 529"/>
              <a:gd name="T89" fmla="*/ 35 h 357"/>
              <a:gd name="T90" fmla="*/ 146 w 529"/>
              <a:gd name="T91" fmla="*/ 35 h 357"/>
              <a:gd name="T92" fmla="*/ 99 w 529"/>
              <a:gd name="T93" fmla="*/ 11 h 357"/>
              <a:gd name="T94" fmla="*/ 154 w 529"/>
              <a:gd name="T95" fmla="*/ 7 h 357"/>
              <a:gd name="T96" fmla="*/ 209 w 529"/>
              <a:gd name="T97" fmla="*/ 23 h 357"/>
              <a:gd name="T98" fmla="*/ 232 w 529"/>
              <a:gd name="T99" fmla="*/ 58 h 357"/>
              <a:gd name="T100" fmla="*/ 254 w 529"/>
              <a:gd name="T101" fmla="*/ 91 h 357"/>
              <a:gd name="T102" fmla="*/ 290 w 529"/>
              <a:gd name="T103" fmla="*/ 96 h 357"/>
              <a:gd name="T104" fmla="*/ 331 w 529"/>
              <a:gd name="T105" fmla="*/ 102 h 357"/>
              <a:gd name="T106" fmla="*/ 346 w 529"/>
              <a:gd name="T107" fmla="*/ 131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29" h="357">
                <a:moveTo>
                  <a:pt x="354" y="144"/>
                </a:moveTo>
                <a:lnTo>
                  <a:pt x="371" y="144"/>
                </a:lnTo>
                <a:lnTo>
                  <a:pt x="373" y="144"/>
                </a:lnTo>
                <a:lnTo>
                  <a:pt x="373" y="127"/>
                </a:lnTo>
                <a:lnTo>
                  <a:pt x="373" y="125"/>
                </a:lnTo>
                <a:lnTo>
                  <a:pt x="367" y="111"/>
                </a:lnTo>
                <a:lnTo>
                  <a:pt x="366" y="109"/>
                </a:lnTo>
                <a:lnTo>
                  <a:pt x="376" y="109"/>
                </a:lnTo>
                <a:lnTo>
                  <a:pt x="385" y="109"/>
                </a:lnTo>
                <a:lnTo>
                  <a:pt x="393" y="110"/>
                </a:lnTo>
                <a:lnTo>
                  <a:pt x="398" y="111"/>
                </a:lnTo>
                <a:lnTo>
                  <a:pt x="402" y="114"/>
                </a:lnTo>
                <a:lnTo>
                  <a:pt x="404" y="117"/>
                </a:lnTo>
                <a:lnTo>
                  <a:pt x="405" y="127"/>
                </a:lnTo>
                <a:lnTo>
                  <a:pt x="405" y="140"/>
                </a:lnTo>
                <a:lnTo>
                  <a:pt x="416" y="152"/>
                </a:lnTo>
                <a:lnTo>
                  <a:pt x="427" y="167"/>
                </a:lnTo>
                <a:lnTo>
                  <a:pt x="422" y="179"/>
                </a:lnTo>
                <a:lnTo>
                  <a:pt x="416" y="191"/>
                </a:lnTo>
                <a:lnTo>
                  <a:pt x="417" y="193"/>
                </a:lnTo>
                <a:lnTo>
                  <a:pt x="417" y="195"/>
                </a:lnTo>
                <a:lnTo>
                  <a:pt x="418" y="196"/>
                </a:lnTo>
                <a:lnTo>
                  <a:pt x="420" y="197"/>
                </a:lnTo>
                <a:lnTo>
                  <a:pt x="423" y="197"/>
                </a:lnTo>
                <a:lnTo>
                  <a:pt x="427" y="196"/>
                </a:lnTo>
                <a:lnTo>
                  <a:pt x="437" y="193"/>
                </a:lnTo>
                <a:lnTo>
                  <a:pt x="443" y="191"/>
                </a:lnTo>
                <a:lnTo>
                  <a:pt x="451" y="191"/>
                </a:lnTo>
                <a:lnTo>
                  <a:pt x="461" y="193"/>
                </a:lnTo>
                <a:lnTo>
                  <a:pt x="472" y="196"/>
                </a:lnTo>
                <a:lnTo>
                  <a:pt x="484" y="201"/>
                </a:lnTo>
                <a:lnTo>
                  <a:pt x="507" y="208"/>
                </a:lnTo>
                <a:lnTo>
                  <a:pt x="528" y="213"/>
                </a:lnTo>
                <a:lnTo>
                  <a:pt x="528" y="221"/>
                </a:lnTo>
                <a:lnTo>
                  <a:pt x="529" y="229"/>
                </a:lnTo>
                <a:lnTo>
                  <a:pt x="529" y="231"/>
                </a:lnTo>
                <a:lnTo>
                  <a:pt x="528" y="233"/>
                </a:lnTo>
                <a:lnTo>
                  <a:pt x="526" y="235"/>
                </a:lnTo>
                <a:lnTo>
                  <a:pt x="524" y="237"/>
                </a:lnTo>
                <a:lnTo>
                  <a:pt x="521" y="241"/>
                </a:lnTo>
                <a:lnTo>
                  <a:pt x="518" y="243"/>
                </a:lnTo>
                <a:lnTo>
                  <a:pt x="514" y="245"/>
                </a:lnTo>
                <a:lnTo>
                  <a:pt x="508" y="246"/>
                </a:lnTo>
                <a:lnTo>
                  <a:pt x="498" y="247"/>
                </a:lnTo>
                <a:lnTo>
                  <a:pt x="486" y="248"/>
                </a:lnTo>
                <a:lnTo>
                  <a:pt x="479" y="249"/>
                </a:lnTo>
                <a:lnTo>
                  <a:pt x="473" y="252"/>
                </a:lnTo>
                <a:lnTo>
                  <a:pt x="467" y="255"/>
                </a:lnTo>
                <a:lnTo>
                  <a:pt x="461" y="259"/>
                </a:lnTo>
                <a:lnTo>
                  <a:pt x="450" y="268"/>
                </a:lnTo>
                <a:lnTo>
                  <a:pt x="440" y="277"/>
                </a:lnTo>
                <a:lnTo>
                  <a:pt x="431" y="287"/>
                </a:lnTo>
                <a:lnTo>
                  <a:pt x="422" y="295"/>
                </a:lnTo>
                <a:lnTo>
                  <a:pt x="418" y="298"/>
                </a:lnTo>
                <a:lnTo>
                  <a:pt x="413" y="300"/>
                </a:lnTo>
                <a:lnTo>
                  <a:pt x="409" y="302"/>
                </a:lnTo>
                <a:lnTo>
                  <a:pt x="405" y="302"/>
                </a:lnTo>
                <a:lnTo>
                  <a:pt x="398" y="302"/>
                </a:lnTo>
                <a:lnTo>
                  <a:pt x="393" y="300"/>
                </a:lnTo>
                <a:lnTo>
                  <a:pt x="390" y="297"/>
                </a:lnTo>
                <a:lnTo>
                  <a:pt x="386" y="292"/>
                </a:lnTo>
                <a:lnTo>
                  <a:pt x="382" y="282"/>
                </a:lnTo>
                <a:lnTo>
                  <a:pt x="378" y="268"/>
                </a:lnTo>
                <a:lnTo>
                  <a:pt x="368" y="279"/>
                </a:lnTo>
                <a:lnTo>
                  <a:pt x="358" y="295"/>
                </a:lnTo>
                <a:lnTo>
                  <a:pt x="371" y="312"/>
                </a:lnTo>
                <a:lnTo>
                  <a:pt x="381" y="326"/>
                </a:lnTo>
                <a:lnTo>
                  <a:pt x="354" y="326"/>
                </a:lnTo>
                <a:lnTo>
                  <a:pt x="351" y="326"/>
                </a:lnTo>
                <a:lnTo>
                  <a:pt x="351" y="347"/>
                </a:lnTo>
                <a:lnTo>
                  <a:pt x="351" y="349"/>
                </a:lnTo>
                <a:lnTo>
                  <a:pt x="344" y="350"/>
                </a:lnTo>
                <a:lnTo>
                  <a:pt x="337" y="348"/>
                </a:lnTo>
                <a:lnTo>
                  <a:pt x="328" y="344"/>
                </a:lnTo>
                <a:lnTo>
                  <a:pt x="319" y="339"/>
                </a:lnTo>
                <a:lnTo>
                  <a:pt x="302" y="328"/>
                </a:lnTo>
                <a:lnTo>
                  <a:pt x="288" y="318"/>
                </a:lnTo>
                <a:lnTo>
                  <a:pt x="288" y="329"/>
                </a:lnTo>
                <a:lnTo>
                  <a:pt x="286" y="337"/>
                </a:lnTo>
                <a:lnTo>
                  <a:pt x="283" y="344"/>
                </a:lnTo>
                <a:lnTo>
                  <a:pt x="277" y="349"/>
                </a:lnTo>
                <a:lnTo>
                  <a:pt x="272" y="353"/>
                </a:lnTo>
                <a:lnTo>
                  <a:pt x="264" y="355"/>
                </a:lnTo>
                <a:lnTo>
                  <a:pt x="256" y="356"/>
                </a:lnTo>
                <a:lnTo>
                  <a:pt x="246" y="357"/>
                </a:lnTo>
                <a:lnTo>
                  <a:pt x="236" y="356"/>
                </a:lnTo>
                <a:lnTo>
                  <a:pt x="226" y="356"/>
                </a:lnTo>
                <a:lnTo>
                  <a:pt x="215" y="354"/>
                </a:lnTo>
                <a:lnTo>
                  <a:pt x="205" y="352"/>
                </a:lnTo>
                <a:lnTo>
                  <a:pt x="196" y="348"/>
                </a:lnTo>
                <a:lnTo>
                  <a:pt x="189" y="342"/>
                </a:lnTo>
                <a:lnTo>
                  <a:pt x="186" y="339"/>
                </a:lnTo>
                <a:lnTo>
                  <a:pt x="183" y="335"/>
                </a:lnTo>
                <a:lnTo>
                  <a:pt x="181" y="330"/>
                </a:lnTo>
                <a:lnTo>
                  <a:pt x="181" y="326"/>
                </a:lnTo>
                <a:lnTo>
                  <a:pt x="188" y="325"/>
                </a:lnTo>
                <a:lnTo>
                  <a:pt x="194" y="323"/>
                </a:lnTo>
                <a:lnTo>
                  <a:pt x="199" y="320"/>
                </a:lnTo>
                <a:lnTo>
                  <a:pt x="204" y="314"/>
                </a:lnTo>
                <a:lnTo>
                  <a:pt x="192" y="314"/>
                </a:lnTo>
                <a:lnTo>
                  <a:pt x="179" y="312"/>
                </a:lnTo>
                <a:lnTo>
                  <a:pt x="166" y="308"/>
                </a:lnTo>
                <a:lnTo>
                  <a:pt x="154" y="303"/>
                </a:lnTo>
                <a:lnTo>
                  <a:pt x="148" y="300"/>
                </a:lnTo>
                <a:lnTo>
                  <a:pt x="144" y="297"/>
                </a:lnTo>
                <a:lnTo>
                  <a:pt x="138" y="294"/>
                </a:lnTo>
                <a:lnTo>
                  <a:pt x="135" y="290"/>
                </a:lnTo>
                <a:lnTo>
                  <a:pt x="132" y="286"/>
                </a:lnTo>
                <a:lnTo>
                  <a:pt x="128" y="282"/>
                </a:lnTo>
                <a:lnTo>
                  <a:pt x="127" y="276"/>
                </a:lnTo>
                <a:lnTo>
                  <a:pt x="127" y="272"/>
                </a:lnTo>
                <a:lnTo>
                  <a:pt x="127" y="269"/>
                </a:lnTo>
                <a:lnTo>
                  <a:pt x="128" y="267"/>
                </a:lnTo>
                <a:lnTo>
                  <a:pt x="129" y="264"/>
                </a:lnTo>
                <a:lnTo>
                  <a:pt x="132" y="261"/>
                </a:lnTo>
                <a:lnTo>
                  <a:pt x="137" y="258"/>
                </a:lnTo>
                <a:lnTo>
                  <a:pt x="144" y="255"/>
                </a:lnTo>
                <a:lnTo>
                  <a:pt x="152" y="251"/>
                </a:lnTo>
                <a:lnTo>
                  <a:pt x="161" y="249"/>
                </a:lnTo>
                <a:lnTo>
                  <a:pt x="172" y="247"/>
                </a:lnTo>
                <a:lnTo>
                  <a:pt x="181" y="246"/>
                </a:lnTo>
                <a:lnTo>
                  <a:pt x="224" y="242"/>
                </a:lnTo>
                <a:lnTo>
                  <a:pt x="254" y="237"/>
                </a:lnTo>
                <a:lnTo>
                  <a:pt x="237" y="233"/>
                </a:lnTo>
                <a:lnTo>
                  <a:pt x="221" y="230"/>
                </a:lnTo>
                <a:lnTo>
                  <a:pt x="204" y="226"/>
                </a:lnTo>
                <a:lnTo>
                  <a:pt x="185" y="225"/>
                </a:lnTo>
                <a:lnTo>
                  <a:pt x="176" y="225"/>
                </a:lnTo>
                <a:lnTo>
                  <a:pt x="168" y="228"/>
                </a:lnTo>
                <a:lnTo>
                  <a:pt x="162" y="229"/>
                </a:lnTo>
                <a:lnTo>
                  <a:pt x="156" y="231"/>
                </a:lnTo>
                <a:lnTo>
                  <a:pt x="152" y="233"/>
                </a:lnTo>
                <a:lnTo>
                  <a:pt x="147" y="235"/>
                </a:lnTo>
                <a:lnTo>
                  <a:pt x="141" y="236"/>
                </a:lnTo>
                <a:lnTo>
                  <a:pt x="135" y="237"/>
                </a:lnTo>
                <a:lnTo>
                  <a:pt x="128" y="236"/>
                </a:lnTo>
                <a:lnTo>
                  <a:pt x="123" y="235"/>
                </a:lnTo>
                <a:lnTo>
                  <a:pt x="120" y="233"/>
                </a:lnTo>
                <a:lnTo>
                  <a:pt x="118" y="230"/>
                </a:lnTo>
                <a:lnTo>
                  <a:pt x="114" y="223"/>
                </a:lnTo>
                <a:lnTo>
                  <a:pt x="111" y="218"/>
                </a:lnTo>
                <a:lnTo>
                  <a:pt x="99" y="222"/>
                </a:lnTo>
                <a:lnTo>
                  <a:pt x="91" y="226"/>
                </a:lnTo>
                <a:lnTo>
                  <a:pt x="83" y="229"/>
                </a:lnTo>
                <a:lnTo>
                  <a:pt x="73" y="229"/>
                </a:lnTo>
                <a:lnTo>
                  <a:pt x="69" y="229"/>
                </a:lnTo>
                <a:lnTo>
                  <a:pt x="66" y="229"/>
                </a:lnTo>
                <a:lnTo>
                  <a:pt x="64" y="228"/>
                </a:lnTo>
                <a:lnTo>
                  <a:pt x="63" y="225"/>
                </a:lnTo>
                <a:lnTo>
                  <a:pt x="61" y="221"/>
                </a:lnTo>
                <a:lnTo>
                  <a:pt x="61" y="213"/>
                </a:lnTo>
                <a:lnTo>
                  <a:pt x="72" y="209"/>
                </a:lnTo>
                <a:lnTo>
                  <a:pt x="82" y="205"/>
                </a:lnTo>
                <a:lnTo>
                  <a:pt x="86" y="203"/>
                </a:lnTo>
                <a:lnTo>
                  <a:pt x="91" y="199"/>
                </a:lnTo>
                <a:lnTo>
                  <a:pt x="95" y="195"/>
                </a:lnTo>
                <a:lnTo>
                  <a:pt x="100" y="191"/>
                </a:lnTo>
                <a:lnTo>
                  <a:pt x="79" y="190"/>
                </a:lnTo>
                <a:lnTo>
                  <a:pt x="60" y="189"/>
                </a:lnTo>
                <a:lnTo>
                  <a:pt x="53" y="188"/>
                </a:lnTo>
                <a:lnTo>
                  <a:pt x="44" y="186"/>
                </a:lnTo>
                <a:lnTo>
                  <a:pt x="38" y="184"/>
                </a:lnTo>
                <a:lnTo>
                  <a:pt x="31" y="182"/>
                </a:lnTo>
                <a:lnTo>
                  <a:pt x="25" y="179"/>
                </a:lnTo>
                <a:lnTo>
                  <a:pt x="19" y="176"/>
                </a:lnTo>
                <a:lnTo>
                  <a:pt x="15" y="171"/>
                </a:lnTo>
                <a:lnTo>
                  <a:pt x="11" y="166"/>
                </a:lnTo>
                <a:lnTo>
                  <a:pt x="6" y="159"/>
                </a:lnTo>
                <a:lnTo>
                  <a:pt x="4" y="153"/>
                </a:lnTo>
                <a:lnTo>
                  <a:pt x="1" y="145"/>
                </a:lnTo>
                <a:lnTo>
                  <a:pt x="0" y="136"/>
                </a:lnTo>
                <a:lnTo>
                  <a:pt x="24" y="136"/>
                </a:lnTo>
                <a:lnTo>
                  <a:pt x="27" y="136"/>
                </a:lnTo>
                <a:lnTo>
                  <a:pt x="30" y="139"/>
                </a:lnTo>
                <a:lnTo>
                  <a:pt x="36" y="142"/>
                </a:lnTo>
                <a:lnTo>
                  <a:pt x="42" y="144"/>
                </a:lnTo>
                <a:lnTo>
                  <a:pt x="49" y="146"/>
                </a:lnTo>
                <a:lnTo>
                  <a:pt x="64" y="151"/>
                </a:lnTo>
                <a:lnTo>
                  <a:pt x="77" y="152"/>
                </a:lnTo>
                <a:lnTo>
                  <a:pt x="80" y="151"/>
                </a:lnTo>
                <a:lnTo>
                  <a:pt x="82" y="150"/>
                </a:lnTo>
                <a:lnTo>
                  <a:pt x="85" y="147"/>
                </a:lnTo>
                <a:lnTo>
                  <a:pt x="87" y="145"/>
                </a:lnTo>
                <a:lnTo>
                  <a:pt x="91" y="142"/>
                </a:lnTo>
                <a:lnTo>
                  <a:pt x="92" y="140"/>
                </a:lnTo>
                <a:lnTo>
                  <a:pt x="72" y="133"/>
                </a:lnTo>
                <a:lnTo>
                  <a:pt x="49" y="125"/>
                </a:lnTo>
                <a:lnTo>
                  <a:pt x="37" y="120"/>
                </a:lnTo>
                <a:lnTo>
                  <a:pt x="28" y="114"/>
                </a:lnTo>
                <a:lnTo>
                  <a:pt x="24" y="112"/>
                </a:lnTo>
                <a:lnTo>
                  <a:pt x="22" y="109"/>
                </a:lnTo>
                <a:lnTo>
                  <a:pt x="19" y="104"/>
                </a:lnTo>
                <a:lnTo>
                  <a:pt x="19" y="101"/>
                </a:lnTo>
                <a:lnTo>
                  <a:pt x="19" y="98"/>
                </a:lnTo>
                <a:lnTo>
                  <a:pt x="19" y="94"/>
                </a:lnTo>
                <a:lnTo>
                  <a:pt x="22" y="92"/>
                </a:lnTo>
                <a:lnTo>
                  <a:pt x="23" y="90"/>
                </a:lnTo>
                <a:lnTo>
                  <a:pt x="27" y="88"/>
                </a:lnTo>
                <a:lnTo>
                  <a:pt x="32" y="86"/>
                </a:lnTo>
                <a:lnTo>
                  <a:pt x="45" y="86"/>
                </a:lnTo>
                <a:lnTo>
                  <a:pt x="57" y="86"/>
                </a:lnTo>
                <a:lnTo>
                  <a:pt x="66" y="86"/>
                </a:lnTo>
                <a:lnTo>
                  <a:pt x="72" y="88"/>
                </a:lnTo>
                <a:lnTo>
                  <a:pt x="78" y="89"/>
                </a:lnTo>
                <a:lnTo>
                  <a:pt x="83" y="91"/>
                </a:lnTo>
                <a:lnTo>
                  <a:pt x="88" y="93"/>
                </a:lnTo>
                <a:lnTo>
                  <a:pt x="93" y="96"/>
                </a:lnTo>
                <a:lnTo>
                  <a:pt x="98" y="97"/>
                </a:lnTo>
                <a:lnTo>
                  <a:pt x="104" y="98"/>
                </a:lnTo>
                <a:lnTo>
                  <a:pt x="108" y="97"/>
                </a:lnTo>
                <a:lnTo>
                  <a:pt x="110" y="96"/>
                </a:lnTo>
                <a:lnTo>
                  <a:pt x="113" y="93"/>
                </a:lnTo>
                <a:lnTo>
                  <a:pt x="114" y="90"/>
                </a:lnTo>
                <a:lnTo>
                  <a:pt x="119" y="85"/>
                </a:lnTo>
                <a:lnTo>
                  <a:pt x="123" y="78"/>
                </a:lnTo>
                <a:lnTo>
                  <a:pt x="115" y="76"/>
                </a:lnTo>
                <a:lnTo>
                  <a:pt x="109" y="75"/>
                </a:lnTo>
                <a:lnTo>
                  <a:pt x="101" y="75"/>
                </a:lnTo>
                <a:lnTo>
                  <a:pt x="95" y="75"/>
                </a:lnTo>
                <a:lnTo>
                  <a:pt x="83" y="77"/>
                </a:lnTo>
                <a:lnTo>
                  <a:pt x="73" y="78"/>
                </a:lnTo>
                <a:lnTo>
                  <a:pt x="54" y="51"/>
                </a:lnTo>
                <a:lnTo>
                  <a:pt x="68" y="43"/>
                </a:lnTo>
                <a:lnTo>
                  <a:pt x="82" y="37"/>
                </a:lnTo>
                <a:lnTo>
                  <a:pt x="88" y="35"/>
                </a:lnTo>
                <a:lnTo>
                  <a:pt x="97" y="35"/>
                </a:lnTo>
                <a:lnTo>
                  <a:pt x="106" y="34"/>
                </a:lnTo>
                <a:lnTo>
                  <a:pt x="115" y="35"/>
                </a:lnTo>
                <a:lnTo>
                  <a:pt x="142" y="35"/>
                </a:lnTo>
                <a:lnTo>
                  <a:pt x="146" y="35"/>
                </a:lnTo>
                <a:lnTo>
                  <a:pt x="131" y="30"/>
                </a:lnTo>
                <a:lnTo>
                  <a:pt x="113" y="24"/>
                </a:lnTo>
                <a:lnTo>
                  <a:pt x="107" y="20"/>
                </a:lnTo>
                <a:lnTo>
                  <a:pt x="101" y="14"/>
                </a:lnTo>
                <a:lnTo>
                  <a:pt x="99" y="11"/>
                </a:lnTo>
                <a:lnTo>
                  <a:pt x="97" y="8"/>
                </a:lnTo>
                <a:lnTo>
                  <a:pt x="96" y="5"/>
                </a:lnTo>
                <a:lnTo>
                  <a:pt x="96" y="0"/>
                </a:lnTo>
                <a:lnTo>
                  <a:pt x="126" y="4"/>
                </a:lnTo>
                <a:lnTo>
                  <a:pt x="154" y="7"/>
                </a:lnTo>
                <a:lnTo>
                  <a:pt x="167" y="10"/>
                </a:lnTo>
                <a:lnTo>
                  <a:pt x="180" y="12"/>
                </a:lnTo>
                <a:lnTo>
                  <a:pt x="192" y="16"/>
                </a:lnTo>
                <a:lnTo>
                  <a:pt x="204" y="20"/>
                </a:lnTo>
                <a:lnTo>
                  <a:pt x="209" y="23"/>
                </a:lnTo>
                <a:lnTo>
                  <a:pt x="214" y="27"/>
                </a:lnTo>
                <a:lnTo>
                  <a:pt x="218" y="32"/>
                </a:lnTo>
                <a:lnTo>
                  <a:pt x="221" y="36"/>
                </a:lnTo>
                <a:lnTo>
                  <a:pt x="228" y="47"/>
                </a:lnTo>
                <a:lnTo>
                  <a:pt x="232" y="58"/>
                </a:lnTo>
                <a:lnTo>
                  <a:pt x="237" y="70"/>
                </a:lnTo>
                <a:lnTo>
                  <a:pt x="243" y="79"/>
                </a:lnTo>
                <a:lnTo>
                  <a:pt x="245" y="84"/>
                </a:lnTo>
                <a:lnTo>
                  <a:pt x="249" y="88"/>
                </a:lnTo>
                <a:lnTo>
                  <a:pt x="254" y="91"/>
                </a:lnTo>
                <a:lnTo>
                  <a:pt x="258" y="93"/>
                </a:lnTo>
                <a:lnTo>
                  <a:pt x="267" y="97"/>
                </a:lnTo>
                <a:lnTo>
                  <a:pt x="274" y="98"/>
                </a:lnTo>
                <a:lnTo>
                  <a:pt x="283" y="97"/>
                </a:lnTo>
                <a:lnTo>
                  <a:pt x="290" y="96"/>
                </a:lnTo>
                <a:lnTo>
                  <a:pt x="299" y="94"/>
                </a:lnTo>
                <a:lnTo>
                  <a:pt x="307" y="93"/>
                </a:lnTo>
                <a:lnTo>
                  <a:pt x="315" y="94"/>
                </a:lnTo>
                <a:lnTo>
                  <a:pt x="324" y="98"/>
                </a:lnTo>
                <a:lnTo>
                  <a:pt x="331" y="102"/>
                </a:lnTo>
                <a:lnTo>
                  <a:pt x="338" y="107"/>
                </a:lnTo>
                <a:lnTo>
                  <a:pt x="341" y="113"/>
                </a:lnTo>
                <a:lnTo>
                  <a:pt x="343" y="119"/>
                </a:lnTo>
                <a:lnTo>
                  <a:pt x="344" y="126"/>
                </a:lnTo>
                <a:lnTo>
                  <a:pt x="346" y="131"/>
                </a:lnTo>
                <a:lnTo>
                  <a:pt x="350" y="138"/>
                </a:lnTo>
                <a:lnTo>
                  <a:pt x="354" y="1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4238795" y="2589637"/>
            <a:ext cx="353153" cy="224356"/>
          </a:xfrm>
          <a:custGeom>
            <a:avLst/>
            <a:gdLst>
              <a:gd name="T0" fmla="*/ 31 w 339"/>
              <a:gd name="T1" fmla="*/ 143 h 216"/>
              <a:gd name="T2" fmla="*/ 38 w 339"/>
              <a:gd name="T3" fmla="*/ 135 h 216"/>
              <a:gd name="T4" fmla="*/ 42 w 339"/>
              <a:gd name="T5" fmla="*/ 128 h 216"/>
              <a:gd name="T6" fmla="*/ 42 w 339"/>
              <a:gd name="T7" fmla="*/ 118 h 216"/>
              <a:gd name="T8" fmla="*/ 42 w 339"/>
              <a:gd name="T9" fmla="*/ 110 h 216"/>
              <a:gd name="T10" fmla="*/ 42 w 339"/>
              <a:gd name="T11" fmla="*/ 90 h 216"/>
              <a:gd name="T12" fmla="*/ 47 w 339"/>
              <a:gd name="T13" fmla="*/ 58 h 216"/>
              <a:gd name="T14" fmla="*/ 55 w 339"/>
              <a:gd name="T15" fmla="*/ 34 h 216"/>
              <a:gd name="T16" fmla="*/ 62 w 339"/>
              <a:gd name="T17" fmla="*/ 20 h 216"/>
              <a:gd name="T18" fmla="*/ 73 w 339"/>
              <a:gd name="T19" fmla="*/ 9 h 216"/>
              <a:gd name="T20" fmla="*/ 87 w 339"/>
              <a:gd name="T21" fmla="*/ 1 h 216"/>
              <a:gd name="T22" fmla="*/ 103 w 339"/>
              <a:gd name="T23" fmla="*/ 16 h 216"/>
              <a:gd name="T24" fmla="*/ 116 w 339"/>
              <a:gd name="T25" fmla="*/ 36 h 216"/>
              <a:gd name="T26" fmla="*/ 129 w 339"/>
              <a:gd name="T27" fmla="*/ 40 h 216"/>
              <a:gd name="T28" fmla="*/ 143 w 339"/>
              <a:gd name="T29" fmla="*/ 41 h 216"/>
              <a:gd name="T30" fmla="*/ 158 w 339"/>
              <a:gd name="T31" fmla="*/ 53 h 216"/>
              <a:gd name="T32" fmla="*/ 181 w 339"/>
              <a:gd name="T33" fmla="*/ 65 h 216"/>
              <a:gd name="T34" fmla="*/ 213 w 339"/>
              <a:gd name="T35" fmla="*/ 74 h 216"/>
              <a:gd name="T36" fmla="*/ 236 w 339"/>
              <a:gd name="T37" fmla="*/ 84 h 216"/>
              <a:gd name="T38" fmla="*/ 249 w 339"/>
              <a:gd name="T39" fmla="*/ 95 h 216"/>
              <a:gd name="T40" fmla="*/ 261 w 339"/>
              <a:gd name="T41" fmla="*/ 119 h 216"/>
              <a:gd name="T42" fmla="*/ 277 w 339"/>
              <a:gd name="T43" fmla="*/ 138 h 216"/>
              <a:gd name="T44" fmla="*/ 297 w 339"/>
              <a:gd name="T45" fmla="*/ 146 h 216"/>
              <a:gd name="T46" fmla="*/ 316 w 339"/>
              <a:gd name="T47" fmla="*/ 150 h 216"/>
              <a:gd name="T48" fmla="*/ 329 w 339"/>
              <a:gd name="T49" fmla="*/ 154 h 216"/>
              <a:gd name="T50" fmla="*/ 335 w 339"/>
              <a:gd name="T51" fmla="*/ 160 h 216"/>
              <a:gd name="T52" fmla="*/ 325 w 339"/>
              <a:gd name="T53" fmla="*/ 171 h 216"/>
              <a:gd name="T54" fmla="*/ 305 w 339"/>
              <a:gd name="T55" fmla="*/ 179 h 216"/>
              <a:gd name="T56" fmla="*/ 292 w 339"/>
              <a:gd name="T57" fmla="*/ 181 h 216"/>
              <a:gd name="T58" fmla="*/ 271 w 339"/>
              <a:gd name="T59" fmla="*/ 183 h 216"/>
              <a:gd name="T60" fmla="*/ 250 w 339"/>
              <a:gd name="T61" fmla="*/ 183 h 216"/>
              <a:gd name="T62" fmla="*/ 232 w 339"/>
              <a:gd name="T63" fmla="*/ 176 h 216"/>
              <a:gd name="T64" fmla="*/ 190 w 339"/>
              <a:gd name="T65" fmla="*/ 148 h 216"/>
              <a:gd name="T66" fmla="*/ 175 w 339"/>
              <a:gd name="T67" fmla="*/ 147 h 216"/>
              <a:gd name="T68" fmla="*/ 169 w 339"/>
              <a:gd name="T69" fmla="*/ 161 h 216"/>
              <a:gd name="T70" fmla="*/ 162 w 339"/>
              <a:gd name="T71" fmla="*/ 174 h 216"/>
              <a:gd name="T72" fmla="*/ 150 w 339"/>
              <a:gd name="T73" fmla="*/ 185 h 216"/>
              <a:gd name="T74" fmla="*/ 137 w 339"/>
              <a:gd name="T75" fmla="*/ 193 h 216"/>
              <a:gd name="T76" fmla="*/ 124 w 339"/>
              <a:gd name="T77" fmla="*/ 200 h 216"/>
              <a:gd name="T78" fmla="*/ 111 w 339"/>
              <a:gd name="T79" fmla="*/ 203 h 216"/>
              <a:gd name="T80" fmla="*/ 100 w 339"/>
              <a:gd name="T81" fmla="*/ 203 h 216"/>
              <a:gd name="T82" fmla="*/ 92 w 339"/>
              <a:gd name="T83" fmla="*/ 206 h 216"/>
              <a:gd name="T84" fmla="*/ 89 w 339"/>
              <a:gd name="T85" fmla="*/ 214 h 216"/>
              <a:gd name="T86" fmla="*/ 86 w 339"/>
              <a:gd name="T87" fmla="*/ 216 h 216"/>
              <a:gd name="T88" fmla="*/ 76 w 339"/>
              <a:gd name="T89" fmla="*/ 216 h 216"/>
              <a:gd name="T90" fmla="*/ 69 w 339"/>
              <a:gd name="T91" fmla="*/ 210 h 216"/>
              <a:gd name="T92" fmla="*/ 69 w 339"/>
              <a:gd name="T93" fmla="*/ 194 h 216"/>
              <a:gd name="T94" fmla="*/ 62 w 339"/>
              <a:gd name="T95" fmla="*/ 180 h 216"/>
              <a:gd name="T96" fmla="*/ 41 w 339"/>
              <a:gd name="T97" fmla="*/ 179 h 216"/>
              <a:gd name="T98" fmla="*/ 13 w 339"/>
              <a:gd name="T99" fmla="*/ 181 h 216"/>
              <a:gd name="T100" fmla="*/ 1 w 339"/>
              <a:gd name="T101" fmla="*/ 173 h 216"/>
              <a:gd name="T102" fmla="*/ 6 w 339"/>
              <a:gd name="T103" fmla="*/ 160 h 216"/>
              <a:gd name="T104" fmla="*/ 18 w 339"/>
              <a:gd name="T105" fmla="*/ 15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9" h="216">
                <a:moveTo>
                  <a:pt x="22" y="148"/>
                </a:moveTo>
                <a:lnTo>
                  <a:pt x="31" y="143"/>
                </a:lnTo>
                <a:lnTo>
                  <a:pt x="36" y="138"/>
                </a:lnTo>
                <a:lnTo>
                  <a:pt x="38" y="135"/>
                </a:lnTo>
                <a:lnTo>
                  <a:pt x="41" y="133"/>
                </a:lnTo>
                <a:lnTo>
                  <a:pt x="42" y="128"/>
                </a:lnTo>
                <a:lnTo>
                  <a:pt x="42" y="125"/>
                </a:lnTo>
                <a:lnTo>
                  <a:pt x="42" y="118"/>
                </a:lnTo>
                <a:lnTo>
                  <a:pt x="42" y="113"/>
                </a:lnTo>
                <a:lnTo>
                  <a:pt x="42" y="110"/>
                </a:lnTo>
                <a:lnTo>
                  <a:pt x="42" y="102"/>
                </a:lnTo>
                <a:lnTo>
                  <a:pt x="42" y="90"/>
                </a:lnTo>
                <a:lnTo>
                  <a:pt x="44" y="74"/>
                </a:lnTo>
                <a:lnTo>
                  <a:pt x="47" y="58"/>
                </a:lnTo>
                <a:lnTo>
                  <a:pt x="51" y="42"/>
                </a:lnTo>
                <a:lnTo>
                  <a:pt x="55" y="34"/>
                </a:lnTo>
                <a:lnTo>
                  <a:pt x="58" y="27"/>
                </a:lnTo>
                <a:lnTo>
                  <a:pt x="62" y="20"/>
                </a:lnTo>
                <a:lnTo>
                  <a:pt x="68" y="14"/>
                </a:lnTo>
                <a:lnTo>
                  <a:pt x="73" y="9"/>
                </a:lnTo>
                <a:lnTo>
                  <a:pt x="80" y="5"/>
                </a:lnTo>
                <a:lnTo>
                  <a:pt x="87" y="1"/>
                </a:lnTo>
                <a:lnTo>
                  <a:pt x="95" y="0"/>
                </a:lnTo>
                <a:lnTo>
                  <a:pt x="103" y="16"/>
                </a:lnTo>
                <a:lnTo>
                  <a:pt x="110" y="27"/>
                </a:lnTo>
                <a:lnTo>
                  <a:pt x="116" y="36"/>
                </a:lnTo>
                <a:lnTo>
                  <a:pt x="122" y="48"/>
                </a:lnTo>
                <a:lnTo>
                  <a:pt x="129" y="40"/>
                </a:lnTo>
                <a:lnTo>
                  <a:pt x="137" y="33"/>
                </a:lnTo>
                <a:lnTo>
                  <a:pt x="143" y="41"/>
                </a:lnTo>
                <a:lnTo>
                  <a:pt x="151" y="48"/>
                </a:lnTo>
                <a:lnTo>
                  <a:pt x="158" y="53"/>
                </a:lnTo>
                <a:lnTo>
                  <a:pt x="166" y="58"/>
                </a:lnTo>
                <a:lnTo>
                  <a:pt x="181" y="65"/>
                </a:lnTo>
                <a:lnTo>
                  <a:pt x="197" y="69"/>
                </a:lnTo>
                <a:lnTo>
                  <a:pt x="213" y="74"/>
                </a:lnTo>
                <a:lnTo>
                  <a:pt x="228" y="80"/>
                </a:lnTo>
                <a:lnTo>
                  <a:pt x="236" y="84"/>
                </a:lnTo>
                <a:lnTo>
                  <a:pt x="243" y="90"/>
                </a:lnTo>
                <a:lnTo>
                  <a:pt x="249" y="95"/>
                </a:lnTo>
                <a:lnTo>
                  <a:pt x="255" y="102"/>
                </a:lnTo>
                <a:lnTo>
                  <a:pt x="261" y="119"/>
                </a:lnTo>
                <a:lnTo>
                  <a:pt x="266" y="133"/>
                </a:lnTo>
                <a:lnTo>
                  <a:pt x="277" y="138"/>
                </a:lnTo>
                <a:lnTo>
                  <a:pt x="287" y="143"/>
                </a:lnTo>
                <a:lnTo>
                  <a:pt x="297" y="146"/>
                </a:lnTo>
                <a:lnTo>
                  <a:pt x="307" y="148"/>
                </a:lnTo>
                <a:lnTo>
                  <a:pt x="316" y="150"/>
                </a:lnTo>
                <a:lnTo>
                  <a:pt x="325" y="153"/>
                </a:lnTo>
                <a:lnTo>
                  <a:pt x="329" y="154"/>
                </a:lnTo>
                <a:lnTo>
                  <a:pt x="332" y="158"/>
                </a:lnTo>
                <a:lnTo>
                  <a:pt x="335" y="160"/>
                </a:lnTo>
                <a:lnTo>
                  <a:pt x="339" y="163"/>
                </a:lnTo>
                <a:lnTo>
                  <a:pt x="325" y="171"/>
                </a:lnTo>
                <a:lnTo>
                  <a:pt x="312" y="177"/>
                </a:lnTo>
                <a:lnTo>
                  <a:pt x="305" y="179"/>
                </a:lnTo>
                <a:lnTo>
                  <a:pt x="299" y="180"/>
                </a:lnTo>
                <a:lnTo>
                  <a:pt x="292" y="181"/>
                </a:lnTo>
                <a:lnTo>
                  <a:pt x="286" y="183"/>
                </a:lnTo>
                <a:lnTo>
                  <a:pt x="271" y="183"/>
                </a:lnTo>
                <a:lnTo>
                  <a:pt x="260" y="183"/>
                </a:lnTo>
                <a:lnTo>
                  <a:pt x="250" y="183"/>
                </a:lnTo>
                <a:lnTo>
                  <a:pt x="239" y="183"/>
                </a:lnTo>
                <a:lnTo>
                  <a:pt x="232" y="176"/>
                </a:lnTo>
                <a:lnTo>
                  <a:pt x="211" y="163"/>
                </a:lnTo>
                <a:lnTo>
                  <a:pt x="190" y="148"/>
                </a:lnTo>
                <a:lnTo>
                  <a:pt x="176" y="140"/>
                </a:lnTo>
                <a:lnTo>
                  <a:pt x="175" y="147"/>
                </a:lnTo>
                <a:lnTo>
                  <a:pt x="172" y="154"/>
                </a:lnTo>
                <a:lnTo>
                  <a:pt x="169" y="161"/>
                </a:lnTo>
                <a:lnTo>
                  <a:pt x="166" y="167"/>
                </a:lnTo>
                <a:lnTo>
                  <a:pt x="162" y="174"/>
                </a:lnTo>
                <a:lnTo>
                  <a:pt x="156" y="179"/>
                </a:lnTo>
                <a:lnTo>
                  <a:pt x="150" y="185"/>
                </a:lnTo>
                <a:lnTo>
                  <a:pt x="143" y="189"/>
                </a:lnTo>
                <a:lnTo>
                  <a:pt x="137" y="193"/>
                </a:lnTo>
                <a:lnTo>
                  <a:pt x="130" y="197"/>
                </a:lnTo>
                <a:lnTo>
                  <a:pt x="124" y="200"/>
                </a:lnTo>
                <a:lnTo>
                  <a:pt x="117" y="202"/>
                </a:lnTo>
                <a:lnTo>
                  <a:pt x="111" y="203"/>
                </a:lnTo>
                <a:lnTo>
                  <a:pt x="105" y="203"/>
                </a:lnTo>
                <a:lnTo>
                  <a:pt x="100" y="203"/>
                </a:lnTo>
                <a:lnTo>
                  <a:pt x="95" y="201"/>
                </a:lnTo>
                <a:lnTo>
                  <a:pt x="92" y="206"/>
                </a:lnTo>
                <a:lnTo>
                  <a:pt x="90" y="212"/>
                </a:lnTo>
                <a:lnTo>
                  <a:pt x="89" y="214"/>
                </a:lnTo>
                <a:lnTo>
                  <a:pt x="88" y="215"/>
                </a:lnTo>
                <a:lnTo>
                  <a:pt x="86" y="216"/>
                </a:lnTo>
                <a:lnTo>
                  <a:pt x="84" y="216"/>
                </a:lnTo>
                <a:lnTo>
                  <a:pt x="76" y="216"/>
                </a:lnTo>
                <a:lnTo>
                  <a:pt x="72" y="213"/>
                </a:lnTo>
                <a:lnTo>
                  <a:pt x="69" y="210"/>
                </a:lnTo>
                <a:lnTo>
                  <a:pt x="68" y="205"/>
                </a:lnTo>
                <a:lnTo>
                  <a:pt x="69" y="194"/>
                </a:lnTo>
                <a:lnTo>
                  <a:pt x="72" y="183"/>
                </a:lnTo>
                <a:lnTo>
                  <a:pt x="62" y="180"/>
                </a:lnTo>
                <a:lnTo>
                  <a:pt x="51" y="179"/>
                </a:lnTo>
                <a:lnTo>
                  <a:pt x="41" y="179"/>
                </a:lnTo>
                <a:lnTo>
                  <a:pt x="30" y="179"/>
                </a:lnTo>
                <a:lnTo>
                  <a:pt x="13" y="181"/>
                </a:lnTo>
                <a:lnTo>
                  <a:pt x="0" y="183"/>
                </a:lnTo>
                <a:lnTo>
                  <a:pt x="1" y="173"/>
                </a:lnTo>
                <a:lnTo>
                  <a:pt x="3" y="165"/>
                </a:lnTo>
                <a:lnTo>
                  <a:pt x="6" y="160"/>
                </a:lnTo>
                <a:lnTo>
                  <a:pt x="10" y="157"/>
                </a:lnTo>
                <a:lnTo>
                  <a:pt x="18" y="152"/>
                </a:lnTo>
                <a:lnTo>
                  <a:pt x="22" y="1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0" name="Freeform 49"/>
          <p:cNvSpPr>
            <a:spLocks/>
          </p:cNvSpPr>
          <p:nvPr/>
        </p:nvSpPr>
        <p:spPr bwMode="auto">
          <a:xfrm>
            <a:off x="4743595" y="2388133"/>
            <a:ext cx="112178" cy="87249"/>
          </a:xfrm>
          <a:custGeom>
            <a:avLst/>
            <a:gdLst>
              <a:gd name="T0" fmla="*/ 109 w 109"/>
              <a:gd name="T1" fmla="*/ 47 h 84"/>
              <a:gd name="T2" fmla="*/ 108 w 109"/>
              <a:gd name="T3" fmla="*/ 51 h 84"/>
              <a:gd name="T4" fmla="*/ 107 w 109"/>
              <a:gd name="T5" fmla="*/ 55 h 84"/>
              <a:gd name="T6" fmla="*/ 105 w 109"/>
              <a:gd name="T7" fmla="*/ 58 h 84"/>
              <a:gd name="T8" fmla="*/ 102 w 109"/>
              <a:gd name="T9" fmla="*/ 63 h 84"/>
              <a:gd name="T10" fmla="*/ 94 w 109"/>
              <a:gd name="T11" fmla="*/ 69 h 84"/>
              <a:gd name="T12" fmla="*/ 85 w 109"/>
              <a:gd name="T13" fmla="*/ 75 h 84"/>
              <a:gd name="T14" fmla="*/ 74 w 109"/>
              <a:gd name="T15" fmla="*/ 79 h 84"/>
              <a:gd name="T16" fmla="*/ 63 w 109"/>
              <a:gd name="T17" fmla="*/ 82 h 84"/>
              <a:gd name="T18" fmla="*/ 53 w 109"/>
              <a:gd name="T19" fmla="*/ 84 h 84"/>
              <a:gd name="T20" fmla="*/ 45 w 109"/>
              <a:gd name="T21" fmla="*/ 84 h 84"/>
              <a:gd name="T22" fmla="*/ 35 w 109"/>
              <a:gd name="T23" fmla="*/ 83 h 84"/>
              <a:gd name="T24" fmla="*/ 26 w 109"/>
              <a:gd name="T25" fmla="*/ 81 h 84"/>
              <a:gd name="T26" fmla="*/ 19 w 109"/>
              <a:gd name="T27" fmla="*/ 78 h 84"/>
              <a:gd name="T28" fmla="*/ 12 w 109"/>
              <a:gd name="T29" fmla="*/ 73 h 84"/>
              <a:gd name="T30" fmla="*/ 7 w 109"/>
              <a:gd name="T31" fmla="*/ 67 h 84"/>
              <a:gd name="T32" fmla="*/ 4 w 109"/>
              <a:gd name="T33" fmla="*/ 61 h 84"/>
              <a:gd name="T34" fmla="*/ 1 w 109"/>
              <a:gd name="T35" fmla="*/ 54 h 84"/>
              <a:gd name="T36" fmla="*/ 0 w 109"/>
              <a:gd name="T37" fmla="*/ 47 h 84"/>
              <a:gd name="T38" fmla="*/ 0 w 109"/>
              <a:gd name="T39" fmla="*/ 41 h 84"/>
              <a:gd name="T40" fmla="*/ 1 w 109"/>
              <a:gd name="T41" fmla="*/ 36 h 84"/>
              <a:gd name="T42" fmla="*/ 4 w 109"/>
              <a:gd name="T43" fmla="*/ 30 h 84"/>
              <a:gd name="T44" fmla="*/ 5 w 109"/>
              <a:gd name="T45" fmla="*/ 25 h 84"/>
              <a:gd name="T46" fmla="*/ 8 w 109"/>
              <a:gd name="T47" fmla="*/ 21 h 84"/>
              <a:gd name="T48" fmla="*/ 10 w 109"/>
              <a:gd name="T49" fmla="*/ 17 h 84"/>
              <a:gd name="T50" fmla="*/ 13 w 109"/>
              <a:gd name="T51" fmla="*/ 13 h 84"/>
              <a:gd name="T52" fmla="*/ 18 w 109"/>
              <a:gd name="T53" fmla="*/ 11 h 84"/>
              <a:gd name="T54" fmla="*/ 25 w 109"/>
              <a:gd name="T55" fmla="*/ 5 h 84"/>
              <a:gd name="T56" fmla="*/ 35 w 109"/>
              <a:gd name="T57" fmla="*/ 2 h 84"/>
              <a:gd name="T58" fmla="*/ 45 w 109"/>
              <a:gd name="T59" fmla="*/ 1 h 84"/>
              <a:gd name="T60" fmla="*/ 54 w 109"/>
              <a:gd name="T61" fmla="*/ 0 h 84"/>
              <a:gd name="T62" fmla="*/ 65 w 109"/>
              <a:gd name="T63" fmla="*/ 2 h 84"/>
              <a:gd name="T64" fmla="*/ 75 w 109"/>
              <a:gd name="T65" fmla="*/ 4 h 84"/>
              <a:gd name="T66" fmla="*/ 83 w 109"/>
              <a:gd name="T67" fmla="*/ 9 h 84"/>
              <a:gd name="T68" fmla="*/ 92 w 109"/>
              <a:gd name="T69" fmla="*/ 14 h 84"/>
              <a:gd name="T70" fmla="*/ 99 w 109"/>
              <a:gd name="T71" fmla="*/ 21 h 84"/>
              <a:gd name="T72" fmla="*/ 104 w 109"/>
              <a:gd name="T73" fmla="*/ 28 h 84"/>
              <a:gd name="T74" fmla="*/ 106 w 109"/>
              <a:gd name="T75" fmla="*/ 33 h 84"/>
              <a:gd name="T76" fmla="*/ 107 w 109"/>
              <a:gd name="T77" fmla="*/ 37 h 84"/>
              <a:gd name="T78" fmla="*/ 108 w 109"/>
              <a:gd name="T79" fmla="*/ 42 h 84"/>
              <a:gd name="T80" fmla="*/ 109 w 109"/>
              <a:gd name="T81" fmla="*/ 47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9" h="84">
                <a:moveTo>
                  <a:pt x="109" y="47"/>
                </a:moveTo>
                <a:lnTo>
                  <a:pt x="108" y="51"/>
                </a:lnTo>
                <a:lnTo>
                  <a:pt x="107" y="55"/>
                </a:lnTo>
                <a:lnTo>
                  <a:pt x="105" y="58"/>
                </a:lnTo>
                <a:lnTo>
                  <a:pt x="102" y="63"/>
                </a:lnTo>
                <a:lnTo>
                  <a:pt x="94" y="69"/>
                </a:lnTo>
                <a:lnTo>
                  <a:pt x="85" y="75"/>
                </a:lnTo>
                <a:lnTo>
                  <a:pt x="74" y="79"/>
                </a:lnTo>
                <a:lnTo>
                  <a:pt x="63" y="82"/>
                </a:lnTo>
                <a:lnTo>
                  <a:pt x="53" y="84"/>
                </a:lnTo>
                <a:lnTo>
                  <a:pt x="45" y="84"/>
                </a:lnTo>
                <a:lnTo>
                  <a:pt x="35" y="83"/>
                </a:lnTo>
                <a:lnTo>
                  <a:pt x="26" y="81"/>
                </a:lnTo>
                <a:lnTo>
                  <a:pt x="19" y="78"/>
                </a:lnTo>
                <a:lnTo>
                  <a:pt x="12" y="73"/>
                </a:lnTo>
                <a:lnTo>
                  <a:pt x="7" y="67"/>
                </a:lnTo>
                <a:lnTo>
                  <a:pt x="4" y="61"/>
                </a:lnTo>
                <a:lnTo>
                  <a:pt x="1" y="54"/>
                </a:lnTo>
                <a:lnTo>
                  <a:pt x="0" y="47"/>
                </a:lnTo>
                <a:lnTo>
                  <a:pt x="0" y="41"/>
                </a:lnTo>
                <a:lnTo>
                  <a:pt x="1" y="36"/>
                </a:lnTo>
                <a:lnTo>
                  <a:pt x="4" y="30"/>
                </a:lnTo>
                <a:lnTo>
                  <a:pt x="5" y="25"/>
                </a:lnTo>
                <a:lnTo>
                  <a:pt x="8" y="21"/>
                </a:lnTo>
                <a:lnTo>
                  <a:pt x="10" y="17"/>
                </a:lnTo>
                <a:lnTo>
                  <a:pt x="13" y="13"/>
                </a:lnTo>
                <a:lnTo>
                  <a:pt x="18" y="11"/>
                </a:lnTo>
                <a:lnTo>
                  <a:pt x="25" y="5"/>
                </a:lnTo>
                <a:lnTo>
                  <a:pt x="35" y="2"/>
                </a:lnTo>
                <a:lnTo>
                  <a:pt x="45" y="1"/>
                </a:lnTo>
                <a:lnTo>
                  <a:pt x="54" y="0"/>
                </a:lnTo>
                <a:lnTo>
                  <a:pt x="65" y="2"/>
                </a:lnTo>
                <a:lnTo>
                  <a:pt x="75" y="4"/>
                </a:lnTo>
                <a:lnTo>
                  <a:pt x="83" y="9"/>
                </a:lnTo>
                <a:lnTo>
                  <a:pt x="92" y="14"/>
                </a:lnTo>
                <a:lnTo>
                  <a:pt x="99" y="21"/>
                </a:lnTo>
                <a:lnTo>
                  <a:pt x="104" y="28"/>
                </a:lnTo>
                <a:lnTo>
                  <a:pt x="106" y="33"/>
                </a:lnTo>
                <a:lnTo>
                  <a:pt x="107" y="37"/>
                </a:lnTo>
                <a:lnTo>
                  <a:pt x="108" y="42"/>
                </a:lnTo>
                <a:lnTo>
                  <a:pt x="109" y="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>
            <a:off x="4415370" y="2826457"/>
            <a:ext cx="91404" cy="70631"/>
          </a:xfrm>
          <a:custGeom>
            <a:avLst/>
            <a:gdLst>
              <a:gd name="T0" fmla="*/ 40 w 89"/>
              <a:gd name="T1" fmla="*/ 2 h 67"/>
              <a:gd name="T2" fmla="*/ 61 w 89"/>
              <a:gd name="T3" fmla="*/ 0 h 67"/>
              <a:gd name="T4" fmla="*/ 70 w 89"/>
              <a:gd name="T5" fmla="*/ 1 h 67"/>
              <a:gd name="T6" fmla="*/ 78 w 89"/>
              <a:gd name="T7" fmla="*/ 3 h 67"/>
              <a:gd name="T8" fmla="*/ 89 w 89"/>
              <a:gd name="T9" fmla="*/ 10 h 67"/>
              <a:gd name="T10" fmla="*/ 81 w 89"/>
              <a:gd name="T11" fmla="*/ 17 h 67"/>
              <a:gd name="T12" fmla="*/ 71 w 89"/>
              <a:gd name="T13" fmla="*/ 26 h 67"/>
              <a:gd name="T14" fmla="*/ 61 w 89"/>
              <a:gd name="T15" fmla="*/ 36 h 67"/>
              <a:gd name="T16" fmla="*/ 49 w 89"/>
              <a:gd name="T17" fmla="*/ 44 h 67"/>
              <a:gd name="T18" fmla="*/ 36 w 89"/>
              <a:gd name="T19" fmla="*/ 52 h 67"/>
              <a:gd name="T20" fmla="*/ 24 w 89"/>
              <a:gd name="T21" fmla="*/ 58 h 67"/>
              <a:gd name="T22" fmla="*/ 12 w 89"/>
              <a:gd name="T23" fmla="*/ 64 h 67"/>
              <a:gd name="T24" fmla="*/ 0 w 89"/>
              <a:gd name="T25" fmla="*/ 67 h 67"/>
              <a:gd name="T26" fmla="*/ 0 w 89"/>
              <a:gd name="T27" fmla="*/ 47 h 67"/>
              <a:gd name="T28" fmla="*/ 0 w 89"/>
              <a:gd name="T29" fmla="*/ 44 h 67"/>
              <a:gd name="T30" fmla="*/ 13 w 89"/>
              <a:gd name="T31" fmla="*/ 31 h 67"/>
              <a:gd name="T32" fmla="*/ 25 w 89"/>
              <a:gd name="T33" fmla="*/ 21 h 67"/>
              <a:gd name="T34" fmla="*/ 30 w 89"/>
              <a:gd name="T35" fmla="*/ 15 h 67"/>
              <a:gd name="T36" fmla="*/ 35 w 89"/>
              <a:gd name="T37" fmla="*/ 11 h 67"/>
              <a:gd name="T38" fmla="*/ 38 w 89"/>
              <a:gd name="T39" fmla="*/ 6 h 67"/>
              <a:gd name="T40" fmla="*/ 40 w 89"/>
              <a:gd name="T41" fmla="*/ 2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9" h="67">
                <a:moveTo>
                  <a:pt x="40" y="2"/>
                </a:moveTo>
                <a:lnTo>
                  <a:pt x="61" y="0"/>
                </a:lnTo>
                <a:lnTo>
                  <a:pt x="70" y="1"/>
                </a:lnTo>
                <a:lnTo>
                  <a:pt x="78" y="3"/>
                </a:lnTo>
                <a:lnTo>
                  <a:pt x="89" y="10"/>
                </a:lnTo>
                <a:lnTo>
                  <a:pt x="81" y="17"/>
                </a:lnTo>
                <a:lnTo>
                  <a:pt x="71" y="26"/>
                </a:lnTo>
                <a:lnTo>
                  <a:pt x="61" y="36"/>
                </a:lnTo>
                <a:lnTo>
                  <a:pt x="49" y="44"/>
                </a:lnTo>
                <a:lnTo>
                  <a:pt x="36" y="52"/>
                </a:lnTo>
                <a:lnTo>
                  <a:pt x="24" y="58"/>
                </a:lnTo>
                <a:lnTo>
                  <a:pt x="12" y="64"/>
                </a:lnTo>
                <a:lnTo>
                  <a:pt x="0" y="67"/>
                </a:lnTo>
                <a:lnTo>
                  <a:pt x="0" y="47"/>
                </a:lnTo>
                <a:lnTo>
                  <a:pt x="0" y="44"/>
                </a:lnTo>
                <a:lnTo>
                  <a:pt x="13" y="31"/>
                </a:lnTo>
                <a:lnTo>
                  <a:pt x="25" y="21"/>
                </a:lnTo>
                <a:lnTo>
                  <a:pt x="30" y="15"/>
                </a:lnTo>
                <a:lnTo>
                  <a:pt x="35" y="11"/>
                </a:lnTo>
                <a:lnTo>
                  <a:pt x="38" y="6"/>
                </a:lnTo>
                <a:lnTo>
                  <a:pt x="4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4560786" y="1872946"/>
            <a:ext cx="234742" cy="97637"/>
          </a:xfrm>
          <a:custGeom>
            <a:avLst/>
            <a:gdLst>
              <a:gd name="T0" fmla="*/ 73 w 227"/>
              <a:gd name="T1" fmla="*/ 96 h 96"/>
              <a:gd name="T2" fmla="*/ 51 w 227"/>
              <a:gd name="T3" fmla="*/ 92 h 96"/>
              <a:gd name="T4" fmla="*/ 40 w 227"/>
              <a:gd name="T5" fmla="*/ 87 h 96"/>
              <a:gd name="T6" fmla="*/ 35 w 227"/>
              <a:gd name="T7" fmla="*/ 82 h 96"/>
              <a:gd name="T8" fmla="*/ 32 w 227"/>
              <a:gd name="T9" fmla="*/ 75 h 96"/>
              <a:gd name="T10" fmla="*/ 33 w 227"/>
              <a:gd name="T11" fmla="*/ 66 h 96"/>
              <a:gd name="T12" fmla="*/ 23 w 227"/>
              <a:gd name="T13" fmla="*/ 53 h 96"/>
              <a:gd name="T14" fmla="*/ 7 w 227"/>
              <a:gd name="T15" fmla="*/ 42 h 96"/>
              <a:gd name="T16" fmla="*/ 1 w 227"/>
              <a:gd name="T17" fmla="*/ 31 h 96"/>
              <a:gd name="T18" fmla="*/ 1 w 227"/>
              <a:gd name="T19" fmla="*/ 19 h 96"/>
              <a:gd name="T20" fmla="*/ 6 w 227"/>
              <a:gd name="T21" fmla="*/ 10 h 96"/>
              <a:gd name="T22" fmla="*/ 14 w 227"/>
              <a:gd name="T23" fmla="*/ 4 h 96"/>
              <a:gd name="T24" fmla="*/ 25 w 227"/>
              <a:gd name="T25" fmla="*/ 2 h 96"/>
              <a:gd name="T26" fmla="*/ 44 w 227"/>
              <a:gd name="T27" fmla="*/ 2 h 96"/>
              <a:gd name="T28" fmla="*/ 64 w 227"/>
              <a:gd name="T29" fmla="*/ 5 h 96"/>
              <a:gd name="T30" fmla="*/ 82 w 227"/>
              <a:gd name="T31" fmla="*/ 9 h 96"/>
              <a:gd name="T32" fmla="*/ 102 w 227"/>
              <a:gd name="T33" fmla="*/ 12 h 96"/>
              <a:gd name="T34" fmla="*/ 122 w 227"/>
              <a:gd name="T35" fmla="*/ 12 h 96"/>
              <a:gd name="T36" fmla="*/ 139 w 227"/>
              <a:gd name="T37" fmla="*/ 16 h 96"/>
              <a:gd name="T38" fmla="*/ 161 w 227"/>
              <a:gd name="T39" fmla="*/ 25 h 96"/>
              <a:gd name="T40" fmla="*/ 203 w 227"/>
              <a:gd name="T41" fmla="*/ 51 h 96"/>
              <a:gd name="T42" fmla="*/ 225 w 227"/>
              <a:gd name="T43" fmla="*/ 71 h 96"/>
              <a:gd name="T44" fmla="*/ 220 w 227"/>
              <a:gd name="T45" fmla="*/ 81 h 96"/>
              <a:gd name="T46" fmla="*/ 212 w 227"/>
              <a:gd name="T47" fmla="*/ 88 h 96"/>
              <a:gd name="T48" fmla="*/ 202 w 227"/>
              <a:gd name="T49" fmla="*/ 91 h 96"/>
              <a:gd name="T50" fmla="*/ 189 w 227"/>
              <a:gd name="T51" fmla="*/ 91 h 96"/>
              <a:gd name="T52" fmla="*/ 176 w 227"/>
              <a:gd name="T53" fmla="*/ 88 h 96"/>
              <a:gd name="T54" fmla="*/ 166 w 227"/>
              <a:gd name="T55" fmla="*/ 85 h 96"/>
              <a:gd name="T56" fmla="*/ 155 w 227"/>
              <a:gd name="T57" fmla="*/ 82 h 96"/>
              <a:gd name="T58" fmla="*/ 141 w 227"/>
              <a:gd name="T59" fmla="*/ 82 h 96"/>
              <a:gd name="T60" fmla="*/ 127 w 227"/>
              <a:gd name="T61" fmla="*/ 86 h 96"/>
              <a:gd name="T62" fmla="*/ 113 w 227"/>
              <a:gd name="T63" fmla="*/ 91 h 96"/>
              <a:gd name="T64" fmla="*/ 94 w 227"/>
              <a:gd name="T6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7" h="96">
                <a:moveTo>
                  <a:pt x="84" y="96"/>
                </a:moveTo>
                <a:lnTo>
                  <a:pt x="73" y="96"/>
                </a:lnTo>
                <a:lnTo>
                  <a:pt x="62" y="95"/>
                </a:lnTo>
                <a:lnTo>
                  <a:pt x="51" y="92"/>
                </a:lnTo>
                <a:lnTo>
                  <a:pt x="44" y="89"/>
                </a:lnTo>
                <a:lnTo>
                  <a:pt x="40" y="87"/>
                </a:lnTo>
                <a:lnTo>
                  <a:pt x="37" y="85"/>
                </a:lnTo>
                <a:lnTo>
                  <a:pt x="35" y="82"/>
                </a:lnTo>
                <a:lnTo>
                  <a:pt x="33" y="78"/>
                </a:lnTo>
                <a:lnTo>
                  <a:pt x="32" y="75"/>
                </a:lnTo>
                <a:lnTo>
                  <a:pt x="32" y="71"/>
                </a:lnTo>
                <a:lnTo>
                  <a:pt x="33" y="66"/>
                </a:lnTo>
                <a:lnTo>
                  <a:pt x="34" y="62"/>
                </a:lnTo>
                <a:lnTo>
                  <a:pt x="23" y="53"/>
                </a:lnTo>
                <a:lnTo>
                  <a:pt x="11" y="46"/>
                </a:lnTo>
                <a:lnTo>
                  <a:pt x="7" y="42"/>
                </a:lnTo>
                <a:lnTo>
                  <a:pt x="4" y="36"/>
                </a:lnTo>
                <a:lnTo>
                  <a:pt x="1" y="31"/>
                </a:lnTo>
                <a:lnTo>
                  <a:pt x="0" y="24"/>
                </a:lnTo>
                <a:lnTo>
                  <a:pt x="1" y="19"/>
                </a:lnTo>
                <a:lnTo>
                  <a:pt x="3" y="13"/>
                </a:lnTo>
                <a:lnTo>
                  <a:pt x="6" y="10"/>
                </a:lnTo>
                <a:lnTo>
                  <a:pt x="10" y="7"/>
                </a:lnTo>
                <a:lnTo>
                  <a:pt x="14" y="4"/>
                </a:lnTo>
                <a:lnTo>
                  <a:pt x="20" y="3"/>
                </a:lnTo>
                <a:lnTo>
                  <a:pt x="25" y="2"/>
                </a:lnTo>
                <a:lnTo>
                  <a:pt x="31" y="0"/>
                </a:lnTo>
                <a:lnTo>
                  <a:pt x="44" y="2"/>
                </a:lnTo>
                <a:lnTo>
                  <a:pt x="54" y="3"/>
                </a:lnTo>
                <a:lnTo>
                  <a:pt x="64" y="5"/>
                </a:lnTo>
                <a:lnTo>
                  <a:pt x="74" y="7"/>
                </a:lnTo>
                <a:lnTo>
                  <a:pt x="82" y="9"/>
                </a:lnTo>
                <a:lnTo>
                  <a:pt x="92" y="10"/>
                </a:lnTo>
                <a:lnTo>
                  <a:pt x="102" y="12"/>
                </a:lnTo>
                <a:lnTo>
                  <a:pt x="114" y="12"/>
                </a:lnTo>
                <a:lnTo>
                  <a:pt x="122" y="12"/>
                </a:lnTo>
                <a:lnTo>
                  <a:pt x="130" y="15"/>
                </a:lnTo>
                <a:lnTo>
                  <a:pt x="139" y="16"/>
                </a:lnTo>
                <a:lnTo>
                  <a:pt x="146" y="19"/>
                </a:lnTo>
                <a:lnTo>
                  <a:pt x="161" y="25"/>
                </a:lnTo>
                <a:lnTo>
                  <a:pt x="176" y="33"/>
                </a:lnTo>
                <a:lnTo>
                  <a:pt x="203" y="51"/>
                </a:lnTo>
                <a:lnTo>
                  <a:pt x="227" y="65"/>
                </a:lnTo>
                <a:lnTo>
                  <a:pt x="225" y="71"/>
                </a:lnTo>
                <a:lnTo>
                  <a:pt x="223" y="76"/>
                </a:lnTo>
                <a:lnTo>
                  <a:pt x="220" y="81"/>
                </a:lnTo>
                <a:lnTo>
                  <a:pt x="216" y="85"/>
                </a:lnTo>
                <a:lnTo>
                  <a:pt x="212" y="88"/>
                </a:lnTo>
                <a:lnTo>
                  <a:pt x="208" y="90"/>
                </a:lnTo>
                <a:lnTo>
                  <a:pt x="202" y="91"/>
                </a:lnTo>
                <a:lnTo>
                  <a:pt x="197" y="92"/>
                </a:lnTo>
                <a:lnTo>
                  <a:pt x="189" y="91"/>
                </a:lnTo>
                <a:lnTo>
                  <a:pt x="183" y="90"/>
                </a:lnTo>
                <a:lnTo>
                  <a:pt x="176" y="88"/>
                </a:lnTo>
                <a:lnTo>
                  <a:pt x="171" y="87"/>
                </a:lnTo>
                <a:lnTo>
                  <a:pt x="166" y="85"/>
                </a:lnTo>
                <a:lnTo>
                  <a:pt x="160" y="83"/>
                </a:lnTo>
                <a:lnTo>
                  <a:pt x="155" y="82"/>
                </a:lnTo>
                <a:lnTo>
                  <a:pt x="148" y="81"/>
                </a:lnTo>
                <a:lnTo>
                  <a:pt x="141" y="82"/>
                </a:lnTo>
                <a:lnTo>
                  <a:pt x="134" y="83"/>
                </a:lnTo>
                <a:lnTo>
                  <a:pt x="127" y="86"/>
                </a:lnTo>
                <a:lnTo>
                  <a:pt x="120" y="88"/>
                </a:lnTo>
                <a:lnTo>
                  <a:pt x="113" y="91"/>
                </a:lnTo>
                <a:lnTo>
                  <a:pt x="104" y="94"/>
                </a:lnTo>
                <a:lnTo>
                  <a:pt x="94" y="96"/>
                </a:lnTo>
                <a:lnTo>
                  <a:pt x="84" y="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4581560" y="2876314"/>
            <a:ext cx="51934" cy="51935"/>
          </a:xfrm>
          <a:custGeom>
            <a:avLst/>
            <a:gdLst>
              <a:gd name="T0" fmla="*/ 51 w 51"/>
              <a:gd name="T1" fmla="*/ 15 h 49"/>
              <a:gd name="T2" fmla="*/ 45 w 51"/>
              <a:gd name="T3" fmla="*/ 24 h 49"/>
              <a:gd name="T4" fmla="*/ 40 w 51"/>
              <a:gd name="T5" fmla="*/ 36 h 49"/>
              <a:gd name="T6" fmla="*/ 37 w 51"/>
              <a:gd name="T7" fmla="*/ 42 h 49"/>
              <a:gd name="T8" fmla="*/ 32 w 51"/>
              <a:gd name="T9" fmla="*/ 45 h 49"/>
              <a:gd name="T10" fmla="*/ 28 w 51"/>
              <a:gd name="T11" fmla="*/ 48 h 49"/>
              <a:gd name="T12" fmla="*/ 21 w 51"/>
              <a:gd name="T13" fmla="*/ 49 h 49"/>
              <a:gd name="T14" fmla="*/ 0 w 51"/>
              <a:gd name="T15" fmla="*/ 26 h 49"/>
              <a:gd name="T16" fmla="*/ 0 w 51"/>
              <a:gd name="T17" fmla="*/ 20 h 49"/>
              <a:gd name="T18" fmla="*/ 1 w 51"/>
              <a:gd name="T19" fmla="*/ 16 h 49"/>
              <a:gd name="T20" fmla="*/ 3 w 51"/>
              <a:gd name="T21" fmla="*/ 11 h 49"/>
              <a:gd name="T22" fmla="*/ 5 w 51"/>
              <a:gd name="T23" fmla="*/ 8 h 49"/>
              <a:gd name="T24" fmla="*/ 9 w 51"/>
              <a:gd name="T25" fmla="*/ 5 h 49"/>
              <a:gd name="T26" fmla="*/ 12 w 51"/>
              <a:gd name="T27" fmla="*/ 3 h 49"/>
              <a:gd name="T28" fmla="*/ 16 w 51"/>
              <a:gd name="T29" fmla="*/ 1 h 49"/>
              <a:gd name="T30" fmla="*/ 19 w 51"/>
              <a:gd name="T31" fmla="*/ 0 h 49"/>
              <a:gd name="T32" fmla="*/ 24 w 51"/>
              <a:gd name="T33" fmla="*/ 0 h 49"/>
              <a:gd name="T34" fmla="*/ 28 w 51"/>
              <a:gd name="T35" fmla="*/ 0 h 49"/>
              <a:gd name="T36" fmla="*/ 32 w 51"/>
              <a:gd name="T37" fmla="*/ 1 h 49"/>
              <a:gd name="T38" fmla="*/ 37 w 51"/>
              <a:gd name="T39" fmla="*/ 2 h 49"/>
              <a:gd name="T40" fmla="*/ 40 w 51"/>
              <a:gd name="T41" fmla="*/ 4 h 49"/>
              <a:gd name="T42" fmla="*/ 44 w 51"/>
              <a:gd name="T43" fmla="*/ 7 h 49"/>
              <a:gd name="T44" fmla="*/ 47 w 51"/>
              <a:gd name="T45" fmla="*/ 10 h 49"/>
              <a:gd name="T46" fmla="*/ 51 w 51"/>
              <a:gd name="T47" fmla="*/ 1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1" h="49">
                <a:moveTo>
                  <a:pt x="51" y="15"/>
                </a:moveTo>
                <a:lnTo>
                  <a:pt x="45" y="24"/>
                </a:lnTo>
                <a:lnTo>
                  <a:pt x="40" y="36"/>
                </a:lnTo>
                <a:lnTo>
                  <a:pt x="37" y="42"/>
                </a:lnTo>
                <a:lnTo>
                  <a:pt x="32" y="45"/>
                </a:lnTo>
                <a:lnTo>
                  <a:pt x="28" y="48"/>
                </a:lnTo>
                <a:lnTo>
                  <a:pt x="21" y="49"/>
                </a:lnTo>
                <a:lnTo>
                  <a:pt x="0" y="26"/>
                </a:lnTo>
                <a:lnTo>
                  <a:pt x="0" y="20"/>
                </a:lnTo>
                <a:lnTo>
                  <a:pt x="1" y="16"/>
                </a:lnTo>
                <a:lnTo>
                  <a:pt x="3" y="11"/>
                </a:lnTo>
                <a:lnTo>
                  <a:pt x="5" y="8"/>
                </a:lnTo>
                <a:lnTo>
                  <a:pt x="9" y="5"/>
                </a:lnTo>
                <a:lnTo>
                  <a:pt x="12" y="3"/>
                </a:lnTo>
                <a:lnTo>
                  <a:pt x="16" y="1"/>
                </a:lnTo>
                <a:lnTo>
                  <a:pt x="19" y="0"/>
                </a:lnTo>
                <a:lnTo>
                  <a:pt x="24" y="0"/>
                </a:lnTo>
                <a:lnTo>
                  <a:pt x="28" y="0"/>
                </a:lnTo>
                <a:lnTo>
                  <a:pt x="32" y="1"/>
                </a:lnTo>
                <a:lnTo>
                  <a:pt x="37" y="2"/>
                </a:lnTo>
                <a:lnTo>
                  <a:pt x="40" y="4"/>
                </a:lnTo>
                <a:lnTo>
                  <a:pt x="44" y="7"/>
                </a:lnTo>
                <a:lnTo>
                  <a:pt x="47" y="10"/>
                </a:lnTo>
                <a:lnTo>
                  <a:pt x="51" y="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4872391" y="2394365"/>
            <a:ext cx="56088" cy="31161"/>
          </a:xfrm>
          <a:custGeom>
            <a:avLst/>
            <a:gdLst>
              <a:gd name="T0" fmla="*/ 19 w 54"/>
              <a:gd name="T1" fmla="*/ 30 h 30"/>
              <a:gd name="T2" fmla="*/ 11 w 54"/>
              <a:gd name="T3" fmla="*/ 29 h 30"/>
              <a:gd name="T4" fmla="*/ 5 w 54"/>
              <a:gd name="T5" fmla="*/ 27 h 30"/>
              <a:gd name="T6" fmla="*/ 3 w 54"/>
              <a:gd name="T7" fmla="*/ 24 h 30"/>
              <a:gd name="T8" fmla="*/ 1 w 54"/>
              <a:gd name="T9" fmla="*/ 22 h 30"/>
              <a:gd name="T10" fmla="*/ 1 w 54"/>
              <a:gd name="T11" fmla="*/ 19 h 30"/>
              <a:gd name="T12" fmla="*/ 0 w 54"/>
              <a:gd name="T13" fmla="*/ 15 h 30"/>
              <a:gd name="T14" fmla="*/ 19 w 54"/>
              <a:gd name="T15" fmla="*/ 0 h 30"/>
              <a:gd name="T16" fmla="*/ 24 w 54"/>
              <a:gd name="T17" fmla="*/ 1 h 30"/>
              <a:gd name="T18" fmla="*/ 31 w 54"/>
              <a:gd name="T19" fmla="*/ 3 h 30"/>
              <a:gd name="T20" fmla="*/ 36 w 54"/>
              <a:gd name="T21" fmla="*/ 6 h 30"/>
              <a:gd name="T22" fmla="*/ 41 w 54"/>
              <a:gd name="T23" fmla="*/ 10 h 30"/>
              <a:gd name="T24" fmla="*/ 49 w 54"/>
              <a:gd name="T25" fmla="*/ 19 h 30"/>
              <a:gd name="T26" fmla="*/ 54 w 54"/>
              <a:gd name="T27" fmla="*/ 27 h 30"/>
              <a:gd name="T28" fmla="*/ 42 w 54"/>
              <a:gd name="T29" fmla="*/ 29 h 30"/>
              <a:gd name="T30" fmla="*/ 35 w 54"/>
              <a:gd name="T31" fmla="*/ 30 h 30"/>
              <a:gd name="T32" fmla="*/ 30 w 54"/>
              <a:gd name="T33" fmla="*/ 30 h 30"/>
              <a:gd name="T34" fmla="*/ 19 w 54"/>
              <a:gd name="T35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" h="30">
                <a:moveTo>
                  <a:pt x="19" y="30"/>
                </a:moveTo>
                <a:lnTo>
                  <a:pt x="11" y="29"/>
                </a:lnTo>
                <a:lnTo>
                  <a:pt x="5" y="27"/>
                </a:lnTo>
                <a:lnTo>
                  <a:pt x="3" y="24"/>
                </a:lnTo>
                <a:lnTo>
                  <a:pt x="1" y="22"/>
                </a:lnTo>
                <a:lnTo>
                  <a:pt x="1" y="19"/>
                </a:lnTo>
                <a:lnTo>
                  <a:pt x="0" y="15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6" y="6"/>
                </a:lnTo>
                <a:lnTo>
                  <a:pt x="41" y="10"/>
                </a:lnTo>
                <a:lnTo>
                  <a:pt x="49" y="19"/>
                </a:lnTo>
                <a:lnTo>
                  <a:pt x="54" y="27"/>
                </a:lnTo>
                <a:lnTo>
                  <a:pt x="42" y="29"/>
                </a:lnTo>
                <a:lnTo>
                  <a:pt x="35" y="30"/>
                </a:lnTo>
                <a:lnTo>
                  <a:pt x="30" y="30"/>
                </a:lnTo>
                <a:lnTo>
                  <a:pt x="19" y="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4635571" y="2292574"/>
            <a:ext cx="47779" cy="37393"/>
          </a:xfrm>
          <a:custGeom>
            <a:avLst/>
            <a:gdLst>
              <a:gd name="T0" fmla="*/ 5 w 46"/>
              <a:gd name="T1" fmla="*/ 37 h 37"/>
              <a:gd name="T2" fmla="*/ 2 w 46"/>
              <a:gd name="T3" fmla="*/ 37 h 37"/>
              <a:gd name="T4" fmla="*/ 0 w 46"/>
              <a:gd name="T5" fmla="*/ 36 h 37"/>
              <a:gd name="T6" fmla="*/ 0 w 46"/>
              <a:gd name="T7" fmla="*/ 34 h 37"/>
              <a:gd name="T8" fmla="*/ 0 w 46"/>
              <a:gd name="T9" fmla="*/ 31 h 37"/>
              <a:gd name="T10" fmla="*/ 4 w 46"/>
              <a:gd name="T11" fmla="*/ 26 h 37"/>
              <a:gd name="T12" fmla="*/ 11 w 46"/>
              <a:gd name="T13" fmla="*/ 18 h 37"/>
              <a:gd name="T14" fmla="*/ 19 w 46"/>
              <a:gd name="T15" fmla="*/ 12 h 37"/>
              <a:gd name="T16" fmla="*/ 28 w 46"/>
              <a:gd name="T17" fmla="*/ 5 h 37"/>
              <a:gd name="T18" fmla="*/ 33 w 46"/>
              <a:gd name="T19" fmla="*/ 3 h 37"/>
              <a:gd name="T20" fmla="*/ 38 w 46"/>
              <a:gd name="T21" fmla="*/ 1 h 37"/>
              <a:gd name="T22" fmla="*/ 42 w 46"/>
              <a:gd name="T23" fmla="*/ 0 h 37"/>
              <a:gd name="T24" fmla="*/ 46 w 46"/>
              <a:gd name="T25" fmla="*/ 0 h 37"/>
              <a:gd name="T26" fmla="*/ 44 w 46"/>
              <a:gd name="T27" fmla="*/ 8 h 37"/>
              <a:gd name="T28" fmla="*/ 41 w 46"/>
              <a:gd name="T29" fmla="*/ 15 h 37"/>
              <a:gd name="T30" fmla="*/ 36 w 46"/>
              <a:gd name="T31" fmla="*/ 22 h 37"/>
              <a:gd name="T32" fmla="*/ 32 w 46"/>
              <a:gd name="T33" fmla="*/ 27 h 37"/>
              <a:gd name="T34" fmla="*/ 26 w 46"/>
              <a:gd name="T35" fmla="*/ 31 h 37"/>
              <a:gd name="T36" fmla="*/ 19 w 46"/>
              <a:gd name="T37" fmla="*/ 35 h 37"/>
              <a:gd name="T38" fmla="*/ 13 w 46"/>
              <a:gd name="T39" fmla="*/ 37 h 37"/>
              <a:gd name="T40" fmla="*/ 5 w 46"/>
              <a:gd name="T41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" h="37">
                <a:moveTo>
                  <a:pt x="5" y="37"/>
                </a:moveTo>
                <a:lnTo>
                  <a:pt x="2" y="37"/>
                </a:lnTo>
                <a:lnTo>
                  <a:pt x="0" y="36"/>
                </a:lnTo>
                <a:lnTo>
                  <a:pt x="0" y="34"/>
                </a:lnTo>
                <a:lnTo>
                  <a:pt x="0" y="31"/>
                </a:lnTo>
                <a:lnTo>
                  <a:pt x="4" y="26"/>
                </a:lnTo>
                <a:lnTo>
                  <a:pt x="11" y="18"/>
                </a:lnTo>
                <a:lnTo>
                  <a:pt x="19" y="12"/>
                </a:lnTo>
                <a:lnTo>
                  <a:pt x="28" y="5"/>
                </a:lnTo>
                <a:lnTo>
                  <a:pt x="33" y="3"/>
                </a:lnTo>
                <a:lnTo>
                  <a:pt x="38" y="1"/>
                </a:lnTo>
                <a:lnTo>
                  <a:pt x="42" y="0"/>
                </a:lnTo>
                <a:lnTo>
                  <a:pt x="46" y="0"/>
                </a:lnTo>
                <a:lnTo>
                  <a:pt x="44" y="8"/>
                </a:lnTo>
                <a:lnTo>
                  <a:pt x="41" y="15"/>
                </a:lnTo>
                <a:lnTo>
                  <a:pt x="36" y="22"/>
                </a:lnTo>
                <a:lnTo>
                  <a:pt x="32" y="27"/>
                </a:lnTo>
                <a:lnTo>
                  <a:pt x="26" y="31"/>
                </a:lnTo>
                <a:lnTo>
                  <a:pt x="19" y="35"/>
                </a:lnTo>
                <a:lnTo>
                  <a:pt x="13" y="37"/>
                </a:lnTo>
                <a:lnTo>
                  <a:pt x="5" y="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4091301" y="1868791"/>
            <a:ext cx="1452080" cy="1044917"/>
          </a:xfrm>
          <a:custGeom>
            <a:avLst/>
            <a:gdLst>
              <a:gd name="T0" fmla="*/ 1285 w 1397"/>
              <a:gd name="T1" fmla="*/ 755 h 1005"/>
              <a:gd name="T2" fmla="*/ 1192 w 1397"/>
              <a:gd name="T3" fmla="*/ 687 h 1005"/>
              <a:gd name="T4" fmla="*/ 1107 w 1397"/>
              <a:gd name="T5" fmla="*/ 643 h 1005"/>
              <a:gd name="T6" fmla="*/ 1109 w 1397"/>
              <a:gd name="T7" fmla="*/ 684 h 1005"/>
              <a:gd name="T8" fmla="*/ 1127 w 1397"/>
              <a:gd name="T9" fmla="*/ 746 h 1005"/>
              <a:gd name="T10" fmla="*/ 1193 w 1397"/>
              <a:gd name="T11" fmla="*/ 778 h 1005"/>
              <a:gd name="T12" fmla="*/ 1232 w 1397"/>
              <a:gd name="T13" fmla="*/ 837 h 1005"/>
              <a:gd name="T14" fmla="*/ 1251 w 1397"/>
              <a:gd name="T15" fmla="*/ 891 h 1005"/>
              <a:gd name="T16" fmla="*/ 1101 w 1397"/>
              <a:gd name="T17" fmla="*/ 887 h 1005"/>
              <a:gd name="T18" fmla="*/ 1100 w 1397"/>
              <a:gd name="T19" fmla="*/ 907 h 1005"/>
              <a:gd name="T20" fmla="*/ 1171 w 1397"/>
              <a:gd name="T21" fmla="*/ 994 h 1005"/>
              <a:gd name="T22" fmla="*/ 1141 w 1397"/>
              <a:gd name="T23" fmla="*/ 989 h 1005"/>
              <a:gd name="T24" fmla="*/ 1015 w 1397"/>
              <a:gd name="T25" fmla="*/ 944 h 1005"/>
              <a:gd name="T26" fmla="*/ 897 w 1397"/>
              <a:gd name="T27" fmla="*/ 899 h 1005"/>
              <a:gd name="T28" fmla="*/ 832 w 1397"/>
              <a:gd name="T29" fmla="*/ 829 h 1005"/>
              <a:gd name="T30" fmla="*/ 729 w 1397"/>
              <a:gd name="T31" fmla="*/ 808 h 1005"/>
              <a:gd name="T32" fmla="*/ 679 w 1397"/>
              <a:gd name="T33" fmla="*/ 811 h 1005"/>
              <a:gd name="T34" fmla="*/ 584 w 1397"/>
              <a:gd name="T35" fmla="*/ 789 h 1005"/>
              <a:gd name="T36" fmla="*/ 627 w 1397"/>
              <a:gd name="T37" fmla="*/ 734 h 1005"/>
              <a:gd name="T38" fmla="*/ 790 w 1397"/>
              <a:gd name="T39" fmla="*/ 711 h 1005"/>
              <a:gd name="T40" fmla="*/ 773 w 1397"/>
              <a:gd name="T41" fmla="*/ 657 h 1005"/>
              <a:gd name="T42" fmla="*/ 849 w 1397"/>
              <a:gd name="T43" fmla="*/ 600 h 1005"/>
              <a:gd name="T44" fmla="*/ 825 w 1397"/>
              <a:gd name="T45" fmla="*/ 510 h 1005"/>
              <a:gd name="T46" fmla="*/ 709 w 1397"/>
              <a:gd name="T47" fmla="*/ 444 h 1005"/>
              <a:gd name="T48" fmla="*/ 653 w 1397"/>
              <a:gd name="T49" fmla="*/ 454 h 1005"/>
              <a:gd name="T50" fmla="*/ 667 w 1397"/>
              <a:gd name="T51" fmla="*/ 399 h 1005"/>
              <a:gd name="T52" fmla="*/ 545 w 1397"/>
              <a:gd name="T53" fmla="*/ 338 h 1005"/>
              <a:gd name="T54" fmla="*/ 474 w 1397"/>
              <a:gd name="T55" fmla="*/ 386 h 1005"/>
              <a:gd name="T56" fmla="*/ 351 w 1397"/>
              <a:gd name="T57" fmla="*/ 350 h 1005"/>
              <a:gd name="T58" fmla="*/ 164 w 1397"/>
              <a:gd name="T59" fmla="*/ 323 h 1005"/>
              <a:gd name="T60" fmla="*/ 48 w 1397"/>
              <a:gd name="T61" fmla="*/ 280 h 1005"/>
              <a:gd name="T62" fmla="*/ 117 w 1397"/>
              <a:gd name="T63" fmla="*/ 253 h 1005"/>
              <a:gd name="T64" fmla="*/ 4 w 1397"/>
              <a:gd name="T65" fmla="*/ 199 h 1005"/>
              <a:gd name="T66" fmla="*/ 34 w 1397"/>
              <a:gd name="T67" fmla="*/ 109 h 1005"/>
              <a:gd name="T68" fmla="*/ 104 w 1397"/>
              <a:gd name="T69" fmla="*/ 19 h 1005"/>
              <a:gd name="T70" fmla="*/ 218 w 1397"/>
              <a:gd name="T71" fmla="*/ 39 h 1005"/>
              <a:gd name="T72" fmla="*/ 163 w 1397"/>
              <a:gd name="T73" fmla="*/ 108 h 1005"/>
              <a:gd name="T74" fmla="*/ 178 w 1397"/>
              <a:gd name="T75" fmla="*/ 155 h 1005"/>
              <a:gd name="T76" fmla="*/ 220 w 1397"/>
              <a:gd name="T77" fmla="*/ 165 h 1005"/>
              <a:gd name="T78" fmla="*/ 213 w 1397"/>
              <a:gd name="T79" fmla="*/ 101 h 1005"/>
              <a:gd name="T80" fmla="*/ 292 w 1397"/>
              <a:gd name="T81" fmla="*/ 31 h 1005"/>
              <a:gd name="T82" fmla="*/ 422 w 1397"/>
              <a:gd name="T83" fmla="*/ 26 h 1005"/>
              <a:gd name="T84" fmla="*/ 458 w 1397"/>
              <a:gd name="T85" fmla="*/ 138 h 1005"/>
              <a:gd name="T86" fmla="*/ 495 w 1397"/>
              <a:gd name="T87" fmla="*/ 131 h 1005"/>
              <a:gd name="T88" fmla="*/ 547 w 1397"/>
              <a:gd name="T89" fmla="*/ 143 h 1005"/>
              <a:gd name="T90" fmla="*/ 634 w 1397"/>
              <a:gd name="T91" fmla="*/ 106 h 1005"/>
              <a:gd name="T92" fmla="*/ 766 w 1397"/>
              <a:gd name="T93" fmla="*/ 170 h 1005"/>
              <a:gd name="T94" fmla="*/ 862 w 1397"/>
              <a:gd name="T95" fmla="*/ 217 h 1005"/>
              <a:gd name="T96" fmla="*/ 932 w 1397"/>
              <a:gd name="T97" fmla="*/ 236 h 1005"/>
              <a:gd name="T98" fmla="*/ 1054 w 1397"/>
              <a:gd name="T99" fmla="*/ 297 h 1005"/>
              <a:gd name="T100" fmla="*/ 1126 w 1397"/>
              <a:gd name="T101" fmla="*/ 358 h 1005"/>
              <a:gd name="T102" fmla="*/ 1123 w 1397"/>
              <a:gd name="T103" fmla="*/ 393 h 1005"/>
              <a:gd name="T104" fmla="*/ 1098 w 1397"/>
              <a:gd name="T105" fmla="*/ 439 h 1005"/>
              <a:gd name="T106" fmla="*/ 1148 w 1397"/>
              <a:gd name="T107" fmla="*/ 487 h 1005"/>
              <a:gd name="T108" fmla="*/ 1230 w 1397"/>
              <a:gd name="T109" fmla="*/ 553 h 1005"/>
              <a:gd name="T110" fmla="*/ 1301 w 1397"/>
              <a:gd name="T111" fmla="*/ 575 h 1005"/>
              <a:gd name="T112" fmla="*/ 1343 w 1397"/>
              <a:gd name="T113" fmla="*/ 597 h 1005"/>
              <a:gd name="T114" fmla="*/ 1395 w 1397"/>
              <a:gd name="T115" fmla="*/ 644 h 1005"/>
              <a:gd name="T116" fmla="*/ 1346 w 1397"/>
              <a:gd name="T117" fmla="*/ 683 h 1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7" h="1005">
                <a:moveTo>
                  <a:pt x="1308" y="709"/>
                </a:moveTo>
                <a:lnTo>
                  <a:pt x="1308" y="716"/>
                </a:lnTo>
                <a:lnTo>
                  <a:pt x="1308" y="724"/>
                </a:lnTo>
                <a:lnTo>
                  <a:pt x="1305" y="733"/>
                </a:lnTo>
                <a:lnTo>
                  <a:pt x="1303" y="739"/>
                </a:lnTo>
                <a:lnTo>
                  <a:pt x="1301" y="746"/>
                </a:lnTo>
                <a:lnTo>
                  <a:pt x="1297" y="751"/>
                </a:lnTo>
                <a:lnTo>
                  <a:pt x="1295" y="753"/>
                </a:lnTo>
                <a:lnTo>
                  <a:pt x="1291" y="754"/>
                </a:lnTo>
                <a:lnTo>
                  <a:pt x="1288" y="755"/>
                </a:lnTo>
                <a:lnTo>
                  <a:pt x="1285" y="755"/>
                </a:lnTo>
                <a:lnTo>
                  <a:pt x="1277" y="755"/>
                </a:lnTo>
                <a:lnTo>
                  <a:pt x="1270" y="754"/>
                </a:lnTo>
                <a:lnTo>
                  <a:pt x="1263" y="752"/>
                </a:lnTo>
                <a:lnTo>
                  <a:pt x="1257" y="750"/>
                </a:lnTo>
                <a:lnTo>
                  <a:pt x="1245" y="745"/>
                </a:lnTo>
                <a:lnTo>
                  <a:pt x="1234" y="737"/>
                </a:lnTo>
                <a:lnTo>
                  <a:pt x="1224" y="728"/>
                </a:lnTo>
                <a:lnTo>
                  <a:pt x="1216" y="719"/>
                </a:lnTo>
                <a:lnTo>
                  <a:pt x="1208" y="709"/>
                </a:lnTo>
                <a:lnTo>
                  <a:pt x="1200" y="698"/>
                </a:lnTo>
                <a:lnTo>
                  <a:pt x="1192" y="687"/>
                </a:lnTo>
                <a:lnTo>
                  <a:pt x="1183" y="676"/>
                </a:lnTo>
                <a:lnTo>
                  <a:pt x="1175" y="667"/>
                </a:lnTo>
                <a:lnTo>
                  <a:pt x="1165" y="658"/>
                </a:lnTo>
                <a:lnTo>
                  <a:pt x="1155" y="650"/>
                </a:lnTo>
                <a:lnTo>
                  <a:pt x="1143" y="645"/>
                </a:lnTo>
                <a:lnTo>
                  <a:pt x="1137" y="643"/>
                </a:lnTo>
                <a:lnTo>
                  <a:pt x="1130" y="641"/>
                </a:lnTo>
                <a:lnTo>
                  <a:pt x="1123" y="640"/>
                </a:lnTo>
                <a:lnTo>
                  <a:pt x="1115" y="640"/>
                </a:lnTo>
                <a:lnTo>
                  <a:pt x="1111" y="641"/>
                </a:lnTo>
                <a:lnTo>
                  <a:pt x="1107" y="643"/>
                </a:lnTo>
                <a:lnTo>
                  <a:pt x="1102" y="646"/>
                </a:lnTo>
                <a:lnTo>
                  <a:pt x="1097" y="649"/>
                </a:lnTo>
                <a:lnTo>
                  <a:pt x="1088" y="656"/>
                </a:lnTo>
                <a:lnTo>
                  <a:pt x="1084" y="659"/>
                </a:lnTo>
                <a:lnTo>
                  <a:pt x="1092" y="663"/>
                </a:lnTo>
                <a:lnTo>
                  <a:pt x="1098" y="666"/>
                </a:lnTo>
                <a:lnTo>
                  <a:pt x="1106" y="664"/>
                </a:lnTo>
                <a:lnTo>
                  <a:pt x="1115" y="662"/>
                </a:lnTo>
                <a:lnTo>
                  <a:pt x="1115" y="680"/>
                </a:lnTo>
                <a:lnTo>
                  <a:pt x="1115" y="682"/>
                </a:lnTo>
                <a:lnTo>
                  <a:pt x="1109" y="684"/>
                </a:lnTo>
                <a:lnTo>
                  <a:pt x="1102" y="685"/>
                </a:lnTo>
                <a:lnTo>
                  <a:pt x="1096" y="684"/>
                </a:lnTo>
                <a:lnTo>
                  <a:pt x="1092" y="682"/>
                </a:lnTo>
                <a:lnTo>
                  <a:pt x="1092" y="706"/>
                </a:lnTo>
                <a:lnTo>
                  <a:pt x="1092" y="709"/>
                </a:lnTo>
                <a:lnTo>
                  <a:pt x="1109" y="709"/>
                </a:lnTo>
                <a:lnTo>
                  <a:pt x="1111" y="709"/>
                </a:lnTo>
                <a:lnTo>
                  <a:pt x="1113" y="718"/>
                </a:lnTo>
                <a:lnTo>
                  <a:pt x="1118" y="726"/>
                </a:lnTo>
                <a:lnTo>
                  <a:pt x="1122" y="736"/>
                </a:lnTo>
                <a:lnTo>
                  <a:pt x="1127" y="746"/>
                </a:lnTo>
                <a:lnTo>
                  <a:pt x="1134" y="755"/>
                </a:lnTo>
                <a:lnTo>
                  <a:pt x="1139" y="764"/>
                </a:lnTo>
                <a:lnTo>
                  <a:pt x="1145" y="771"/>
                </a:lnTo>
                <a:lnTo>
                  <a:pt x="1150" y="775"/>
                </a:lnTo>
                <a:lnTo>
                  <a:pt x="1162" y="777"/>
                </a:lnTo>
                <a:lnTo>
                  <a:pt x="1171" y="778"/>
                </a:lnTo>
                <a:lnTo>
                  <a:pt x="1180" y="778"/>
                </a:lnTo>
                <a:lnTo>
                  <a:pt x="1187" y="777"/>
                </a:lnTo>
                <a:lnTo>
                  <a:pt x="1189" y="777"/>
                </a:lnTo>
                <a:lnTo>
                  <a:pt x="1192" y="777"/>
                </a:lnTo>
                <a:lnTo>
                  <a:pt x="1193" y="778"/>
                </a:lnTo>
                <a:lnTo>
                  <a:pt x="1195" y="779"/>
                </a:lnTo>
                <a:lnTo>
                  <a:pt x="1198" y="785"/>
                </a:lnTo>
                <a:lnTo>
                  <a:pt x="1200" y="793"/>
                </a:lnTo>
                <a:lnTo>
                  <a:pt x="1215" y="793"/>
                </a:lnTo>
                <a:lnTo>
                  <a:pt x="1227" y="793"/>
                </a:lnTo>
                <a:lnTo>
                  <a:pt x="1227" y="809"/>
                </a:lnTo>
                <a:lnTo>
                  <a:pt x="1227" y="818"/>
                </a:lnTo>
                <a:lnTo>
                  <a:pt x="1227" y="824"/>
                </a:lnTo>
                <a:lnTo>
                  <a:pt x="1227" y="829"/>
                </a:lnTo>
                <a:lnTo>
                  <a:pt x="1229" y="832"/>
                </a:lnTo>
                <a:lnTo>
                  <a:pt x="1232" y="837"/>
                </a:lnTo>
                <a:lnTo>
                  <a:pt x="1236" y="841"/>
                </a:lnTo>
                <a:lnTo>
                  <a:pt x="1243" y="845"/>
                </a:lnTo>
                <a:lnTo>
                  <a:pt x="1248" y="849"/>
                </a:lnTo>
                <a:lnTo>
                  <a:pt x="1252" y="855"/>
                </a:lnTo>
                <a:lnTo>
                  <a:pt x="1255" y="857"/>
                </a:lnTo>
                <a:lnTo>
                  <a:pt x="1257" y="860"/>
                </a:lnTo>
                <a:lnTo>
                  <a:pt x="1258" y="864"/>
                </a:lnTo>
                <a:lnTo>
                  <a:pt x="1258" y="867"/>
                </a:lnTo>
                <a:lnTo>
                  <a:pt x="1257" y="873"/>
                </a:lnTo>
                <a:lnTo>
                  <a:pt x="1255" y="882"/>
                </a:lnTo>
                <a:lnTo>
                  <a:pt x="1251" y="891"/>
                </a:lnTo>
                <a:lnTo>
                  <a:pt x="1247" y="899"/>
                </a:lnTo>
                <a:lnTo>
                  <a:pt x="1238" y="918"/>
                </a:lnTo>
                <a:lnTo>
                  <a:pt x="1231" y="933"/>
                </a:lnTo>
                <a:lnTo>
                  <a:pt x="1224" y="932"/>
                </a:lnTo>
                <a:lnTo>
                  <a:pt x="1216" y="931"/>
                </a:lnTo>
                <a:lnTo>
                  <a:pt x="1206" y="928"/>
                </a:lnTo>
                <a:lnTo>
                  <a:pt x="1195" y="925"/>
                </a:lnTo>
                <a:lnTo>
                  <a:pt x="1173" y="918"/>
                </a:lnTo>
                <a:lnTo>
                  <a:pt x="1148" y="908"/>
                </a:lnTo>
                <a:lnTo>
                  <a:pt x="1123" y="898"/>
                </a:lnTo>
                <a:lnTo>
                  <a:pt x="1101" y="887"/>
                </a:lnTo>
                <a:lnTo>
                  <a:pt x="1092" y="882"/>
                </a:lnTo>
                <a:lnTo>
                  <a:pt x="1084" y="877"/>
                </a:lnTo>
                <a:lnTo>
                  <a:pt x="1078" y="871"/>
                </a:lnTo>
                <a:lnTo>
                  <a:pt x="1072" y="867"/>
                </a:lnTo>
                <a:lnTo>
                  <a:pt x="1053" y="867"/>
                </a:lnTo>
                <a:lnTo>
                  <a:pt x="1049" y="867"/>
                </a:lnTo>
                <a:lnTo>
                  <a:pt x="1055" y="873"/>
                </a:lnTo>
                <a:lnTo>
                  <a:pt x="1062" y="880"/>
                </a:lnTo>
                <a:lnTo>
                  <a:pt x="1071" y="886"/>
                </a:lnTo>
                <a:lnTo>
                  <a:pt x="1080" y="893"/>
                </a:lnTo>
                <a:lnTo>
                  <a:pt x="1100" y="907"/>
                </a:lnTo>
                <a:lnTo>
                  <a:pt x="1122" y="921"/>
                </a:lnTo>
                <a:lnTo>
                  <a:pt x="1132" y="928"/>
                </a:lnTo>
                <a:lnTo>
                  <a:pt x="1141" y="936"/>
                </a:lnTo>
                <a:lnTo>
                  <a:pt x="1150" y="944"/>
                </a:lnTo>
                <a:lnTo>
                  <a:pt x="1157" y="951"/>
                </a:lnTo>
                <a:lnTo>
                  <a:pt x="1164" y="960"/>
                </a:lnTo>
                <a:lnTo>
                  <a:pt x="1168" y="969"/>
                </a:lnTo>
                <a:lnTo>
                  <a:pt x="1171" y="977"/>
                </a:lnTo>
                <a:lnTo>
                  <a:pt x="1173" y="986"/>
                </a:lnTo>
                <a:lnTo>
                  <a:pt x="1173" y="990"/>
                </a:lnTo>
                <a:lnTo>
                  <a:pt x="1171" y="994"/>
                </a:lnTo>
                <a:lnTo>
                  <a:pt x="1169" y="998"/>
                </a:lnTo>
                <a:lnTo>
                  <a:pt x="1166" y="1000"/>
                </a:lnTo>
                <a:lnTo>
                  <a:pt x="1163" y="1002"/>
                </a:lnTo>
                <a:lnTo>
                  <a:pt x="1160" y="1004"/>
                </a:lnTo>
                <a:lnTo>
                  <a:pt x="1156" y="1005"/>
                </a:lnTo>
                <a:lnTo>
                  <a:pt x="1153" y="1005"/>
                </a:lnTo>
                <a:lnTo>
                  <a:pt x="1151" y="1004"/>
                </a:lnTo>
                <a:lnTo>
                  <a:pt x="1149" y="1002"/>
                </a:lnTo>
                <a:lnTo>
                  <a:pt x="1147" y="1000"/>
                </a:lnTo>
                <a:lnTo>
                  <a:pt x="1145" y="996"/>
                </a:lnTo>
                <a:lnTo>
                  <a:pt x="1141" y="989"/>
                </a:lnTo>
                <a:lnTo>
                  <a:pt x="1138" y="986"/>
                </a:lnTo>
                <a:lnTo>
                  <a:pt x="1121" y="978"/>
                </a:lnTo>
                <a:lnTo>
                  <a:pt x="1103" y="972"/>
                </a:lnTo>
                <a:lnTo>
                  <a:pt x="1088" y="969"/>
                </a:lnTo>
                <a:lnTo>
                  <a:pt x="1073" y="965"/>
                </a:lnTo>
                <a:lnTo>
                  <a:pt x="1059" y="962"/>
                </a:lnTo>
                <a:lnTo>
                  <a:pt x="1045" y="958"/>
                </a:lnTo>
                <a:lnTo>
                  <a:pt x="1038" y="956"/>
                </a:lnTo>
                <a:lnTo>
                  <a:pt x="1030" y="952"/>
                </a:lnTo>
                <a:lnTo>
                  <a:pt x="1023" y="949"/>
                </a:lnTo>
                <a:lnTo>
                  <a:pt x="1015" y="944"/>
                </a:lnTo>
                <a:lnTo>
                  <a:pt x="1006" y="940"/>
                </a:lnTo>
                <a:lnTo>
                  <a:pt x="997" y="936"/>
                </a:lnTo>
                <a:lnTo>
                  <a:pt x="986" y="933"/>
                </a:lnTo>
                <a:lnTo>
                  <a:pt x="975" y="931"/>
                </a:lnTo>
                <a:lnTo>
                  <a:pt x="952" y="925"/>
                </a:lnTo>
                <a:lnTo>
                  <a:pt x="931" y="919"/>
                </a:lnTo>
                <a:lnTo>
                  <a:pt x="921" y="915"/>
                </a:lnTo>
                <a:lnTo>
                  <a:pt x="912" y="911"/>
                </a:lnTo>
                <a:lnTo>
                  <a:pt x="906" y="907"/>
                </a:lnTo>
                <a:lnTo>
                  <a:pt x="899" y="901"/>
                </a:lnTo>
                <a:lnTo>
                  <a:pt x="897" y="899"/>
                </a:lnTo>
                <a:lnTo>
                  <a:pt x="896" y="896"/>
                </a:lnTo>
                <a:lnTo>
                  <a:pt x="895" y="892"/>
                </a:lnTo>
                <a:lnTo>
                  <a:pt x="895" y="888"/>
                </a:lnTo>
                <a:lnTo>
                  <a:pt x="895" y="884"/>
                </a:lnTo>
                <a:lnTo>
                  <a:pt x="895" y="880"/>
                </a:lnTo>
                <a:lnTo>
                  <a:pt x="897" y="875"/>
                </a:lnTo>
                <a:lnTo>
                  <a:pt x="899" y="871"/>
                </a:lnTo>
                <a:lnTo>
                  <a:pt x="880" y="860"/>
                </a:lnTo>
                <a:lnTo>
                  <a:pt x="863" y="849"/>
                </a:lnTo>
                <a:lnTo>
                  <a:pt x="848" y="840"/>
                </a:lnTo>
                <a:lnTo>
                  <a:pt x="832" y="829"/>
                </a:lnTo>
                <a:lnTo>
                  <a:pt x="817" y="818"/>
                </a:lnTo>
                <a:lnTo>
                  <a:pt x="802" y="807"/>
                </a:lnTo>
                <a:lnTo>
                  <a:pt x="786" y="796"/>
                </a:lnTo>
                <a:lnTo>
                  <a:pt x="768" y="786"/>
                </a:lnTo>
                <a:lnTo>
                  <a:pt x="761" y="794"/>
                </a:lnTo>
                <a:lnTo>
                  <a:pt x="754" y="802"/>
                </a:lnTo>
                <a:lnTo>
                  <a:pt x="749" y="805"/>
                </a:lnTo>
                <a:lnTo>
                  <a:pt x="744" y="807"/>
                </a:lnTo>
                <a:lnTo>
                  <a:pt x="739" y="808"/>
                </a:lnTo>
                <a:lnTo>
                  <a:pt x="733" y="809"/>
                </a:lnTo>
                <a:lnTo>
                  <a:pt x="729" y="808"/>
                </a:lnTo>
                <a:lnTo>
                  <a:pt x="725" y="807"/>
                </a:lnTo>
                <a:lnTo>
                  <a:pt x="722" y="805"/>
                </a:lnTo>
                <a:lnTo>
                  <a:pt x="720" y="803"/>
                </a:lnTo>
                <a:lnTo>
                  <a:pt x="718" y="801"/>
                </a:lnTo>
                <a:lnTo>
                  <a:pt x="715" y="800"/>
                </a:lnTo>
                <a:lnTo>
                  <a:pt x="712" y="799"/>
                </a:lnTo>
                <a:lnTo>
                  <a:pt x="706" y="798"/>
                </a:lnTo>
                <a:lnTo>
                  <a:pt x="699" y="799"/>
                </a:lnTo>
                <a:lnTo>
                  <a:pt x="691" y="802"/>
                </a:lnTo>
                <a:lnTo>
                  <a:pt x="686" y="806"/>
                </a:lnTo>
                <a:lnTo>
                  <a:pt x="679" y="811"/>
                </a:lnTo>
                <a:lnTo>
                  <a:pt x="674" y="816"/>
                </a:lnTo>
                <a:lnTo>
                  <a:pt x="667" y="820"/>
                </a:lnTo>
                <a:lnTo>
                  <a:pt x="661" y="824"/>
                </a:lnTo>
                <a:lnTo>
                  <a:pt x="652" y="825"/>
                </a:lnTo>
                <a:lnTo>
                  <a:pt x="645" y="824"/>
                </a:lnTo>
                <a:lnTo>
                  <a:pt x="634" y="820"/>
                </a:lnTo>
                <a:lnTo>
                  <a:pt x="622" y="816"/>
                </a:lnTo>
                <a:lnTo>
                  <a:pt x="610" y="809"/>
                </a:lnTo>
                <a:lnTo>
                  <a:pt x="598" y="802"/>
                </a:lnTo>
                <a:lnTo>
                  <a:pt x="589" y="793"/>
                </a:lnTo>
                <a:lnTo>
                  <a:pt x="584" y="789"/>
                </a:lnTo>
                <a:lnTo>
                  <a:pt x="582" y="785"/>
                </a:lnTo>
                <a:lnTo>
                  <a:pt x="580" y="779"/>
                </a:lnTo>
                <a:lnTo>
                  <a:pt x="579" y="775"/>
                </a:lnTo>
                <a:lnTo>
                  <a:pt x="580" y="772"/>
                </a:lnTo>
                <a:lnTo>
                  <a:pt x="581" y="768"/>
                </a:lnTo>
                <a:lnTo>
                  <a:pt x="583" y="764"/>
                </a:lnTo>
                <a:lnTo>
                  <a:pt x="586" y="761"/>
                </a:lnTo>
                <a:lnTo>
                  <a:pt x="595" y="753"/>
                </a:lnTo>
                <a:lnTo>
                  <a:pt x="605" y="746"/>
                </a:lnTo>
                <a:lnTo>
                  <a:pt x="617" y="739"/>
                </a:lnTo>
                <a:lnTo>
                  <a:pt x="627" y="734"/>
                </a:lnTo>
                <a:lnTo>
                  <a:pt x="639" y="729"/>
                </a:lnTo>
                <a:lnTo>
                  <a:pt x="649" y="728"/>
                </a:lnTo>
                <a:lnTo>
                  <a:pt x="671" y="728"/>
                </a:lnTo>
                <a:lnTo>
                  <a:pt x="691" y="728"/>
                </a:lnTo>
                <a:lnTo>
                  <a:pt x="708" y="728"/>
                </a:lnTo>
                <a:lnTo>
                  <a:pt x="721" y="728"/>
                </a:lnTo>
                <a:lnTo>
                  <a:pt x="737" y="727"/>
                </a:lnTo>
                <a:lnTo>
                  <a:pt x="759" y="723"/>
                </a:lnTo>
                <a:lnTo>
                  <a:pt x="770" y="720"/>
                </a:lnTo>
                <a:lnTo>
                  <a:pt x="781" y="715"/>
                </a:lnTo>
                <a:lnTo>
                  <a:pt x="790" y="711"/>
                </a:lnTo>
                <a:lnTo>
                  <a:pt x="799" y="706"/>
                </a:lnTo>
                <a:lnTo>
                  <a:pt x="790" y="700"/>
                </a:lnTo>
                <a:lnTo>
                  <a:pt x="781" y="693"/>
                </a:lnTo>
                <a:lnTo>
                  <a:pt x="775" y="687"/>
                </a:lnTo>
                <a:lnTo>
                  <a:pt x="772" y="682"/>
                </a:lnTo>
                <a:lnTo>
                  <a:pt x="769" y="676"/>
                </a:lnTo>
                <a:lnTo>
                  <a:pt x="768" y="671"/>
                </a:lnTo>
                <a:lnTo>
                  <a:pt x="769" y="666"/>
                </a:lnTo>
                <a:lnTo>
                  <a:pt x="770" y="662"/>
                </a:lnTo>
                <a:lnTo>
                  <a:pt x="771" y="659"/>
                </a:lnTo>
                <a:lnTo>
                  <a:pt x="773" y="657"/>
                </a:lnTo>
                <a:lnTo>
                  <a:pt x="779" y="655"/>
                </a:lnTo>
                <a:lnTo>
                  <a:pt x="785" y="653"/>
                </a:lnTo>
                <a:lnTo>
                  <a:pt x="791" y="652"/>
                </a:lnTo>
                <a:lnTo>
                  <a:pt x="799" y="650"/>
                </a:lnTo>
                <a:lnTo>
                  <a:pt x="802" y="649"/>
                </a:lnTo>
                <a:lnTo>
                  <a:pt x="806" y="648"/>
                </a:lnTo>
                <a:lnTo>
                  <a:pt x="808" y="646"/>
                </a:lnTo>
                <a:lnTo>
                  <a:pt x="811" y="644"/>
                </a:lnTo>
                <a:lnTo>
                  <a:pt x="825" y="629"/>
                </a:lnTo>
                <a:lnTo>
                  <a:pt x="841" y="610"/>
                </a:lnTo>
                <a:lnTo>
                  <a:pt x="849" y="600"/>
                </a:lnTo>
                <a:lnTo>
                  <a:pt x="855" y="590"/>
                </a:lnTo>
                <a:lnTo>
                  <a:pt x="857" y="584"/>
                </a:lnTo>
                <a:lnTo>
                  <a:pt x="859" y="580"/>
                </a:lnTo>
                <a:lnTo>
                  <a:pt x="861" y="575"/>
                </a:lnTo>
                <a:lnTo>
                  <a:pt x="861" y="570"/>
                </a:lnTo>
                <a:lnTo>
                  <a:pt x="859" y="562"/>
                </a:lnTo>
                <a:lnTo>
                  <a:pt x="856" y="552"/>
                </a:lnTo>
                <a:lnTo>
                  <a:pt x="851" y="541"/>
                </a:lnTo>
                <a:lnTo>
                  <a:pt x="843" y="531"/>
                </a:lnTo>
                <a:lnTo>
                  <a:pt x="835" y="521"/>
                </a:lnTo>
                <a:lnTo>
                  <a:pt x="825" y="510"/>
                </a:lnTo>
                <a:lnTo>
                  <a:pt x="814" y="500"/>
                </a:lnTo>
                <a:lnTo>
                  <a:pt x="802" y="489"/>
                </a:lnTo>
                <a:lnTo>
                  <a:pt x="790" y="481"/>
                </a:lnTo>
                <a:lnTo>
                  <a:pt x="779" y="472"/>
                </a:lnTo>
                <a:lnTo>
                  <a:pt x="767" y="463"/>
                </a:lnTo>
                <a:lnTo>
                  <a:pt x="755" y="457"/>
                </a:lnTo>
                <a:lnTo>
                  <a:pt x="744" y="451"/>
                </a:lnTo>
                <a:lnTo>
                  <a:pt x="734" y="447"/>
                </a:lnTo>
                <a:lnTo>
                  <a:pt x="726" y="444"/>
                </a:lnTo>
                <a:lnTo>
                  <a:pt x="718" y="444"/>
                </a:lnTo>
                <a:lnTo>
                  <a:pt x="709" y="444"/>
                </a:lnTo>
                <a:lnTo>
                  <a:pt x="702" y="446"/>
                </a:lnTo>
                <a:lnTo>
                  <a:pt x="695" y="449"/>
                </a:lnTo>
                <a:lnTo>
                  <a:pt x="690" y="454"/>
                </a:lnTo>
                <a:lnTo>
                  <a:pt x="684" y="457"/>
                </a:lnTo>
                <a:lnTo>
                  <a:pt x="677" y="460"/>
                </a:lnTo>
                <a:lnTo>
                  <a:pt x="671" y="462"/>
                </a:lnTo>
                <a:lnTo>
                  <a:pt x="664" y="462"/>
                </a:lnTo>
                <a:lnTo>
                  <a:pt x="661" y="462"/>
                </a:lnTo>
                <a:lnTo>
                  <a:pt x="659" y="460"/>
                </a:lnTo>
                <a:lnTo>
                  <a:pt x="655" y="457"/>
                </a:lnTo>
                <a:lnTo>
                  <a:pt x="653" y="454"/>
                </a:lnTo>
                <a:lnTo>
                  <a:pt x="650" y="446"/>
                </a:lnTo>
                <a:lnTo>
                  <a:pt x="649" y="444"/>
                </a:lnTo>
                <a:lnTo>
                  <a:pt x="649" y="439"/>
                </a:lnTo>
                <a:lnTo>
                  <a:pt x="650" y="437"/>
                </a:lnTo>
                <a:lnTo>
                  <a:pt x="651" y="434"/>
                </a:lnTo>
                <a:lnTo>
                  <a:pt x="653" y="432"/>
                </a:lnTo>
                <a:lnTo>
                  <a:pt x="659" y="428"/>
                </a:lnTo>
                <a:lnTo>
                  <a:pt x="665" y="424"/>
                </a:lnTo>
                <a:lnTo>
                  <a:pt x="679" y="421"/>
                </a:lnTo>
                <a:lnTo>
                  <a:pt x="691" y="420"/>
                </a:lnTo>
                <a:lnTo>
                  <a:pt x="667" y="399"/>
                </a:lnTo>
                <a:lnTo>
                  <a:pt x="628" y="368"/>
                </a:lnTo>
                <a:lnTo>
                  <a:pt x="608" y="353"/>
                </a:lnTo>
                <a:lnTo>
                  <a:pt x="590" y="340"/>
                </a:lnTo>
                <a:lnTo>
                  <a:pt x="581" y="336"/>
                </a:lnTo>
                <a:lnTo>
                  <a:pt x="574" y="331"/>
                </a:lnTo>
                <a:lnTo>
                  <a:pt x="568" y="329"/>
                </a:lnTo>
                <a:lnTo>
                  <a:pt x="564" y="328"/>
                </a:lnTo>
                <a:lnTo>
                  <a:pt x="559" y="328"/>
                </a:lnTo>
                <a:lnTo>
                  <a:pt x="555" y="330"/>
                </a:lnTo>
                <a:lnTo>
                  <a:pt x="551" y="333"/>
                </a:lnTo>
                <a:lnTo>
                  <a:pt x="545" y="338"/>
                </a:lnTo>
                <a:lnTo>
                  <a:pt x="536" y="348"/>
                </a:lnTo>
                <a:lnTo>
                  <a:pt x="526" y="358"/>
                </a:lnTo>
                <a:lnTo>
                  <a:pt x="516" y="370"/>
                </a:lnTo>
                <a:lnTo>
                  <a:pt x="505" y="380"/>
                </a:lnTo>
                <a:lnTo>
                  <a:pt x="500" y="384"/>
                </a:lnTo>
                <a:lnTo>
                  <a:pt x="495" y="386"/>
                </a:lnTo>
                <a:lnTo>
                  <a:pt x="488" y="389"/>
                </a:lnTo>
                <a:lnTo>
                  <a:pt x="483" y="390"/>
                </a:lnTo>
                <a:lnTo>
                  <a:pt x="479" y="389"/>
                </a:lnTo>
                <a:lnTo>
                  <a:pt x="476" y="389"/>
                </a:lnTo>
                <a:lnTo>
                  <a:pt x="474" y="386"/>
                </a:lnTo>
                <a:lnTo>
                  <a:pt x="472" y="385"/>
                </a:lnTo>
                <a:lnTo>
                  <a:pt x="470" y="380"/>
                </a:lnTo>
                <a:lnTo>
                  <a:pt x="469" y="375"/>
                </a:lnTo>
                <a:lnTo>
                  <a:pt x="468" y="368"/>
                </a:lnTo>
                <a:lnTo>
                  <a:pt x="469" y="362"/>
                </a:lnTo>
                <a:lnTo>
                  <a:pt x="470" y="356"/>
                </a:lnTo>
                <a:lnTo>
                  <a:pt x="471" y="351"/>
                </a:lnTo>
                <a:lnTo>
                  <a:pt x="448" y="350"/>
                </a:lnTo>
                <a:lnTo>
                  <a:pt x="419" y="350"/>
                </a:lnTo>
                <a:lnTo>
                  <a:pt x="386" y="350"/>
                </a:lnTo>
                <a:lnTo>
                  <a:pt x="351" y="350"/>
                </a:lnTo>
                <a:lnTo>
                  <a:pt x="314" y="350"/>
                </a:lnTo>
                <a:lnTo>
                  <a:pt x="278" y="351"/>
                </a:lnTo>
                <a:lnTo>
                  <a:pt x="244" y="351"/>
                </a:lnTo>
                <a:lnTo>
                  <a:pt x="213" y="351"/>
                </a:lnTo>
                <a:lnTo>
                  <a:pt x="206" y="350"/>
                </a:lnTo>
                <a:lnTo>
                  <a:pt x="200" y="348"/>
                </a:lnTo>
                <a:lnTo>
                  <a:pt x="192" y="344"/>
                </a:lnTo>
                <a:lnTo>
                  <a:pt x="185" y="340"/>
                </a:lnTo>
                <a:lnTo>
                  <a:pt x="177" y="335"/>
                </a:lnTo>
                <a:lnTo>
                  <a:pt x="170" y="328"/>
                </a:lnTo>
                <a:lnTo>
                  <a:pt x="164" y="323"/>
                </a:lnTo>
                <a:lnTo>
                  <a:pt x="159" y="316"/>
                </a:lnTo>
                <a:lnTo>
                  <a:pt x="112" y="316"/>
                </a:lnTo>
                <a:lnTo>
                  <a:pt x="88" y="316"/>
                </a:lnTo>
                <a:lnTo>
                  <a:pt x="79" y="316"/>
                </a:lnTo>
                <a:lnTo>
                  <a:pt x="78" y="316"/>
                </a:lnTo>
                <a:lnTo>
                  <a:pt x="74" y="309"/>
                </a:lnTo>
                <a:lnTo>
                  <a:pt x="69" y="302"/>
                </a:lnTo>
                <a:lnTo>
                  <a:pt x="64" y="297"/>
                </a:lnTo>
                <a:lnTo>
                  <a:pt x="57" y="291"/>
                </a:lnTo>
                <a:lnTo>
                  <a:pt x="52" y="286"/>
                </a:lnTo>
                <a:lnTo>
                  <a:pt x="48" y="280"/>
                </a:lnTo>
                <a:lnTo>
                  <a:pt x="45" y="277"/>
                </a:lnTo>
                <a:lnTo>
                  <a:pt x="44" y="274"/>
                </a:lnTo>
                <a:lnTo>
                  <a:pt x="43" y="271"/>
                </a:lnTo>
                <a:lnTo>
                  <a:pt x="43" y="266"/>
                </a:lnTo>
                <a:lnTo>
                  <a:pt x="51" y="264"/>
                </a:lnTo>
                <a:lnTo>
                  <a:pt x="58" y="263"/>
                </a:lnTo>
                <a:lnTo>
                  <a:pt x="67" y="264"/>
                </a:lnTo>
                <a:lnTo>
                  <a:pt x="77" y="265"/>
                </a:lnTo>
                <a:lnTo>
                  <a:pt x="96" y="269"/>
                </a:lnTo>
                <a:lnTo>
                  <a:pt x="117" y="270"/>
                </a:lnTo>
                <a:lnTo>
                  <a:pt x="117" y="253"/>
                </a:lnTo>
                <a:lnTo>
                  <a:pt x="117" y="251"/>
                </a:lnTo>
                <a:lnTo>
                  <a:pt x="108" y="247"/>
                </a:lnTo>
                <a:lnTo>
                  <a:pt x="95" y="243"/>
                </a:lnTo>
                <a:lnTo>
                  <a:pt x="80" y="239"/>
                </a:lnTo>
                <a:lnTo>
                  <a:pt x="64" y="237"/>
                </a:lnTo>
                <a:lnTo>
                  <a:pt x="36" y="233"/>
                </a:lnTo>
                <a:lnTo>
                  <a:pt x="24" y="232"/>
                </a:lnTo>
                <a:lnTo>
                  <a:pt x="21" y="226"/>
                </a:lnTo>
                <a:lnTo>
                  <a:pt x="12" y="214"/>
                </a:lnTo>
                <a:lnTo>
                  <a:pt x="8" y="207"/>
                </a:lnTo>
                <a:lnTo>
                  <a:pt x="4" y="199"/>
                </a:lnTo>
                <a:lnTo>
                  <a:pt x="1" y="192"/>
                </a:lnTo>
                <a:lnTo>
                  <a:pt x="0" y="185"/>
                </a:lnTo>
                <a:lnTo>
                  <a:pt x="1" y="170"/>
                </a:lnTo>
                <a:lnTo>
                  <a:pt x="2" y="157"/>
                </a:lnTo>
                <a:lnTo>
                  <a:pt x="4" y="146"/>
                </a:lnTo>
                <a:lnTo>
                  <a:pt x="8" y="138"/>
                </a:lnTo>
                <a:lnTo>
                  <a:pt x="12" y="130"/>
                </a:lnTo>
                <a:lnTo>
                  <a:pt x="17" y="124"/>
                </a:lnTo>
                <a:lnTo>
                  <a:pt x="24" y="118"/>
                </a:lnTo>
                <a:lnTo>
                  <a:pt x="31" y="113"/>
                </a:lnTo>
                <a:lnTo>
                  <a:pt x="34" y="109"/>
                </a:lnTo>
                <a:lnTo>
                  <a:pt x="36" y="107"/>
                </a:lnTo>
                <a:lnTo>
                  <a:pt x="38" y="104"/>
                </a:lnTo>
                <a:lnTo>
                  <a:pt x="39" y="101"/>
                </a:lnTo>
                <a:lnTo>
                  <a:pt x="41" y="93"/>
                </a:lnTo>
                <a:lnTo>
                  <a:pt x="41" y="86"/>
                </a:lnTo>
                <a:lnTo>
                  <a:pt x="42" y="72"/>
                </a:lnTo>
                <a:lnTo>
                  <a:pt x="43" y="62"/>
                </a:lnTo>
                <a:lnTo>
                  <a:pt x="56" y="50"/>
                </a:lnTo>
                <a:lnTo>
                  <a:pt x="71" y="38"/>
                </a:lnTo>
                <a:lnTo>
                  <a:pt x="86" y="27"/>
                </a:lnTo>
                <a:lnTo>
                  <a:pt x="104" y="19"/>
                </a:lnTo>
                <a:lnTo>
                  <a:pt x="122" y="11"/>
                </a:lnTo>
                <a:lnTo>
                  <a:pt x="140" y="6"/>
                </a:lnTo>
                <a:lnTo>
                  <a:pt x="150" y="3"/>
                </a:lnTo>
                <a:lnTo>
                  <a:pt x="161" y="1"/>
                </a:lnTo>
                <a:lnTo>
                  <a:pt x="171" y="1"/>
                </a:lnTo>
                <a:lnTo>
                  <a:pt x="181" y="0"/>
                </a:lnTo>
                <a:lnTo>
                  <a:pt x="235" y="16"/>
                </a:lnTo>
                <a:lnTo>
                  <a:pt x="232" y="23"/>
                </a:lnTo>
                <a:lnTo>
                  <a:pt x="228" y="28"/>
                </a:lnTo>
                <a:lnTo>
                  <a:pt x="224" y="34"/>
                </a:lnTo>
                <a:lnTo>
                  <a:pt x="218" y="39"/>
                </a:lnTo>
                <a:lnTo>
                  <a:pt x="206" y="48"/>
                </a:lnTo>
                <a:lnTo>
                  <a:pt x="193" y="55"/>
                </a:lnTo>
                <a:lnTo>
                  <a:pt x="187" y="60"/>
                </a:lnTo>
                <a:lnTo>
                  <a:pt x="181" y="65"/>
                </a:lnTo>
                <a:lnTo>
                  <a:pt x="176" y="69"/>
                </a:lnTo>
                <a:lnTo>
                  <a:pt x="172" y="75"/>
                </a:lnTo>
                <a:lnTo>
                  <a:pt x="169" y="81"/>
                </a:lnTo>
                <a:lnTo>
                  <a:pt x="165" y="88"/>
                </a:lnTo>
                <a:lnTo>
                  <a:pt x="163" y="95"/>
                </a:lnTo>
                <a:lnTo>
                  <a:pt x="162" y="104"/>
                </a:lnTo>
                <a:lnTo>
                  <a:pt x="163" y="108"/>
                </a:lnTo>
                <a:lnTo>
                  <a:pt x="164" y="113"/>
                </a:lnTo>
                <a:lnTo>
                  <a:pt x="165" y="116"/>
                </a:lnTo>
                <a:lnTo>
                  <a:pt x="167" y="118"/>
                </a:lnTo>
                <a:lnTo>
                  <a:pt x="170" y="120"/>
                </a:lnTo>
                <a:lnTo>
                  <a:pt x="173" y="122"/>
                </a:lnTo>
                <a:lnTo>
                  <a:pt x="175" y="124"/>
                </a:lnTo>
                <a:lnTo>
                  <a:pt x="178" y="124"/>
                </a:lnTo>
                <a:lnTo>
                  <a:pt x="176" y="133"/>
                </a:lnTo>
                <a:lnTo>
                  <a:pt x="176" y="143"/>
                </a:lnTo>
                <a:lnTo>
                  <a:pt x="177" y="152"/>
                </a:lnTo>
                <a:lnTo>
                  <a:pt x="178" y="155"/>
                </a:lnTo>
                <a:lnTo>
                  <a:pt x="177" y="164"/>
                </a:lnTo>
                <a:lnTo>
                  <a:pt x="178" y="172"/>
                </a:lnTo>
                <a:lnTo>
                  <a:pt x="180" y="177"/>
                </a:lnTo>
                <a:lnTo>
                  <a:pt x="183" y="179"/>
                </a:lnTo>
                <a:lnTo>
                  <a:pt x="187" y="181"/>
                </a:lnTo>
                <a:lnTo>
                  <a:pt x="193" y="182"/>
                </a:lnTo>
                <a:lnTo>
                  <a:pt x="198" y="181"/>
                </a:lnTo>
                <a:lnTo>
                  <a:pt x="204" y="179"/>
                </a:lnTo>
                <a:lnTo>
                  <a:pt x="210" y="174"/>
                </a:lnTo>
                <a:lnTo>
                  <a:pt x="215" y="170"/>
                </a:lnTo>
                <a:lnTo>
                  <a:pt x="220" y="165"/>
                </a:lnTo>
                <a:lnTo>
                  <a:pt x="225" y="159"/>
                </a:lnTo>
                <a:lnTo>
                  <a:pt x="227" y="153"/>
                </a:lnTo>
                <a:lnTo>
                  <a:pt x="228" y="147"/>
                </a:lnTo>
                <a:lnTo>
                  <a:pt x="228" y="141"/>
                </a:lnTo>
                <a:lnTo>
                  <a:pt x="226" y="135"/>
                </a:lnTo>
                <a:lnTo>
                  <a:pt x="224" y="130"/>
                </a:lnTo>
                <a:lnTo>
                  <a:pt x="220" y="126"/>
                </a:lnTo>
                <a:lnTo>
                  <a:pt x="217" y="119"/>
                </a:lnTo>
                <a:lnTo>
                  <a:pt x="215" y="114"/>
                </a:lnTo>
                <a:lnTo>
                  <a:pt x="214" y="107"/>
                </a:lnTo>
                <a:lnTo>
                  <a:pt x="213" y="101"/>
                </a:lnTo>
                <a:lnTo>
                  <a:pt x="213" y="95"/>
                </a:lnTo>
                <a:lnTo>
                  <a:pt x="214" y="90"/>
                </a:lnTo>
                <a:lnTo>
                  <a:pt x="215" y="85"/>
                </a:lnTo>
                <a:lnTo>
                  <a:pt x="217" y="79"/>
                </a:lnTo>
                <a:lnTo>
                  <a:pt x="224" y="69"/>
                </a:lnTo>
                <a:lnTo>
                  <a:pt x="231" y="62"/>
                </a:lnTo>
                <a:lnTo>
                  <a:pt x="241" y="53"/>
                </a:lnTo>
                <a:lnTo>
                  <a:pt x="252" y="47"/>
                </a:lnTo>
                <a:lnTo>
                  <a:pt x="264" y="40"/>
                </a:lnTo>
                <a:lnTo>
                  <a:pt x="278" y="35"/>
                </a:lnTo>
                <a:lnTo>
                  <a:pt x="292" y="31"/>
                </a:lnTo>
                <a:lnTo>
                  <a:pt x="306" y="26"/>
                </a:lnTo>
                <a:lnTo>
                  <a:pt x="321" y="23"/>
                </a:lnTo>
                <a:lnTo>
                  <a:pt x="336" y="21"/>
                </a:lnTo>
                <a:lnTo>
                  <a:pt x="351" y="19"/>
                </a:lnTo>
                <a:lnTo>
                  <a:pt x="366" y="18"/>
                </a:lnTo>
                <a:lnTo>
                  <a:pt x="380" y="16"/>
                </a:lnTo>
                <a:lnTo>
                  <a:pt x="394" y="16"/>
                </a:lnTo>
                <a:lnTo>
                  <a:pt x="402" y="16"/>
                </a:lnTo>
                <a:lnTo>
                  <a:pt x="409" y="19"/>
                </a:lnTo>
                <a:lnTo>
                  <a:pt x="416" y="22"/>
                </a:lnTo>
                <a:lnTo>
                  <a:pt x="422" y="26"/>
                </a:lnTo>
                <a:lnTo>
                  <a:pt x="429" y="32"/>
                </a:lnTo>
                <a:lnTo>
                  <a:pt x="434" y="37"/>
                </a:lnTo>
                <a:lnTo>
                  <a:pt x="440" y="43"/>
                </a:lnTo>
                <a:lnTo>
                  <a:pt x="445" y="51"/>
                </a:lnTo>
                <a:lnTo>
                  <a:pt x="452" y="66"/>
                </a:lnTo>
                <a:lnTo>
                  <a:pt x="459" y="82"/>
                </a:lnTo>
                <a:lnTo>
                  <a:pt x="462" y="99"/>
                </a:lnTo>
                <a:lnTo>
                  <a:pt x="463" y="113"/>
                </a:lnTo>
                <a:lnTo>
                  <a:pt x="462" y="121"/>
                </a:lnTo>
                <a:lnTo>
                  <a:pt x="459" y="132"/>
                </a:lnTo>
                <a:lnTo>
                  <a:pt x="458" y="138"/>
                </a:lnTo>
                <a:lnTo>
                  <a:pt x="459" y="143"/>
                </a:lnTo>
                <a:lnTo>
                  <a:pt x="459" y="144"/>
                </a:lnTo>
                <a:lnTo>
                  <a:pt x="460" y="145"/>
                </a:lnTo>
                <a:lnTo>
                  <a:pt x="461" y="146"/>
                </a:lnTo>
                <a:lnTo>
                  <a:pt x="463" y="147"/>
                </a:lnTo>
                <a:lnTo>
                  <a:pt x="470" y="144"/>
                </a:lnTo>
                <a:lnTo>
                  <a:pt x="476" y="139"/>
                </a:lnTo>
                <a:lnTo>
                  <a:pt x="479" y="137"/>
                </a:lnTo>
                <a:lnTo>
                  <a:pt x="484" y="134"/>
                </a:lnTo>
                <a:lnTo>
                  <a:pt x="489" y="132"/>
                </a:lnTo>
                <a:lnTo>
                  <a:pt x="495" y="131"/>
                </a:lnTo>
                <a:lnTo>
                  <a:pt x="501" y="132"/>
                </a:lnTo>
                <a:lnTo>
                  <a:pt x="506" y="134"/>
                </a:lnTo>
                <a:lnTo>
                  <a:pt x="512" y="137"/>
                </a:lnTo>
                <a:lnTo>
                  <a:pt x="516" y="139"/>
                </a:lnTo>
                <a:lnTo>
                  <a:pt x="520" y="142"/>
                </a:lnTo>
                <a:lnTo>
                  <a:pt x="525" y="144"/>
                </a:lnTo>
                <a:lnTo>
                  <a:pt x="528" y="146"/>
                </a:lnTo>
                <a:lnTo>
                  <a:pt x="532" y="147"/>
                </a:lnTo>
                <a:lnTo>
                  <a:pt x="538" y="146"/>
                </a:lnTo>
                <a:lnTo>
                  <a:pt x="543" y="145"/>
                </a:lnTo>
                <a:lnTo>
                  <a:pt x="547" y="143"/>
                </a:lnTo>
                <a:lnTo>
                  <a:pt x="552" y="140"/>
                </a:lnTo>
                <a:lnTo>
                  <a:pt x="560" y="133"/>
                </a:lnTo>
                <a:lnTo>
                  <a:pt x="568" y="126"/>
                </a:lnTo>
                <a:lnTo>
                  <a:pt x="574" y="118"/>
                </a:lnTo>
                <a:lnTo>
                  <a:pt x="583" y="112"/>
                </a:lnTo>
                <a:lnTo>
                  <a:pt x="587" y="108"/>
                </a:lnTo>
                <a:lnTo>
                  <a:pt x="592" y="106"/>
                </a:lnTo>
                <a:lnTo>
                  <a:pt x="597" y="105"/>
                </a:lnTo>
                <a:lnTo>
                  <a:pt x="603" y="104"/>
                </a:lnTo>
                <a:lnTo>
                  <a:pt x="617" y="105"/>
                </a:lnTo>
                <a:lnTo>
                  <a:pt x="634" y="106"/>
                </a:lnTo>
                <a:lnTo>
                  <a:pt x="651" y="109"/>
                </a:lnTo>
                <a:lnTo>
                  <a:pt x="671" y="113"/>
                </a:lnTo>
                <a:lnTo>
                  <a:pt x="688" y="116"/>
                </a:lnTo>
                <a:lnTo>
                  <a:pt x="705" y="120"/>
                </a:lnTo>
                <a:lnTo>
                  <a:pt x="719" y="126"/>
                </a:lnTo>
                <a:lnTo>
                  <a:pt x="730" y="131"/>
                </a:lnTo>
                <a:lnTo>
                  <a:pt x="736" y="137"/>
                </a:lnTo>
                <a:lnTo>
                  <a:pt x="743" y="143"/>
                </a:lnTo>
                <a:lnTo>
                  <a:pt x="748" y="150"/>
                </a:lnTo>
                <a:lnTo>
                  <a:pt x="755" y="156"/>
                </a:lnTo>
                <a:lnTo>
                  <a:pt x="766" y="170"/>
                </a:lnTo>
                <a:lnTo>
                  <a:pt x="776" y="184"/>
                </a:lnTo>
                <a:lnTo>
                  <a:pt x="782" y="191"/>
                </a:lnTo>
                <a:lnTo>
                  <a:pt x="788" y="196"/>
                </a:lnTo>
                <a:lnTo>
                  <a:pt x="795" y="203"/>
                </a:lnTo>
                <a:lnTo>
                  <a:pt x="801" y="207"/>
                </a:lnTo>
                <a:lnTo>
                  <a:pt x="809" y="211"/>
                </a:lnTo>
                <a:lnTo>
                  <a:pt x="817" y="213"/>
                </a:lnTo>
                <a:lnTo>
                  <a:pt x="827" y="216"/>
                </a:lnTo>
                <a:lnTo>
                  <a:pt x="838" y="217"/>
                </a:lnTo>
                <a:lnTo>
                  <a:pt x="852" y="217"/>
                </a:lnTo>
                <a:lnTo>
                  <a:pt x="862" y="217"/>
                </a:lnTo>
                <a:lnTo>
                  <a:pt x="870" y="217"/>
                </a:lnTo>
                <a:lnTo>
                  <a:pt x="880" y="217"/>
                </a:lnTo>
                <a:lnTo>
                  <a:pt x="886" y="217"/>
                </a:lnTo>
                <a:lnTo>
                  <a:pt x="895" y="218"/>
                </a:lnTo>
                <a:lnTo>
                  <a:pt x="905" y="219"/>
                </a:lnTo>
                <a:lnTo>
                  <a:pt x="915" y="222"/>
                </a:lnTo>
                <a:lnTo>
                  <a:pt x="919" y="224"/>
                </a:lnTo>
                <a:lnTo>
                  <a:pt x="922" y="226"/>
                </a:lnTo>
                <a:lnTo>
                  <a:pt x="926" y="230"/>
                </a:lnTo>
                <a:lnTo>
                  <a:pt x="930" y="233"/>
                </a:lnTo>
                <a:lnTo>
                  <a:pt x="932" y="236"/>
                </a:lnTo>
                <a:lnTo>
                  <a:pt x="933" y="240"/>
                </a:lnTo>
                <a:lnTo>
                  <a:pt x="934" y="246"/>
                </a:lnTo>
                <a:lnTo>
                  <a:pt x="934" y="251"/>
                </a:lnTo>
                <a:lnTo>
                  <a:pt x="950" y="257"/>
                </a:lnTo>
                <a:lnTo>
                  <a:pt x="965" y="264"/>
                </a:lnTo>
                <a:lnTo>
                  <a:pt x="979" y="271"/>
                </a:lnTo>
                <a:lnTo>
                  <a:pt x="993" y="278"/>
                </a:lnTo>
                <a:lnTo>
                  <a:pt x="1007" y="285"/>
                </a:lnTo>
                <a:lnTo>
                  <a:pt x="1021" y="290"/>
                </a:lnTo>
                <a:lnTo>
                  <a:pt x="1037" y="294"/>
                </a:lnTo>
                <a:lnTo>
                  <a:pt x="1054" y="297"/>
                </a:lnTo>
                <a:lnTo>
                  <a:pt x="1054" y="324"/>
                </a:lnTo>
                <a:lnTo>
                  <a:pt x="1054" y="328"/>
                </a:lnTo>
                <a:lnTo>
                  <a:pt x="1073" y="328"/>
                </a:lnTo>
                <a:lnTo>
                  <a:pt x="1084" y="328"/>
                </a:lnTo>
                <a:lnTo>
                  <a:pt x="1093" y="329"/>
                </a:lnTo>
                <a:lnTo>
                  <a:pt x="1099" y="330"/>
                </a:lnTo>
                <a:lnTo>
                  <a:pt x="1106" y="333"/>
                </a:lnTo>
                <a:lnTo>
                  <a:pt x="1112" y="339"/>
                </a:lnTo>
                <a:lnTo>
                  <a:pt x="1116" y="344"/>
                </a:lnTo>
                <a:lnTo>
                  <a:pt x="1122" y="351"/>
                </a:lnTo>
                <a:lnTo>
                  <a:pt x="1126" y="358"/>
                </a:lnTo>
                <a:lnTo>
                  <a:pt x="1130" y="366"/>
                </a:lnTo>
                <a:lnTo>
                  <a:pt x="1113" y="369"/>
                </a:lnTo>
                <a:lnTo>
                  <a:pt x="1097" y="372"/>
                </a:lnTo>
                <a:lnTo>
                  <a:pt x="1089" y="375"/>
                </a:lnTo>
                <a:lnTo>
                  <a:pt x="1082" y="378"/>
                </a:lnTo>
                <a:lnTo>
                  <a:pt x="1075" y="383"/>
                </a:lnTo>
                <a:lnTo>
                  <a:pt x="1069" y="390"/>
                </a:lnTo>
                <a:lnTo>
                  <a:pt x="1088" y="392"/>
                </a:lnTo>
                <a:lnTo>
                  <a:pt x="1101" y="393"/>
                </a:lnTo>
                <a:lnTo>
                  <a:pt x="1112" y="393"/>
                </a:lnTo>
                <a:lnTo>
                  <a:pt x="1123" y="393"/>
                </a:lnTo>
                <a:lnTo>
                  <a:pt x="1129" y="394"/>
                </a:lnTo>
                <a:lnTo>
                  <a:pt x="1136" y="396"/>
                </a:lnTo>
                <a:lnTo>
                  <a:pt x="1139" y="398"/>
                </a:lnTo>
                <a:lnTo>
                  <a:pt x="1141" y="402"/>
                </a:lnTo>
                <a:lnTo>
                  <a:pt x="1145" y="405"/>
                </a:lnTo>
                <a:lnTo>
                  <a:pt x="1146" y="409"/>
                </a:lnTo>
                <a:lnTo>
                  <a:pt x="1128" y="418"/>
                </a:lnTo>
                <a:lnTo>
                  <a:pt x="1114" y="425"/>
                </a:lnTo>
                <a:lnTo>
                  <a:pt x="1109" y="429"/>
                </a:lnTo>
                <a:lnTo>
                  <a:pt x="1103" y="434"/>
                </a:lnTo>
                <a:lnTo>
                  <a:pt x="1098" y="439"/>
                </a:lnTo>
                <a:lnTo>
                  <a:pt x="1092" y="447"/>
                </a:lnTo>
                <a:lnTo>
                  <a:pt x="1102" y="452"/>
                </a:lnTo>
                <a:lnTo>
                  <a:pt x="1112" y="458"/>
                </a:lnTo>
                <a:lnTo>
                  <a:pt x="1118" y="460"/>
                </a:lnTo>
                <a:lnTo>
                  <a:pt x="1123" y="461"/>
                </a:lnTo>
                <a:lnTo>
                  <a:pt x="1130" y="462"/>
                </a:lnTo>
                <a:lnTo>
                  <a:pt x="1138" y="462"/>
                </a:lnTo>
                <a:lnTo>
                  <a:pt x="1139" y="470"/>
                </a:lnTo>
                <a:lnTo>
                  <a:pt x="1141" y="476"/>
                </a:lnTo>
                <a:lnTo>
                  <a:pt x="1145" y="482"/>
                </a:lnTo>
                <a:lnTo>
                  <a:pt x="1148" y="487"/>
                </a:lnTo>
                <a:lnTo>
                  <a:pt x="1153" y="492"/>
                </a:lnTo>
                <a:lnTo>
                  <a:pt x="1157" y="497"/>
                </a:lnTo>
                <a:lnTo>
                  <a:pt x="1163" y="501"/>
                </a:lnTo>
                <a:lnTo>
                  <a:pt x="1169" y="504"/>
                </a:lnTo>
                <a:lnTo>
                  <a:pt x="1182" y="511"/>
                </a:lnTo>
                <a:lnTo>
                  <a:pt x="1195" y="515"/>
                </a:lnTo>
                <a:lnTo>
                  <a:pt x="1209" y="518"/>
                </a:lnTo>
                <a:lnTo>
                  <a:pt x="1223" y="521"/>
                </a:lnTo>
                <a:lnTo>
                  <a:pt x="1224" y="531"/>
                </a:lnTo>
                <a:lnTo>
                  <a:pt x="1227" y="543"/>
                </a:lnTo>
                <a:lnTo>
                  <a:pt x="1230" y="553"/>
                </a:lnTo>
                <a:lnTo>
                  <a:pt x="1234" y="563"/>
                </a:lnTo>
                <a:lnTo>
                  <a:pt x="1238" y="570"/>
                </a:lnTo>
                <a:lnTo>
                  <a:pt x="1245" y="577"/>
                </a:lnTo>
                <a:lnTo>
                  <a:pt x="1248" y="579"/>
                </a:lnTo>
                <a:lnTo>
                  <a:pt x="1252" y="580"/>
                </a:lnTo>
                <a:lnTo>
                  <a:pt x="1257" y="581"/>
                </a:lnTo>
                <a:lnTo>
                  <a:pt x="1262" y="582"/>
                </a:lnTo>
                <a:lnTo>
                  <a:pt x="1275" y="581"/>
                </a:lnTo>
                <a:lnTo>
                  <a:pt x="1285" y="579"/>
                </a:lnTo>
                <a:lnTo>
                  <a:pt x="1293" y="576"/>
                </a:lnTo>
                <a:lnTo>
                  <a:pt x="1301" y="575"/>
                </a:lnTo>
                <a:lnTo>
                  <a:pt x="1303" y="574"/>
                </a:lnTo>
                <a:lnTo>
                  <a:pt x="1306" y="574"/>
                </a:lnTo>
                <a:lnTo>
                  <a:pt x="1309" y="575"/>
                </a:lnTo>
                <a:lnTo>
                  <a:pt x="1311" y="576"/>
                </a:lnTo>
                <a:lnTo>
                  <a:pt x="1315" y="580"/>
                </a:lnTo>
                <a:lnTo>
                  <a:pt x="1319" y="590"/>
                </a:lnTo>
                <a:lnTo>
                  <a:pt x="1323" y="592"/>
                </a:lnTo>
                <a:lnTo>
                  <a:pt x="1327" y="594"/>
                </a:lnTo>
                <a:lnTo>
                  <a:pt x="1330" y="595"/>
                </a:lnTo>
                <a:lnTo>
                  <a:pt x="1335" y="596"/>
                </a:lnTo>
                <a:lnTo>
                  <a:pt x="1343" y="597"/>
                </a:lnTo>
                <a:lnTo>
                  <a:pt x="1351" y="597"/>
                </a:lnTo>
                <a:lnTo>
                  <a:pt x="1363" y="597"/>
                </a:lnTo>
                <a:lnTo>
                  <a:pt x="1372" y="600"/>
                </a:lnTo>
                <a:lnTo>
                  <a:pt x="1380" y="603"/>
                </a:lnTo>
                <a:lnTo>
                  <a:pt x="1386" y="606"/>
                </a:lnTo>
                <a:lnTo>
                  <a:pt x="1391" y="611"/>
                </a:lnTo>
                <a:lnTo>
                  <a:pt x="1394" y="619"/>
                </a:lnTo>
                <a:lnTo>
                  <a:pt x="1396" y="627"/>
                </a:lnTo>
                <a:lnTo>
                  <a:pt x="1397" y="636"/>
                </a:lnTo>
                <a:lnTo>
                  <a:pt x="1396" y="640"/>
                </a:lnTo>
                <a:lnTo>
                  <a:pt x="1395" y="644"/>
                </a:lnTo>
                <a:lnTo>
                  <a:pt x="1394" y="647"/>
                </a:lnTo>
                <a:lnTo>
                  <a:pt x="1392" y="650"/>
                </a:lnTo>
                <a:lnTo>
                  <a:pt x="1386" y="656"/>
                </a:lnTo>
                <a:lnTo>
                  <a:pt x="1380" y="660"/>
                </a:lnTo>
                <a:lnTo>
                  <a:pt x="1372" y="663"/>
                </a:lnTo>
                <a:lnTo>
                  <a:pt x="1364" y="666"/>
                </a:lnTo>
                <a:lnTo>
                  <a:pt x="1355" y="667"/>
                </a:lnTo>
                <a:lnTo>
                  <a:pt x="1346" y="667"/>
                </a:lnTo>
                <a:lnTo>
                  <a:pt x="1346" y="676"/>
                </a:lnTo>
                <a:lnTo>
                  <a:pt x="1346" y="681"/>
                </a:lnTo>
                <a:lnTo>
                  <a:pt x="1346" y="683"/>
                </a:lnTo>
                <a:lnTo>
                  <a:pt x="1346" y="686"/>
                </a:lnTo>
                <a:lnTo>
                  <a:pt x="1346" y="689"/>
                </a:lnTo>
                <a:lnTo>
                  <a:pt x="1345" y="693"/>
                </a:lnTo>
                <a:lnTo>
                  <a:pt x="1343" y="697"/>
                </a:lnTo>
                <a:lnTo>
                  <a:pt x="1340" y="700"/>
                </a:lnTo>
                <a:lnTo>
                  <a:pt x="1336" y="703"/>
                </a:lnTo>
                <a:lnTo>
                  <a:pt x="1328" y="707"/>
                </a:lnTo>
                <a:lnTo>
                  <a:pt x="1319" y="709"/>
                </a:lnTo>
                <a:lnTo>
                  <a:pt x="1308" y="7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4683351" y="2782833"/>
            <a:ext cx="41547" cy="24928"/>
          </a:xfrm>
          <a:custGeom>
            <a:avLst/>
            <a:gdLst>
              <a:gd name="T0" fmla="*/ 40 w 40"/>
              <a:gd name="T1" fmla="*/ 14 h 23"/>
              <a:gd name="T2" fmla="*/ 35 w 40"/>
              <a:gd name="T3" fmla="*/ 17 h 23"/>
              <a:gd name="T4" fmla="*/ 30 w 40"/>
              <a:gd name="T5" fmla="*/ 20 h 23"/>
              <a:gd name="T6" fmla="*/ 26 w 40"/>
              <a:gd name="T7" fmla="*/ 23 h 23"/>
              <a:gd name="T8" fmla="*/ 22 w 40"/>
              <a:gd name="T9" fmla="*/ 23 h 23"/>
              <a:gd name="T10" fmla="*/ 17 w 40"/>
              <a:gd name="T11" fmla="*/ 23 h 23"/>
              <a:gd name="T12" fmla="*/ 12 w 40"/>
              <a:gd name="T13" fmla="*/ 20 h 23"/>
              <a:gd name="T14" fmla="*/ 7 w 40"/>
              <a:gd name="T15" fmla="*/ 17 h 23"/>
              <a:gd name="T16" fmla="*/ 0 w 40"/>
              <a:gd name="T17" fmla="*/ 14 h 23"/>
              <a:gd name="T18" fmla="*/ 7 w 40"/>
              <a:gd name="T19" fmla="*/ 6 h 23"/>
              <a:gd name="T20" fmla="*/ 12 w 40"/>
              <a:gd name="T21" fmla="*/ 1 h 23"/>
              <a:gd name="T22" fmla="*/ 16 w 40"/>
              <a:gd name="T23" fmla="*/ 0 h 23"/>
              <a:gd name="T24" fmla="*/ 21 w 40"/>
              <a:gd name="T25" fmla="*/ 0 h 23"/>
              <a:gd name="T26" fmla="*/ 28 w 40"/>
              <a:gd name="T27" fmla="*/ 5 h 23"/>
              <a:gd name="T28" fmla="*/ 40 w 40"/>
              <a:gd name="T29" fmla="*/ 1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" h="23">
                <a:moveTo>
                  <a:pt x="40" y="14"/>
                </a:moveTo>
                <a:lnTo>
                  <a:pt x="35" y="17"/>
                </a:lnTo>
                <a:lnTo>
                  <a:pt x="30" y="20"/>
                </a:lnTo>
                <a:lnTo>
                  <a:pt x="26" y="23"/>
                </a:lnTo>
                <a:lnTo>
                  <a:pt x="22" y="23"/>
                </a:lnTo>
                <a:lnTo>
                  <a:pt x="17" y="23"/>
                </a:lnTo>
                <a:lnTo>
                  <a:pt x="12" y="20"/>
                </a:lnTo>
                <a:lnTo>
                  <a:pt x="7" y="17"/>
                </a:lnTo>
                <a:lnTo>
                  <a:pt x="0" y="14"/>
                </a:lnTo>
                <a:lnTo>
                  <a:pt x="7" y="6"/>
                </a:lnTo>
                <a:lnTo>
                  <a:pt x="12" y="1"/>
                </a:lnTo>
                <a:lnTo>
                  <a:pt x="16" y="0"/>
                </a:lnTo>
                <a:lnTo>
                  <a:pt x="21" y="0"/>
                </a:lnTo>
                <a:lnTo>
                  <a:pt x="28" y="5"/>
                </a:lnTo>
                <a:lnTo>
                  <a:pt x="40" y="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390442" y="2577173"/>
            <a:ext cx="35315" cy="33238"/>
          </a:xfrm>
          <a:custGeom>
            <a:avLst/>
            <a:gdLst>
              <a:gd name="T0" fmla="*/ 1 w 35"/>
              <a:gd name="T1" fmla="*/ 2 h 30"/>
              <a:gd name="T2" fmla="*/ 5 w 35"/>
              <a:gd name="T3" fmla="*/ 0 h 30"/>
              <a:gd name="T4" fmla="*/ 8 w 35"/>
              <a:gd name="T5" fmla="*/ 0 h 30"/>
              <a:gd name="T6" fmla="*/ 11 w 35"/>
              <a:gd name="T7" fmla="*/ 0 h 30"/>
              <a:gd name="T8" fmla="*/ 13 w 35"/>
              <a:gd name="T9" fmla="*/ 0 h 30"/>
              <a:gd name="T10" fmla="*/ 18 w 35"/>
              <a:gd name="T11" fmla="*/ 3 h 30"/>
              <a:gd name="T12" fmla="*/ 21 w 35"/>
              <a:gd name="T13" fmla="*/ 6 h 30"/>
              <a:gd name="T14" fmla="*/ 27 w 35"/>
              <a:gd name="T15" fmla="*/ 18 h 30"/>
              <a:gd name="T16" fmla="*/ 35 w 35"/>
              <a:gd name="T17" fmla="*/ 30 h 30"/>
              <a:gd name="T18" fmla="*/ 27 w 35"/>
              <a:gd name="T19" fmla="*/ 30 h 30"/>
              <a:gd name="T20" fmla="*/ 20 w 35"/>
              <a:gd name="T21" fmla="*/ 28 h 30"/>
              <a:gd name="T22" fmla="*/ 13 w 35"/>
              <a:gd name="T23" fmla="*/ 25 h 30"/>
              <a:gd name="T24" fmla="*/ 9 w 35"/>
              <a:gd name="T25" fmla="*/ 20 h 30"/>
              <a:gd name="T26" fmla="*/ 5 w 35"/>
              <a:gd name="T27" fmla="*/ 16 h 30"/>
              <a:gd name="T28" fmla="*/ 1 w 35"/>
              <a:gd name="T29" fmla="*/ 12 h 30"/>
              <a:gd name="T30" fmla="*/ 0 w 35"/>
              <a:gd name="T31" fmla="*/ 6 h 30"/>
              <a:gd name="T32" fmla="*/ 1 w 35"/>
              <a:gd name="T33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0">
                <a:moveTo>
                  <a:pt x="1" y="2"/>
                </a:moveTo>
                <a:lnTo>
                  <a:pt x="5" y="0"/>
                </a:lnTo>
                <a:lnTo>
                  <a:pt x="8" y="0"/>
                </a:lnTo>
                <a:lnTo>
                  <a:pt x="11" y="0"/>
                </a:lnTo>
                <a:lnTo>
                  <a:pt x="13" y="0"/>
                </a:lnTo>
                <a:lnTo>
                  <a:pt x="18" y="3"/>
                </a:lnTo>
                <a:lnTo>
                  <a:pt x="21" y="6"/>
                </a:lnTo>
                <a:lnTo>
                  <a:pt x="27" y="18"/>
                </a:lnTo>
                <a:lnTo>
                  <a:pt x="35" y="30"/>
                </a:lnTo>
                <a:lnTo>
                  <a:pt x="27" y="30"/>
                </a:lnTo>
                <a:lnTo>
                  <a:pt x="20" y="28"/>
                </a:lnTo>
                <a:lnTo>
                  <a:pt x="13" y="25"/>
                </a:lnTo>
                <a:lnTo>
                  <a:pt x="9" y="20"/>
                </a:lnTo>
                <a:lnTo>
                  <a:pt x="5" y="16"/>
                </a:lnTo>
                <a:lnTo>
                  <a:pt x="1" y="12"/>
                </a:lnTo>
                <a:lnTo>
                  <a:pt x="0" y="6"/>
                </a:lnTo>
                <a:lnTo>
                  <a:pt x="1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4004051" y="817642"/>
            <a:ext cx="1545563" cy="812252"/>
          </a:xfrm>
          <a:custGeom>
            <a:avLst/>
            <a:gdLst>
              <a:gd name="T0" fmla="*/ 1333 w 1488"/>
              <a:gd name="T1" fmla="*/ 29 h 781"/>
              <a:gd name="T2" fmla="*/ 1397 w 1488"/>
              <a:gd name="T3" fmla="*/ 73 h 781"/>
              <a:gd name="T4" fmla="*/ 1487 w 1488"/>
              <a:gd name="T5" fmla="*/ 111 h 781"/>
              <a:gd name="T6" fmla="*/ 1407 w 1488"/>
              <a:gd name="T7" fmla="*/ 153 h 781"/>
              <a:gd name="T8" fmla="*/ 1223 w 1488"/>
              <a:gd name="T9" fmla="*/ 189 h 781"/>
              <a:gd name="T10" fmla="*/ 1326 w 1488"/>
              <a:gd name="T11" fmla="*/ 207 h 781"/>
              <a:gd name="T12" fmla="*/ 1124 w 1488"/>
              <a:gd name="T13" fmla="*/ 290 h 781"/>
              <a:gd name="T14" fmla="*/ 974 w 1488"/>
              <a:gd name="T15" fmla="*/ 414 h 781"/>
              <a:gd name="T16" fmla="*/ 860 w 1488"/>
              <a:gd name="T17" fmla="*/ 425 h 781"/>
              <a:gd name="T18" fmla="*/ 832 w 1488"/>
              <a:gd name="T19" fmla="*/ 461 h 781"/>
              <a:gd name="T20" fmla="*/ 793 w 1488"/>
              <a:gd name="T21" fmla="*/ 485 h 781"/>
              <a:gd name="T22" fmla="*/ 813 w 1488"/>
              <a:gd name="T23" fmla="*/ 538 h 781"/>
              <a:gd name="T24" fmla="*/ 678 w 1488"/>
              <a:gd name="T25" fmla="*/ 603 h 781"/>
              <a:gd name="T26" fmla="*/ 665 w 1488"/>
              <a:gd name="T27" fmla="*/ 661 h 781"/>
              <a:gd name="T28" fmla="*/ 610 w 1488"/>
              <a:gd name="T29" fmla="*/ 697 h 781"/>
              <a:gd name="T30" fmla="*/ 677 w 1488"/>
              <a:gd name="T31" fmla="*/ 718 h 781"/>
              <a:gd name="T32" fmla="*/ 602 w 1488"/>
              <a:gd name="T33" fmla="*/ 770 h 781"/>
              <a:gd name="T34" fmla="*/ 508 w 1488"/>
              <a:gd name="T35" fmla="*/ 765 h 781"/>
              <a:gd name="T36" fmla="*/ 353 w 1488"/>
              <a:gd name="T37" fmla="*/ 758 h 781"/>
              <a:gd name="T38" fmla="*/ 247 w 1488"/>
              <a:gd name="T39" fmla="*/ 767 h 781"/>
              <a:gd name="T40" fmla="*/ 129 w 1488"/>
              <a:gd name="T41" fmla="*/ 757 h 781"/>
              <a:gd name="T42" fmla="*/ 110 w 1488"/>
              <a:gd name="T43" fmla="*/ 726 h 781"/>
              <a:gd name="T44" fmla="*/ 207 w 1488"/>
              <a:gd name="T45" fmla="*/ 686 h 781"/>
              <a:gd name="T46" fmla="*/ 178 w 1488"/>
              <a:gd name="T47" fmla="*/ 628 h 781"/>
              <a:gd name="T48" fmla="*/ 229 w 1488"/>
              <a:gd name="T49" fmla="*/ 608 h 781"/>
              <a:gd name="T50" fmla="*/ 332 w 1488"/>
              <a:gd name="T51" fmla="*/ 637 h 781"/>
              <a:gd name="T52" fmla="*/ 257 w 1488"/>
              <a:gd name="T53" fmla="*/ 569 h 781"/>
              <a:gd name="T54" fmla="*/ 216 w 1488"/>
              <a:gd name="T55" fmla="*/ 550 h 781"/>
              <a:gd name="T56" fmla="*/ 330 w 1488"/>
              <a:gd name="T57" fmla="*/ 493 h 781"/>
              <a:gd name="T58" fmla="*/ 352 w 1488"/>
              <a:gd name="T59" fmla="*/ 443 h 781"/>
              <a:gd name="T60" fmla="*/ 249 w 1488"/>
              <a:gd name="T61" fmla="*/ 388 h 781"/>
              <a:gd name="T62" fmla="*/ 248 w 1488"/>
              <a:gd name="T63" fmla="*/ 362 h 781"/>
              <a:gd name="T64" fmla="*/ 258 w 1488"/>
              <a:gd name="T65" fmla="*/ 346 h 781"/>
              <a:gd name="T66" fmla="*/ 360 w 1488"/>
              <a:gd name="T67" fmla="*/ 343 h 781"/>
              <a:gd name="T68" fmla="*/ 441 w 1488"/>
              <a:gd name="T69" fmla="*/ 393 h 781"/>
              <a:gd name="T70" fmla="*/ 419 w 1488"/>
              <a:gd name="T71" fmla="*/ 353 h 781"/>
              <a:gd name="T72" fmla="*/ 535 w 1488"/>
              <a:gd name="T73" fmla="*/ 322 h 781"/>
              <a:gd name="T74" fmla="*/ 525 w 1488"/>
              <a:gd name="T75" fmla="*/ 308 h 781"/>
              <a:gd name="T76" fmla="*/ 393 w 1488"/>
              <a:gd name="T77" fmla="*/ 313 h 781"/>
              <a:gd name="T78" fmla="*/ 333 w 1488"/>
              <a:gd name="T79" fmla="*/ 326 h 781"/>
              <a:gd name="T80" fmla="*/ 276 w 1488"/>
              <a:gd name="T81" fmla="*/ 296 h 781"/>
              <a:gd name="T82" fmla="*/ 206 w 1488"/>
              <a:gd name="T83" fmla="*/ 310 h 781"/>
              <a:gd name="T84" fmla="*/ 151 w 1488"/>
              <a:gd name="T85" fmla="*/ 260 h 781"/>
              <a:gd name="T86" fmla="*/ 106 w 1488"/>
              <a:gd name="T87" fmla="*/ 237 h 781"/>
              <a:gd name="T88" fmla="*/ 172 w 1488"/>
              <a:gd name="T89" fmla="*/ 200 h 781"/>
              <a:gd name="T90" fmla="*/ 111 w 1488"/>
              <a:gd name="T91" fmla="*/ 228 h 781"/>
              <a:gd name="T92" fmla="*/ 77 w 1488"/>
              <a:gd name="T93" fmla="*/ 205 h 781"/>
              <a:gd name="T94" fmla="*/ 27 w 1488"/>
              <a:gd name="T95" fmla="*/ 200 h 781"/>
              <a:gd name="T96" fmla="*/ 32 w 1488"/>
              <a:gd name="T97" fmla="*/ 166 h 781"/>
              <a:gd name="T98" fmla="*/ 200 w 1488"/>
              <a:gd name="T99" fmla="*/ 138 h 781"/>
              <a:gd name="T100" fmla="*/ 229 w 1488"/>
              <a:gd name="T101" fmla="*/ 122 h 781"/>
              <a:gd name="T102" fmla="*/ 271 w 1488"/>
              <a:gd name="T103" fmla="*/ 88 h 781"/>
              <a:gd name="T104" fmla="*/ 407 w 1488"/>
              <a:gd name="T105" fmla="*/ 109 h 781"/>
              <a:gd name="T106" fmla="*/ 476 w 1488"/>
              <a:gd name="T107" fmla="*/ 46 h 781"/>
              <a:gd name="T108" fmla="*/ 524 w 1488"/>
              <a:gd name="T109" fmla="*/ 36 h 781"/>
              <a:gd name="T110" fmla="*/ 637 w 1488"/>
              <a:gd name="T111" fmla="*/ 22 h 781"/>
              <a:gd name="T112" fmla="*/ 785 w 1488"/>
              <a:gd name="T113" fmla="*/ 13 h 781"/>
              <a:gd name="T114" fmla="*/ 852 w 1488"/>
              <a:gd name="T115" fmla="*/ 28 h 781"/>
              <a:gd name="T116" fmla="*/ 904 w 1488"/>
              <a:gd name="T117" fmla="*/ 1 h 781"/>
              <a:gd name="T118" fmla="*/ 981 w 1488"/>
              <a:gd name="T119" fmla="*/ 12 h 781"/>
              <a:gd name="T120" fmla="*/ 1184 w 1488"/>
              <a:gd name="T121" fmla="*/ 27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88" h="781">
                <a:moveTo>
                  <a:pt x="1213" y="42"/>
                </a:moveTo>
                <a:lnTo>
                  <a:pt x="1206" y="49"/>
                </a:lnTo>
                <a:lnTo>
                  <a:pt x="1198" y="55"/>
                </a:lnTo>
                <a:lnTo>
                  <a:pt x="1191" y="58"/>
                </a:lnTo>
                <a:lnTo>
                  <a:pt x="1183" y="61"/>
                </a:lnTo>
                <a:lnTo>
                  <a:pt x="1261" y="39"/>
                </a:lnTo>
                <a:lnTo>
                  <a:pt x="1301" y="28"/>
                </a:lnTo>
                <a:lnTo>
                  <a:pt x="1316" y="23"/>
                </a:lnTo>
                <a:lnTo>
                  <a:pt x="1318" y="22"/>
                </a:lnTo>
                <a:lnTo>
                  <a:pt x="1333" y="29"/>
                </a:lnTo>
                <a:lnTo>
                  <a:pt x="1348" y="34"/>
                </a:lnTo>
                <a:lnTo>
                  <a:pt x="1355" y="38"/>
                </a:lnTo>
                <a:lnTo>
                  <a:pt x="1360" y="41"/>
                </a:lnTo>
                <a:lnTo>
                  <a:pt x="1363" y="44"/>
                </a:lnTo>
                <a:lnTo>
                  <a:pt x="1367" y="48"/>
                </a:lnTo>
                <a:lnTo>
                  <a:pt x="1372" y="57"/>
                </a:lnTo>
                <a:lnTo>
                  <a:pt x="1380" y="66"/>
                </a:lnTo>
                <a:lnTo>
                  <a:pt x="1384" y="69"/>
                </a:lnTo>
                <a:lnTo>
                  <a:pt x="1389" y="71"/>
                </a:lnTo>
                <a:lnTo>
                  <a:pt x="1397" y="73"/>
                </a:lnTo>
                <a:lnTo>
                  <a:pt x="1404" y="75"/>
                </a:lnTo>
                <a:lnTo>
                  <a:pt x="1422" y="79"/>
                </a:lnTo>
                <a:lnTo>
                  <a:pt x="1441" y="82"/>
                </a:lnTo>
                <a:lnTo>
                  <a:pt x="1458" y="85"/>
                </a:lnTo>
                <a:lnTo>
                  <a:pt x="1474" y="91"/>
                </a:lnTo>
                <a:lnTo>
                  <a:pt x="1479" y="94"/>
                </a:lnTo>
                <a:lnTo>
                  <a:pt x="1483" y="98"/>
                </a:lnTo>
                <a:lnTo>
                  <a:pt x="1487" y="102"/>
                </a:lnTo>
                <a:lnTo>
                  <a:pt x="1488" y="108"/>
                </a:lnTo>
                <a:lnTo>
                  <a:pt x="1487" y="111"/>
                </a:lnTo>
                <a:lnTo>
                  <a:pt x="1487" y="113"/>
                </a:lnTo>
                <a:lnTo>
                  <a:pt x="1484" y="116"/>
                </a:lnTo>
                <a:lnTo>
                  <a:pt x="1482" y="118"/>
                </a:lnTo>
                <a:lnTo>
                  <a:pt x="1477" y="121"/>
                </a:lnTo>
                <a:lnTo>
                  <a:pt x="1470" y="123"/>
                </a:lnTo>
                <a:lnTo>
                  <a:pt x="1456" y="126"/>
                </a:lnTo>
                <a:lnTo>
                  <a:pt x="1446" y="131"/>
                </a:lnTo>
                <a:lnTo>
                  <a:pt x="1433" y="139"/>
                </a:lnTo>
                <a:lnTo>
                  <a:pt x="1420" y="147"/>
                </a:lnTo>
                <a:lnTo>
                  <a:pt x="1407" y="153"/>
                </a:lnTo>
                <a:lnTo>
                  <a:pt x="1393" y="158"/>
                </a:lnTo>
                <a:lnTo>
                  <a:pt x="1379" y="161"/>
                </a:lnTo>
                <a:lnTo>
                  <a:pt x="1363" y="164"/>
                </a:lnTo>
                <a:lnTo>
                  <a:pt x="1349" y="166"/>
                </a:lnTo>
                <a:lnTo>
                  <a:pt x="1334" y="167"/>
                </a:lnTo>
                <a:lnTo>
                  <a:pt x="1303" y="171"/>
                </a:lnTo>
                <a:lnTo>
                  <a:pt x="1272" y="176"/>
                </a:lnTo>
                <a:lnTo>
                  <a:pt x="1255" y="179"/>
                </a:lnTo>
                <a:lnTo>
                  <a:pt x="1239" y="184"/>
                </a:lnTo>
                <a:lnTo>
                  <a:pt x="1223" y="189"/>
                </a:lnTo>
                <a:lnTo>
                  <a:pt x="1206" y="195"/>
                </a:lnTo>
                <a:lnTo>
                  <a:pt x="1209" y="199"/>
                </a:lnTo>
                <a:lnTo>
                  <a:pt x="1214" y="202"/>
                </a:lnTo>
                <a:lnTo>
                  <a:pt x="1220" y="203"/>
                </a:lnTo>
                <a:lnTo>
                  <a:pt x="1226" y="205"/>
                </a:lnTo>
                <a:lnTo>
                  <a:pt x="1241" y="205"/>
                </a:lnTo>
                <a:lnTo>
                  <a:pt x="1260" y="205"/>
                </a:lnTo>
                <a:lnTo>
                  <a:pt x="1298" y="202"/>
                </a:lnTo>
                <a:lnTo>
                  <a:pt x="1333" y="200"/>
                </a:lnTo>
                <a:lnTo>
                  <a:pt x="1326" y="207"/>
                </a:lnTo>
                <a:lnTo>
                  <a:pt x="1316" y="215"/>
                </a:lnTo>
                <a:lnTo>
                  <a:pt x="1306" y="221"/>
                </a:lnTo>
                <a:lnTo>
                  <a:pt x="1295" y="228"/>
                </a:lnTo>
                <a:lnTo>
                  <a:pt x="1271" y="240"/>
                </a:lnTo>
                <a:lnTo>
                  <a:pt x="1244" y="251"/>
                </a:lnTo>
                <a:lnTo>
                  <a:pt x="1216" y="260"/>
                </a:lnTo>
                <a:lnTo>
                  <a:pt x="1187" y="269"/>
                </a:lnTo>
                <a:lnTo>
                  <a:pt x="1162" y="277"/>
                </a:lnTo>
                <a:lnTo>
                  <a:pt x="1137" y="284"/>
                </a:lnTo>
                <a:lnTo>
                  <a:pt x="1124" y="290"/>
                </a:lnTo>
                <a:lnTo>
                  <a:pt x="1112" y="295"/>
                </a:lnTo>
                <a:lnTo>
                  <a:pt x="1101" y="301"/>
                </a:lnTo>
                <a:lnTo>
                  <a:pt x="1090" y="309"/>
                </a:lnTo>
                <a:lnTo>
                  <a:pt x="1070" y="324"/>
                </a:lnTo>
                <a:lnTo>
                  <a:pt x="1050" y="343"/>
                </a:lnTo>
                <a:lnTo>
                  <a:pt x="1032" y="360"/>
                </a:lnTo>
                <a:lnTo>
                  <a:pt x="1015" y="378"/>
                </a:lnTo>
                <a:lnTo>
                  <a:pt x="997" y="396"/>
                </a:lnTo>
                <a:lnTo>
                  <a:pt x="979" y="412"/>
                </a:lnTo>
                <a:lnTo>
                  <a:pt x="974" y="414"/>
                </a:lnTo>
                <a:lnTo>
                  <a:pt x="969" y="417"/>
                </a:lnTo>
                <a:lnTo>
                  <a:pt x="964" y="418"/>
                </a:lnTo>
                <a:lnTo>
                  <a:pt x="959" y="419"/>
                </a:lnTo>
                <a:lnTo>
                  <a:pt x="948" y="419"/>
                </a:lnTo>
                <a:lnTo>
                  <a:pt x="936" y="417"/>
                </a:lnTo>
                <a:lnTo>
                  <a:pt x="924" y="416"/>
                </a:lnTo>
                <a:lnTo>
                  <a:pt x="912" y="414"/>
                </a:lnTo>
                <a:lnTo>
                  <a:pt x="900" y="414"/>
                </a:lnTo>
                <a:lnTo>
                  <a:pt x="891" y="415"/>
                </a:lnTo>
                <a:lnTo>
                  <a:pt x="860" y="425"/>
                </a:lnTo>
                <a:lnTo>
                  <a:pt x="832" y="431"/>
                </a:lnTo>
                <a:lnTo>
                  <a:pt x="818" y="436"/>
                </a:lnTo>
                <a:lnTo>
                  <a:pt x="805" y="440"/>
                </a:lnTo>
                <a:lnTo>
                  <a:pt x="793" y="446"/>
                </a:lnTo>
                <a:lnTo>
                  <a:pt x="783" y="454"/>
                </a:lnTo>
                <a:lnTo>
                  <a:pt x="811" y="454"/>
                </a:lnTo>
                <a:lnTo>
                  <a:pt x="826" y="454"/>
                </a:lnTo>
                <a:lnTo>
                  <a:pt x="831" y="454"/>
                </a:lnTo>
                <a:lnTo>
                  <a:pt x="832" y="454"/>
                </a:lnTo>
                <a:lnTo>
                  <a:pt x="832" y="461"/>
                </a:lnTo>
                <a:lnTo>
                  <a:pt x="832" y="466"/>
                </a:lnTo>
                <a:lnTo>
                  <a:pt x="831" y="471"/>
                </a:lnTo>
                <a:lnTo>
                  <a:pt x="830" y="476"/>
                </a:lnTo>
                <a:lnTo>
                  <a:pt x="829" y="479"/>
                </a:lnTo>
                <a:lnTo>
                  <a:pt x="826" y="481"/>
                </a:lnTo>
                <a:lnTo>
                  <a:pt x="824" y="483"/>
                </a:lnTo>
                <a:lnTo>
                  <a:pt x="820" y="485"/>
                </a:lnTo>
                <a:lnTo>
                  <a:pt x="813" y="487"/>
                </a:lnTo>
                <a:lnTo>
                  <a:pt x="803" y="487"/>
                </a:lnTo>
                <a:lnTo>
                  <a:pt x="793" y="485"/>
                </a:lnTo>
                <a:lnTo>
                  <a:pt x="783" y="484"/>
                </a:lnTo>
                <a:lnTo>
                  <a:pt x="797" y="493"/>
                </a:lnTo>
                <a:lnTo>
                  <a:pt x="810" y="502"/>
                </a:lnTo>
                <a:lnTo>
                  <a:pt x="816" y="506"/>
                </a:lnTo>
                <a:lnTo>
                  <a:pt x="823" y="512"/>
                </a:lnTo>
                <a:lnTo>
                  <a:pt x="828" y="519"/>
                </a:lnTo>
                <a:lnTo>
                  <a:pt x="832" y="527"/>
                </a:lnTo>
                <a:lnTo>
                  <a:pt x="826" y="530"/>
                </a:lnTo>
                <a:lnTo>
                  <a:pt x="819" y="534"/>
                </a:lnTo>
                <a:lnTo>
                  <a:pt x="813" y="538"/>
                </a:lnTo>
                <a:lnTo>
                  <a:pt x="807" y="543"/>
                </a:lnTo>
                <a:lnTo>
                  <a:pt x="798" y="552"/>
                </a:lnTo>
                <a:lnTo>
                  <a:pt x="789" y="563"/>
                </a:lnTo>
                <a:lnTo>
                  <a:pt x="782" y="575"/>
                </a:lnTo>
                <a:lnTo>
                  <a:pt x="773" y="586"/>
                </a:lnTo>
                <a:lnTo>
                  <a:pt x="764" y="596"/>
                </a:lnTo>
                <a:lnTo>
                  <a:pt x="756" y="603"/>
                </a:lnTo>
                <a:lnTo>
                  <a:pt x="712" y="603"/>
                </a:lnTo>
                <a:lnTo>
                  <a:pt x="690" y="603"/>
                </a:lnTo>
                <a:lnTo>
                  <a:pt x="678" y="603"/>
                </a:lnTo>
                <a:lnTo>
                  <a:pt x="670" y="603"/>
                </a:lnTo>
                <a:lnTo>
                  <a:pt x="674" y="611"/>
                </a:lnTo>
                <a:lnTo>
                  <a:pt x="678" y="617"/>
                </a:lnTo>
                <a:lnTo>
                  <a:pt x="681" y="623"/>
                </a:lnTo>
                <a:lnTo>
                  <a:pt x="682" y="630"/>
                </a:lnTo>
                <a:lnTo>
                  <a:pt x="681" y="640"/>
                </a:lnTo>
                <a:lnTo>
                  <a:pt x="679" y="647"/>
                </a:lnTo>
                <a:lnTo>
                  <a:pt x="676" y="653"/>
                </a:lnTo>
                <a:lnTo>
                  <a:pt x="670" y="657"/>
                </a:lnTo>
                <a:lnTo>
                  <a:pt x="665" y="661"/>
                </a:lnTo>
                <a:lnTo>
                  <a:pt x="658" y="664"/>
                </a:lnTo>
                <a:lnTo>
                  <a:pt x="652" y="666"/>
                </a:lnTo>
                <a:lnTo>
                  <a:pt x="646" y="667"/>
                </a:lnTo>
                <a:lnTo>
                  <a:pt x="639" y="669"/>
                </a:lnTo>
                <a:lnTo>
                  <a:pt x="631" y="673"/>
                </a:lnTo>
                <a:lnTo>
                  <a:pt x="626" y="675"/>
                </a:lnTo>
                <a:lnTo>
                  <a:pt x="621" y="679"/>
                </a:lnTo>
                <a:lnTo>
                  <a:pt x="615" y="683"/>
                </a:lnTo>
                <a:lnTo>
                  <a:pt x="612" y="690"/>
                </a:lnTo>
                <a:lnTo>
                  <a:pt x="610" y="697"/>
                </a:lnTo>
                <a:lnTo>
                  <a:pt x="609" y="707"/>
                </a:lnTo>
                <a:lnTo>
                  <a:pt x="625" y="707"/>
                </a:lnTo>
                <a:lnTo>
                  <a:pt x="636" y="707"/>
                </a:lnTo>
                <a:lnTo>
                  <a:pt x="643" y="707"/>
                </a:lnTo>
                <a:lnTo>
                  <a:pt x="651" y="707"/>
                </a:lnTo>
                <a:lnTo>
                  <a:pt x="658" y="708"/>
                </a:lnTo>
                <a:lnTo>
                  <a:pt x="667" y="709"/>
                </a:lnTo>
                <a:lnTo>
                  <a:pt x="671" y="712"/>
                </a:lnTo>
                <a:lnTo>
                  <a:pt x="675" y="714"/>
                </a:lnTo>
                <a:lnTo>
                  <a:pt x="677" y="718"/>
                </a:lnTo>
                <a:lnTo>
                  <a:pt x="678" y="723"/>
                </a:lnTo>
                <a:lnTo>
                  <a:pt x="677" y="728"/>
                </a:lnTo>
                <a:lnTo>
                  <a:pt x="674" y="733"/>
                </a:lnTo>
                <a:lnTo>
                  <a:pt x="669" y="739"/>
                </a:lnTo>
                <a:lnTo>
                  <a:pt x="663" y="743"/>
                </a:lnTo>
                <a:lnTo>
                  <a:pt x="654" y="748"/>
                </a:lnTo>
                <a:lnTo>
                  <a:pt x="646" y="753"/>
                </a:lnTo>
                <a:lnTo>
                  <a:pt x="636" y="758"/>
                </a:lnTo>
                <a:lnTo>
                  <a:pt x="625" y="762"/>
                </a:lnTo>
                <a:lnTo>
                  <a:pt x="602" y="770"/>
                </a:lnTo>
                <a:lnTo>
                  <a:pt x="581" y="775"/>
                </a:lnTo>
                <a:lnTo>
                  <a:pt x="560" y="780"/>
                </a:lnTo>
                <a:lnTo>
                  <a:pt x="543" y="781"/>
                </a:lnTo>
                <a:lnTo>
                  <a:pt x="536" y="781"/>
                </a:lnTo>
                <a:lnTo>
                  <a:pt x="531" y="780"/>
                </a:lnTo>
                <a:lnTo>
                  <a:pt x="527" y="779"/>
                </a:lnTo>
                <a:lnTo>
                  <a:pt x="522" y="778"/>
                </a:lnTo>
                <a:lnTo>
                  <a:pt x="517" y="773"/>
                </a:lnTo>
                <a:lnTo>
                  <a:pt x="513" y="769"/>
                </a:lnTo>
                <a:lnTo>
                  <a:pt x="508" y="765"/>
                </a:lnTo>
                <a:lnTo>
                  <a:pt x="504" y="761"/>
                </a:lnTo>
                <a:lnTo>
                  <a:pt x="501" y="760"/>
                </a:lnTo>
                <a:lnTo>
                  <a:pt x="497" y="758"/>
                </a:lnTo>
                <a:lnTo>
                  <a:pt x="491" y="758"/>
                </a:lnTo>
                <a:lnTo>
                  <a:pt x="486" y="758"/>
                </a:lnTo>
                <a:lnTo>
                  <a:pt x="450" y="758"/>
                </a:lnTo>
                <a:lnTo>
                  <a:pt x="419" y="758"/>
                </a:lnTo>
                <a:lnTo>
                  <a:pt x="389" y="758"/>
                </a:lnTo>
                <a:lnTo>
                  <a:pt x="358" y="758"/>
                </a:lnTo>
                <a:lnTo>
                  <a:pt x="353" y="758"/>
                </a:lnTo>
                <a:lnTo>
                  <a:pt x="348" y="760"/>
                </a:lnTo>
                <a:lnTo>
                  <a:pt x="342" y="762"/>
                </a:lnTo>
                <a:lnTo>
                  <a:pt x="336" y="766"/>
                </a:lnTo>
                <a:lnTo>
                  <a:pt x="330" y="768"/>
                </a:lnTo>
                <a:lnTo>
                  <a:pt x="324" y="771"/>
                </a:lnTo>
                <a:lnTo>
                  <a:pt x="316" y="772"/>
                </a:lnTo>
                <a:lnTo>
                  <a:pt x="309" y="773"/>
                </a:lnTo>
                <a:lnTo>
                  <a:pt x="287" y="772"/>
                </a:lnTo>
                <a:lnTo>
                  <a:pt x="267" y="770"/>
                </a:lnTo>
                <a:lnTo>
                  <a:pt x="247" y="767"/>
                </a:lnTo>
                <a:lnTo>
                  <a:pt x="228" y="762"/>
                </a:lnTo>
                <a:lnTo>
                  <a:pt x="207" y="758"/>
                </a:lnTo>
                <a:lnTo>
                  <a:pt x="188" y="752"/>
                </a:lnTo>
                <a:lnTo>
                  <a:pt x="167" y="745"/>
                </a:lnTo>
                <a:lnTo>
                  <a:pt x="147" y="739"/>
                </a:lnTo>
                <a:lnTo>
                  <a:pt x="142" y="745"/>
                </a:lnTo>
                <a:lnTo>
                  <a:pt x="138" y="750"/>
                </a:lnTo>
                <a:lnTo>
                  <a:pt x="136" y="754"/>
                </a:lnTo>
                <a:lnTo>
                  <a:pt x="133" y="756"/>
                </a:lnTo>
                <a:lnTo>
                  <a:pt x="129" y="757"/>
                </a:lnTo>
                <a:lnTo>
                  <a:pt x="127" y="758"/>
                </a:lnTo>
                <a:lnTo>
                  <a:pt x="122" y="757"/>
                </a:lnTo>
                <a:lnTo>
                  <a:pt x="118" y="756"/>
                </a:lnTo>
                <a:lnTo>
                  <a:pt x="114" y="754"/>
                </a:lnTo>
                <a:lnTo>
                  <a:pt x="112" y="752"/>
                </a:lnTo>
                <a:lnTo>
                  <a:pt x="109" y="746"/>
                </a:lnTo>
                <a:lnTo>
                  <a:pt x="108" y="742"/>
                </a:lnTo>
                <a:lnTo>
                  <a:pt x="108" y="736"/>
                </a:lnTo>
                <a:lnTo>
                  <a:pt x="109" y="731"/>
                </a:lnTo>
                <a:lnTo>
                  <a:pt x="110" y="726"/>
                </a:lnTo>
                <a:lnTo>
                  <a:pt x="112" y="721"/>
                </a:lnTo>
                <a:lnTo>
                  <a:pt x="116" y="714"/>
                </a:lnTo>
                <a:lnTo>
                  <a:pt x="122" y="707"/>
                </a:lnTo>
                <a:lnTo>
                  <a:pt x="129" y="703"/>
                </a:lnTo>
                <a:lnTo>
                  <a:pt x="138" y="699"/>
                </a:lnTo>
                <a:lnTo>
                  <a:pt x="147" y="696"/>
                </a:lnTo>
                <a:lnTo>
                  <a:pt x="156" y="693"/>
                </a:lnTo>
                <a:lnTo>
                  <a:pt x="177" y="690"/>
                </a:lnTo>
                <a:lnTo>
                  <a:pt x="197" y="688"/>
                </a:lnTo>
                <a:lnTo>
                  <a:pt x="207" y="686"/>
                </a:lnTo>
                <a:lnTo>
                  <a:pt x="216" y="683"/>
                </a:lnTo>
                <a:lnTo>
                  <a:pt x="224" y="680"/>
                </a:lnTo>
                <a:lnTo>
                  <a:pt x="231" y="677"/>
                </a:lnTo>
                <a:lnTo>
                  <a:pt x="215" y="666"/>
                </a:lnTo>
                <a:lnTo>
                  <a:pt x="196" y="655"/>
                </a:lnTo>
                <a:lnTo>
                  <a:pt x="189" y="650"/>
                </a:lnTo>
                <a:lnTo>
                  <a:pt x="183" y="642"/>
                </a:lnTo>
                <a:lnTo>
                  <a:pt x="180" y="638"/>
                </a:lnTo>
                <a:lnTo>
                  <a:pt x="179" y="634"/>
                </a:lnTo>
                <a:lnTo>
                  <a:pt x="178" y="628"/>
                </a:lnTo>
                <a:lnTo>
                  <a:pt x="177" y="623"/>
                </a:lnTo>
                <a:lnTo>
                  <a:pt x="177" y="618"/>
                </a:lnTo>
                <a:lnTo>
                  <a:pt x="178" y="615"/>
                </a:lnTo>
                <a:lnTo>
                  <a:pt x="179" y="613"/>
                </a:lnTo>
                <a:lnTo>
                  <a:pt x="181" y="611"/>
                </a:lnTo>
                <a:lnTo>
                  <a:pt x="186" y="608"/>
                </a:lnTo>
                <a:lnTo>
                  <a:pt x="191" y="607"/>
                </a:lnTo>
                <a:lnTo>
                  <a:pt x="205" y="607"/>
                </a:lnTo>
                <a:lnTo>
                  <a:pt x="219" y="608"/>
                </a:lnTo>
                <a:lnTo>
                  <a:pt x="229" y="608"/>
                </a:lnTo>
                <a:lnTo>
                  <a:pt x="238" y="609"/>
                </a:lnTo>
                <a:lnTo>
                  <a:pt x="246" y="610"/>
                </a:lnTo>
                <a:lnTo>
                  <a:pt x="255" y="612"/>
                </a:lnTo>
                <a:lnTo>
                  <a:pt x="268" y="617"/>
                </a:lnTo>
                <a:lnTo>
                  <a:pt x="281" y="624"/>
                </a:lnTo>
                <a:lnTo>
                  <a:pt x="302" y="638"/>
                </a:lnTo>
                <a:lnTo>
                  <a:pt x="324" y="654"/>
                </a:lnTo>
                <a:lnTo>
                  <a:pt x="351" y="654"/>
                </a:lnTo>
                <a:lnTo>
                  <a:pt x="354" y="654"/>
                </a:lnTo>
                <a:lnTo>
                  <a:pt x="332" y="637"/>
                </a:lnTo>
                <a:lnTo>
                  <a:pt x="308" y="618"/>
                </a:lnTo>
                <a:lnTo>
                  <a:pt x="301" y="614"/>
                </a:lnTo>
                <a:lnTo>
                  <a:pt x="296" y="609"/>
                </a:lnTo>
                <a:lnTo>
                  <a:pt x="290" y="603"/>
                </a:lnTo>
                <a:lnTo>
                  <a:pt x="286" y="597"/>
                </a:lnTo>
                <a:lnTo>
                  <a:pt x="283" y="590"/>
                </a:lnTo>
                <a:lnTo>
                  <a:pt x="280" y="584"/>
                </a:lnTo>
                <a:lnTo>
                  <a:pt x="278" y="576"/>
                </a:lnTo>
                <a:lnTo>
                  <a:pt x="277" y="569"/>
                </a:lnTo>
                <a:lnTo>
                  <a:pt x="257" y="569"/>
                </a:lnTo>
                <a:lnTo>
                  <a:pt x="255" y="569"/>
                </a:lnTo>
                <a:lnTo>
                  <a:pt x="247" y="571"/>
                </a:lnTo>
                <a:lnTo>
                  <a:pt x="243" y="573"/>
                </a:lnTo>
                <a:lnTo>
                  <a:pt x="240" y="576"/>
                </a:lnTo>
                <a:lnTo>
                  <a:pt x="235" y="581"/>
                </a:lnTo>
                <a:lnTo>
                  <a:pt x="215" y="581"/>
                </a:lnTo>
                <a:lnTo>
                  <a:pt x="212" y="581"/>
                </a:lnTo>
                <a:lnTo>
                  <a:pt x="212" y="563"/>
                </a:lnTo>
                <a:lnTo>
                  <a:pt x="212" y="561"/>
                </a:lnTo>
                <a:lnTo>
                  <a:pt x="216" y="550"/>
                </a:lnTo>
                <a:lnTo>
                  <a:pt x="221" y="541"/>
                </a:lnTo>
                <a:lnTo>
                  <a:pt x="226" y="533"/>
                </a:lnTo>
                <a:lnTo>
                  <a:pt x="231" y="525"/>
                </a:lnTo>
                <a:lnTo>
                  <a:pt x="237" y="519"/>
                </a:lnTo>
                <a:lnTo>
                  <a:pt x="244" y="514"/>
                </a:lnTo>
                <a:lnTo>
                  <a:pt x="253" y="508"/>
                </a:lnTo>
                <a:lnTo>
                  <a:pt x="262" y="504"/>
                </a:lnTo>
                <a:lnTo>
                  <a:pt x="295" y="498"/>
                </a:lnTo>
                <a:lnTo>
                  <a:pt x="324" y="495"/>
                </a:lnTo>
                <a:lnTo>
                  <a:pt x="330" y="493"/>
                </a:lnTo>
                <a:lnTo>
                  <a:pt x="337" y="491"/>
                </a:lnTo>
                <a:lnTo>
                  <a:pt x="341" y="488"/>
                </a:lnTo>
                <a:lnTo>
                  <a:pt x="346" y="484"/>
                </a:lnTo>
                <a:lnTo>
                  <a:pt x="350" y="479"/>
                </a:lnTo>
                <a:lnTo>
                  <a:pt x="352" y="474"/>
                </a:lnTo>
                <a:lnTo>
                  <a:pt x="354" y="466"/>
                </a:lnTo>
                <a:lnTo>
                  <a:pt x="354" y="457"/>
                </a:lnTo>
                <a:lnTo>
                  <a:pt x="354" y="453"/>
                </a:lnTo>
                <a:lnTo>
                  <a:pt x="353" y="448"/>
                </a:lnTo>
                <a:lnTo>
                  <a:pt x="352" y="443"/>
                </a:lnTo>
                <a:lnTo>
                  <a:pt x="350" y="440"/>
                </a:lnTo>
                <a:lnTo>
                  <a:pt x="343" y="432"/>
                </a:lnTo>
                <a:lnTo>
                  <a:pt x="337" y="426"/>
                </a:lnTo>
                <a:lnTo>
                  <a:pt x="328" y="421"/>
                </a:lnTo>
                <a:lnTo>
                  <a:pt x="317" y="415"/>
                </a:lnTo>
                <a:lnTo>
                  <a:pt x="308" y="411"/>
                </a:lnTo>
                <a:lnTo>
                  <a:pt x="297" y="406"/>
                </a:lnTo>
                <a:lnTo>
                  <a:pt x="275" y="399"/>
                </a:lnTo>
                <a:lnTo>
                  <a:pt x="257" y="391"/>
                </a:lnTo>
                <a:lnTo>
                  <a:pt x="249" y="388"/>
                </a:lnTo>
                <a:lnTo>
                  <a:pt x="244" y="383"/>
                </a:lnTo>
                <a:lnTo>
                  <a:pt x="242" y="380"/>
                </a:lnTo>
                <a:lnTo>
                  <a:pt x="240" y="378"/>
                </a:lnTo>
                <a:lnTo>
                  <a:pt x="240" y="376"/>
                </a:lnTo>
                <a:lnTo>
                  <a:pt x="238" y="373"/>
                </a:lnTo>
                <a:lnTo>
                  <a:pt x="240" y="371"/>
                </a:lnTo>
                <a:lnTo>
                  <a:pt x="240" y="367"/>
                </a:lnTo>
                <a:lnTo>
                  <a:pt x="242" y="366"/>
                </a:lnTo>
                <a:lnTo>
                  <a:pt x="243" y="364"/>
                </a:lnTo>
                <a:lnTo>
                  <a:pt x="248" y="362"/>
                </a:lnTo>
                <a:lnTo>
                  <a:pt x="255" y="361"/>
                </a:lnTo>
                <a:lnTo>
                  <a:pt x="268" y="361"/>
                </a:lnTo>
                <a:lnTo>
                  <a:pt x="282" y="361"/>
                </a:lnTo>
                <a:lnTo>
                  <a:pt x="274" y="361"/>
                </a:lnTo>
                <a:lnTo>
                  <a:pt x="270" y="360"/>
                </a:lnTo>
                <a:lnTo>
                  <a:pt x="265" y="359"/>
                </a:lnTo>
                <a:lnTo>
                  <a:pt x="262" y="356"/>
                </a:lnTo>
                <a:lnTo>
                  <a:pt x="260" y="353"/>
                </a:lnTo>
                <a:lnTo>
                  <a:pt x="259" y="350"/>
                </a:lnTo>
                <a:lnTo>
                  <a:pt x="258" y="346"/>
                </a:lnTo>
                <a:lnTo>
                  <a:pt x="258" y="343"/>
                </a:lnTo>
                <a:lnTo>
                  <a:pt x="263" y="340"/>
                </a:lnTo>
                <a:lnTo>
                  <a:pt x="270" y="340"/>
                </a:lnTo>
                <a:lnTo>
                  <a:pt x="275" y="342"/>
                </a:lnTo>
                <a:lnTo>
                  <a:pt x="282" y="343"/>
                </a:lnTo>
                <a:lnTo>
                  <a:pt x="299" y="342"/>
                </a:lnTo>
                <a:lnTo>
                  <a:pt x="322" y="339"/>
                </a:lnTo>
                <a:lnTo>
                  <a:pt x="335" y="339"/>
                </a:lnTo>
                <a:lnTo>
                  <a:pt x="348" y="340"/>
                </a:lnTo>
                <a:lnTo>
                  <a:pt x="360" y="343"/>
                </a:lnTo>
                <a:lnTo>
                  <a:pt x="373" y="346"/>
                </a:lnTo>
                <a:lnTo>
                  <a:pt x="381" y="348"/>
                </a:lnTo>
                <a:lnTo>
                  <a:pt x="389" y="352"/>
                </a:lnTo>
                <a:lnTo>
                  <a:pt x="395" y="356"/>
                </a:lnTo>
                <a:lnTo>
                  <a:pt x="402" y="360"/>
                </a:lnTo>
                <a:lnTo>
                  <a:pt x="413" y="370"/>
                </a:lnTo>
                <a:lnTo>
                  <a:pt x="424" y="380"/>
                </a:lnTo>
                <a:lnTo>
                  <a:pt x="430" y="385"/>
                </a:lnTo>
                <a:lnTo>
                  <a:pt x="436" y="389"/>
                </a:lnTo>
                <a:lnTo>
                  <a:pt x="441" y="393"/>
                </a:lnTo>
                <a:lnTo>
                  <a:pt x="448" y="397"/>
                </a:lnTo>
                <a:lnTo>
                  <a:pt x="454" y="399"/>
                </a:lnTo>
                <a:lnTo>
                  <a:pt x="462" y="400"/>
                </a:lnTo>
                <a:lnTo>
                  <a:pt x="470" y="401"/>
                </a:lnTo>
                <a:lnTo>
                  <a:pt x="478" y="400"/>
                </a:lnTo>
                <a:lnTo>
                  <a:pt x="465" y="390"/>
                </a:lnTo>
                <a:lnTo>
                  <a:pt x="444" y="375"/>
                </a:lnTo>
                <a:lnTo>
                  <a:pt x="434" y="367"/>
                </a:lnTo>
                <a:lnTo>
                  <a:pt x="424" y="360"/>
                </a:lnTo>
                <a:lnTo>
                  <a:pt x="419" y="353"/>
                </a:lnTo>
                <a:lnTo>
                  <a:pt x="416" y="350"/>
                </a:lnTo>
                <a:lnTo>
                  <a:pt x="418" y="345"/>
                </a:lnTo>
                <a:lnTo>
                  <a:pt x="420" y="340"/>
                </a:lnTo>
                <a:lnTo>
                  <a:pt x="424" y="336"/>
                </a:lnTo>
                <a:lnTo>
                  <a:pt x="427" y="331"/>
                </a:lnTo>
                <a:lnTo>
                  <a:pt x="477" y="331"/>
                </a:lnTo>
                <a:lnTo>
                  <a:pt x="502" y="331"/>
                </a:lnTo>
                <a:lnTo>
                  <a:pt x="511" y="331"/>
                </a:lnTo>
                <a:lnTo>
                  <a:pt x="513" y="331"/>
                </a:lnTo>
                <a:lnTo>
                  <a:pt x="535" y="322"/>
                </a:lnTo>
                <a:lnTo>
                  <a:pt x="557" y="313"/>
                </a:lnTo>
                <a:lnTo>
                  <a:pt x="568" y="308"/>
                </a:lnTo>
                <a:lnTo>
                  <a:pt x="576" y="301"/>
                </a:lnTo>
                <a:lnTo>
                  <a:pt x="586" y="294"/>
                </a:lnTo>
                <a:lnTo>
                  <a:pt x="594" y="284"/>
                </a:lnTo>
                <a:lnTo>
                  <a:pt x="570" y="284"/>
                </a:lnTo>
                <a:lnTo>
                  <a:pt x="567" y="284"/>
                </a:lnTo>
                <a:lnTo>
                  <a:pt x="553" y="294"/>
                </a:lnTo>
                <a:lnTo>
                  <a:pt x="540" y="301"/>
                </a:lnTo>
                <a:lnTo>
                  <a:pt x="525" y="308"/>
                </a:lnTo>
                <a:lnTo>
                  <a:pt x="511" y="313"/>
                </a:lnTo>
                <a:lnTo>
                  <a:pt x="494" y="318"/>
                </a:lnTo>
                <a:lnTo>
                  <a:pt x="477" y="321"/>
                </a:lnTo>
                <a:lnTo>
                  <a:pt x="459" y="322"/>
                </a:lnTo>
                <a:lnTo>
                  <a:pt x="439" y="323"/>
                </a:lnTo>
                <a:lnTo>
                  <a:pt x="429" y="322"/>
                </a:lnTo>
                <a:lnTo>
                  <a:pt x="420" y="321"/>
                </a:lnTo>
                <a:lnTo>
                  <a:pt x="411" y="319"/>
                </a:lnTo>
                <a:lnTo>
                  <a:pt x="405" y="317"/>
                </a:lnTo>
                <a:lnTo>
                  <a:pt x="393" y="313"/>
                </a:lnTo>
                <a:lnTo>
                  <a:pt x="381" y="311"/>
                </a:lnTo>
                <a:lnTo>
                  <a:pt x="376" y="312"/>
                </a:lnTo>
                <a:lnTo>
                  <a:pt x="371" y="313"/>
                </a:lnTo>
                <a:lnTo>
                  <a:pt x="367" y="317"/>
                </a:lnTo>
                <a:lnTo>
                  <a:pt x="363" y="319"/>
                </a:lnTo>
                <a:lnTo>
                  <a:pt x="358" y="322"/>
                </a:lnTo>
                <a:lnTo>
                  <a:pt x="355" y="324"/>
                </a:lnTo>
                <a:lnTo>
                  <a:pt x="351" y="326"/>
                </a:lnTo>
                <a:lnTo>
                  <a:pt x="346" y="326"/>
                </a:lnTo>
                <a:lnTo>
                  <a:pt x="333" y="326"/>
                </a:lnTo>
                <a:lnTo>
                  <a:pt x="321" y="324"/>
                </a:lnTo>
                <a:lnTo>
                  <a:pt x="308" y="322"/>
                </a:lnTo>
                <a:lnTo>
                  <a:pt x="296" y="318"/>
                </a:lnTo>
                <a:lnTo>
                  <a:pt x="291" y="316"/>
                </a:lnTo>
                <a:lnTo>
                  <a:pt x="287" y="313"/>
                </a:lnTo>
                <a:lnTo>
                  <a:pt x="283" y="310"/>
                </a:lnTo>
                <a:lnTo>
                  <a:pt x="280" y="307"/>
                </a:lnTo>
                <a:lnTo>
                  <a:pt x="277" y="304"/>
                </a:lnTo>
                <a:lnTo>
                  <a:pt x="276" y="300"/>
                </a:lnTo>
                <a:lnTo>
                  <a:pt x="276" y="296"/>
                </a:lnTo>
                <a:lnTo>
                  <a:pt x="277" y="292"/>
                </a:lnTo>
                <a:lnTo>
                  <a:pt x="260" y="292"/>
                </a:lnTo>
                <a:lnTo>
                  <a:pt x="258" y="292"/>
                </a:lnTo>
                <a:lnTo>
                  <a:pt x="248" y="298"/>
                </a:lnTo>
                <a:lnTo>
                  <a:pt x="238" y="305"/>
                </a:lnTo>
                <a:lnTo>
                  <a:pt x="234" y="307"/>
                </a:lnTo>
                <a:lnTo>
                  <a:pt x="230" y="309"/>
                </a:lnTo>
                <a:lnTo>
                  <a:pt x="226" y="311"/>
                </a:lnTo>
                <a:lnTo>
                  <a:pt x="219" y="311"/>
                </a:lnTo>
                <a:lnTo>
                  <a:pt x="206" y="310"/>
                </a:lnTo>
                <a:lnTo>
                  <a:pt x="192" y="308"/>
                </a:lnTo>
                <a:lnTo>
                  <a:pt x="178" y="304"/>
                </a:lnTo>
                <a:lnTo>
                  <a:pt x="165" y="298"/>
                </a:lnTo>
                <a:lnTo>
                  <a:pt x="152" y="292"/>
                </a:lnTo>
                <a:lnTo>
                  <a:pt x="141" y="285"/>
                </a:lnTo>
                <a:lnTo>
                  <a:pt x="133" y="279"/>
                </a:lnTo>
                <a:lnTo>
                  <a:pt x="127" y="273"/>
                </a:lnTo>
                <a:lnTo>
                  <a:pt x="136" y="267"/>
                </a:lnTo>
                <a:lnTo>
                  <a:pt x="146" y="263"/>
                </a:lnTo>
                <a:lnTo>
                  <a:pt x="151" y="260"/>
                </a:lnTo>
                <a:lnTo>
                  <a:pt x="156" y="259"/>
                </a:lnTo>
                <a:lnTo>
                  <a:pt x="163" y="258"/>
                </a:lnTo>
                <a:lnTo>
                  <a:pt x="169" y="257"/>
                </a:lnTo>
                <a:lnTo>
                  <a:pt x="146" y="257"/>
                </a:lnTo>
                <a:lnTo>
                  <a:pt x="124" y="256"/>
                </a:lnTo>
                <a:lnTo>
                  <a:pt x="105" y="256"/>
                </a:lnTo>
                <a:lnTo>
                  <a:pt x="93" y="257"/>
                </a:lnTo>
                <a:lnTo>
                  <a:pt x="96" y="250"/>
                </a:lnTo>
                <a:lnTo>
                  <a:pt x="100" y="242"/>
                </a:lnTo>
                <a:lnTo>
                  <a:pt x="106" y="237"/>
                </a:lnTo>
                <a:lnTo>
                  <a:pt x="111" y="231"/>
                </a:lnTo>
                <a:lnTo>
                  <a:pt x="116" y="227"/>
                </a:lnTo>
                <a:lnTo>
                  <a:pt x="123" y="224"/>
                </a:lnTo>
                <a:lnTo>
                  <a:pt x="129" y="220"/>
                </a:lnTo>
                <a:lnTo>
                  <a:pt x="136" y="217"/>
                </a:lnTo>
                <a:lnTo>
                  <a:pt x="165" y="211"/>
                </a:lnTo>
                <a:lnTo>
                  <a:pt x="196" y="204"/>
                </a:lnTo>
                <a:lnTo>
                  <a:pt x="187" y="201"/>
                </a:lnTo>
                <a:lnTo>
                  <a:pt x="179" y="200"/>
                </a:lnTo>
                <a:lnTo>
                  <a:pt x="172" y="200"/>
                </a:lnTo>
                <a:lnTo>
                  <a:pt x="162" y="200"/>
                </a:lnTo>
                <a:lnTo>
                  <a:pt x="155" y="200"/>
                </a:lnTo>
                <a:lnTo>
                  <a:pt x="150" y="201"/>
                </a:lnTo>
                <a:lnTo>
                  <a:pt x="146" y="203"/>
                </a:lnTo>
                <a:lnTo>
                  <a:pt x="141" y="204"/>
                </a:lnTo>
                <a:lnTo>
                  <a:pt x="134" y="210"/>
                </a:lnTo>
                <a:lnTo>
                  <a:pt x="127" y="215"/>
                </a:lnTo>
                <a:lnTo>
                  <a:pt x="121" y="220"/>
                </a:lnTo>
                <a:lnTo>
                  <a:pt x="114" y="226"/>
                </a:lnTo>
                <a:lnTo>
                  <a:pt x="111" y="228"/>
                </a:lnTo>
                <a:lnTo>
                  <a:pt x="107" y="229"/>
                </a:lnTo>
                <a:lnTo>
                  <a:pt x="101" y="230"/>
                </a:lnTo>
                <a:lnTo>
                  <a:pt x="96" y="230"/>
                </a:lnTo>
                <a:lnTo>
                  <a:pt x="92" y="230"/>
                </a:lnTo>
                <a:lnTo>
                  <a:pt x="87" y="229"/>
                </a:lnTo>
                <a:lnTo>
                  <a:pt x="82" y="227"/>
                </a:lnTo>
                <a:lnTo>
                  <a:pt x="78" y="225"/>
                </a:lnTo>
                <a:lnTo>
                  <a:pt x="70" y="219"/>
                </a:lnTo>
                <a:lnTo>
                  <a:pt x="66" y="215"/>
                </a:lnTo>
                <a:lnTo>
                  <a:pt x="77" y="205"/>
                </a:lnTo>
                <a:lnTo>
                  <a:pt x="87" y="199"/>
                </a:lnTo>
                <a:lnTo>
                  <a:pt x="98" y="193"/>
                </a:lnTo>
                <a:lnTo>
                  <a:pt x="112" y="188"/>
                </a:lnTo>
                <a:lnTo>
                  <a:pt x="83" y="188"/>
                </a:lnTo>
                <a:lnTo>
                  <a:pt x="68" y="188"/>
                </a:lnTo>
                <a:lnTo>
                  <a:pt x="63" y="188"/>
                </a:lnTo>
                <a:lnTo>
                  <a:pt x="61" y="188"/>
                </a:lnTo>
                <a:lnTo>
                  <a:pt x="46" y="194"/>
                </a:lnTo>
                <a:lnTo>
                  <a:pt x="34" y="200"/>
                </a:lnTo>
                <a:lnTo>
                  <a:pt x="27" y="200"/>
                </a:lnTo>
                <a:lnTo>
                  <a:pt x="17" y="200"/>
                </a:lnTo>
                <a:lnTo>
                  <a:pt x="7" y="200"/>
                </a:lnTo>
                <a:lnTo>
                  <a:pt x="0" y="200"/>
                </a:lnTo>
                <a:lnTo>
                  <a:pt x="1" y="195"/>
                </a:lnTo>
                <a:lnTo>
                  <a:pt x="2" y="192"/>
                </a:lnTo>
                <a:lnTo>
                  <a:pt x="4" y="189"/>
                </a:lnTo>
                <a:lnTo>
                  <a:pt x="7" y="185"/>
                </a:lnTo>
                <a:lnTo>
                  <a:pt x="14" y="178"/>
                </a:lnTo>
                <a:lnTo>
                  <a:pt x="23" y="173"/>
                </a:lnTo>
                <a:lnTo>
                  <a:pt x="32" y="166"/>
                </a:lnTo>
                <a:lnTo>
                  <a:pt x="44" y="162"/>
                </a:lnTo>
                <a:lnTo>
                  <a:pt x="56" y="158"/>
                </a:lnTo>
                <a:lnTo>
                  <a:pt x="69" y="153"/>
                </a:lnTo>
                <a:lnTo>
                  <a:pt x="96" y="147"/>
                </a:lnTo>
                <a:lnTo>
                  <a:pt x="123" y="141"/>
                </a:lnTo>
                <a:lnTo>
                  <a:pt x="148" y="139"/>
                </a:lnTo>
                <a:lnTo>
                  <a:pt x="169" y="138"/>
                </a:lnTo>
                <a:lnTo>
                  <a:pt x="182" y="138"/>
                </a:lnTo>
                <a:lnTo>
                  <a:pt x="192" y="138"/>
                </a:lnTo>
                <a:lnTo>
                  <a:pt x="200" y="138"/>
                </a:lnTo>
                <a:lnTo>
                  <a:pt x="204" y="138"/>
                </a:lnTo>
                <a:lnTo>
                  <a:pt x="207" y="138"/>
                </a:lnTo>
                <a:lnTo>
                  <a:pt x="209" y="137"/>
                </a:lnTo>
                <a:lnTo>
                  <a:pt x="213" y="135"/>
                </a:lnTo>
                <a:lnTo>
                  <a:pt x="215" y="134"/>
                </a:lnTo>
                <a:lnTo>
                  <a:pt x="217" y="131"/>
                </a:lnTo>
                <a:lnTo>
                  <a:pt x="218" y="128"/>
                </a:lnTo>
                <a:lnTo>
                  <a:pt x="219" y="126"/>
                </a:lnTo>
                <a:lnTo>
                  <a:pt x="219" y="123"/>
                </a:lnTo>
                <a:lnTo>
                  <a:pt x="229" y="122"/>
                </a:lnTo>
                <a:lnTo>
                  <a:pt x="236" y="121"/>
                </a:lnTo>
                <a:lnTo>
                  <a:pt x="243" y="120"/>
                </a:lnTo>
                <a:lnTo>
                  <a:pt x="247" y="116"/>
                </a:lnTo>
                <a:lnTo>
                  <a:pt x="251" y="114"/>
                </a:lnTo>
                <a:lnTo>
                  <a:pt x="255" y="111"/>
                </a:lnTo>
                <a:lnTo>
                  <a:pt x="257" y="107"/>
                </a:lnTo>
                <a:lnTo>
                  <a:pt x="259" y="104"/>
                </a:lnTo>
                <a:lnTo>
                  <a:pt x="263" y="97"/>
                </a:lnTo>
                <a:lnTo>
                  <a:pt x="268" y="91"/>
                </a:lnTo>
                <a:lnTo>
                  <a:pt x="271" y="88"/>
                </a:lnTo>
                <a:lnTo>
                  <a:pt x="274" y="86"/>
                </a:lnTo>
                <a:lnTo>
                  <a:pt x="280" y="85"/>
                </a:lnTo>
                <a:lnTo>
                  <a:pt x="285" y="84"/>
                </a:lnTo>
                <a:lnTo>
                  <a:pt x="299" y="86"/>
                </a:lnTo>
                <a:lnTo>
                  <a:pt x="315" y="89"/>
                </a:lnTo>
                <a:lnTo>
                  <a:pt x="332" y="96"/>
                </a:lnTo>
                <a:lnTo>
                  <a:pt x="350" y="102"/>
                </a:lnTo>
                <a:lnTo>
                  <a:pt x="381" y="115"/>
                </a:lnTo>
                <a:lnTo>
                  <a:pt x="400" y="123"/>
                </a:lnTo>
                <a:lnTo>
                  <a:pt x="407" y="109"/>
                </a:lnTo>
                <a:lnTo>
                  <a:pt x="413" y="95"/>
                </a:lnTo>
                <a:lnTo>
                  <a:pt x="421" y="82"/>
                </a:lnTo>
                <a:lnTo>
                  <a:pt x="430" y="70"/>
                </a:lnTo>
                <a:lnTo>
                  <a:pt x="435" y="65"/>
                </a:lnTo>
                <a:lnTo>
                  <a:pt x="440" y="60"/>
                </a:lnTo>
                <a:lnTo>
                  <a:pt x="447" y="56"/>
                </a:lnTo>
                <a:lnTo>
                  <a:pt x="453" y="53"/>
                </a:lnTo>
                <a:lnTo>
                  <a:pt x="460" y="49"/>
                </a:lnTo>
                <a:lnTo>
                  <a:pt x="468" y="47"/>
                </a:lnTo>
                <a:lnTo>
                  <a:pt x="476" y="46"/>
                </a:lnTo>
                <a:lnTo>
                  <a:pt x="486" y="46"/>
                </a:lnTo>
                <a:lnTo>
                  <a:pt x="494" y="46"/>
                </a:lnTo>
                <a:lnTo>
                  <a:pt x="501" y="48"/>
                </a:lnTo>
                <a:lnTo>
                  <a:pt x="504" y="49"/>
                </a:lnTo>
                <a:lnTo>
                  <a:pt x="505" y="52"/>
                </a:lnTo>
                <a:lnTo>
                  <a:pt x="507" y="52"/>
                </a:lnTo>
                <a:lnTo>
                  <a:pt x="509" y="50"/>
                </a:lnTo>
                <a:lnTo>
                  <a:pt x="513" y="47"/>
                </a:lnTo>
                <a:lnTo>
                  <a:pt x="520" y="42"/>
                </a:lnTo>
                <a:lnTo>
                  <a:pt x="524" y="36"/>
                </a:lnTo>
                <a:lnTo>
                  <a:pt x="527" y="32"/>
                </a:lnTo>
                <a:lnTo>
                  <a:pt x="532" y="29"/>
                </a:lnTo>
                <a:lnTo>
                  <a:pt x="536" y="27"/>
                </a:lnTo>
                <a:lnTo>
                  <a:pt x="542" y="25"/>
                </a:lnTo>
                <a:lnTo>
                  <a:pt x="547" y="23"/>
                </a:lnTo>
                <a:lnTo>
                  <a:pt x="553" y="23"/>
                </a:lnTo>
                <a:lnTo>
                  <a:pt x="559" y="22"/>
                </a:lnTo>
                <a:lnTo>
                  <a:pt x="589" y="22"/>
                </a:lnTo>
                <a:lnTo>
                  <a:pt x="614" y="22"/>
                </a:lnTo>
                <a:lnTo>
                  <a:pt x="637" y="22"/>
                </a:lnTo>
                <a:lnTo>
                  <a:pt x="657" y="22"/>
                </a:lnTo>
                <a:lnTo>
                  <a:pt x="678" y="22"/>
                </a:lnTo>
                <a:lnTo>
                  <a:pt x="699" y="22"/>
                </a:lnTo>
                <a:lnTo>
                  <a:pt x="725" y="22"/>
                </a:lnTo>
                <a:lnTo>
                  <a:pt x="756" y="22"/>
                </a:lnTo>
                <a:lnTo>
                  <a:pt x="759" y="18"/>
                </a:lnTo>
                <a:lnTo>
                  <a:pt x="763" y="14"/>
                </a:lnTo>
                <a:lnTo>
                  <a:pt x="769" y="12"/>
                </a:lnTo>
                <a:lnTo>
                  <a:pt x="774" y="12"/>
                </a:lnTo>
                <a:lnTo>
                  <a:pt x="785" y="13"/>
                </a:lnTo>
                <a:lnTo>
                  <a:pt x="793" y="15"/>
                </a:lnTo>
                <a:lnTo>
                  <a:pt x="802" y="17"/>
                </a:lnTo>
                <a:lnTo>
                  <a:pt x="809" y="21"/>
                </a:lnTo>
                <a:lnTo>
                  <a:pt x="815" y="25"/>
                </a:lnTo>
                <a:lnTo>
                  <a:pt x="823" y="28"/>
                </a:lnTo>
                <a:lnTo>
                  <a:pt x="830" y="30"/>
                </a:lnTo>
                <a:lnTo>
                  <a:pt x="840" y="31"/>
                </a:lnTo>
                <a:lnTo>
                  <a:pt x="844" y="30"/>
                </a:lnTo>
                <a:lnTo>
                  <a:pt x="848" y="29"/>
                </a:lnTo>
                <a:lnTo>
                  <a:pt x="852" y="28"/>
                </a:lnTo>
                <a:lnTo>
                  <a:pt x="855" y="26"/>
                </a:lnTo>
                <a:lnTo>
                  <a:pt x="861" y="21"/>
                </a:lnTo>
                <a:lnTo>
                  <a:pt x="867" y="15"/>
                </a:lnTo>
                <a:lnTo>
                  <a:pt x="873" y="9"/>
                </a:lnTo>
                <a:lnTo>
                  <a:pt x="879" y="5"/>
                </a:lnTo>
                <a:lnTo>
                  <a:pt x="882" y="3"/>
                </a:lnTo>
                <a:lnTo>
                  <a:pt x="886" y="1"/>
                </a:lnTo>
                <a:lnTo>
                  <a:pt x="890" y="0"/>
                </a:lnTo>
                <a:lnTo>
                  <a:pt x="894" y="0"/>
                </a:lnTo>
                <a:lnTo>
                  <a:pt x="904" y="1"/>
                </a:lnTo>
                <a:lnTo>
                  <a:pt x="911" y="2"/>
                </a:lnTo>
                <a:lnTo>
                  <a:pt x="918" y="3"/>
                </a:lnTo>
                <a:lnTo>
                  <a:pt x="923" y="5"/>
                </a:lnTo>
                <a:lnTo>
                  <a:pt x="928" y="7"/>
                </a:lnTo>
                <a:lnTo>
                  <a:pt x="934" y="9"/>
                </a:lnTo>
                <a:lnTo>
                  <a:pt x="938" y="10"/>
                </a:lnTo>
                <a:lnTo>
                  <a:pt x="945" y="12"/>
                </a:lnTo>
                <a:lnTo>
                  <a:pt x="958" y="12"/>
                </a:lnTo>
                <a:lnTo>
                  <a:pt x="969" y="12"/>
                </a:lnTo>
                <a:lnTo>
                  <a:pt x="981" y="12"/>
                </a:lnTo>
                <a:lnTo>
                  <a:pt x="994" y="12"/>
                </a:lnTo>
                <a:lnTo>
                  <a:pt x="1014" y="12"/>
                </a:lnTo>
                <a:lnTo>
                  <a:pt x="1040" y="12"/>
                </a:lnTo>
                <a:lnTo>
                  <a:pt x="1071" y="12"/>
                </a:lnTo>
                <a:lnTo>
                  <a:pt x="1105" y="14"/>
                </a:lnTo>
                <a:lnTo>
                  <a:pt x="1123" y="15"/>
                </a:lnTo>
                <a:lnTo>
                  <a:pt x="1139" y="17"/>
                </a:lnTo>
                <a:lnTo>
                  <a:pt x="1155" y="19"/>
                </a:lnTo>
                <a:lnTo>
                  <a:pt x="1170" y="22"/>
                </a:lnTo>
                <a:lnTo>
                  <a:pt x="1184" y="27"/>
                </a:lnTo>
                <a:lnTo>
                  <a:pt x="1196" y="31"/>
                </a:lnTo>
                <a:lnTo>
                  <a:pt x="1206" y="36"/>
                </a:lnTo>
                <a:lnTo>
                  <a:pt x="1213" y="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0" name="Freeform 59"/>
          <p:cNvSpPr>
            <a:spLocks/>
          </p:cNvSpPr>
          <p:nvPr/>
        </p:nvSpPr>
        <p:spPr bwMode="auto">
          <a:xfrm>
            <a:off x="4972105" y="740779"/>
            <a:ext cx="3022571" cy="2301725"/>
          </a:xfrm>
          <a:custGeom>
            <a:avLst/>
            <a:gdLst>
              <a:gd name="T0" fmla="*/ 968 w 2910"/>
              <a:gd name="T1" fmla="*/ 1411 h 2217"/>
              <a:gd name="T2" fmla="*/ 986 w 2910"/>
              <a:gd name="T3" fmla="*/ 1379 h 2217"/>
              <a:gd name="T4" fmla="*/ 956 w 2910"/>
              <a:gd name="T5" fmla="*/ 1278 h 2217"/>
              <a:gd name="T6" fmla="*/ 849 w 2910"/>
              <a:gd name="T7" fmla="*/ 1293 h 2217"/>
              <a:gd name="T8" fmla="*/ 869 w 2910"/>
              <a:gd name="T9" fmla="*/ 1184 h 2217"/>
              <a:gd name="T10" fmla="*/ 714 w 2910"/>
              <a:gd name="T11" fmla="*/ 947 h 2217"/>
              <a:gd name="T12" fmla="*/ 440 w 2910"/>
              <a:gd name="T13" fmla="*/ 845 h 2217"/>
              <a:gd name="T14" fmla="*/ 287 w 2910"/>
              <a:gd name="T15" fmla="*/ 857 h 2217"/>
              <a:gd name="T16" fmla="*/ 190 w 2910"/>
              <a:gd name="T17" fmla="*/ 822 h 2217"/>
              <a:gd name="T18" fmla="*/ 74 w 2910"/>
              <a:gd name="T19" fmla="*/ 771 h 2217"/>
              <a:gd name="T20" fmla="*/ 193 w 2910"/>
              <a:gd name="T21" fmla="*/ 737 h 2217"/>
              <a:gd name="T22" fmla="*/ 236 w 2910"/>
              <a:gd name="T23" fmla="*/ 712 h 2217"/>
              <a:gd name="T24" fmla="*/ 1 w 2910"/>
              <a:gd name="T25" fmla="*/ 631 h 2217"/>
              <a:gd name="T26" fmla="*/ 213 w 2910"/>
              <a:gd name="T27" fmla="*/ 550 h 2217"/>
              <a:gd name="T28" fmla="*/ 284 w 2910"/>
              <a:gd name="T29" fmla="*/ 445 h 2217"/>
              <a:gd name="T30" fmla="*/ 322 w 2910"/>
              <a:gd name="T31" fmla="*/ 375 h 2217"/>
              <a:gd name="T32" fmla="*/ 523 w 2910"/>
              <a:gd name="T33" fmla="*/ 265 h 2217"/>
              <a:gd name="T34" fmla="*/ 777 w 2910"/>
              <a:gd name="T35" fmla="*/ 177 h 2217"/>
              <a:gd name="T36" fmla="*/ 905 w 2910"/>
              <a:gd name="T37" fmla="*/ 189 h 2217"/>
              <a:gd name="T38" fmla="*/ 1012 w 2910"/>
              <a:gd name="T39" fmla="*/ 170 h 2217"/>
              <a:gd name="T40" fmla="*/ 1284 w 2910"/>
              <a:gd name="T41" fmla="*/ 204 h 2217"/>
              <a:gd name="T42" fmla="*/ 1255 w 2910"/>
              <a:gd name="T43" fmla="*/ 116 h 2217"/>
              <a:gd name="T44" fmla="*/ 1505 w 2910"/>
              <a:gd name="T45" fmla="*/ 69 h 2217"/>
              <a:gd name="T46" fmla="*/ 1809 w 2910"/>
              <a:gd name="T47" fmla="*/ 0 h 2217"/>
              <a:gd name="T48" fmla="*/ 2280 w 2910"/>
              <a:gd name="T49" fmla="*/ 87 h 2217"/>
              <a:gd name="T50" fmla="*/ 2411 w 2910"/>
              <a:gd name="T51" fmla="*/ 161 h 2217"/>
              <a:gd name="T52" fmla="*/ 1954 w 2910"/>
              <a:gd name="T53" fmla="*/ 212 h 2217"/>
              <a:gd name="T54" fmla="*/ 2194 w 2910"/>
              <a:gd name="T55" fmla="*/ 289 h 2217"/>
              <a:gd name="T56" fmla="*/ 2424 w 2910"/>
              <a:gd name="T57" fmla="*/ 206 h 2217"/>
              <a:gd name="T58" fmla="*/ 2362 w 2910"/>
              <a:gd name="T59" fmla="*/ 369 h 2217"/>
              <a:gd name="T60" fmla="*/ 2742 w 2910"/>
              <a:gd name="T61" fmla="*/ 220 h 2217"/>
              <a:gd name="T62" fmla="*/ 2907 w 2910"/>
              <a:gd name="T63" fmla="*/ 249 h 2217"/>
              <a:gd name="T64" fmla="*/ 2742 w 2910"/>
              <a:gd name="T65" fmla="*/ 358 h 2217"/>
              <a:gd name="T66" fmla="*/ 2711 w 2910"/>
              <a:gd name="T67" fmla="*/ 408 h 2217"/>
              <a:gd name="T68" fmla="*/ 2623 w 2910"/>
              <a:gd name="T69" fmla="*/ 473 h 2217"/>
              <a:gd name="T70" fmla="*/ 2504 w 2910"/>
              <a:gd name="T71" fmla="*/ 594 h 2217"/>
              <a:gd name="T72" fmla="*/ 2600 w 2910"/>
              <a:gd name="T73" fmla="*/ 681 h 2217"/>
              <a:gd name="T74" fmla="*/ 2649 w 2910"/>
              <a:gd name="T75" fmla="*/ 756 h 2217"/>
              <a:gd name="T76" fmla="*/ 2495 w 2910"/>
              <a:gd name="T77" fmla="*/ 811 h 2217"/>
              <a:gd name="T78" fmla="*/ 2576 w 2910"/>
              <a:gd name="T79" fmla="*/ 910 h 2217"/>
              <a:gd name="T80" fmla="*/ 2526 w 2910"/>
              <a:gd name="T81" fmla="*/ 980 h 2217"/>
              <a:gd name="T82" fmla="*/ 2529 w 2910"/>
              <a:gd name="T83" fmla="*/ 1072 h 2217"/>
              <a:gd name="T84" fmla="*/ 2391 w 2910"/>
              <a:gd name="T85" fmla="*/ 1106 h 2217"/>
              <a:gd name="T86" fmla="*/ 2451 w 2910"/>
              <a:gd name="T87" fmla="*/ 1191 h 2217"/>
              <a:gd name="T88" fmla="*/ 2339 w 2910"/>
              <a:gd name="T89" fmla="*/ 1152 h 2217"/>
              <a:gd name="T90" fmla="*/ 2478 w 2910"/>
              <a:gd name="T91" fmla="*/ 1324 h 2217"/>
              <a:gd name="T92" fmla="*/ 2385 w 2910"/>
              <a:gd name="T93" fmla="*/ 1361 h 2217"/>
              <a:gd name="T94" fmla="*/ 2286 w 2910"/>
              <a:gd name="T95" fmla="*/ 1320 h 2217"/>
              <a:gd name="T96" fmla="*/ 2279 w 2910"/>
              <a:gd name="T97" fmla="*/ 1385 h 2217"/>
              <a:gd name="T98" fmla="*/ 2336 w 2910"/>
              <a:gd name="T99" fmla="*/ 1465 h 2217"/>
              <a:gd name="T100" fmla="*/ 2028 w 2910"/>
              <a:gd name="T101" fmla="*/ 1573 h 2217"/>
              <a:gd name="T102" fmla="*/ 1875 w 2910"/>
              <a:gd name="T103" fmla="*/ 1695 h 2217"/>
              <a:gd name="T104" fmla="*/ 1705 w 2910"/>
              <a:gd name="T105" fmla="*/ 1732 h 2217"/>
              <a:gd name="T106" fmla="*/ 1559 w 2910"/>
              <a:gd name="T107" fmla="*/ 1822 h 2217"/>
              <a:gd name="T108" fmla="*/ 1558 w 2910"/>
              <a:gd name="T109" fmla="*/ 1921 h 2217"/>
              <a:gd name="T110" fmla="*/ 1478 w 2910"/>
              <a:gd name="T111" fmla="*/ 2110 h 2217"/>
              <a:gd name="T112" fmla="*/ 1397 w 2910"/>
              <a:gd name="T113" fmla="*/ 2207 h 2217"/>
              <a:gd name="T114" fmla="*/ 1292 w 2910"/>
              <a:gd name="T115" fmla="*/ 2140 h 2217"/>
              <a:gd name="T116" fmla="*/ 1147 w 2910"/>
              <a:gd name="T117" fmla="*/ 2106 h 2217"/>
              <a:gd name="T118" fmla="*/ 1041 w 2910"/>
              <a:gd name="T119" fmla="*/ 1911 h 2217"/>
              <a:gd name="T120" fmla="*/ 997 w 2910"/>
              <a:gd name="T121" fmla="*/ 1876 h 2217"/>
              <a:gd name="T122" fmla="*/ 935 w 2910"/>
              <a:gd name="T123" fmla="*/ 1712 h 2217"/>
              <a:gd name="T124" fmla="*/ 981 w 2910"/>
              <a:gd name="T125" fmla="*/ 1554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10" h="2217">
                <a:moveTo>
                  <a:pt x="981" y="1554"/>
                </a:moveTo>
                <a:lnTo>
                  <a:pt x="995" y="1547"/>
                </a:lnTo>
                <a:lnTo>
                  <a:pt x="1005" y="1545"/>
                </a:lnTo>
                <a:lnTo>
                  <a:pt x="1009" y="1545"/>
                </a:lnTo>
                <a:lnTo>
                  <a:pt x="1013" y="1546"/>
                </a:lnTo>
                <a:lnTo>
                  <a:pt x="1020" y="1547"/>
                </a:lnTo>
                <a:lnTo>
                  <a:pt x="1027" y="1550"/>
                </a:lnTo>
                <a:lnTo>
                  <a:pt x="1033" y="1533"/>
                </a:lnTo>
                <a:lnTo>
                  <a:pt x="1038" y="1518"/>
                </a:lnTo>
                <a:lnTo>
                  <a:pt x="1045" y="1505"/>
                </a:lnTo>
                <a:lnTo>
                  <a:pt x="1051" y="1492"/>
                </a:lnTo>
                <a:lnTo>
                  <a:pt x="1058" y="1480"/>
                </a:lnTo>
                <a:lnTo>
                  <a:pt x="1065" y="1467"/>
                </a:lnTo>
                <a:lnTo>
                  <a:pt x="1072" y="1452"/>
                </a:lnTo>
                <a:lnTo>
                  <a:pt x="1078" y="1435"/>
                </a:lnTo>
                <a:lnTo>
                  <a:pt x="1054" y="1429"/>
                </a:lnTo>
                <a:lnTo>
                  <a:pt x="1027" y="1424"/>
                </a:lnTo>
                <a:lnTo>
                  <a:pt x="998" y="1417"/>
                </a:lnTo>
                <a:lnTo>
                  <a:pt x="968" y="1411"/>
                </a:lnTo>
                <a:lnTo>
                  <a:pt x="954" y="1406"/>
                </a:lnTo>
                <a:lnTo>
                  <a:pt x="941" y="1402"/>
                </a:lnTo>
                <a:lnTo>
                  <a:pt x="929" y="1398"/>
                </a:lnTo>
                <a:lnTo>
                  <a:pt x="919" y="1391"/>
                </a:lnTo>
                <a:lnTo>
                  <a:pt x="910" y="1385"/>
                </a:lnTo>
                <a:lnTo>
                  <a:pt x="903" y="1378"/>
                </a:lnTo>
                <a:lnTo>
                  <a:pt x="901" y="1374"/>
                </a:lnTo>
                <a:lnTo>
                  <a:pt x="899" y="1370"/>
                </a:lnTo>
                <a:lnTo>
                  <a:pt x="898" y="1365"/>
                </a:lnTo>
                <a:lnTo>
                  <a:pt x="897" y="1361"/>
                </a:lnTo>
                <a:lnTo>
                  <a:pt x="905" y="1360"/>
                </a:lnTo>
                <a:lnTo>
                  <a:pt x="910" y="1360"/>
                </a:lnTo>
                <a:lnTo>
                  <a:pt x="915" y="1361"/>
                </a:lnTo>
                <a:lnTo>
                  <a:pt x="924" y="1361"/>
                </a:lnTo>
                <a:lnTo>
                  <a:pt x="938" y="1362"/>
                </a:lnTo>
                <a:lnTo>
                  <a:pt x="951" y="1365"/>
                </a:lnTo>
                <a:lnTo>
                  <a:pt x="963" y="1370"/>
                </a:lnTo>
                <a:lnTo>
                  <a:pt x="975" y="1375"/>
                </a:lnTo>
                <a:lnTo>
                  <a:pt x="986" y="1379"/>
                </a:lnTo>
                <a:lnTo>
                  <a:pt x="999" y="1384"/>
                </a:lnTo>
                <a:lnTo>
                  <a:pt x="1012" y="1387"/>
                </a:lnTo>
                <a:lnTo>
                  <a:pt x="1027" y="1388"/>
                </a:lnTo>
                <a:lnTo>
                  <a:pt x="1033" y="1387"/>
                </a:lnTo>
                <a:lnTo>
                  <a:pt x="1036" y="1386"/>
                </a:lnTo>
                <a:lnTo>
                  <a:pt x="1039" y="1383"/>
                </a:lnTo>
                <a:lnTo>
                  <a:pt x="1041" y="1379"/>
                </a:lnTo>
                <a:lnTo>
                  <a:pt x="1043" y="1371"/>
                </a:lnTo>
                <a:lnTo>
                  <a:pt x="1044" y="1361"/>
                </a:lnTo>
                <a:lnTo>
                  <a:pt x="1034" y="1358"/>
                </a:lnTo>
                <a:lnTo>
                  <a:pt x="1025" y="1352"/>
                </a:lnTo>
                <a:lnTo>
                  <a:pt x="1018" y="1347"/>
                </a:lnTo>
                <a:lnTo>
                  <a:pt x="1011" y="1339"/>
                </a:lnTo>
                <a:lnTo>
                  <a:pt x="997" y="1324"/>
                </a:lnTo>
                <a:lnTo>
                  <a:pt x="984" y="1307"/>
                </a:lnTo>
                <a:lnTo>
                  <a:pt x="978" y="1299"/>
                </a:lnTo>
                <a:lnTo>
                  <a:pt x="971" y="1292"/>
                </a:lnTo>
                <a:lnTo>
                  <a:pt x="964" y="1284"/>
                </a:lnTo>
                <a:lnTo>
                  <a:pt x="956" y="1278"/>
                </a:lnTo>
                <a:lnTo>
                  <a:pt x="949" y="1272"/>
                </a:lnTo>
                <a:lnTo>
                  <a:pt x="940" y="1268"/>
                </a:lnTo>
                <a:lnTo>
                  <a:pt x="930" y="1266"/>
                </a:lnTo>
                <a:lnTo>
                  <a:pt x="919" y="1265"/>
                </a:lnTo>
                <a:lnTo>
                  <a:pt x="917" y="1265"/>
                </a:lnTo>
                <a:lnTo>
                  <a:pt x="914" y="1266"/>
                </a:lnTo>
                <a:lnTo>
                  <a:pt x="912" y="1268"/>
                </a:lnTo>
                <a:lnTo>
                  <a:pt x="910" y="1270"/>
                </a:lnTo>
                <a:lnTo>
                  <a:pt x="905" y="1274"/>
                </a:lnTo>
                <a:lnTo>
                  <a:pt x="901" y="1280"/>
                </a:lnTo>
                <a:lnTo>
                  <a:pt x="897" y="1286"/>
                </a:lnTo>
                <a:lnTo>
                  <a:pt x="891" y="1291"/>
                </a:lnTo>
                <a:lnTo>
                  <a:pt x="888" y="1293"/>
                </a:lnTo>
                <a:lnTo>
                  <a:pt x="885" y="1294"/>
                </a:lnTo>
                <a:lnTo>
                  <a:pt x="882" y="1295"/>
                </a:lnTo>
                <a:lnTo>
                  <a:pt x="877" y="1296"/>
                </a:lnTo>
                <a:lnTo>
                  <a:pt x="867" y="1295"/>
                </a:lnTo>
                <a:lnTo>
                  <a:pt x="857" y="1295"/>
                </a:lnTo>
                <a:lnTo>
                  <a:pt x="849" y="1293"/>
                </a:lnTo>
                <a:lnTo>
                  <a:pt x="843" y="1291"/>
                </a:lnTo>
                <a:lnTo>
                  <a:pt x="837" y="1286"/>
                </a:lnTo>
                <a:lnTo>
                  <a:pt x="834" y="1281"/>
                </a:lnTo>
                <a:lnTo>
                  <a:pt x="832" y="1273"/>
                </a:lnTo>
                <a:lnTo>
                  <a:pt x="831" y="1265"/>
                </a:lnTo>
                <a:lnTo>
                  <a:pt x="832" y="1258"/>
                </a:lnTo>
                <a:lnTo>
                  <a:pt x="833" y="1252"/>
                </a:lnTo>
                <a:lnTo>
                  <a:pt x="835" y="1247"/>
                </a:lnTo>
                <a:lnTo>
                  <a:pt x="837" y="1242"/>
                </a:lnTo>
                <a:lnTo>
                  <a:pt x="844" y="1234"/>
                </a:lnTo>
                <a:lnTo>
                  <a:pt x="850" y="1228"/>
                </a:lnTo>
                <a:lnTo>
                  <a:pt x="858" y="1221"/>
                </a:lnTo>
                <a:lnTo>
                  <a:pt x="863" y="1214"/>
                </a:lnTo>
                <a:lnTo>
                  <a:pt x="867" y="1210"/>
                </a:lnTo>
                <a:lnTo>
                  <a:pt x="868" y="1204"/>
                </a:lnTo>
                <a:lnTo>
                  <a:pt x="870" y="1199"/>
                </a:lnTo>
                <a:lnTo>
                  <a:pt x="870" y="1191"/>
                </a:lnTo>
                <a:lnTo>
                  <a:pt x="870" y="1188"/>
                </a:lnTo>
                <a:lnTo>
                  <a:pt x="869" y="1184"/>
                </a:lnTo>
                <a:lnTo>
                  <a:pt x="868" y="1180"/>
                </a:lnTo>
                <a:lnTo>
                  <a:pt x="865" y="1177"/>
                </a:lnTo>
                <a:lnTo>
                  <a:pt x="860" y="1173"/>
                </a:lnTo>
                <a:lnTo>
                  <a:pt x="855" y="1170"/>
                </a:lnTo>
                <a:lnTo>
                  <a:pt x="847" y="1167"/>
                </a:lnTo>
                <a:lnTo>
                  <a:pt x="841" y="1165"/>
                </a:lnTo>
                <a:lnTo>
                  <a:pt x="834" y="1165"/>
                </a:lnTo>
                <a:lnTo>
                  <a:pt x="828" y="1164"/>
                </a:lnTo>
                <a:lnTo>
                  <a:pt x="828" y="1141"/>
                </a:lnTo>
                <a:lnTo>
                  <a:pt x="828" y="1137"/>
                </a:lnTo>
                <a:lnTo>
                  <a:pt x="818" y="1110"/>
                </a:lnTo>
                <a:lnTo>
                  <a:pt x="807" y="1083"/>
                </a:lnTo>
                <a:lnTo>
                  <a:pt x="794" y="1056"/>
                </a:lnTo>
                <a:lnTo>
                  <a:pt x="779" y="1030"/>
                </a:lnTo>
                <a:lnTo>
                  <a:pt x="763" y="1005"/>
                </a:lnTo>
                <a:lnTo>
                  <a:pt x="745" y="980"/>
                </a:lnTo>
                <a:lnTo>
                  <a:pt x="735" y="968"/>
                </a:lnTo>
                <a:lnTo>
                  <a:pt x="725" y="957"/>
                </a:lnTo>
                <a:lnTo>
                  <a:pt x="714" y="947"/>
                </a:lnTo>
                <a:lnTo>
                  <a:pt x="704" y="936"/>
                </a:lnTo>
                <a:lnTo>
                  <a:pt x="692" y="926"/>
                </a:lnTo>
                <a:lnTo>
                  <a:pt x="680" y="916"/>
                </a:lnTo>
                <a:lnTo>
                  <a:pt x="668" y="908"/>
                </a:lnTo>
                <a:lnTo>
                  <a:pt x="655" y="899"/>
                </a:lnTo>
                <a:lnTo>
                  <a:pt x="642" y="890"/>
                </a:lnTo>
                <a:lnTo>
                  <a:pt x="628" y="883"/>
                </a:lnTo>
                <a:lnTo>
                  <a:pt x="614" y="876"/>
                </a:lnTo>
                <a:lnTo>
                  <a:pt x="600" y="870"/>
                </a:lnTo>
                <a:lnTo>
                  <a:pt x="585" y="864"/>
                </a:lnTo>
                <a:lnTo>
                  <a:pt x="570" y="859"/>
                </a:lnTo>
                <a:lnTo>
                  <a:pt x="555" y="855"/>
                </a:lnTo>
                <a:lnTo>
                  <a:pt x="538" y="851"/>
                </a:lnTo>
                <a:lnTo>
                  <a:pt x="521" y="848"/>
                </a:lnTo>
                <a:lnTo>
                  <a:pt x="505" y="846"/>
                </a:lnTo>
                <a:lnTo>
                  <a:pt x="488" y="845"/>
                </a:lnTo>
                <a:lnTo>
                  <a:pt x="469" y="845"/>
                </a:lnTo>
                <a:lnTo>
                  <a:pt x="452" y="845"/>
                </a:lnTo>
                <a:lnTo>
                  <a:pt x="440" y="845"/>
                </a:lnTo>
                <a:lnTo>
                  <a:pt x="430" y="845"/>
                </a:lnTo>
                <a:lnTo>
                  <a:pt x="420" y="845"/>
                </a:lnTo>
                <a:lnTo>
                  <a:pt x="411" y="845"/>
                </a:lnTo>
                <a:lnTo>
                  <a:pt x="404" y="847"/>
                </a:lnTo>
                <a:lnTo>
                  <a:pt x="398" y="850"/>
                </a:lnTo>
                <a:lnTo>
                  <a:pt x="393" y="854"/>
                </a:lnTo>
                <a:lnTo>
                  <a:pt x="386" y="858"/>
                </a:lnTo>
                <a:lnTo>
                  <a:pt x="381" y="861"/>
                </a:lnTo>
                <a:lnTo>
                  <a:pt x="373" y="863"/>
                </a:lnTo>
                <a:lnTo>
                  <a:pt x="366" y="863"/>
                </a:lnTo>
                <a:lnTo>
                  <a:pt x="354" y="862"/>
                </a:lnTo>
                <a:lnTo>
                  <a:pt x="342" y="858"/>
                </a:lnTo>
                <a:lnTo>
                  <a:pt x="335" y="856"/>
                </a:lnTo>
                <a:lnTo>
                  <a:pt x="329" y="854"/>
                </a:lnTo>
                <a:lnTo>
                  <a:pt x="322" y="853"/>
                </a:lnTo>
                <a:lnTo>
                  <a:pt x="315" y="853"/>
                </a:lnTo>
                <a:lnTo>
                  <a:pt x="303" y="853"/>
                </a:lnTo>
                <a:lnTo>
                  <a:pt x="293" y="855"/>
                </a:lnTo>
                <a:lnTo>
                  <a:pt x="287" y="857"/>
                </a:lnTo>
                <a:lnTo>
                  <a:pt x="280" y="860"/>
                </a:lnTo>
                <a:lnTo>
                  <a:pt x="297" y="871"/>
                </a:lnTo>
                <a:lnTo>
                  <a:pt x="291" y="877"/>
                </a:lnTo>
                <a:lnTo>
                  <a:pt x="288" y="880"/>
                </a:lnTo>
                <a:lnTo>
                  <a:pt x="284" y="880"/>
                </a:lnTo>
                <a:lnTo>
                  <a:pt x="277" y="880"/>
                </a:lnTo>
                <a:lnTo>
                  <a:pt x="262" y="878"/>
                </a:lnTo>
                <a:lnTo>
                  <a:pt x="246" y="876"/>
                </a:lnTo>
                <a:lnTo>
                  <a:pt x="230" y="873"/>
                </a:lnTo>
                <a:lnTo>
                  <a:pt x="213" y="868"/>
                </a:lnTo>
                <a:lnTo>
                  <a:pt x="199" y="862"/>
                </a:lnTo>
                <a:lnTo>
                  <a:pt x="185" y="855"/>
                </a:lnTo>
                <a:lnTo>
                  <a:pt x="179" y="850"/>
                </a:lnTo>
                <a:lnTo>
                  <a:pt x="173" y="846"/>
                </a:lnTo>
                <a:lnTo>
                  <a:pt x="169" y="842"/>
                </a:lnTo>
                <a:lnTo>
                  <a:pt x="165" y="836"/>
                </a:lnTo>
                <a:lnTo>
                  <a:pt x="176" y="830"/>
                </a:lnTo>
                <a:lnTo>
                  <a:pt x="185" y="824"/>
                </a:lnTo>
                <a:lnTo>
                  <a:pt x="190" y="822"/>
                </a:lnTo>
                <a:lnTo>
                  <a:pt x="193" y="819"/>
                </a:lnTo>
                <a:lnTo>
                  <a:pt x="197" y="815"/>
                </a:lnTo>
                <a:lnTo>
                  <a:pt x="200" y="809"/>
                </a:lnTo>
                <a:lnTo>
                  <a:pt x="180" y="801"/>
                </a:lnTo>
                <a:lnTo>
                  <a:pt x="163" y="790"/>
                </a:lnTo>
                <a:lnTo>
                  <a:pt x="154" y="785"/>
                </a:lnTo>
                <a:lnTo>
                  <a:pt x="145" y="782"/>
                </a:lnTo>
                <a:lnTo>
                  <a:pt x="138" y="780"/>
                </a:lnTo>
                <a:lnTo>
                  <a:pt x="130" y="779"/>
                </a:lnTo>
                <a:lnTo>
                  <a:pt x="118" y="780"/>
                </a:lnTo>
                <a:lnTo>
                  <a:pt x="110" y="781"/>
                </a:lnTo>
                <a:lnTo>
                  <a:pt x="103" y="783"/>
                </a:lnTo>
                <a:lnTo>
                  <a:pt x="99" y="784"/>
                </a:lnTo>
                <a:lnTo>
                  <a:pt x="95" y="785"/>
                </a:lnTo>
                <a:lnTo>
                  <a:pt x="89" y="785"/>
                </a:lnTo>
                <a:lnTo>
                  <a:pt x="83" y="783"/>
                </a:lnTo>
                <a:lnTo>
                  <a:pt x="73" y="779"/>
                </a:lnTo>
                <a:lnTo>
                  <a:pt x="73" y="775"/>
                </a:lnTo>
                <a:lnTo>
                  <a:pt x="74" y="771"/>
                </a:lnTo>
                <a:lnTo>
                  <a:pt x="76" y="767"/>
                </a:lnTo>
                <a:lnTo>
                  <a:pt x="78" y="765"/>
                </a:lnTo>
                <a:lnTo>
                  <a:pt x="85" y="759"/>
                </a:lnTo>
                <a:lnTo>
                  <a:pt x="92" y="755"/>
                </a:lnTo>
                <a:lnTo>
                  <a:pt x="100" y="752"/>
                </a:lnTo>
                <a:lnTo>
                  <a:pt x="109" y="750"/>
                </a:lnTo>
                <a:lnTo>
                  <a:pt x="116" y="749"/>
                </a:lnTo>
                <a:lnTo>
                  <a:pt x="123" y="748"/>
                </a:lnTo>
                <a:lnTo>
                  <a:pt x="136" y="748"/>
                </a:lnTo>
                <a:lnTo>
                  <a:pt x="146" y="748"/>
                </a:lnTo>
                <a:lnTo>
                  <a:pt x="156" y="748"/>
                </a:lnTo>
                <a:lnTo>
                  <a:pt x="165" y="748"/>
                </a:lnTo>
                <a:lnTo>
                  <a:pt x="170" y="748"/>
                </a:lnTo>
                <a:lnTo>
                  <a:pt x="176" y="748"/>
                </a:lnTo>
                <a:lnTo>
                  <a:pt x="180" y="747"/>
                </a:lnTo>
                <a:lnTo>
                  <a:pt x="183" y="744"/>
                </a:lnTo>
                <a:lnTo>
                  <a:pt x="187" y="742"/>
                </a:lnTo>
                <a:lnTo>
                  <a:pt x="190" y="740"/>
                </a:lnTo>
                <a:lnTo>
                  <a:pt x="193" y="737"/>
                </a:lnTo>
                <a:lnTo>
                  <a:pt x="196" y="732"/>
                </a:lnTo>
                <a:lnTo>
                  <a:pt x="251" y="732"/>
                </a:lnTo>
                <a:lnTo>
                  <a:pt x="280" y="732"/>
                </a:lnTo>
                <a:lnTo>
                  <a:pt x="291" y="732"/>
                </a:lnTo>
                <a:lnTo>
                  <a:pt x="292" y="732"/>
                </a:lnTo>
                <a:lnTo>
                  <a:pt x="298" y="728"/>
                </a:lnTo>
                <a:lnTo>
                  <a:pt x="301" y="725"/>
                </a:lnTo>
                <a:lnTo>
                  <a:pt x="304" y="721"/>
                </a:lnTo>
                <a:lnTo>
                  <a:pt x="306" y="716"/>
                </a:lnTo>
                <a:lnTo>
                  <a:pt x="311" y="706"/>
                </a:lnTo>
                <a:lnTo>
                  <a:pt x="315" y="695"/>
                </a:lnTo>
                <a:lnTo>
                  <a:pt x="275" y="695"/>
                </a:lnTo>
                <a:lnTo>
                  <a:pt x="254" y="695"/>
                </a:lnTo>
                <a:lnTo>
                  <a:pt x="247" y="695"/>
                </a:lnTo>
                <a:lnTo>
                  <a:pt x="246" y="695"/>
                </a:lnTo>
                <a:lnTo>
                  <a:pt x="244" y="702"/>
                </a:lnTo>
                <a:lnTo>
                  <a:pt x="240" y="708"/>
                </a:lnTo>
                <a:lnTo>
                  <a:pt x="238" y="711"/>
                </a:lnTo>
                <a:lnTo>
                  <a:pt x="236" y="712"/>
                </a:lnTo>
                <a:lnTo>
                  <a:pt x="234" y="713"/>
                </a:lnTo>
                <a:lnTo>
                  <a:pt x="231" y="713"/>
                </a:lnTo>
                <a:lnTo>
                  <a:pt x="213" y="713"/>
                </a:lnTo>
                <a:lnTo>
                  <a:pt x="198" y="713"/>
                </a:lnTo>
                <a:lnTo>
                  <a:pt x="184" y="713"/>
                </a:lnTo>
                <a:lnTo>
                  <a:pt x="169" y="713"/>
                </a:lnTo>
                <a:lnTo>
                  <a:pt x="159" y="712"/>
                </a:lnTo>
                <a:lnTo>
                  <a:pt x="139" y="705"/>
                </a:lnTo>
                <a:lnTo>
                  <a:pt x="112" y="698"/>
                </a:lnTo>
                <a:lnTo>
                  <a:pt x="82" y="687"/>
                </a:lnTo>
                <a:lnTo>
                  <a:pt x="51" y="675"/>
                </a:lnTo>
                <a:lnTo>
                  <a:pt x="26" y="663"/>
                </a:lnTo>
                <a:lnTo>
                  <a:pt x="15" y="657"/>
                </a:lnTo>
                <a:lnTo>
                  <a:pt x="7" y="651"/>
                </a:lnTo>
                <a:lnTo>
                  <a:pt x="4" y="648"/>
                </a:lnTo>
                <a:lnTo>
                  <a:pt x="2" y="646"/>
                </a:lnTo>
                <a:lnTo>
                  <a:pt x="1" y="643"/>
                </a:lnTo>
                <a:lnTo>
                  <a:pt x="0" y="640"/>
                </a:lnTo>
                <a:lnTo>
                  <a:pt x="1" y="631"/>
                </a:lnTo>
                <a:lnTo>
                  <a:pt x="3" y="623"/>
                </a:lnTo>
                <a:lnTo>
                  <a:pt x="6" y="617"/>
                </a:lnTo>
                <a:lnTo>
                  <a:pt x="9" y="611"/>
                </a:lnTo>
                <a:lnTo>
                  <a:pt x="15" y="608"/>
                </a:lnTo>
                <a:lnTo>
                  <a:pt x="21" y="605"/>
                </a:lnTo>
                <a:lnTo>
                  <a:pt x="28" y="603"/>
                </a:lnTo>
                <a:lnTo>
                  <a:pt x="35" y="602"/>
                </a:lnTo>
                <a:lnTo>
                  <a:pt x="67" y="598"/>
                </a:lnTo>
                <a:lnTo>
                  <a:pt x="96" y="594"/>
                </a:lnTo>
                <a:lnTo>
                  <a:pt x="117" y="584"/>
                </a:lnTo>
                <a:lnTo>
                  <a:pt x="137" y="573"/>
                </a:lnTo>
                <a:lnTo>
                  <a:pt x="145" y="568"/>
                </a:lnTo>
                <a:lnTo>
                  <a:pt x="155" y="563"/>
                </a:lnTo>
                <a:lnTo>
                  <a:pt x="166" y="558"/>
                </a:lnTo>
                <a:lnTo>
                  <a:pt x="177" y="555"/>
                </a:lnTo>
                <a:lnTo>
                  <a:pt x="185" y="553"/>
                </a:lnTo>
                <a:lnTo>
                  <a:pt x="195" y="551"/>
                </a:lnTo>
                <a:lnTo>
                  <a:pt x="204" y="551"/>
                </a:lnTo>
                <a:lnTo>
                  <a:pt x="213" y="550"/>
                </a:lnTo>
                <a:lnTo>
                  <a:pt x="233" y="550"/>
                </a:lnTo>
                <a:lnTo>
                  <a:pt x="253" y="551"/>
                </a:lnTo>
                <a:lnTo>
                  <a:pt x="272" y="552"/>
                </a:lnTo>
                <a:lnTo>
                  <a:pt x="290" y="552"/>
                </a:lnTo>
                <a:lnTo>
                  <a:pt x="300" y="551"/>
                </a:lnTo>
                <a:lnTo>
                  <a:pt x="307" y="550"/>
                </a:lnTo>
                <a:lnTo>
                  <a:pt x="316" y="546"/>
                </a:lnTo>
                <a:lnTo>
                  <a:pt x="323" y="544"/>
                </a:lnTo>
                <a:lnTo>
                  <a:pt x="333" y="536"/>
                </a:lnTo>
                <a:lnTo>
                  <a:pt x="342" y="527"/>
                </a:lnTo>
                <a:lnTo>
                  <a:pt x="349" y="517"/>
                </a:lnTo>
                <a:lnTo>
                  <a:pt x="356" y="506"/>
                </a:lnTo>
                <a:lnTo>
                  <a:pt x="361" y="494"/>
                </a:lnTo>
                <a:lnTo>
                  <a:pt x="366" y="480"/>
                </a:lnTo>
                <a:lnTo>
                  <a:pt x="369" y="466"/>
                </a:lnTo>
                <a:lnTo>
                  <a:pt x="369" y="451"/>
                </a:lnTo>
                <a:lnTo>
                  <a:pt x="336" y="449"/>
                </a:lnTo>
                <a:lnTo>
                  <a:pt x="294" y="446"/>
                </a:lnTo>
                <a:lnTo>
                  <a:pt x="284" y="445"/>
                </a:lnTo>
                <a:lnTo>
                  <a:pt x="274" y="442"/>
                </a:lnTo>
                <a:lnTo>
                  <a:pt x="265" y="440"/>
                </a:lnTo>
                <a:lnTo>
                  <a:pt x="258" y="438"/>
                </a:lnTo>
                <a:lnTo>
                  <a:pt x="251" y="434"/>
                </a:lnTo>
                <a:lnTo>
                  <a:pt x="247" y="431"/>
                </a:lnTo>
                <a:lnTo>
                  <a:pt x="245" y="428"/>
                </a:lnTo>
                <a:lnTo>
                  <a:pt x="244" y="426"/>
                </a:lnTo>
                <a:lnTo>
                  <a:pt x="243" y="423"/>
                </a:lnTo>
                <a:lnTo>
                  <a:pt x="243" y="421"/>
                </a:lnTo>
                <a:lnTo>
                  <a:pt x="244" y="414"/>
                </a:lnTo>
                <a:lnTo>
                  <a:pt x="246" y="410"/>
                </a:lnTo>
                <a:lnTo>
                  <a:pt x="250" y="405"/>
                </a:lnTo>
                <a:lnTo>
                  <a:pt x="255" y="401"/>
                </a:lnTo>
                <a:lnTo>
                  <a:pt x="261" y="398"/>
                </a:lnTo>
                <a:lnTo>
                  <a:pt x="266" y="395"/>
                </a:lnTo>
                <a:lnTo>
                  <a:pt x="272" y="394"/>
                </a:lnTo>
                <a:lnTo>
                  <a:pt x="277" y="394"/>
                </a:lnTo>
                <a:lnTo>
                  <a:pt x="299" y="385"/>
                </a:lnTo>
                <a:lnTo>
                  <a:pt x="322" y="375"/>
                </a:lnTo>
                <a:lnTo>
                  <a:pt x="345" y="364"/>
                </a:lnTo>
                <a:lnTo>
                  <a:pt x="369" y="352"/>
                </a:lnTo>
                <a:lnTo>
                  <a:pt x="390" y="339"/>
                </a:lnTo>
                <a:lnTo>
                  <a:pt x="410" y="326"/>
                </a:lnTo>
                <a:lnTo>
                  <a:pt x="428" y="313"/>
                </a:lnTo>
                <a:lnTo>
                  <a:pt x="442" y="301"/>
                </a:lnTo>
                <a:lnTo>
                  <a:pt x="453" y="306"/>
                </a:lnTo>
                <a:lnTo>
                  <a:pt x="464" y="309"/>
                </a:lnTo>
                <a:lnTo>
                  <a:pt x="476" y="312"/>
                </a:lnTo>
                <a:lnTo>
                  <a:pt x="489" y="313"/>
                </a:lnTo>
                <a:lnTo>
                  <a:pt x="498" y="312"/>
                </a:lnTo>
                <a:lnTo>
                  <a:pt x="506" y="309"/>
                </a:lnTo>
                <a:lnTo>
                  <a:pt x="511" y="305"/>
                </a:lnTo>
                <a:lnTo>
                  <a:pt x="516" y="300"/>
                </a:lnTo>
                <a:lnTo>
                  <a:pt x="519" y="294"/>
                </a:lnTo>
                <a:lnTo>
                  <a:pt x="520" y="288"/>
                </a:lnTo>
                <a:lnTo>
                  <a:pt x="522" y="280"/>
                </a:lnTo>
                <a:lnTo>
                  <a:pt x="523" y="273"/>
                </a:lnTo>
                <a:lnTo>
                  <a:pt x="523" y="265"/>
                </a:lnTo>
                <a:lnTo>
                  <a:pt x="525" y="257"/>
                </a:lnTo>
                <a:lnTo>
                  <a:pt x="526" y="251"/>
                </a:lnTo>
                <a:lnTo>
                  <a:pt x="530" y="245"/>
                </a:lnTo>
                <a:lnTo>
                  <a:pt x="533" y="238"/>
                </a:lnTo>
                <a:lnTo>
                  <a:pt x="538" y="234"/>
                </a:lnTo>
                <a:lnTo>
                  <a:pt x="545" y="229"/>
                </a:lnTo>
                <a:lnTo>
                  <a:pt x="555" y="227"/>
                </a:lnTo>
                <a:lnTo>
                  <a:pt x="578" y="224"/>
                </a:lnTo>
                <a:lnTo>
                  <a:pt x="600" y="220"/>
                </a:lnTo>
                <a:lnTo>
                  <a:pt x="618" y="215"/>
                </a:lnTo>
                <a:lnTo>
                  <a:pt x="636" y="211"/>
                </a:lnTo>
                <a:lnTo>
                  <a:pt x="653" y="207"/>
                </a:lnTo>
                <a:lnTo>
                  <a:pt x="671" y="203"/>
                </a:lnTo>
                <a:lnTo>
                  <a:pt x="691" y="201"/>
                </a:lnTo>
                <a:lnTo>
                  <a:pt x="712" y="200"/>
                </a:lnTo>
                <a:lnTo>
                  <a:pt x="729" y="196"/>
                </a:lnTo>
                <a:lnTo>
                  <a:pt x="747" y="189"/>
                </a:lnTo>
                <a:lnTo>
                  <a:pt x="762" y="183"/>
                </a:lnTo>
                <a:lnTo>
                  <a:pt x="777" y="177"/>
                </a:lnTo>
                <a:lnTo>
                  <a:pt x="792" y="171"/>
                </a:lnTo>
                <a:lnTo>
                  <a:pt x="807" y="167"/>
                </a:lnTo>
                <a:lnTo>
                  <a:pt x="822" y="163"/>
                </a:lnTo>
                <a:lnTo>
                  <a:pt x="840" y="162"/>
                </a:lnTo>
                <a:lnTo>
                  <a:pt x="845" y="162"/>
                </a:lnTo>
                <a:lnTo>
                  <a:pt x="849" y="164"/>
                </a:lnTo>
                <a:lnTo>
                  <a:pt x="855" y="167"/>
                </a:lnTo>
                <a:lnTo>
                  <a:pt x="859" y="171"/>
                </a:lnTo>
                <a:lnTo>
                  <a:pt x="868" y="180"/>
                </a:lnTo>
                <a:lnTo>
                  <a:pt x="875" y="189"/>
                </a:lnTo>
                <a:lnTo>
                  <a:pt x="884" y="199"/>
                </a:lnTo>
                <a:lnTo>
                  <a:pt x="892" y="208"/>
                </a:lnTo>
                <a:lnTo>
                  <a:pt x="897" y="211"/>
                </a:lnTo>
                <a:lnTo>
                  <a:pt x="901" y="213"/>
                </a:lnTo>
                <a:lnTo>
                  <a:pt x="906" y="215"/>
                </a:lnTo>
                <a:lnTo>
                  <a:pt x="912" y="216"/>
                </a:lnTo>
                <a:lnTo>
                  <a:pt x="911" y="206"/>
                </a:lnTo>
                <a:lnTo>
                  <a:pt x="909" y="197"/>
                </a:lnTo>
                <a:lnTo>
                  <a:pt x="905" y="189"/>
                </a:lnTo>
                <a:lnTo>
                  <a:pt x="904" y="182"/>
                </a:lnTo>
                <a:lnTo>
                  <a:pt x="918" y="164"/>
                </a:lnTo>
                <a:lnTo>
                  <a:pt x="919" y="162"/>
                </a:lnTo>
                <a:lnTo>
                  <a:pt x="924" y="168"/>
                </a:lnTo>
                <a:lnTo>
                  <a:pt x="928" y="173"/>
                </a:lnTo>
                <a:lnTo>
                  <a:pt x="931" y="177"/>
                </a:lnTo>
                <a:lnTo>
                  <a:pt x="937" y="182"/>
                </a:lnTo>
                <a:lnTo>
                  <a:pt x="945" y="187"/>
                </a:lnTo>
                <a:lnTo>
                  <a:pt x="956" y="191"/>
                </a:lnTo>
                <a:lnTo>
                  <a:pt x="978" y="198"/>
                </a:lnTo>
                <a:lnTo>
                  <a:pt x="1000" y="204"/>
                </a:lnTo>
                <a:lnTo>
                  <a:pt x="1017" y="204"/>
                </a:lnTo>
                <a:lnTo>
                  <a:pt x="1027" y="204"/>
                </a:lnTo>
                <a:lnTo>
                  <a:pt x="1023" y="196"/>
                </a:lnTo>
                <a:lnTo>
                  <a:pt x="1019" y="187"/>
                </a:lnTo>
                <a:lnTo>
                  <a:pt x="1016" y="183"/>
                </a:lnTo>
                <a:lnTo>
                  <a:pt x="1014" y="179"/>
                </a:lnTo>
                <a:lnTo>
                  <a:pt x="1012" y="174"/>
                </a:lnTo>
                <a:lnTo>
                  <a:pt x="1012" y="170"/>
                </a:lnTo>
                <a:lnTo>
                  <a:pt x="1012" y="166"/>
                </a:lnTo>
                <a:lnTo>
                  <a:pt x="1013" y="162"/>
                </a:lnTo>
                <a:lnTo>
                  <a:pt x="1014" y="159"/>
                </a:lnTo>
                <a:lnTo>
                  <a:pt x="1017" y="156"/>
                </a:lnTo>
                <a:lnTo>
                  <a:pt x="1022" y="153"/>
                </a:lnTo>
                <a:lnTo>
                  <a:pt x="1027" y="149"/>
                </a:lnTo>
                <a:lnTo>
                  <a:pt x="1041" y="147"/>
                </a:lnTo>
                <a:lnTo>
                  <a:pt x="1054" y="146"/>
                </a:lnTo>
                <a:lnTo>
                  <a:pt x="1067" y="147"/>
                </a:lnTo>
                <a:lnTo>
                  <a:pt x="1080" y="148"/>
                </a:lnTo>
                <a:lnTo>
                  <a:pt x="1092" y="150"/>
                </a:lnTo>
                <a:lnTo>
                  <a:pt x="1104" y="153"/>
                </a:lnTo>
                <a:lnTo>
                  <a:pt x="1125" y="160"/>
                </a:lnTo>
                <a:lnTo>
                  <a:pt x="1143" y="169"/>
                </a:lnTo>
                <a:lnTo>
                  <a:pt x="1177" y="187"/>
                </a:lnTo>
                <a:lnTo>
                  <a:pt x="1209" y="204"/>
                </a:lnTo>
                <a:lnTo>
                  <a:pt x="1253" y="204"/>
                </a:lnTo>
                <a:lnTo>
                  <a:pt x="1276" y="204"/>
                </a:lnTo>
                <a:lnTo>
                  <a:pt x="1284" y="204"/>
                </a:lnTo>
                <a:lnTo>
                  <a:pt x="1285" y="204"/>
                </a:lnTo>
                <a:lnTo>
                  <a:pt x="1260" y="194"/>
                </a:lnTo>
                <a:lnTo>
                  <a:pt x="1227" y="179"/>
                </a:lnTo>
                <a:lnTo>
                  <a:pt x="1220" y="174"/>
                </a:lnTo>
                <a:lnTo>
                  <a:pt x="1213" y="170"/>
                </a:lnTo>
                <a:lnTo>
                  <a:pt x="1207" y="166"/>
                </a:lnTo>
                <a:lnTo>
                  <a:pt x="1200" y="160"/>
                </a:lnTo>
                <a:lnTo>
                  <a:pt x="1196" y="156"/>
                </a:lnTo>
                <a:lnTo>
                  <a:pt x="1193" y="150"/>
                </a:lnTo>
                <a:lnTo>
                  <a:pt x="1190" y="145"/>
                </a:lnTo>
                <a:lnTo>
                  <a:pt x="1189" y="138"/>
                </a:lnTo>
                <a:lnTo>
                  <a:pt x="1190" y="134"/>
                </a:lnTo>
                <a:lnTo>
                  <a:pt x="1192" y="130"/>
                </a:lnTo>
                <a:lnTo>
                  <a:pt x="1194" y="127"/>
                </a:lnTo>
                <a:lnTo>
                  <a:pt x="1197" y="124"/>
                </a:lnTo>
                <a:lnTo>
                  <a:pt x="1206" y="121"/>
                </a:lnTo>
                <a:lnTo>
                  <a:pt x="1216" y="119"/>
                </a:lnTo>
                <a:lnTo>
                  <a:pt x="1238" y="117"/>
                </a:lnTo>
                <a:lnTo>
                  <a:pt x="1255" y="116"/>
                </a:lnTo>
                <a:lnTo>
                  <a:pt x="1238" y="104"/>
                </a:lnTo>
                <a:lnTo>
                  <a:pt x="1224" y="93"/>
                </a:lnTo>
                <a:lnTo>
                  <a:pt x="1241" y="84"/>
                </a:lnTo>
                <a:lnTo>
                  <a:pt x="1258" y="78"/>
                </a:lnTo>
                <a:lnTo>
                  <a:pt x="1275" y="71"/>
                </a:lnTo>
                <a:lnTo>
                  <a:pt x="1292" y="67"/>
                </a:lnTo>
                <a:lnTo>
                  <a:pt x="1310" y="63"/>
                </a:lnTo>
                <a:lnTo>
                  <a:pt x="1328" y="61"/>
                </a:lnTo>
                <a:lnTo>
                  <a:pt x="1347" y="58"/>
                </a:lnTo>
                <a:lnTo>
                  <a:pt x="1366" y="57"/>
                </a:lnTo>
                <a:lnTo>
                  <a:pt x="1396" y="58"/>
                </a:lnTo>
                <a:lnTo>
                  <a:pt x="1421" y="60"/>
                </a:lnTo>
                <a:lnTo>
                  <a:pt x="1433" y="61"/>
                </a:lnTo>
                <a:lnTo>
                  <a:pt x="1445" y="63"/>
                </a:lnTo>
                <a:lnTo>
                  <a:pt x="1458" y="66"/>
                </a:lnTo>
                <a:lnTo>
                  <a:pt x="1470" y="69"/>
                </a:lnTo>
                <a:lnTo>
                  <a:pt x="1491" y="69"/>
                </a:lnTo>
                <a:lnTo>
                  <a:pt x="1500" y="69"/>
                </a:lnTo>
                <a:lnTo>
                  <a:pt x="1505" y="69"/>
                </a:lnTo>
                <a:lnTo>
                  <a:pt x="1505" y="69"/>
                </a:lnTo>
                <a:lnTo>
                  <a:pt x="1505" y="53"/>
                </a:lnTo>
                <a:lnTo>
                  <a:pt x="1505" y="50"/>
                </a:lnTo>
                <a:lnTo>
                  <a:pt x="1523" y="49"/>
                </a:lnTo>
                <a:lnTo>
                  <a:pt x="1540" y="49"/>
                </a:lnTo>
                <a:lnTo>
                  <a:pt x="1556" y="50"/>
                </a:lnTo>
                <a:lnTo>
                  <a:pt x="1575" y="50"/>
                </a:lnTo>
                <a:lnTo>
                  <a:pt x="1589" y="50"/>
                </a:lnTo>
                <a:lnTo>
                  <a:pt x="1604" y="48"/>
                </a:lnTo>
                <a:lnTo>
                  <a:pt x="1618" y="45"/>
                </a:lnTo>
                <a:lnTo>
                  <a:pt x="1633" y="42"/>
                </a:lnTo>
                <a:lnTo>
                  <a:pt x="1661" y="35"/>
                </a:lnTo>
                <a:lnTo>
                  <a:pt x="1689" y="25"/>
                </a:lnTo>
                <a:lnTo>
                  <a:pt x="1717" y="16"/>
                </a:lnTo>
                <a:lnTo>
                  <a:pt x="1746" y="8"/>
                </a:lnTo>
                <a:lnTo>
                  <a:pt x="1762" y="4"/>
                </a:lnTo>
                <a:lnTo>
                  <a:pt x="1777" y="2"/>
                </a:lnTo>
                <a:lnTo>
                  <a:pt x="1793" y="1"/>
                </a:lnTo>
                <a:lnTo>
                  <a:pt x="1809" y="0"/>
                </a:lnTo>
                <a:lnTo>
                  <a:pt x="1844" y="0"/>
                </a:lnTo>
                <a:lnTo>
                  <a:pt x="1876" y="0"/>
                </a:lnTo>
                <a:lnTo>
                  <a:pt x="1907" y="0"/>
                </a:lnTo>
                <a:lnTo>
                  <a:pt x="1936" y="0"/>
                </a:lnTo>
                <a:lnTo>
                  <a:pt x="1966" y="0"/>
                </a:lnTo>
                <a:lnTo>
                  <a:pt x="1995" y="0"/>
                </a:lnTo>
                <a:lnTo>
                  <a:pt x="2025" y="0"/>
                </a:lnTo>
                <a:lnTo>
                  <a:pt x="2055" y="0"/>
                </a:lnTo>
                <a:lnTo>
                  <a:pt x="2074" y="1"/>
                </a:lnTo>
                <a:lnTo>
                  <a:pt x="2092" y="3"/>
                </a:lnTo>
                <a:lnTo>
                  <a:pt x="2109" y="6"/>
                </a:lnTo>
                <a:lnTo>
                  <a:pt x="2126" y="11"/>
                </a:lnTo>
                <a:lnTo>
                  <a:pt x="2143" y="16"/>
                </a:lnTo>
                <a:lnTo>
                  <a:pt x="2159" y="23"/>
                </a:lnTo>
                <a:lnTo>
                  <a:pt x="2174" y="29"/>
                </a:lnTo>
                <a:lnTo>
                  <a:pt x="2190" y="37"/>
                </a:lnTo>
                <a:lnTo>
                  <a:pt x="2220" y="53"/>
                </a:lnTo>
                <a:lnTo>
                  <a:pt x="2250" y="70"/>
                </a:lnTo>
                <a:lnTo>
                  <a:pt x="2280" y="87"/>
                </a:lnTo>
                <a:lnTo>
                  <a:pt x="2310" y="101"/>
                </a:lnTo>
                <a:lnTo>
                  <a:pt x="2319" y="104"/>
                </a:lnTo>
                <a:lnTo>
                  <a:pt x="2327" y="106"/>
                </a:lnTo>
                <a:lnTo>
                  <a:pt x="2337" y="108"/>
                </a:lnTo>
                <a:lnTo>
                  <a:pt x="2346" y="109"/>
                </a:lnTo>
                <a:lnTo>
                  <a:pt x="2365" y="111"/>
                </a:lnTo>
                <a:lnTo>
                  <a:pt x="2385" y="113"/>
                </a:lnTo>
                <a:lnTo>
                  <a:pt x="2403" y="113"/>
                </a:lnTo>
                <a:lnTo>
                  <a:pt x="2422" y="113"/>
                </a:lnTo>
                <a:lnTo>
                  <a:pt x="2440" y="114"/>
                </a:lnTo>
                <a:lnTo>
                  <a:pt x="2456" y="116"/>
                </a:lnTo>
                <a:lnTo>
                  <a:pt x="2455" y="121"/>
                </a:lnTo>
                <a:lnTo>
                  <a:pt x="2454" y="127"/>
                </a:lnTo>
                <a:lnTo>
                  <a:pt x="2451" y="131"/>
                </a:lnTo>
                <a:lnTo>
                  <a:pt x="2448" y="136"/>
                </a:lnTo>
                <a:lnTo>
                  <a:pt x="2442" y="144"/>
                </a:lnTo>
                <a:lnTo>
                  <a:pt x="2433" y="150"/>
                </a:lnTo>
                <a:lnTo>
                  <a:pt x="2422" y="156"/>
                </a:lnTo>
                <a:lnTo>
                  <a:pt x="2411" y="161"/>
                </a:lnTo>
                <a:lnTo>
                  <a:pt x="2399" y="164"/>
                </a:lnTo>
                <a:lnTo>
                  <a:pt x="2386" y="168"/>
                </a:lnTo>
                <a:lnTo>
                  <a:pt x="2359" y="173"/>
                </a:lnTo>
                <a:lnTo>
                  <a:pt x="2332" y="176"/>
                </a:lnTo>
                <a:lnTo>
                  <a:pt x="2307" y="181"/>
                </a:lnTo>
                <a:lnTo>
                  <a:pt x="2286" y="185"/>
                </a:lnTo>
                <a:lnTo>
                  <a:pt x="2163" y="191"/>
                </a:lnTo>
                <a:lnTo>
                  <a:pt x="2070" y="196"/>
                </a:lnTo>
                <a:lnTo>
                  <a:pt x="2004" y="200"/>
                </a:lnTo>
                <a:lnTo>
                  <a:pt x="1960" y="202"/>
                </a:lnTo>
                <a:lnTo>
                  <a:pt x="1933" y="203"/>
                </a:lnTo>
                <a:lnTo>
                  <a:pt x="1919" y="204"/>
                </a:lnTo>
                <a:lnTo>
                  <a:pt x="1914" y="204"/>
                </a:lnTo>
                <a:lnTo>
                  <a:pt x="1913" y="204"/>
                </a:lnTo>
                <a:lnTo>
                  <a:pt x="1917" y="207"/>
                </a:lnTo>
                <a:lnTo>
                  <a:pt x="1921" y="208"/>
                </a:lnTo>
                <a:lnTo>
                  <a:pt x="1928" y="210"/>
                </a:lnTo>
                <a:lnTo>
                  <a:pt x="1935" y="211"/>
                </a:lnTo>
                <a:lnTo>
                  <a:pt x="1954" y="212"/>
                </a:lnTo>
                <a:lnTo>
                  <a:pt x="1976" y="212"/>
                </a:lnTo>
                <a:lnTo>
                  <a:pt x="2028" y="212"/>
                </a:lnTo>
                <a:lnTo>
                  <a:pt x="2087" y="209"/>
                </a:lnTo>
                <a:lnTo>
                  <a:pt x="2145" y="206"/>
                </a:lnTo>
                <a:lnTo>
                  <a:pt x="2197" y="202"/>
                </a:lnTo>
                <a:lnTo>
                  <a:pt x="2219" y="202"/>
                </a:lnTo>
                <a:lnTo>
                  <a:pt x="2238" y="202"/>
                </a:lnTo>
                <a:lnTo>
                  <a:pt x="2251" y="202"/>
                </a:lnTo>
                <a:lnTo>
                  <a:pt x="2259" y="204"/>
                </a:lnTo>
                <a:lnTo>
                  <a:pt x="2255" y="212"/>
                </a:lnTo>
                <a:lnTo>
                  <a:pt x="2246" y="224"/>
                </a:lnTo>
                <a:lnTo>
                  <a:pt x="2234" y="238"/>
                </a:lnTo>
                <a:lnTo>
                  <a:pt x="2221" y="252"/>
                </a:lnTo>
                <a:lnTo>
                  <a:pt x="2209" y="266"/>
                </a:lnTo>
                <a:lnTo>
                  <a:pt x="2199" y="278"/>
                </a:lnTo>
                <a:lnTo>
                  <a:pt x="2196" y="282"/>
                </a:lnTo>
                <a:lnTo>
                  <a:pt x="2193" y="287"/>
                </a:lnTo>
                <a:lnTo>
                  <a:pt x="2193" y="289"/>
                </a:lnTo>
                <a:lnTo>
                  <a:pt x="2194" y="289"/>
                </a:lnTo>
                <a:lnTo>
                  <a:pt x="2203" y="288"/>
                </a:lnTo>
                <a:lnTo>
                  <a:pt x="2213" y="286"/>
                </a:lnTo>
                <a:lnTo>
                  <a:pt x="2224" y="280"/>
                </a:lnTo>
                <a:lnTo>
                  <a:pt x="2236" y="274"/>
                </a:lnTo>
                <a:lnTo>
                  <a:pt x="2261" y="259"/>
                </a:lnTo>
                <a:lnTo>
                  <a:pt x="2288" y="241"/>
                </a:lnTo>
                <a:lnTo>
                  <a:pt x="2316" y="223"/>
                </a:lnTo>
                <a:lnTo>
                  <a:pt x="2345" y="208"/>
                </a:lnTo>
                <a:lnTo>
                  <a:pt x="2359" y="201"/>
                </a:lnTo>
                <a:lnTo>
                  <a:pt x="2370" y="197"/>
                </a:lnTo>
                <a:lnTo>
                  <a:pt x="2383" y="194"/>
                </a:lnTo>
                <a:lnTo>
                  <a:pt x="2394" y="193"/>
                </a:lnTo>
                <a:lnTo>
                  <a:pt x="2400" y="194"/>
                </a:lnTo>
                <a:lnTo>
                  <a:pt x="2405" y="194"/>
                </a:lnTo>
                <a:lnTo>
                  <a:pt x="2409" y="196"/>
                </a:lnTo>
                <a:lnTo>
                  <a:pt x="2414" y="198"/>
                </a:lnTo>
                <a:lnTo>
                  <a:pt x="2418" y="200"/>
                </a:lnTo>
                <a:lnTo>
                  <a:pt x="2421" y="202"/>
                </a:lnTo>
                <a:lnTo>
                  <a:pt x="2424" y="206"/>
                </a:lnTo>
                <a:lnTo>
                  <a:pt x="2427" y="210"/>
                </a:lnTo>
                <a:lnTo>
                  <a:pt x="2431" y="217"/>
                </a:lnTo>
                <a:lnTo>
                  <a:pt x="2434" y="227"/>
                </a:lnTo>
                <a:lnTo>
                  <a:pt x="2436" y="237"/>
                </a:lnTo>
                <a:lnTo>
                  <a:pt x="2436" y="247"/>
                </a:lnTo>
                <a:lnTo>
                  <a:pt x="2435" y="250"/>
                </a:lnTo>
                <a:lnTo>
                  <a:pt x="2432" y="255"/>
                </a:lnTo>
                <a:lnTo>
                  <a:pt x="2427" y="263"/>
                </a:lnTo>
                <a:lnTo>
                  <a:pt x="2420" y="272"/>
                </a:lnTo>
                <a:lnTo>
                  <a:pt x="2402" y="293"/>
                </a:lnTo>
                <a:lnTo>
                  <a:pt x="2382" y="317"/>
                </a:lnTo>
                <a:lnTo>
                  <a:pt x="2361" y="342"/>
                </a:lnTo>
                <a:lnTo>
                  <a:pt x="2342" y="364"/>
                </a:lnTo>
                <a:lnTo>
                  <a:pt x="2328" y="382"/>
                </a:lnTo>
                <a:lnTo>
                  <a:pt x="2321" y="394"/>
                </a:lnTo>
                <a:lnTo>
                  <a:pt x="2331" y="391"/>
                </a:lnTo>
                <a:lnTo>
                  <a:pt x="2340" y="385"/>
                </a:lnTo>
                <a:lnTo>
                  <a:pt x="2351" y="378"/>
                </a:lnTo>
                <a:lnTo>
                  <a:pt x="2362" y="369"/>
                </a:lnTo>
                <a:lnTo>
                  <a:pt x="2385" y="348"/>
                </a:lnTo>
                <a:lnTo>
                  <a:pt x="2407" y="325"/>
                </a:lnTo>
                <a:lnTo>
                  <a:pt x="2449" y="278"/>
                </a:lnTo>
                <a:lnTo>
                  <a:pt x="2480" y="247"/>
                </a:lnTo>
                <a:lnTo>
                  <a:pt x="2515" y="247"/>
                </a:lnTo>
                <a:lnTo>
                  <a:pt x="2553" y="247"/>
                </a:lnTo>
                <a:lnTo>
                  <a:pt x="2582" y="247"/>
                </a:lnTo>
                <a:lnTo>
                  <a:pt x="2595" y="247"/>
                </a:lnTo>
                <a:lnTo>
                  <a:pt x="2599" y="248"/>
                </a:lnTo>
                <a:lnTo>
                  <a:pt x="2611" y="251"/>
                </a:lnTo>
                <a:lnTo>
                  <a:pt x="2624" y="253"/>
                </a:lnTo>
                <a:lnTo>
                  <a:pt x="2633" y="254"/>
                </a:lnTo>
                <a:lnTo>
                  <a:pt x="2644" y="250"/>
                </a:lnTo>
                <a:lnTo>
                  <a:pt x="2652" y="246"/>
                </a:lnTo>
                <a:lnTo>
                  <a:pt x="2659" y="241"/>
                </a:lnTo>
                <a:lnTo>
                  <a:pt x="2665" y="237"/>
                </a:lnTo>
                <a:lnTo>
                  <a:pt x="2678" y="228"/>
                </a:lnTo>
                <a:lnTo>
                  <a:pt x="2694" y="220"/>
                </a:lnTo>
                <a:lnTo>
                  <a:pt x="2742" y="220"/>
                </a:lnTo>
                <a:lnTo>
                  <a:pt x="2766" y="220"/>
                </a:lnTo>
                <a:lnTo>
                  <a:pt x="2774" y="220"/>
                </a:lnTo>
                <a:lnTo>
                  <a:pt x="2775" y="220"/>
                </a:lnTo>
                <a:lnTo>
                  <a:pt x="2779" y="213"/>
                </a:lnTo>
                <a:lnTo>
                  <a:pt x="2782" y="208"/>
                </a:lnTo>
                <a:lnTo>
                  <a:pt x="2786" y="204"/>
                </a:lnTo>
                <a:lnTo>
                  <a:pt x="2790" y="201"/>
                </a:lnTo>
                <a:lnTo>
                  <a:pt x="2795" y="199"/>
                </a:lnTo>
                <a:lnTo>
                  <a:pt x="2799" y="198"/>
                </a:lnTo>
                <a:lnTo>
                  <a:pt x="2804" y="197"/>
                </a:lnTo>
                <a:lnTo>
                  <a:pt x="2810" y="197"/>
                </a:lnTo>
                <a:lnTo>
                  <a:pt x="2821" y="198"/>
                </a:lnTo>
                <a:lnTo>
                  <a:pt x="2836" y="203"/>
                </a:lnTo>
                <a:lnTo>
                  <a:pt x="2852" y="210"/>
                </a:lnTo>
                <a:lnTo>
                  <a:pt x="2869" y="219"/>
                </a:lnTo>
                <a:lnTo>
                  <a:pt x="2884" y="228"/>
                </a:lnTo>
                <a:lnTo>
                  <a:pt x="2898" y="239"/>
                </a:lnTo>
                <a:lnTo>
                  <a:pt x="2903" y="245"/>
                </a:lnTo>
                <a:lnTo>
                  <a:pt x="2907" y="249"/>
                </a:lnTo>
                <a:lnTo>
                  <a:pt x="2909" y="254"/>
                </a:lnTo>
                <a:lnTo>
                  <a:pt x="2910" y="259"/>
                </a:lnTo>
                <a:lnTo>
                  <a:pt x="2910" y="262"/>
                </a:lnTo>
                <a:lnTo>
                  <a:pt x="2909" y="265"/>
                </a:lnTo>
                <a:lnTo>
                  <a:pt x="2907" y="268"/>
                </a:lnTo>
                <a:lnTo>
                  <a:pt x="2905" y="272"/>
                </a:lnTo>
                <a:lnTo>
                  <a:pt x="2899" y="278"/>
                </a:lnTo>
                <a:lnTo>
                  <a:pt x="2893" y="283"/>
                </a:lnTo>
                <a:lnTo>
                  <a:pt x="2879" y="292"/>
                </a:lnTo>
                <a:lnTo>
                  <a:pt x="2868" y="296"/>
                </a:lnTo>
                <a:lnTo>
                  <a:pt x="2849" y="305"/>
                </a:lnTo>
                <a:lnTo>
                  <a:pt x="2830" y="315"/>
                </a:lnTo>
                <a:lnTo>
                  <a:pt x="2812" y="326"/>
                </a:lnTo>
                <a:lnTo>
                  <a:pt x="2794" y="336"/>
                </a:lnTo>
                <a:lnTo>
                  <a:pt x="2784" y="342"/>
                </a:lnTo>
                <a:lnTo>
                  <a:pt x="2774" y="347"/>
                </a:lnTo>
                <a:lnTo>
                  <a:pt x="2765" y="352"/>
                </a:lnTo>
                <a:lnTo>
                  <a:pt x="2753" y="355"/>
                </a:lnTo>
                <a:lnTo>
                  <a:pt x="2742" y="358"/>
                </a:lnTo>
                <a:lnTo>
                  <a:pt x="2729" y="360"/>
                </a:lnTo>
                <a:lnTo>
                  <a:pt x="2716" y="362"/>
                </a:lnTo>
                <a:lnTo>
                  <a:pt x="2703" y="362"/>
                </a:lnTo>
                <a:lnTo>
                  <a:pt x="2709" y="367"/>
                </a:lnTo>
                <a:lnTo>
                  <a:pt x="2715" y="369"/>
                </a:lnTo>
                <a:lnTo>
                  <a:pt x="2719" y="371"/>
                </a:lnTo>
                <a:lnTo>
                  <a:pt x="2722" y="371"/>
                </a:lnTo>
                <a:lnTo>
                  <a:pt x="2726" y="371"/>
                </a:lnTo>
                <a:lnTo>
                  <a:pt x="2730" y="369"/>
                </a:lnTo>
                <a:lnTo>
                  <a:pt x="2733" y="367"/>
                </a:lnTo>
                <a:lnTo>
                  <a:pt x="2738" y="362"/>
                </a:lnTo>
                <a:lnTo>
                  <a:pt x="2736" y="371"/>
                </a:lnTo>
                <a:lnTo>
                  <a:pt x="2735" y="379"/>
                </a:lnTo>
                <a:lnTo>
                  <a:pt x="2732" y="386"/>
                </a:lnTo>
                <a:lnTo>
                  <a:pt x="2729" y="392"/>
                </a:lnTo>
                <a:lnTo>
                  <a:pt x="2726" y="397"/>
                </a:lnTo>
                <a:lnTo>
                  <a:pt x="2721" y="400"/>
                </a:lnTo>
                <a:lnTo>
                  <a:pt x="2716" y="405"/>
                </a:lnTo>
                <a:lnTo>
                  <a:pt x="2711" y="408"/>
                </a:lnTo>
                <a:lnTo>
                  <a:pt x="2698" y="412"/>
                </a:lnTo>
                <a:lnTo>
                  <a:pt x="2685" y="415"/>
                </a:lnTo>
                <a:lnTo>
                  <a:pt x="2673" y="418"/>
                </a:lnTo>
                <a:lnTo>
                  <a:pt x="2660" y="421"/>
                </a:lnTo>
                <a:lnTo>
                  <a:pt x="2663" y="427"/>
                </a:lnTo>
                <a:lnTo>
                  <a:pt x="2665" y="431"/>
                </a:lnTo>
                <a:lnTo>
                  <a:pt x="2665" y="433"/>
                </a:lnTo>
                <a:lnTo>
                  <a:pt x="2664" y="433"/>
                </a:lnTo>
                <a:lnTo>
                  <a:pt x="2663" y="433"/>
                </a:lnTo>
                <a:lnTo>
                  <a:pt x="2662" y="434"/>
                </a:lnTo>
                <a:lnTo>
                  <a:pt x="2661" y="435"/>
                </a:lnTo>
                <a:lnTo>
                  <a:pt x="2660" y="439"/>
                </a:lnTo>
                <a:lnTo>
                  <a:pt x="2660" y="445"/>
                </a:lnTo>
                <a:lnTo>
                  <a:pt x="2659" y="449"/>
                </a:lnTo>
                <a:lnTo>
                  <a:pt x="2655" y="453"/>
                </a:lnTo>
                <a:lnTo>
                  <a:pt x="2653" y="457"/>
                </a:lnTo>
                <a:lnTo>
                  <a:pt x="2645" y="463"/>
                </a:lnTo>
                <a:lnTo>
                  <a:pt x="2635" y="468"/>
                </a:lnTo>
                <a:lnTo>
                  <a:pt x="2623" y="473"/>
                </a:lnTo>
                <a:lnTo>
                  <a:pt x="2610" y="476"/>
                </a:lnTo>
                <a:lnTo>
                  <a:pt x="2596" y="479"/>
                </a:lnTo>
                <a:lnTo>
                  <a:pt x="2583" y="483"/>
                </a:lnTo>
                <a:lnTo>
                  <a:pt x="2584" y="493"/>
                </a:lnTo>
                <a:lnTo>
                  <a:pt x="2584" y="500"/>
                </a:lnTo>
                <a:lnTo>
                  <a:pt x="2583" y="504"/>
                </a:lnTo>
                <a:lnTo>
                  <a:pt x="2583" y="508"/>
                </a:lnTo>
                <a:lnTo>
                  <a:pt x="2583" y="515"/>
                </a:lnTo>
                <a:lnTo>
                  <a:pt x="2581" y="521"/>
                </a:lnTo>
                <a:lnTo>
                  <a:pt x="2580" y="526"/>
                </a:lnTo>
                <a:lnTo>
                  <a:pt x="2577" y="531"/>
                </a:lnTo>
                <a:lnTo>
                  <a:pt x="2570" y="540"/>
                </a:lnTo>
                <a:lnTo>
                  <a:pt x="2562" y="549"/>
                </a:lnTo>
                <a:lnTo>
                  <a:pt x="2541" y="563"/>
                </a:lnTo>
                <a:lnTo>
                  <a:pt x="2517" y="579"/>
                </a:lnTo>
                <a:lnTo>
                  <a:pt x="2514" y="582"/>
                </a:lnTo>
                <a:lnTo>
                  <a:pt x="2510" y="585"/>
                </a:lnTo>
                <a:lnTo>
                  <a:pt x="2508" y="590"/>
                </a:lnTo>
                <a:lnTo>
                  <a:pt x="2504" y="594"/>
                </a:lnTo>
                <a:lnTo>
                  <a:pt x="2501" y="605"/>
                </a:lnTo>
                <a:lnTo>
                  <a:pt x="2498" y="616"/>
                </a:lnTo>
                <a:lnTo>
                  <a:pt x="2496" y="625"/>
                </a:lnTo>
                <a:lnTo>
                  <a:pt x="2494" y="636"/>
                </a:lnTo>
                <a:lnTo>
                  <a:pt x="2490" y="645"/>
                </a:lnTo>
                <a:lnTo>
                  <a:pt x="2487" y="651"/>
                </a:lnTo>
                <a:lnTo>
                  <a:pt x="2494" y="655"/>
                </a:lnTo>
                <a:lnTo>
                  <a:pt x="2501" y="657"/>
                </a:lnTo>
                <a:lnTo>
                  <a:pt x="2506" y="657"/>
                </a:lnTo>
                <a:lnTo>
                  <a:pt x="2513" y="656"/>
                </a:lnTo>
                <a:lnTo>
                  <a:pt x="2525" y="653"/>
                </a:lnTo>
                <a:lnTo>
                  <a:pt x="2537" y="651"/>
                </a:lnTo>
                <a:lnTo>
                  <a:pt x="2548" y="652"/>
                </a:lnTo>
                <a:lnTo>
                  <a:pt x="2558" y="655"/>
                </a:lnTo>
                <a:lnTo>
                  <a:pt x="2568" y="659"/>
                </a:lnTo>
                <a:lnTo>
                  <a:pt x="2578" y="663"/>
                </a:lnTo>
                <a:lnTo>
                  <a:pt x="2585" y="669"/>
                </a:lnTo>
                <a:lnTo>
                  <a:pt x="2593" y="674"/>
                </a:lnTo>
                <a:lnTo>
                  <a:pt x="2600" y="681"/>
                </a:lnTo>
                <a:lnTo>
                  <a:pt x="2606" y="686"/>
                </a:lnTo>
                <a:lnTo>
                  <a:pt x="2599" y="689"/>
                </a:lnTo>
                <a:lnTo>
                  <a:pt x="2592" y="691"/>
                </a:lnTo>
                <a:lnTo>
                  <a:pt x="2584" y="693"/>
                </a:lnTo>
                <a:lnTo>
                  <a:pt x="2576" y="695"/>
                </a:lnTo>
                <a:lnTo>
                  <a:pt x="2578" y="699"/>
                </a:lnTo>
                <a:lnTo>
                  <a:pt x="2581" y="703"/>
                </a:lnTo>
                <a:lnTo>
                  <a:pt x="2585" y="706"/>
                </a:lnTo>
                <a:lnTo>
                  <a:pt x="2590" y="710"/>
                </a:lnTo>
                <a:lnTo>
                  <a:pt x="2602" y="714"/>
                </a:lnTo>
                <a:lnTo>
                  <a:pt x="2614" y="719"/>
                </a:lnTo>
                <a:lnTo>
                  <a:pt x="2621" y="722"/>
                </a:lnTo>
                <a:lnTo>
                  <a:pt x="2627" y="725"/>
                </a:lnTo>
                <a:lnTo>
                  <a:pt x="2633" y="728"/>
                </a:lnTo>
                <a:lnTo>
                  <a:pt x="2638" y="732"/>
                </a:lnTo>
                <a:lnTo>
                  <a:pt x="2643" y="737"/>
                </a:lnTo>
                <a:lnTo>
                  <a:pt x="2646" y="742"/>
                </a:lnTo>
                <a:lnTo>
                  <a:pt x="2648" y="749"/>
                </a:lnTo>
                <a:lnTo>
                  <a:pt x="2649" y="756"/>
                </a:lnTo>
                <a:lnTo>
                  <a:pt x="2648" y="763"/>
                </a:lnTo>
                <a:lnTo>
                  <a:pt x="2645" y="768"/>
                </a:lnTo>
                <a:lnTo>
                  <a:pt x="2640" y="772"/>
                </a:lnTo>
                <a:lnTo>
                  <a:pt x="2634" y="776"/>
                </a:lnTo>
                <a:lnTo>
                  <a:pt x="2627" y="778"/>
                </a:lnTo>
                <a:lnTo>
                  <a:pt x="2619" y="780"/>
                </a:lnTo>
                <a:lnTo>
                  <a:pt x="2610" y="781"/>
                </a:lnTo>
                <a:lnTo>
                  <a:pt x="2600" y="782"/>
                </a:lnTo>
                <a:lnTo>
                  <a:pt x="2560" y="781"/>
                </a:lnTo>
                <a:lnTo>
                  <a:pt x="2529" y="779"/>
                </a:lnTo>
                <a:lnTo>
                  <a:pt x="2522" y="780"/>
                </a:lnTo>
                <a:lnTo>
                  <a:pt x="2515" y="781"/>
                </a:lnTo>
                <a:lnTo>
                  <a:pt x="2510" y="784"/>
                </a:lnTo>
                <a:lnTo>
                  <a:pt x="2504" y="788"/>
                </a:lnTo>
                <a:lnTo>
                  <a:pt x="2500" y="792"/>
                </a:lnTo>
                <a:lnTo>
                  <a:pt x="2497" y="797"/>
                </a:lnTo>
                <a:lnTo>
                  <a:pt x="2496" y="802"/>
                </a:lnTo>
                <a:lnTo>
                  <a:pt x="2495" y="806"/>
                </a:lnTo>
                <a:lnTo>
                  <a:pt x="2495" y="811"/>
                </a:lnTo>
                <a:lnTo>
                  <a:pt x="2496" y="816"/>
                </a:lnTo>
                <a:lnTo>
                  <a:pt x="2498" y="820"/>
                </a:lnTo>
                <a:lnTo>
                  <a:pt x="2500" y="823"/>
                </a:lnTo>
                <a:lnTo>
                  <a:pt x="2502" y="827"/>
                </a:lnTo>
                <a:lnTo>
                  <a:pt x="2505" y="829"/>
                </a:lnTo>
                <a:lnTo>
                  <a:pt x="2510" y="831"/>
                </a:lnTo>
                <a:lnTo>
                  <a:pt x="2513" y="833"/>
                </a:lnTo>
                <a:lnTo>
                  <a:pt x="2523" y="835"/>
                </a:lnTo>
                <a:lnTo>
                  <a:pt x="2532" y="836"/>
                </a:lnTo>
                <a:lnTo>
                  <a:pt x="2542" y="836"/>
                </a:lnTo>
                <a:lnTo>
                  <a:pt x="2552" y="836"/>
                </a:lnTo>
                <a:lnTo>
                  <a:pt x="2553" y="849"/>
                </a:lnTo>
                <a:lnTo>
                  <a:pt x="2556" y="859"/>
                </a:lnTo>
                <a:lnTo>
                  <a:pt x="2559" y="868"/>
                </a:lnTo>
                <a:lnTo>
                  <a:pt x="2564" y="876"/>
                </a:lnTo>
                <a:lnTo>
                  <a:pt x="2568" y="884"/>
                </a:lnTo>
                <a:lnTo>
                  <a:pt x="2571" y="893"/>
                </a:lnTo>
                <a:lnTo>
                  <a:pt x="2575" y="900"/>
                </a:lnTo>
                <a:lnTo>
                  <a:pt x="2576" y="910"/>
                </a:lnTo>
                <a:lnTo>
                  <a:pt x="2575" y="920"/>
                </a:lnTo>
                <a:lnTo>
                  <a:pt x="2572" y="929"/>
                </a:lnTo>
                <a:lnTo>
                  <a:pt x="2572" y="934"/>
                </a:lnTo>
                <a:lnTo>
                  <a:pt x="2572" y="938"/>
                </a:lnTo>
                <a:lnTo>
                  <a:pt x="2573" y="941"/>
                </a:lnTo>
                <a:lnTo>
                  <a:pt x="2576" y="944"/>
                </a:lnTo>
                <a:lnTo>
                  <a:pt x="2565" y="944"/>
                </a:lnTo>
                <a:lnTo>
                  <a:pt x="2555" y="946"/>
                </a:lnTo>
                <a:lnTo>
                  <a:pt x="2546" y="946"/>
                </a:lnTo>
                <a:lnTo>
                  <a:pt x="2538" y="948"/>
                </a:lnTo>
                <a:lnTo>
                  <a:pt x="2531" y="950"/>
                </a:lnTo>
                <a:lnTo>
                  <a:pt x="2526" y="954"/>
                </a:lnTo>
                <a:lnTo>
                  <a:pt x="2524" y="957"/>
                </a:lnTo>
                <a:lnTo>
                  <a:pt x="2523" y="961"/>
                </a:lnTo>
                <a:lnTo>
                  <a:pt x="2522" y="964"/>
                </a:lnTo>
                <a:lnTo>
                  <a:pt x="2522" y="968"/>
                </a:lnTo>
                <a:lnTo>
                  <a:pt x="2522" y="973"/>
                </a:lnTo>
                <a:lnTo>
                  <a:pt x="2524" y="977"/>
                </a:lnTo>
                <a:lnTo>
                  <a:pt x="2526" y="980"/>
                </a:lnTo>
                <a:lnTo>
                  <a:pt x="2529" y="983"/>
                </a:lnTo>
                <a:lnTo>
                  <a:pt x="2538" y="989"/>
                </a:lnTo>
                <a:lnTo>
                  <a:pt x="2548" y="992"/>
                </a:lnTo>
                <a:lnTo>
                  <a:pt x="2570" y="998"/>
                </a:lnTo>
                <a:lnTo>
                  <a:pt x="2591" y="1003"/>
                </a:lnTo>
                <a:lnTo>
                  <a:pt x="2585" y="1013"/>
                </a:lnTo>
                <a:lnTo>
                  <a:pt x="2578" y="1020"/>
                </a:lnTo>
                <a:lnTo>
                  <a:pt x="2569" y="1028"/>
                </a:lnTo>
                <a:lnTo>
                  <a:pt x="2559" y="1034"/>
                </a:lnTo>
                <a:lnTo>
                  <a:pt x="2549" y="1040"/>
                </a:lnTo>
                <a:lnTo>
                  <a:pt x="2537" y="1044"/>
                </a:lnTo>
                <a:lnTo>
                  <a:pt x="2526" y="1047"/>
                </a:lnTo>
                <a:lnTo>
                  <a:pt x="2514" y="1048"/>
                </a:lnTo>
                <a:lnTo>
                  <a:pt x="2514" y="1053"/>
                </a:lnTo>
                <a:lnTo>
                  <a:pt x="2515" y="1057"/>
                </a:lnTo>
                <a:lnTo>
                  <a:pt x="2516" y="1060"/>
                </a:lnTo>
                <a:lnTo>
                  <a:pt x="2518" y="1063"/>
                </a:lnTo>
                <a:lnTo>
                  <a:pt x="2524" y="1068"/>
                </a:lnTo>
                <a:lnTo>
                  <a:pt x="2529" y="1072"/>
                </a:lnTo>
                <a:lnTo>
                  <a:pt x="2526" y="1081"/>
                </a:lnTo>
                <a:lnTo>
                  <a:pt x="2523" y="1088"/>
                </a:lnTo>
                <a:lnTo>
                  <a:pt x="2517" y="1095"/>
                </a:lnTo>
                <a:lnTo>
                  <a:pt x="2512" y="1100"/>
                </a:lnTo>
                <a:lnTo>
                  <a:pt x="2505" y="1105"/>
                </a:lnTo>
                <a:lnTo>
                  <a:pt x="2499" y="1108"/>
                </a:lnTo>
                <a:lnTo>
                  <a:pt x="2491" y="1110"/>
                </a:lnTo>
                <a:lnTo>
                  <a:pt x="2485" y="1112"/>
                </a:lnTo>
                <a:lnTo>
                  <a:pt x="2470" y="1115"/>
                </a:lnTo>
                <a:lnTo>
                  <a:pt x="2456" y="1120"/>
                </a:lnTo>
                <a:lnTo>
                  <a:pt x="2450" y="1123"/>
                </a:lnTo>
                <a:lnTo>
                  <a:pt x="2445" y="1127"/>
                </a:lnTo>
                <a:lnTo>
                  <a:pt x="2441" y="1132"/>
                </a:lnTo>
                <a:lnTo>
                  <a:pt x="2436" y="1137"/>
                </a:lnTo>
                <a:lnTo>
                  <a:pt x="2422" y="1129"/>
                </a:lnTo>
                <a:lnTo>
                  <a:pt x="2409" y="1121"/>
                </a:lnTo>
                <a:lnTo>
                  <a:pt x="2403" y="1117"/>
                </a:lnTo>
                <a:lnTo>
                  <a:pt x="2396" y="1111"/>
                </a:lnTo>
                <a:lnTo>
                  <a:pt x="2391" y="1106"/>
                </a:lnTo>
                <a:lnTo>
                  <a:pt x="2387" y="1099"/>
                </a:lnTo>
                <a:lnTo>
                  <a:pt x="2363" y="1099"/>
                </a:lnTo>
                <a:lnTo>
                  <a:pt x="2360" y="1099"/>
                </a:lnTo>
                <a:lnTo>
                  <a:pt x="2364" y="1107"/>
                </a:lnTo>
                <a:lnTo>
                  <a:pt x="2369" y="1113"/>
                </a:lnTo>
                <a:lnTo>
                  <a:pt x="2376" y="1120"/>
                </a:lnTo>
                <a:lnTo>
                  <a:pt x="2382" y="1124"/>
                </a:lnTo>
                <a:lnTo>
                  <a:pt x="2397" y="1132"/>
                </a:lnTo>
                <a:lnTo>
                  <a:pt x="2414" y="1137"/>
                </a:lnTo>
                <a:lnTo>
                  <a:pt x="2421" y="1140"/>
                </a:lnTo>
                <a:lnTo>
                  <a:pt x="2428" y="1144"/>
                </a:lnTo>
                <a:lnTo>
                  <a:pt x="2434" y="1147"/>
                </a:lnTo>
                <a:lnTo>
                  <a:pt x="2441" y="1151"/>
                </a:lnTo>
                <a:lnTo>
                  <a:pt x="2445" y="1155"/>
                </a:lnTo>
                <a:lnTo>
                  <a:pt x="2449" y="1161"/>
                </a:lnTo>
                <a:lnTo>
                  <a:pt x="2451" y="1168"/>
                </a:lnTo>
                <a:lnTo>
                  <a:pt x="2453" y="1176"/>
                </a:lnTo>
                <a:lnTo>
                  <a:pt x="2451" y="1184"/>
                </a:lnTo>
                <a:lnTo>
                  <a:pt x="2451" y="1191"/>
                </a:lnTo>
                <a:lnTo>
                  <a:pt x="2450" y="1199"/>
                </a:lnTo>
                <a:lnTo>
                  <a:pt x="2448" y="1206"/>
                </a:lnTo>
                <a:lnTo>
                  <a:pt x="2445" y="1213"/>
                </a:lnTo>
                <a:lnTo>
                  <a:pt x="2441" y="1218"/>
                </a:lnTo>
                <a:lnTo>
                  <a:pt x="2438" y="1219"/>
                </a:lnTo>
                <a:lnTo>
                  <a:pt x="2435" y="1221"/>
                </a:lnTo>
                <a:lnTo>
                  <a:pt x="2432" y="1223"/>
                </a:lnTo>
                <a:lnTo>
                  <a:pt x="2429" y="1223"/>
                </a:lnTo>
                <a:lnTo>
                  <a:pt x="2423" y="1221"/>
                </a:lnTo>
                <a:lnTo>
                  <a:pt x="2417" y="1220"/>
                </a:lnTo>
                <a:lnTo>
                  <a:pt x="2409" y="1218"/>
                </a:lnTo>
                <a:lnTo>
                  <a:pt x="2403" y="1215"/>
                </a:lnTo>
                <a:lnTo>
                  <a:pt x="2389" y="1207"/>
                </a:lnTo>
                <a:lnTo>
                  <a:pt x="2374" y="1197"/>
                </a:lnTo>
                <a:lnTo>
                  <a:pt x="2361" y="1185"/>
                </a:lnTo>
                <a:lnTo>
                  <a:pt x="2350" y="1172"/>
                </a:lnTo>
                <a:lnTo>
                  <a:pt x="2346" y="1165"/>
                </a:lnTo>
                <a:lnTo>
                  <a:pt x="2341" y="1159"/>
                </a:lnTo>
                <a:lnTo>
                  <a:pt x="2339" y="1152"/>
                </a:lnTo>
                <a:lnTo>
                  <a:pt x="2337" y="1146"/>
                </a:lnTo>
                <a:lnTo>
                  <a:pt x="2327" y="1147"/>
                </a:lnTo>
                <a:lnTo>
                  <a:pt x="2321" y="1147"/>
                </a:lnTo>
                <a:lnTo>
                  <a:pt x="2316" y="1146"/>
                </a:lnTo>
                <a:lnTo>
                  <a:pt x="2313" y="1146"/>
                </a:lnTo>
                <a:lnTo>
                  <a:pt x="2313" y="1168"/>
                </a:lnTo>
                <a:lnTo>
                  <a:pt x="2313" y="1173"/>
                </a:lnTo>
                <a:lnTo>
                  <a:pt x="2325" y="1184"/>
                </a:lnTo>
                <a:lnTo>
                  <a:pt x="2338" y="1194"/>
                </a:lnTo>
                <a:lnTo>
                  <a:pt x="2352" y="1204"/>
                </a:lnTo>
                <a:lnTo>
                  <a:pt x="2366" y="1214"/>
                </a:lnTo>
                <a:lnTo>
                  <a:pt x="2394" y="1232"/>
                </a:lnTo>
                <a:lnTo>
                  <a:pt x="2421" y="1252"/>
                </a:lnTo>
                <a:lnTo>
                  <a:pt x="2434" y="1261"/>
                </a:lnTo>
                <a:lnTo>
                  <a:pt x="2446" y="1272"/>
                </a:lnTo>
                <a:lnTo>
                  <a:pt x="2456" y="1284"/>
                </a:lnTo>
                <a:lnTo>
                  <a:pt x="2465" y="1296"/>
                </a:lnTo>
                <a:lnTo>
                  <a:pt x="2473" y="1310"/>
                </a:lnTo>
                <a:lnTo>
                  <a:pt x="2478" y="1324"/>
                </a:lnTo>
                <a:lnTo>
                  <a:pt x="2481" y="1332"/>
                </a:lnTo>
                <a:lnTo>
                  <a:pt x="2482" y="1340"/>
                </a:lnTo>
                <a:lnTo>
                  <a:pt x="2483" y="1348"/>
                </a:lnTo>
                <a:lnTo>
                  <a:pt x="2483" y="1358"/>
                </a:lnTo>
                <a:lnTo>
                  <a:pt x="2483" y="1361"/>
                </a:lnTo>
                <a:lnTo>
                  <a:pt x="2482" y="1364"/>
                </a:lnTo>
                <a:lnTo>
                  <a:pt x="2481" y="1366"/>
                </a:lnTo>
                <a:lnTo>
                  <a:pt x="2478" y="1369"/>
                </a:lnTo>
                <a:lnTo>
                  <a:pt x="2473" y="1373"/>
                </a:lnTo>
                <a:lnTo>
                  <a:pt x="2467" y="1376"/>
                </a:lnTo>
                <a:lnTo>
                  <a:pt x="2460" y="1378"/>
                </a:lnTo>
                <a:lnTo>
                  <a:pt x="2453" y="1379"/>
                </a:lnTo>
                <a:lnTo>
                  <a:pt x="2444" y="1380"/>
                </a:lnTo>
                <a:lnTo>
                  <a:pt x="2436" y="1380"/>
                </a:lnTo>
                <a:lnTo>
                  <a:pt x="2422" y="1379"/>
                </a:lnTo>
                <a:lnTo>
                  <a:pt x="2410" y="1377"/>
                </a:lnTo>
                <a:lnTo>
                  <a:pt x="2401" y="1373"/>
                </a:lnTo>
                <a:lnTo>
                  <a:pt x="2392" y="1368"/>
                </a:lnTo>
                <a:lnTo>
                  <a:pt x="2385" y="1361"/>
                </a:lnTo>
                <a:lnTo>
                  <a:pt x="2378" y="1353"/>
                </a:lnTo>
                <a:lnTo>
                  <a:pt x="2373" y="1346"/>
                </a:lnTo>
                <a:lnTo>
                  <a:pt x="2367" y="1338"/>
                </a:lnTo>
                <a:lnTo>
                  <a:pt x="2362" y="1330"/>
                </a:lnTo>
                <a:lnTo>
                  <a:pt x="2356" y="1322"/>
                </a:lnTo>
                <a:lnTo>
                  <a:pt x="2351" y="1316"/>
                </a:lnTo>
                <a:lnTo>
                  <a:pt x="2345" y="1309"/>
                </a:lnTo>
                <a:lnTo>
                  <a:pt x="2337" y="1304"/>
                </a:lnTo>
                <a:lnTo>
                  <a:pt x="2328" y="1299"/>
                </a:lnTo>
                <a:lnTo>
                  <a:pt x="2318" y="1296"/>
                </a:lnTo>
                <a:lnTo>
                  <a:pt x="2306" y="1296"/>
                </a:lnTo>
                <a:lnTo>
                  <a:pt x="2298" y="1296"/>
                </a:lnTo>
                <a:lnTo>
                  <a:pt x="2291" y="1297"/>
                </a:lnTo>
                <a:lnTo>
                  <a:pt x="2285" y="1297"/>
                </a:lnTo>
                <a:lnTo>
                  <a:pt x="2279" y="1296"/>
                </a:lnTo>
                <a:lnTo>
                  <a:pt x="2280" y="1304"/>
                </a:lnTo>
                <a:lnTo>
                  <a:pt x="2281" y="1310"/>
                </a:lnTo>
                <a:lnTo>
                  <a:pt x="2284" y="1316"/>
                </a:lnTo>
                <a:lnTo>
                  <a:pt x="2286" y="1320"/>
                </a:lnTo>
                <a:lnTo>
                  <a:pt x="2289" y="1324"/>
                </a:lnTo>
                <a:lnTo>
                  <a:pt x="2292" y="1329"/>
                </a:lnTo>
                <a:lnTo>
                  <a:pt x="2294" y="1333"/>
                </a:lnTo>
                <a:lnTo>
                  <a:pt x="2294" y="1338"/>
                </a:lnTo>
                <a:lnTo>
                  <a:pt x="2294" y="1340"/>
                </a:lnTo>
                <a:lnTo>
                  <a:pt x="2293" y="1344"/>
                </a:lnTo>
                <a:lnTo>
                  <a:pt x="2292" y="1346"/>
                </a:lnTo>
                <a:lnTo>
                  <a:pt x="2289" y="1348"/>
                </a:lnTo>
                <a:lnTo>
                  <a:pt x="2285" y="1351"/>
                </a:lnTo>
                <a:lnTo>
                  <a:pt x="2280" y="1353"/>
                </a:lnTo>
                <a:lnTo>
                  <a:pt x="2268" y="1357"/>
                </a:lnTo>
                <a:lnTo>
                  <a:pt x="2259" y="1358"/>
                </a:lnTo>
                <a:lnTo>
                  <a:pt x="2260" y="1362"/>
                </a:lnTo>
                <a:lnTo>
                  <a:pt x="2261" y="1366"/>
                </a:lnTo>
                <a:lnTo>
                  <a:pt x="2264" y="1371"/>
                </a:lnTo>
                <a:lnTo>
                  <a:pt x="2266" y="1375"/>
                </a:lnTo>
                <a:lnTo>
                  <a:pt x="2270" y="1378"/>
                </a:lnTo>
                <a:lnTo>
                  <a:pt x="2273" y="1382"/>
                </a:lnTo>
                <a:lnTo>
                  <a:pt x="2279" y="1385"/>
                </a:lnTo>
                <a:lnTo>
                  <a:pt x="2284" y="1388"/>
                </a:lnTo>
                <a:lnTo>
                  <a:pt x="2296" y="1392"/>
                </a:lnTo>
                <a:lnTo>
                  <a:pt x="2309" y="1397"/>
                </a:lnTo>
                <a:lnTo>
                  <a:pt x="2324" y="1400"/>
                </a:lnTo>
                <a:lnTo>
                  <a:pt x="2339" y="1402"/>
                </a:lnTo>
                <a:lnTo>
                  <a:pt x="2370" y="1406"/>
                </a:lnTo>
                <a:lnTo>
                  <a:pt x="2401" y="1409"/>
                </a:lnTo>
                <a:lnTo>
                  <a:pt x="2427" y="1412"/>
                </a:lnTo>
                <a:lnTo>
                  <a:pt x="2445" y="1415"/>
                </a:lnTo>
                <a:lnTo>
                  <a:pt x="2436" y="1422"/>
                </a:lnTo>
                <a:lnTo>
                  <a:pt x="2428" y="1427"/>
                </a:lnTo>
                <a:lnTo>
                  <a:pt x="2419" y="1431"/>
                </a:lnTo>
                <a:lnTo>
                  <a:pt x="2410" y="1435"/>
                </a:lnTo>
                <a:lnTo>
                  <a:pt x="2392" y="1441"/>
                </a:lnTo>
                <a:lnTo>
                  <a:pt x="2372" y="1446"/>
                </a:lnTo>
                <a:lnTo>
                  <a:pt x="2362" y="1450"/>
                </a:lnTo>
                <a:lnTo>
                  <a:pt x="2352" y="1454"/>
                </a:lnTo>
                <a:lnTo>
                  <a:pt x="2345" y="1459"/>
                </a:lnTo>
                <a:lnTo>
                  <a:pt x="2336" y="1465"/>
                </a:lnTo>
                <a:lnTo>
                  <a:pt x="2322" y="1477"/>
                </a:lnTo>
                <a:lnTo>
                  <a:pt x="2308" y="1490"/>
                </a:lnTo>
                <a:lnTo>
                  <a:pt x="2295" y="1503"/>
                </a:lnTo>
                <a:lnTo>
                  <a:pt x="2281" y="1514"/>
                </a:lnTo>
                <a:lnTo>
                  <a:pt x="2273" y="1519"/>
                </a:lnTo>
                <a:lnTo>
                  <a:pt x="2266" y="1523"/>
                </a:lnTo>
                <a:lnTo>
                  <a:pt x="2257" y="1528"/>
                </a:lnTo>
                <a:lnTo>
                  <a:pt x="2248" y="1531"/>
                </a:lnTo>
                <a:lnTo>
                  <a:pt x="2227" y="1537"/>
                </a:lnTo>
                <a:lnTo>
                  <a:pt x="2206" y="1542"/>
                </a:lnTo>
                <a:lnTo>
                  <a:pt x="2185" y="1545"/>
                </a:lnTo>
                <a:lnTo>
                  <a:pt x="2164" y="1548"/>
                </a:lnTo>
                <a:lnTo>
                  <a:pt x="2143" y="1551"/>
                </a:lnTo>
                <a:lnTo>
                  <a:pt x="2121" y="1557"/>
                </a:lnTo>
                <a:lnTo>
                  <a:pt x="2110" y="1560"/>
                </a:lnTo>
                <a:lnTo>
                  <a:pt x="2098" y="1563"/>
                </a:lnTo>
                <a:lnTo>
                  <a:pt x="2087" y="1568"/>
                </a:lnTo>
                <a:lnTo>
                  <a:pt x="2075" y="1573"/>
                </a:lnTo>
                <a:lnTo>
                  <a:pt x="2028" y="1573"/>
                </a:lnTo>
                <a:lnTo>
                  <a:pt x="2004" y="1573"/>
                </a:lnTo>
                <a:lnTo>
                  <a:pt x="1995" y="1573"/>
                </a:lnTo>
                <a:lnTo>
                  <a:pt x="1994" y="1573"/>
                </a:lnTo>
                <a:lnTo>
                  <a:pt x="1983" y="1580"/>
                </a:lnTo>
                <a:lnTo>
                  <a:pt x="1973" y="1585"/>
                </a:lnTo>
                <a:lnTo>
                  <a:pt x="1969" y="1588"/>
                </a:lnTo>
                <a:lnTo>
                  <a:pt x="1966" y="1593"/>
                </a:lnTo>
                <a:lnTo>
                  <a:pt x="1963" y="1596"/>
                </a:lnTo>
                <a:lnTo>
                  <a:pt x="1963" y="1600"/>
                </a:lnTo>
                <a:lnTo>
                  <a:pt x="1936" y="1619"/>
                </a:lnTo>
                <a:lnTo>
                  <a:pt x="1922" y="1627"/>
                </a:lnTo>
                <a:lnTo>
                  <a:pt x="1918" y="1630"/>
                </a:lnTo>
                <a:lnTo>
                  <a:pt x="1917" y="1631"/>
                </a:lnTo>
                <a:lnTo>
                  <a:pt x="1907" y="1641"/>
                </a:lnTo>
                <a:lnTo>
                  <a:pt x="1899" y="1652"/>
                </a:lnTo>
                <a:lnTo>
                  <a:pt x="1892" y="1663"/>
                </a:lnTo>
                <a:lnTo>
                  <a:pt x="1887" y="1674"/>
                </a:lnTo>
                <a:lnTo>
                  <a:pt x="1881" y="1685"/>
                </a:lnTo>
                <a:lnTo>
                  <a:pt x="1875" y="1695"/>
                </a:lnTo>
                <a:lnTo>
                  <a:pt x="1868" y="1706"/>
                </a:lnTo>
                <a:lnTo>
                  <a:pt x="1860" y="1716"/>
                </a:lnTo>
                <a:lnTo>
                  <a:pt x="1852" y="1722"/>
                </a:lnTo>
                <a:lnTo>
                  <a:pt x="1846" y="1727"/>
                </a:lnTo>
                <a:lnTo>
                  <a:pt x="1837" y="1731"/>
                </a:lnTo>
                <a:lnTo>
                  <a:pt x="1830" y="1735"/>
                </a:lnTo>
                <a:lnTo>
                  <a:pt x="1813" y="1741"/>
                </a:lnTo>
                <a:lnTo>
                  <a:pt x="1796" y="1745"/>
                </a:lnTo>
                <a:lnTo>
                  <a:pt x="1779" y="1749"/>
                </a:lnTo>
                <a:lnTo>
                  <a:pt x="1762" y="1754"/>
                </a:lnTo>
                <a:lnTo>
                  <a:pt x="1754" y="1756"/>
                </a:lnTo>
                <a:lnTo>
                  <a:pt x="1746" y="1759"/>
                </a:lnTo>
                <a:lnTo>
                  <a:pt x="1739" y="1762"/>
                </a:lnTo>
                <a:lnTo>
                  <a:pt x="1732" y="1766"/>
                </a:lnTo>
                <a:lnTo>
                  <a:pt x="1709" y="1766"/>
                </a:lnTo>
                <a:lnTo>
                  <a:pt x="1705" y="1766"/>
                </a:lnTo>
                <a:lnTo>
                  <a:pt x="1705" y="1746"/>
                </a:lnTo>
                <a:lnTo>
                  <a:pt x="1705" y="1735"/>
                </a:lnTo>
                <a:lnTo>
                  <a:pt x="1705" y="1732"/>
                </a:lnTo>
                <a:lnTo>
                  <a:pt x="1705" y="1731"/>
                </a:lnTo>
                <a:lnTo>
                  <a:pt x="1698" y="1736"/>
                </a:lnTo>
                <a:lnTo>
                  <a:pt x="1692" y="1741"/>
                </a:lnTo>
                <a:lnTo>
                  <a:pt x="1688" y="1747"/>
                </a:lnTo>
                <a:lnTo>
                  <a:pt x="1686" y="1753"/>
                </a:lnTo>
                <a:lnTo>
                  <a:pt x="1683" y="1758"/>
                </a:lnTo>
                <a:lnTo>
                  <a:pt x="1681" y="1763"/>
                </a:lnTo>
                <a:lnTo>
                  <a:pt x="1678" y="1769"/>
                </a:lnTo>
                <a:lnTo>
                  <a:pt x="1674" y="1774"/>
                </a:lnTo>
                <a:lnTo>
                  <a:pt x="1667" y="1781"/>
                </a:lnTo>
                <a:lnTo>
                  <a:pt x="1658" y="1786"/>
                </a:lnTo>
                <a:lnTo>
                  <a:pt x="1648" y="1791"/>
                </a:lnTo>
                <a:lnTo>
                  <a:pt x="1637" y="1795"/>
                </a:lnTo>
                <a:lnTo>
                  <a:pt x="1616" y="1801"/>
                </a:lnTo>
                <a:lnTo>
                  <a:pt x="1594" y="1807"/>
                </a:lnTo>
                <a:lnTo>
                  <a:pt x="1584" y="1810"/>
                </a:lnTo>
                <a:lnTo>
                  <a:pt x="1575" y="1813"/>
                </a:lnTo>
                <a:lnTo>
                  <a:pt x="1566" y="1816"/>
                </a:lnTo>
                <a:lnTo>
                  <a:pt x="1559" y="1822"/>
                </a:lnTo>
                <a:lnTo>
                  <a:pt x="1552" y="1827"/>
                </a:lnTo>
                <a:lnTo>
                  <a:pt x="1548" y="1834"/>
                </a:lnTo>
                <a:lnTo>
                  <a:pt x="1546" y="1837"/>
                </a:lnTo>
                <a:lnTo>
                  <a:pt x="1545" y="1841"/>
                </a:lnTo>
                <a:lnTo>
                  <a:pt x="1543" y="1846"/>
                </a:lnTo>
                <a:lnTo>
                  <a:pt x="1543" y="1851"/>
                </a:lnTo>
                <a:lnTo>
                  <a:pt x="1546" y="1861"/>
                </a:lnTo>
                <a:lnTo>
                  <a:pt x="1548" y="1871"/>
                </a:lnTo>
                <a:lnTo>
                  <a:pt x="1543" y="1874"/>
                </a:lnTo>
                <a:lnTo>
                  <a:pt x="1540" y="1878"/>
                </a:lnTo>
                <a:lnTo>
                  <a:pt x="1537" y="1884"/>
                </a:lnTo>
                <a:lnTo>
                  <a:pt x="1536" y="1889"/>
                </a:lnTo>
                <a:lnTo>
                  <a:pt x="1537" y="1893"/>
                </a:lnTo>
                <a:lnTo>
                  <a:pt x="1539" y="1898"/>
                </a:lnTo>
                <a:lnTo>
                  <a:pt x="1543" y="1902"/>
                </a:lnTo>
                <a:lnTo>
                  <a:pt x="1548" y="1906"/>
                </a:lnTo>
                <a:lnTo>
                  <a:pt x="1552" y="1911"/>
                </a:lnTo>
                <a:lnTo>
                  <a:pt x="1555" y="1916"/>
                </a:lnTo>
                <a:lnTo>
                  <a:pt x="1558" y="1921"/>
                </a:lnTo>
                <a:lnTo>
                  <a:pt x="1559" y="1928"/>
                </a:lnTo>
                <a:lnTo>
                  <a:pt x="1559" y="1938"/>
                </a:lnTo>
                <a:lnTo>
                  <a:pt x="1555" y="1946"/>
                </a:lnTo>
                <a:lnTo>
                  <a:pt x="1551" y="1954"/>
                </a:lnTo>
                <a:lnTo>
                  <a:pt x="1547" y="1959"/>
                </a:lnTo>
                <a:lnTo>
                  <a:pt x="1540" y="1964"/>
                </a:lnTo>
                <a:lnTo>
                  <a:pt x="1534" y="1968"/>
                </a:lnTo>
                <a:lnTo>
                  <a:pt x="1526" y="1972"/>
                </a:lnTo>
                <a:lnTo>
                  <a:pt x="1519" y="1976"/>
                </a:lnTo>
                <a:lnTo>
                  <a:pt x="1504" y="1982"/>
                </a:lnTo>
                <a:lnTo>
                  <a:pt x="1491" y="1990"/>
                </a:lnTo>
                <a:lnTo>
                  <a:pt x="1485" y="1995"/>
                </a:lnTo>
                <a:lnTo>
                  <a:pt x="1482" y="2000"/>
                </a:lnTo>
                <a:lnTo>
                  <a:pt x="1479" y="2008"/>
                </a:lnTo>
                <a:lnTo>
                  <a:pt x="1478" y="2017"/>
                </a:lnTo>
                <a:lnTo>
                  <a:pt x="1478" y="2042"/>
                </a:lnTo>
                <a:lnTo>
                  <a:pt x="1477" y="2069"/>
                </a:lnTo>
                <a:lnTo>
                  <a:pt x="1477" y="2092"/>
                </a:lnTo>
                <a:lnTo>
                  <a:pt x="1478" y="2110"/>
                </a:lnTo>
                <a:lnTo>
                  <a:pt x="1471" y="2114"/>
                </a:lnTo>
                <a:lnTo>
                  <a:pt x="1466" y="2119"/>
                </a:lnTo>
                <a:lnTo>
                  <a:pt x="1461" y="2126"/>
                </a:lnTo>
                <a:lnTo>
                  <a:pt x="1458" y="2135"/>
                </a:lnTo>
                <a:lnTo>
                  <a:pt x="1453" y="2152"/>
                </a:lnTo>
                <a:lnTo>
                  <a:pt x="1448" y="2170"/>
                </a:lnTo>
                <a:lnTo>
                  <a:pt x="1446" y="2180"/>
                </a:lnTo>
                <a:lnTo>
                  <a:pt x="1443" y="2189"/>
                </a:lnTo>
                <a:lnTo>
                  <a:pt x="1441" y="2196"/>
                </a:lnTo>
                <a:lnTo>
                  <a:pt x="1437" y="2203"/>
                </a:lnTo>
                <a:lnTo>
                  <a:pt x="1432" y="2209"/>
                </a:lnTo>
                <a:lnTo>
                  <a:pt x="1427" y="2214"/>
                </a:lnTo>
                <a:lnTo>
                  <a:pt x="1420" y="2216"/>
                </a:lnTo>
                <a:lnTo>
                  <a:pt x="1413" y="2217"/>
                </a:lnTo>
                <a:lnTo>
                  <a:pt x="1409" y="2217"/>
                </a:lnTo>
                <a:lnTo>
                  <a:pt x="1405" y="2216"/>
                </a:lnTo>
                <a:lnTo>
                  <a:pt x="1402" y="2215"/>
                </a:lnTo>
                <a:lnTo>
                  <a:pt x="1400" y="2212"/>
                </a:lnTo>
                <a:lnTo>
                  <a:pt x="1397" y="2207"/>
                </a:lnTo>
                <a:lnTo>
                  <a:pt x="1393" y="2202"/>
                </a:lnTo>
                <a:lnTo>
                  <a:pt x="1386" y="2203"/>
                </a:lnTo>
                <a:lnTo>
                  <a:pt x="1379" y="2204"/>
                </a:lnTo>
                <a:lnTo>
                  <a:pt x="1375" y="2206"/>
                </a:lnTo>
                <a:lnTo>
                  <a:pt x="1372" y="2207"/>
                </a:lnTo>
                <a:lnTo>
                  <a:pt x="1369" y="2209"/>
                </a:lnTo>
                <a:lnTo>
                  <a:pt x="1365" y="2211"/>
                </a:lnTo>
                <a:lnTo>
                  <a:pt x="1362" y="2212"/>
                </a:lnTo>
                <a:lnTo>
                  <a:pt x="1359" y="2214"/>
                </a:lnTo>
                <a:lnTo>
                  <a:pt x="1351" y="2212"/>
                </a:lnTo>
                <a:lnTo>
                  <a:pt x="1345" y="2210"/>
                </a:lnTo>
                <a:lnTo>
                  <a:pt x="1339" y="2206"/>
                </a:lnTo>
                <a:lnTo>
                  <a:pt x="1334" y="2202"/>
                </a:lnTo>
                <a:lnTo>
                  <a:pt x="1325" y="2189"/>
                </a:lnTo>
                <a:lnTo>
                  <a:pt x="1318" y="2175"/>
                </a:lnTo>
                <a:lnTo>
                  <a:pt x="1311" y="2161"/>
                </a:lnTo>
                <a:lnTo>
                  <a:pt x="1303" y="2149"/>
                </a:lnTo>
                <a:lnTo>
                  <a:pt x="1297" y="2143"/>
                </a:lnTo>
                <a:lnTo>
                  <a:pt x="1292" y="2140"/>
                </a:lnTo>
                <a:lnTo>
                  <a:pt x="1285" y="2137"/>
                </a:lnTo>
                <a:lnTo>
                  <a:pt x="1278" y="2137"/>
                </a:lnTo>
                <a:lnTo>
                  <a:pt x="1269" y="2137"/>
                </a:lnTo>
                <a:lnTo>
                  <a:pt x="1260" y="2139"/>
                </a:lnTo>
                <a:lnTo>
                  <a:pt x="1251" y="2142"/>
                </a:lnTo>
                <a:lnTo>
                  <a:pt x="1241" y="2146"/>
                </a:lnTo>
                <a:lnTo>
                  <a:pt x="1231" y="2151"/>
                </a:lnTo>
                <a:lnTo>
                  <a:pt x="1223" y="2154"/>
                </a:lnTo>
                <a:lnTo>
                  <a:pt x="1213" y="2157"/>
                </a:lnTo>
                <a:lnTo>
                  <a:pt x="1204" y="2159"/>
                </a:lnTo>
                <a:lnTo>
                  <a:pt x="1200" y="2148"/>
                </a:lnTo>
                <a:lnTo>
                  <a:pt x="1195" y="2139"/>
                </a:lnTo>
                <a:lnTo>
                  <a:pt x="1189" y="2132"/>
                </a:lnTo>
                <a:lnTo>
                  <a:pt x="1184" y="2128"/>
                </a:lnTo>
                <a:lnTo>
                  <a:pt x="1176" y="2125"/>
                </a:lnTo>
                <a:lnTo>
                  <a:pt x="1169" y="2122"/>
                </a:lnTo>
                <a:lnTo>
                  <a:pt x="1160" y="2116"/>
                </a:lnTo>
                <a:lnTo>
                  <a:pt x="1150" y="2110"/>
                </a:lnTo>
                <a:lnTo>
                  <a:pt x="1147" y="2106"/>
                </a:lnTo>
                <a:lnTo>
                  <a:pt x="1145" y="2103"/>
                </a:lnTo>
                <a:lnTo>
                  <a:pt x="1143" y="2098"/>
                </a:lnTo>
                <a:lnTo>
                  <a:pt x="1142" y="2092"/>
                </a:lnTo>
                <a:lnTo>
                  <a:pt x="1141" y="2083"/>
                </a:lnTo>
                <a:lnTo>
                  <a:pt x="1140" y="2078"/>
                </a:lnTo>
                <a:lnTo>
                  <a:pt x="1125" y="2065"/>
                </a:lnTo>
                <a:lnTo>
                  <a:pt x="1109" y="2048"/>
                </a:lnTo>
                <a:lnTo>
                  <a:pt x="1092" y="2030"/>
                </a:lnTo>
                <a:lnTo>
                  <a:pt x="1076" y="2008"/>
                </a:lnTo>
                <a:lnTo>
                  <a:pt x="1068" y="1998"/>
                </a:lnTo>
                <a:lnTo>
                  <a:pt x="1062" y="1986"/>
                </a:lnTo>
                <a:lnTo>
                  <a:pt x="1055" y="1976"/>
                </a:lnTo>
                <a:lnTo>
                  <a:pt x="1050" y="1965"/>
                </a:lnTo>
                <a:lnTo>
                  <a:pt x="1046" y="1954"/>
                </a:lnTo>
                <a:lnTo>
                  <a:pt x="1043" y="1944"/>
                </a:lnTo>
                <a:lnTo>
                  <a:pt x="1040" y="1933"/>
                </a:lnTo>
                <a:lnTo>
                  <a:pt x="1039" y="1925"/>
                </a:lnTo>
                <a:lnTo>
                  <a:pt x="1040" y="1917"/>
                </a:lnTo>
                <a:lnTo>
                  <a:pt x="1041" y="1911"/>
                </a:lnTo>
                <a:lnTo>
                  <a:pt x="1045" y="1907"/>
                </a:lnTo>
                <a:lnTo>
                  <a:pt x="1048" y="1904"/>
                </a:lnTo>
                <a:lnTo>
                  <a:pt x="1057" y="1898"/>
                </a:lnTo>
                <a:lnTo>
                  <a:pt x="1066" y="1889"/>
                </a:lnTo>
                <a:lnTo>
                  <a:pt x="1061" y="1885"/>
                </a:lnTo>
                <a:lnTo>
                  <a:pt x="1057" y="1881"/>
                </a:lnTo>
                <a:lnTo>
                  <a:pt x="1052" y="1879"/>
                </a:lnTo>
                <a:lnTo>
                  <a:pt x="1049" y="1878"/>
                </a:lnTo>
                <a:lnTo>
                  <a:pt x="1045" y="1878"/>
                </a:lnTo>
                <a:lnTo>
                  <a:pt x="1041" y="1879"/>
                </a:lnTo>
                <a:lnTo>
                  <a:pt x="1038" y="1880"/>
                </a:lnTo>
                <a:lnTo>
                  <a:pt x="1035" y="1881"/>
                </a:lnTo>
                <a:lnTo>
                  <a:pt x="1027" y="1886"/>
                </a:lnTo>
                <a:lnTo>
                  <a:pt x="1020" y="1888"/>
                </a:lnTo>
                <a:lnTo>
                  <a:pt x="1016" y="1889"/>
                </a:lnTo>
                <a:lnTo>
                  <a:pt x="1011" y="1889"/>
                </a:lnTo>
                <a:lnTo>
                  <a:pt x="1006" y="1888"/>
                </a:lnTo>
                <a:lnTo>
                  <a:pt x="1000" y="1886"/>
                </a:lnTo>
                <a:lnTo>
                  <a:pt x="997" y="1876"/>
                </a:lnTo>
                <a:lnTo>
                  <a:pt x="993" y="1862"/>
                </a:lnTo>
                <a:lnTo>
                  <a:pt x="989" y="1846"/>
                </a:lnTo>
                <a:lnTo>
                  <a:pt x="985" y="1832"/>
                </a:lnTo>
                <a:lnTo>
                  <a:pt x="983" y="1825"/>
                </a:lnTo>
                <a:lnTo>
                  <a:pt x="980" y="1820"/>
                </a:lnTo>
                <a:lnTo>
                  <a:pt x="976" y="1813"/>
                </a:lnTo>
                <a:lnTo>
                  <a:pt x="971" y="1808"/>
                </a:lnTo>
                <a:lnTo>
                  <a:pt x="962" y="1797"/>
                </a:lnTo>
                <a:lnTo>
                  <a:pt x="952" y="1786"/>
                </a:lnTo>
                <a:lnTo>
                  <a:pt x="943" y="1774"/>
                </a:lnTo>
                <a:lnTo>
                  <a:pt x="935" y="1761"/>
                </a:lnTo>
                <a:lnTo>
                  <a:pt x="932" y="1755"/>
                </a:lnTo>
                <a:lnTo>
                  <a:pt x="929" y="1747"/>
                </a:lnTo>
                <a:lnTo>
                  <a:pt x="928" y="1740"/>
                </a:lnTo>
                <a:lnTo>
                  <a:pt x="928" y="1731"/>
                </a:lnTo>
                <a:lnTo>
                  <a:pt x="928" y="1726"/>
                </a:lnTo>
                <a:lnTo>
                  <a:pt x="929" y="1721"/>
                </a:lnTo>
                <a:lnTo>
                  <a:pt x="931" y="1716"/>
                </a:lnTo>
                <a:lnTo>
                  <a:pt x="935" y="1712"/>
                </a:lnTo>
                <a:lnTo>
                  <a:pt x="941" y="1702"/>
                </a:lnTo>
                <a:lnTo>
                  <a:pt x="946" y="1689"/>
                </a:lnTo>
                <a:lnTo>
                  <a:pt x="938" y="1687"/>
                </a:lnTo>
                <a:lnTo>
                  <a:pt x="929" y="1685"/>
                </a:lnTo>
                <a:lnTo>
                  <a:pt x="925" y="1685"/>
                </a:lnTo>
                <a:lnTo>
                  <a:pt x="921" y="1686"/>
                </a:lnTo>
                <a:lnTo>
                  <a:pt x="916" y="1687"/>
                </a:lnTo>
                <a:lnTo>
                  <a:pt x="912" y="1689"/>
                </a:lnTo>
                <a:lnTo>
                  <a:pt x="912" y="1667"/>
                </a:lnTo>
                <a:lnTo>
                  <a:pt x="912" y="1655"/>
                </a:lnTo>
                <a:lnTo>
                  <a:pt x="912" y="1651"/>
                </a:lnTo>
                <a:lnTo>
                  <a:pt x="912" y="1650"/>
                </a:lnTo>
                <a:lnTo>
                  <a:pt x="928" y="1627"/>
                </a:lnTo>
                <a:lnTo>
                  <a:pt x="942" y="1602"/>
                </a:lnTo>
                <a:lnTo>
                  <a:pt x="951" y="1590"/>
                </a:lnTo>
                <a:lnTo>
                  <a:pt x="959" y="1580"/>
                </a:lnTo>
                <a:lnTo>
                  <a:pt x="969" y="1569"/>
                </a:lnTo>
                <a:lnTo>
                  <a:pt x="981" y="1558"/>
                </a:lnTo>
                <a:lnTo>
                  <a:pt x="981" y="15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5875761" y="2192861"/>
            <a:ext cx="141261" cy="95559"/>
          </a:xfrm>
          <a:custGeom>
            <a:avLst/>
            <a:gdLst>
              <a:gd name="T0" fmla="*/ 33 w 135"/>
              <a:gd name="T1" fmla="*/ 92 h 92"/>
              <a:gd name="T2" fmla="*/ 30 w 135"/>
              <a:gd name="T3" fmla="*/ 91 h 92"/>
              <a:gd name="T4" fmla="*/ 28 w 135"/>
              <a:gd name="T5" fmla="*/ 90 h 92"/>
              <a:gd name="T6" fmla="*/ 25 w 135"/>
              <a:gd name="T7" fmla="*/ 88 h 92"/>
              <a:gd name="T8" fmla="*/ 21 w 135"/>
              <a:gd name="T9" fmla="*/ 85 h 92"/>
              <a:gd name="T10" fmla="*/ 16 w 135"/>
              <a:gd name="T11" fmla="*/ 79 h 92"/>
              <a:gd name="T12" fmla="*/ 11 w 135"/>
              <a:gd name="T13" fmla="*/ 70 h 92"/>
              <a:gd name="T14" fmla="*/ 6 w 135"/>
              <a:gd name="T15" fmla="*/ 60 h 92"/>
              <a:gd name="T16" fmla="*/ 3 w 135"/>
              <a:gd name="T17" fmla="*/ 52 h 92"/>
              <a:gd name="T18" fmla="*/ 0 w 135"/>
              <a:gd name="T19" fmla="*/ 42 h 92"/>
              <a:gd name="T20" fmla="*/ 0 w 135"/>
              <a:gd name="T21" fmla="*/ 35 h 92"/>
              <a:gd name="T22" fmla="*/ 1 w 135"/>
              <a:gd name="T23" fmla="*/ 25 h 92"/>
              <a:gd name="T24" fmla="*/ 3 w 135"/>
              <a:gd name="T25" fmla="*/ 17 h 92"/>
              <a:gd name="T26" fmla="*/ 7 w 135"/>
              <a:gd name="T27" fmla="*/ 12 h 92"/>
              <a:gd name="T28" fmla="*/ 13 w 135"/>
              <a:gd name="T29" fmla="*/ 7 h 92"/>
              <a:gd name="T30" fmla="*/ 18 w 135"/>
              <a:gd name="T31" fmla="*/ 4 h 92"/>
              <a:gd name="T32" fmla="*/ 25 w 135"/>
              <a:gd name="T33" fmla="*/ 2 h 92"/>
              <a:gd name="T34" fmla="*/ 31 w 135"/>
              <a:gd name="T35" fmla="*/ 0 h 92"/>
              <a:gd name="T36" fmla="*/ 38 w 135"/>
              <a:gd name="T37" fmla="*/ 0 h 92"/>
              <a:gd name="T38" fmla="*/ 44 w 135"/>
              <a:gd name="T39" fmla="*/ 1 h 92"/>
              <a:gd name="T40" fmla="*/ 52 w 135"/>
              <a:gd name="T41" fmla="*/ 2 h 92"/>
              <a:gd name="T42" fmla="*/ 58 w 135"/>
              <a:gd name="T43" fmla="*/ 4 h 92"/>
              <a:gd name="T44" fmla="*/ 64 w 135"/>
              <a:gd name="T45" fmla="*/ 7 h 92"/>
              <a:gd name="T46" fmla="*/ 75 w 135"/>
              <a:gd name="T47" fmla="*/ 15 h 92"/>
              <a:gd name="T48" fmla="*/ 86 w 135"/>
              <a:gd name="T49" fmla="*/ 25 h 92"/>
              <a:gd name="T50" fmla="*/ 97 w 135"/>
              <a:gd name="T51" fmla="*/ 35 h 92"/>
              <a:gd name="T52" fmla="*/ 108 w 135"/>
              <a:gd name="T53" fmla="*/ 45 h 92"/>
              <a:gd name="T54" fmla="*/ 114 w 135"/>
              <a:gd name="T55" fmla="*/ 50 h 92"/>
              <a:gd name="T56" fmla="*/ 121 w 135"/>
              <a:gd name="T57" fmla="*/ 54 h 92"/>
              <a:gd name="T58" fmla="*/ 127 w 135"/>
              <a:gd name="T59" fmla="*/ 58 h 92"/>
              <a:gd name="T60" fmla="*/ 135 w 135"/>
              <a:gd name="T61" fmla="*/ 62 h 92"/>
              <a:gd name="T62" fmla="*/ 134 w 135"/>
              <a:gd name="T63" fmla="*/ 66 h 92"/>
              <a:gd name="T64" fmla="*/ 133 w 135"/>
              <a:gd name="T65" fmla="*/ 70 h 92"/>
              <a:gd name="T66" fmla="*/ 131 w 135"/>
              <a:gd name="T67" fmla="*/ 73 h 92"/>
              <a:gd name="T68" fmla="*/ 127 w 135"/>
              <a:gd name="T69" fmla="*/ 77 h 92"/>
              <a:gd name="T70" fmla="*/ 120 w 135"/>
              <a:gd name="T71" fmla="*/ 82 h 92"/>
              <a:gd name="T72" fmla="*/ 111 w 135"/>
              <a:gd name="T73" fmla="*/ 86 h 92"/>
              <a:gd name="T74" fmla="*/ 101 w 135"/>
              <a:gd name="T75" fmla="*/ 89 h 92"/>
              <a:gd name="T76" fmla="*/ 92 w 135"/>
              <a:gd name="T77" fmla="*/ 91 h 92"/>
              <a:gd name="T78" fmla="*/ 81 w 135"/>
              <a:gd name="T79" fmla="*/ 92 h 92"/>
              <a:gd name="T80" fmla="*/ 71 w 135"/>
              <a:gd name="T81" fmla="*/ 92 h 92"/>
              <a:gd name="T82" fmla="*/ 33 w 135"/>
              <a:gd name="T8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5" h="92">
                <a:moveTo>
                  <a:pt x="33" y="92"/>
                </a:moveTo>
                <a:lnTo>
                  <a:pt x="30" y="91"/>
                </a:lnTo>
                <a:lnTo>
                  <a:pt x="28" y="90"/>
                </a:lnTo>
                <a:lnTo>
                  <a:pt x="25" y="88"/>
                </a:lnTo>
                <a:lnTo>
                  <a:pt x="21" y="85"/>
                </a:lnTo>
                <a:lnTo>
                  <a:pt x="16" y="79"/>
                </a:lnTo>
                <a:lnTo>
                  <a:pt x="11" y="70"/>
                </a:lnTo>
                <a:lnTo>
                  <a:pt x="6" y="60"/>
                </a:lnTo>
                <a:lnTo>
                  <a:pt x="3" y="52"/>
                </a:lnTo>
                <a:lnTo>
                  <a:pt x="0" y="42"/>
                </a:lnTo>
                <a:lnTo>
                  <a:pt x="0" y="35"/>
                </a:lnTo>
                <a:lnTo>
                  <a:pt x="1" y="25"/>
                </a:lnTo>
                <a:lnTo>
                  <a:pt x="3" y="17"/>
                </a:lnTo>
                <a:lnTo>
                  <a:pt x="7" y="12"/>
                </a:lnTo>
                <a:lnTo>
                  <a:pt x="13" y="7"/>
                </a:lnTo>
                <a:lnTo>
                  <a:pt x="18" y="4"/>
                </a:lnTo>
                <a:lnTo>
                  <a:pt x="25" y="2"/>
                </a:lnTo>
                <a:lnTo>
                  <a:pt x="31" y="0"/>
                </a:lnTo>
                <a:lnTo>
                  <a:pt x="38" y="0"/>
                </a:lnTo>
                <a:lnTo>
                  <a:pt x="44" y="1"/>
                </a:lnTo>
                <a:lnTo>
                  <a:pt x="52" y="2"/>
                </a:lnTo>
                <a:lnTo>
                  <a:pt x="58" y="4"/>
                </a:lnTo>
                <a:lnTo>
                  <a:pt x="64" y="7"/>
                </a:lnTo>
                <a:lnTo>
                  <a:pt x="75" y="15"/>
                </a:lnTo>
                <a:lnTo>
                  <a:pt x="86" y="25"/>
                </a:lnTo>
                <a:lnTo>
                  <a:pt x="97" y="35"/>
                </a:lnTo>
                <a:lnTo>
                  <a:pt x="108" y="45"/>
                </a:lnTo>
                <a:lnTo>
                  <a:pt x="114" y="50"/>
                </a:lnTo>
                <a:lnTo>
                  <a:pt x="121" y="54"/>
                </a:lnTo>
                <a:lnTo>
                  <a:pt x="127" y="58"/>
                </a:lnTo>
                <a:lnTo>
                  <a:pt x="135" y="62"/>
                </a:lnTo>
                <a:lnTo>
                  <a:pt x="134" y="66"/>
                </a:lnTo>
                <a:lnTo>
                  <a:pt x="133" y="70"/>
                </a:lnTo>
                <a:lnTo>
                  <a:pt x="131" y="73"/>
                </a:lnTo>
                <a:lnTo>
                  <a:pt x="127" y="77"/>
                </a:lnTo>
                <a:lnTo>
                  <a:pt x="120" y="82"/>
                </a:lnTo>
                <a:lnTo>
                  <a:pt x="111" y="86"/>
                </a:lnTo>
                <a:lnTo>
                  <a:pt x="101" y="89"/>
                </a:lnTo>
                <a:lnTo>
                  <a:pt x="92" y="91"/>
                </a:lnTo>
                <a:lnTo>
                  <a:pt x="81" y="92"/>
                </a:lnTo>
                <a:lnTo>
                  <a:pt x="71" y="92"/>
                </a:lnTo>
                <a:lnTo>
                  <a:pt x="33" y="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2" name="Freeform 61"/>
          <p:cNvSpPr>
            <a:spLocks/>
          </p:cNvSpPr>
          <p:nvPr/>
        </p:nvSpPr>
        <p:spPr bwMode="auto">
          <a:xfrm>
            <a:off x="7678918" y="1696369"/>
            <a:ext cx="81017" cy="45702"/>
          </a:xfrm>
          <a:custGeom>
            <a:avLst/>
            <a:gdLst>
              <a:gd name="T0" fmla="*/ 22 w 78"/>
              <a:gd name="T1" fmla="*/ 43 h 43"/>
              <a:gd name="T2" fmla="*/ 17 w 78"/>
              <a:gd name="T3" fmla="*/ 43 h 43"/>
              <a:gd name="T4" fmla="*/ 13 w 78"/>
              <a:gd name="T5" fmla="*/ 41 h 43"/>
              <a:gd name="T6" fmla="*/ 8 w 78"/>
              <a:gd name="T7" fmla="*/ 38 h 43"/>
              <a:gd name="T8" fmla="*/ 5 w 78"/>
              <a:gd name="T9" fmla="*/ 34 h 43"/>
              <a:gd name="T10" fmla="*/ 3 w 78"/>
              <a:gd name="T11" fmla="*/ 31 h 43"/>
              <a:gd name="T12" fmla="*/ 1 w 78"/>
              <a:gd name="T13" fmla="*/ 27 h 43"/>
              <a:gd name="T14" fmla="*/ 0 w 78"/>
              <a:gd name="T15" fmla="*/ 22 h 43"/>
              <a:gd name="T16" fmla="*/ 0 w 78"/>
              <a:gd name="T17" fmla="*/ 18 h 43"/>
              <a:gd name="T18" fmla="*/ 0 w 78"/>
              <a:gd name="T19" fmla="*/ 15 h 43"/>
              <a:gd name="T20" fmla="*/ 1 w 78"/>
              <a:gd name="T21" fmla="*/ 12 h 43"/>
              <a:gd name="T22" fmla="*/ 3 w 78"/>
              <a:gd name="T23" fmla="*/ 9 h 43"/>
              <a:gd name="T24" fmla="*/ 5 w 78"/>
              <a:gd name="T25" fmla="*/ 7 h 43"/>
              <a:gd name="T26" fmla="*/ 11 w 78"/>
              <a:gd name="T27" fmla="*/ 3 h 43"/>
              <a:gd name="T28" fmla="*/ 15 w 78"/>
              <a:gd name="T29" fmla="*/ 0 h 43"/>
              <a:gd name="T30" fmla="*/ 42 w 78"/>
              <a:gd name="T31" fmla="*/ 0 h 43"/>
              <a:gd name="T32" fmla="*/ 46 w 78"/>
              <a:gd name="T33" fmla="*/ 0 h 43"/>
              <a:gd name="T34" fmla="*/ 46 w 78"/>
              <a:gd name="T35" fmla="*/ 12 h 43"/>
              <a:gd name="T36" fmla="*/ 46 w 78"/>
              <a:gd name="T37" fmla="*/ 18 h 43"/>
              <a:gd name="T38" fmla="*/ 73 w 78"/>
              <a:gd name="T39" fmla="*/ 18 h 43"/>
              <a:gd name="T40" fmla="*/ 78 w 78"/>
              <a:gd name="T41" fmla="*/ 18 h 43"/>
              <a:gd name="T42" fmla="*/ 66 w 78"/>
              <a:gd name="T43" fmla="*/ 25 h 43"/>
              <a:gd name="T44" fmla="*/ 52 w 78"/>
              <a:gd name="T45" fmla="*/ 33 h 43"/>
              <a:gd name="T46" fmla="*/ 44 w 78"/>
              <a:gd name="T47" fmla="*/ 38 h 43"/>
              <a:gd name="T48" fmla="*/ 37 w 78"/>
              <a:gd name="T49" fmla="*/ 41 h 43"/>
              <a:gd name="T50" fmla="*/ 29 w 78"/>
              <a:gd name="T51" fmla="*/ 43 h 43"/>
              <a:gd name="T52" fmla="*/ 22 w 78"/>
              <a:gd name="T5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43">
                <a:moveTo>
                  <a:pt x="22" y="43"/>
                </a:moveTo>
                <a:lnTo>
                  <a:pt x="17" y="43"/>
                </a:lnTo>
                <a:lnTo>
                  <a:pt x="13" y="41"/>
                </a:lnTo>
                <a:lnTo>
                  <a:pt x="8" y="38"/>
                </a:lnTo>
                <a:lnTo>
                  <a:pt x="5" y="34"/>
                </a:lnTo>
                <a:lnTo>
                  <a:pt x="3" y="31"/>
                </a:lnTo>
                <a:lnTo>
                  <a:pt x="1" y="27"/>
                </a:lnTo>
                <a:lnTo>
                  <a:pt x="0" y="22"/>
                </a:lnTo>
                <a:lnTo>
                  <a:pt x="0" y="18"/>
                </a:lnTo>
                <a:lnTo>
                  <a:pt x="0" y="15"/>
                </a:lnTo>
                <a:lnTo>
                  <a:pt x="1" y="12"/>
                </a:lnTo>
                <a:lnTo>
                  <a:pt x="3" y="9"/>
                </a:lnTo>
                <a:lnTo>
                  <a:pt x="5" y="7"/>
                </a:lnTo>
                <a:lnTo>
                  <a:pt x="11" y="3"/>
                </a:lnTo>
                <a:lnTo>
                  <a:pt x="15" y="0"/>
                </a:lnTo>
                <a:lnTo>
                  <a:pt x="42" y="0"/>
                </a:lnTo>
                <a:lnTo>
                  <a:pt x="46" y="0"/>
                </a:lnTo>
                <a:lnTo>
                  <a:pt x="46" y="12"/>
                </a:lnTo>
                <a:lnTo>
                  <a:pt x="46" y="18"/>
                </a:lnTo>
                <a:lnTo>
                  <a:pt x="73" y="18"/>
                </a:lnTo>
                <a:lnTo>
                  <a:pt x="78" y="18"/>
                </a:lnTo>
                <a:lnTo>
                  <a:pt x="66" y="25"/>
                </a:lnTo>
                <a:lnTo>
                  <a:pt x="52" y="33"/>
                </a:lnTo>
                <a:lnTo>
                  <a:pt x="44" y="38"/>
                </a:lnTo>
                <a:lnTo>
                  <a:pt x="37" y="41"/>
                </a:lnTo>
                <a:lnTo>
                  <a:pt x="29" y="43"/>
                </a:lnTo>
                <a:lnTo>
                  <a:pt x="22" y="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3" name="Freeform 62"/>
          <p:cNvSpPr>
            <a:spLocks/>
          </p:cNvSpPr>
          <p:nvPr/>
        </p:nvSpPr>
        <p:spPr bwMode="auto">
          <a:xfrm>
            <a:off x="5655560" y="3653250"/>
            <a:ext cx="330301" cy="321993"/>
          </a:xfrm>
          <a:custGeom>
            <a:avLst/>
            <a:gdLst>
              <a:gd name="T0" fmla="*/ 10 w 319"/>
              <a:gd name="T1" fmla="*/ 258 h 310"/>
              <a:gd name="T2" fmla="*/ 1 w 319"/>
              <a:gd name="T3" fmla="*/ 246 h 310"/>
              <a:gd name="T4" fmla="*/ 31 w 319"/>
              <a:gd name="T5" fmla="*/ 199 h 310"/>
              <a:gd name="T6" fmla="*/ 22 w 319"/>
              <a:gd name="T7" fmla="*/ 196 h 310"/>
              <a:gd name="T8" fmla="*/ 25 w 319"/>
              <a:gd name="T9" fmla="*/ 185 h 310"/>
              <a:gd name="T10" fmla="*/ 48 w 319"/>
              <a:gd name="T11" fmla="*/ 164 h 310"/>
              <a:gd name="T12" fmla="*/ 66 w 319"/>
              <a:gd name="T13" fmla="*/ 137 h 310"/>
              <a:gd name="T14" fmla="*/ 90 w 319"/>
              <a:gd name="T15" fmla="*/ 86 h 310"/>
              <a:gd name="T16" fmla="*/ 120 w 319"/>
              <a:gd name="T17" fmla="*/ 33 h 310"/>
              <a:gd name="T18" fmla="*/ 143 w 319"/>
              <a:gd name="T19" fmla="*/ 6 h 310"/>
              <a:gd name="T20" fmla="*/ 154 w 319"/>
              <a:gd name="T21" fmla="*/ 1 h 310"/>
              <a:gd name="T22" fmla="*/ 164 w 319"/>
              <a:gd name="T23" fmla="*/ 2 h 310"/>
              <a:gd name="T24" fmla="*/ 171 w 319"/>
              <a:gd name="T25" fmla="*/ 12 h 310"/>
              <a:gd name="T26" fmla="*/ 170 w 319"/>
              <a:gd name="T27" fmla="*/ 29 h 310"/>
              <a:gd name="T28" fmla="*/ 159 w 319"/>
              <a:gd name="T29" fmla="*/ 53 h 310"/>
              <a:gd name="T30" fmla="*/ 136 w 319"/>
              <a:gd name="T31" fmla="*/ 84 h 310"/>
              <a:gd name="T32" fmla="*/ 124 w 319"/>
              <a:gd name="T33" fmla="*/ 118 h 310"/>
              <a:gd name="T34" fmla="*/ 151 w 319"/>
              <a:gd name="T35" fmla="*/ 105 h 310"/>
              <a:gd name="T36" fmla="*/ 173 w 319"/>
              <a:gd name="T37" fmla="*/ 110 h 310"/>
              <a:gd name="T38" fmla="*/ 171 w 319"/>
              <a:gd name="T39" fmla="*/ 125 h 310"/>
              <a:gd name="T40" fmla="*/ 198 w 319"/>
              <a:gd name="T41" fmla="*/ 140 h 310"/>
              <a:gd name="T42" fmla="*/ 219 w 319"/>
              <a:gd name="T43" fmla="*/ 141 h 310"/>
              <a:gd name="T44" fmla="*/ 251 w 319"/>
              <a:gd name="T45" fmla="*/ 143 h 310"/>
              <a:gd name="T46" fmla="*/ 271 w 319"/>
              <a:gd name="T47" fmla="*/ 152 h 310"/>
              <a:gd name="T48" fmla="*/ 268 w 319"/>
              <a:gd name="T49" fmla="*/ 197 h 310"/>
              <a:gd name="T50" fmla="*/ 285 w 319"/>
              <a:gd name="T51" fmla="*/ 199 h 310"/>
              <a:gd name="T52" fmla="*/ 276 w 319"/>
              <a:gd name="T53" fmla="*/ 209 h 310"/>
              <a:gd name="T54" fmla="*/ 272 w 319"/>
              <a:gd name="T55" fmla="*/ 217 h 310"/>
              <a:gd name="T56" fmla="*/ 288 w 319"/>
              <a:gd name="T57" fmla="*/ 244 h 310"/>
              <a:gd name="T58" fmla="*/ 297 w 319"/>
              <a:gd name="T59" fmla="*/ 242 h 310"/>
              <a:gd name="T60" fmla="*/ 308 w 319"/>
              <a:gd name="T61" fmla="*/ 239 h 310"/>
              <a:gd name="T62" fmla="*/ 313 w 319"/>
              <a:gd name="T63" fmla="*/ 253 h 310"/>
              <a:gd name="T64" fmla="*/ 318 w 319"/>
              <a:gd name="T65" fmla="*/ 264 h 310"/>
              <a:gd name="T66" fmla="*/ 316 w 319"/>
              <a:gd name="T67" fmla="*/ 285 h 310"/>
              <a:gd name="T68" fmla="*/ 307 w 319"/>
              <a:gd name="T69" fmla="*/ 302 h 310"/>
              <a:gd name="T70" fmla="*/ 292 w 319"/>
              <a:gd name="T71" fmla="*/ 310 h 310"/>
              <a:gd name="T72" fmla="*/ 281 w 319"/>
              <a:gd name="T73" fmla="*/ 305 h 310"/>
              <a:gd name="T74" fmla="*/ 275 w 319"/>
              <a:gd name="T75" fmla="*/ 290 h 310"/>
              <a:gd name="T76" fmla="*/ 258 w 319"/>
              <a:gd name="T77" fmla="*/ 286 h 310"/>
              <a:gd name="T78" fmla="*/ 255 w 319"/>
              <a:gd name="T79" fmla="*/ 282 h 310"/>
              <a:gd name="T80" fmla="*/ 252 w 319"/>
              <a:gd name="T81" fmla="*/ 261 h 310"/>
              <a:gd name="T82" fmla="*/ 245 w 319"/>
              <a:gd name="T83" fmla="*/ 240 h 310"/>
              <a:gd name="T84" fmla="*/ 215 w 319"/>
              <a:gd name="T85" fmla="*/ 277 h 310"/>
              <a:gd name="T86" fmla="*/ 194 w 319"/>
              <a:gd name="T87" fmla="*/ 286 h 310"/>
              <a:gd name="T88" fmla="*/ 185 w 319"/>
              <a:gd name="T89" fmla="*/ 277 h 310"/>
              <a:gd name="T90" fmla="*/ 194 w 319"/>
              <a:gd name="T91" fmla="*/ 269 h 310"/>
              <a:gd name="T92" fmla="*/ 202 w 319"/>
              <a:gd name="T93" fmla="*/ 259 h 310"/>
              <a:gd name="T94" fmla="*/ 170 w 319"/>
              <a:gd name="T95" fmla="*/ 262 h 310"/>
              <a:gd name="T96" fmla="*/ 159 w 319"/>
              <a:gd name="T97" fmla="*/ 258 h 310"/>
              <a:gd name="T98" fmla="*/ 147 w 319"/>
              <a:gd name="T99" fmla="*/ 255 h 310"/>
              <a:gd name="T100" fmla="*/ 120 w 319"/>
              <a:gd name="T101" fmla="*/ 259 h 310"/>
              <a:gd name="T102" fmla="*/ 99 w 319"/>
              <a:gd name="T103" fmla="*/ 256 h 310"/>
              <a:gd name="T104" fmla="*/ 83 w 319"/>
              <a:gd name="T105" fmla="*/ 249 h 310"/>
              <a:gd name="T106" fmla="*/ 61 w 319"/>
              <a:gd name="T107" fmla="*/ 248 h 310"/>
              <a:gd name="T108" fmla="*/ 40 w 319"/>
              <a:gd name="T109" fmla="*/ 253 h 310"/>
              <a:gd name="T110" fmla="*/ 23 w 319"/>
              <a:gd name="T111" fmla="*/ 259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9" h="310">
                <a:moveTo>
                  <a:pt x="15" y="259"/>
                </a:moveTo>
                <a:lnTo>
                  <a:pt x="13" y="259"/>
                </a:lnTo>
                <a:lnTo>
                  <a:pt x="10" y="258"/>
                </a:lnTo>
                <a:lnTo>
                  <a:pt x="8" y="256"/>
                </a:lnTo>
                <a:lnTo>
                  <a:pt x="4" y="252"/>
                </a:lnTo>
                <a:lnTo>
                  <a:pt x="1" y="246"/>
                </a:lnTo>
                <a:lnTo>
                  <a:pt x="0" y="240"/>
                </a:lnTo>
                <a:lnTo>
                  <a:pt x="31" y="209"/>
                </a:lnTo>
                <a:lnTo>
                  <a:pt x="31" y="199"/>
                </a:lnTo>
                <a:lnTo>
                  <a:pt x="31" y="197"/>
                </a:lnTo>
                <a:lnTo>
                  <a:pt x="26" y="197"/>
                </a:lnTo>
                <a:lnTo>
                  <a:pt x="22" y="196"/>
                </a:lnTo>
                <a:lnTo>
                  <a:pt x="18" y="194"/>
                </a:lnTo>
                <a:lnTo>
                  <a:pt x="15" y="190"/>
                </a:lnTo>
                <a:lnTo>
                  <a:pt x="25" y="185"/>
                </a:lnTo>
                <a:lnTo>
                  <a:pt x="32" y="179"/>
                </a:lnTo>
                <a:lnTo>
                  <a:pt x="41" y="172"/>
                </a:lnTo>
                <a:lnTo>
                  <a:pt x="48" y="164"/>
                </a:lnTo>
                <a:lnTo>
                  <a:pt x="54" y="155"/>
                </a:lnTo>
                <a:lnTo>
                  <a:pt x="61" y="146"/>
                </a:lnTo>
                <a:lnTo>
                  <a:pt x="66" y="137"/>
                </a:lnTo>
                <a:lnTo>
                  <a:pt x="71" y="126"/>
                </a:lnTo>
                <a:lnTo>
                  <a:pt x="81" y="105"/>
                </a:lnTo>
                <a:lnTo>
                  <a:pt x="90" y="86"/>
                </a:lnTo>
                <a:lnTo>
                  <a:pt x="99" y="67"/>
                </a:lnTo>
                <a:lnTo>
                  <a:pt x="109" y="51"/>
                </a:lnTo>
                <a:lnTo>
                  <a:pt x="120" y="33"/>
                </a:lnTo>
                <a:lnTo>
                  <a:pt x="130" y="16"/>
                </a:lnTo>
                <a:lnTo>
                  <a:pt x="135" y="10"/>
                </a:lnTo>
                <a:lnTo>
                  <a:pt x="143" y="6"/>
                </a:lnTo>
                <a:lnTo>
                  <a:pt x="146" y="4"/>
                </a:lnTo>
                <a:lnTo>
                  <a:pt x="150" y="1"/>
                </a:lnTo>
                <a:lnTo>
                  <a:pt x="154" y="1"/>
                </a:lnTo>
                <a:lnTo>
                  <a:pt x="159" y="0"/>
                </a:lnTo>
                <a:lnTo>
                  <a:pt x="162" y="1"/>
                </a:lnTo>
                <a:lnTo>
                  <a:pt x="164" y="2"/>
                </a:lnTo>
                <a:lnTo>
                  <a:pt x="166" y="5"/>
                </a:lnTo>
                <a:lnTo>
                  <a:pt x="169" y="7"/>
                </a:lnTo>
                <a:lnTo>
                  <a:pt x="171" y="12"/>
                </a:lnTo>
                <a:lnTo>
                  <a:pt x="171" y="16"/>
                </a:lnTo>
                <a:lnTo>
                  <a:pt x="171" y="23"/>
                </a:lnTo>
                <a:lnTo>
                  <a:pt x="170" y="29"/>
                </a:lnTo>
                <a:lnTo>
                  <a:pt x="167" y="36"/>
                </a:lnTo>
                <a:lnTo>
                  <a:pt x="165" y="41"/>
                </a:lnTo>
                <a:lnTo>
                  <a:pt x="159" y="53"/>
                </a:lnTo>
                <a:lnTo>
                  <a:pt x="152" y="63"/>
                </a:lnTo>
                <a:lnTo>
                  <a:pt x="144" y="74"/>
                </a:lnTo>
                <a:lnTo>
                  <a:pt x="136" y="84"/>
                </a:lnTo>
                <a:lnTo>
                  <a:pt x="130" y="93"/>
                </a:lnTo>
                <a:lnTo>
                  <a:pt x="124" y="105"/>
                </a:lnTo>
                <a:lnTo>
                  <a:pt x="124" y="118"/>
                </a:lnTo>
                <a:lnTo>
                  <a:pt x="124" y="120"/>
                </a:lnTo>
                <a:lnTo>
                  <a:pt x="139" y="111"/>
                </a:lnTo>
                <a:lnTo>
                  <a:pt x="151" y="105"/>
                </a:lnTo>
                <a:lnTo>
                  <a:pt x="160" y="105"/>
                </a:lnTo>
                <a:lnTo>
                  <a:pt x="166" y="107"/>
                </a:lnTo>
                <a:lnTo>
                  <a:pt x="173" y="110"/>
                </a:lnTo>
                <a:lnTo>
                  <a:pt x="178" y="113"/>
                </a:lnTo>
                <a:lnTo>
                  <a:pt x="172" y="123"/>
                </a:lnTo>
                <a:lnTo>
                  <a:pt x="171" y="125"/>
                </a:lnTo>
                <a:lnTo>
                  <a:pt x="171" y="138"/>
                </a:lnTo>
                <a:lnTo>
                  <a:pt x="171" y="140"/>
                </a:lnTo>
                <a:lnTo>
                  <a:pt x="198" y="140"/>
                </a:lnTo>
                <a:lnTo>
                  <a:pt x="202" y="140"/>
                </a:lnTo>
                <a:lnTo>
                  <a:pt x="202" y="147"/>
                </a:lnTo>
                <a:lnTo>
                  <a:pt x="219" y="141"/>
                </a:lnTo>
                <a:lnTo>
                  <a:pt x="221" y="140"/>
                </a:lnTo>
                <a:lnTo>
                  <a:pt x="237" y="142"/>
                </a:lnTo>
                <a:lnTo>
                  <a:pt x="251" y="143"/>
                </a:lnTo>
                <a:lnTo>
                  <a:pt x="264" y="142"/>
                </a:lnTo>
                <a:lnTo>
                  <a:pt x="272" y="140"/>
                </a:lnTo>
                <a:lnTo>
                  <a:pt x="271" y="152"/>
                </a:lnTo>
                <a:lnTo>
                  <a:pt x="270" y="165"/>
                </a:lnTo>
                <a:lnTo>
                  <a:pt x="269" y="179"/>
                </a:lnTo>
                <a:lnTo>
                  <a:pt x="268" y="197"/>
                </a:lnTo>
                <a:lnTo>
                  <a:pt x="287" y="190"/>
                </a:lnTo>
                <a:lnTo>
                  <a:pt x="287" y="195"/>
                </a:lnTo>
                <a:lnTo>
                  <a:pt x="285" y="199"/>
                </a:lnTo>
                <a:lnTo>
                  <a:pt x="283" y="204"/>
                </a:lnTo>
                <a:lnTo>
                  <a:pt x="280" y="206"/>
                </a:lnTo>
                <a:lnTo>
                  <a:pt x="276" y="209"/>
                </a:lnTo>
                <a:lnTo>
                  <a:pt x="274" y="211"/>
                </a:lnTo>
                <a:lnTo>
                  <a:pt x="272" y="214"/>
                </a:lnTo>
                <a:lnTo>
                  <a:pt x="272" y="217"/>
                </a:lnTo>
                <a:lnTo>
                  <a:pt x="278" y="229"/>
                </a:lnTo>
                <a:lnTo>
                  <a:pt x="284" y="244"/>
                </a:lnTo>
                <a:lnTo>
                  <a:pt x="288" y="244"/>
                </a:lnTo>
                <a:lnTo>
                  <a:pt x="293" y="244"/>
                </a:lnTo>
                <a:lnTo>
                  <a:pt x="295" y="243"/>
                </a:lnTo>
                <a:lnTo>
                  <a:pt x="297" y="242"/>
                </a:lnTo>
                <a:lnTo>
                  <a:pt x="300" y="237"/>
                </a:lnTo>
                <a:lnTo>
                  <a:pt x="307" y="232"/>
                </a:lnTo>
                <a:lnTo>
                  <a:pt x="308" y="239"/>
                </a:lnTo>
                <a:lnTo>
                  <a:pt x="309" y="246"/>
                </a:lnTo>
                <a:lnTo>
                  <a:pt x="311" y="250"/>
                </a:lnTo>
                <a:lnTo>
                  <a:pt x="313" y="253"/>
                </a:lnTo>
                <a:lnTo>
                  <a:pt x="315" y="257"/>
                </a:lnTo>
                <a:lnTo>
                  <a:pt x="316" y="260"/>
                </a:lnTo>
                <a:lnTo>
                  <a:pt x="318" y="264"/>
                </a:lnTo>
                <a:lnTo>
                  <a:pt x="319" y="271"/>
                </a:lnTo>
                <a:lnTo>
                  <a:pt x="318" y="278"/>
                </a:lnTo>
                <a:lnTo>
                  <a:pt x="316" y="285"/>
                </a:lnTo>
                <a:lnTo>
                  <a:pt x="314" y="291"/>
                </a:lnTo>
                <a:lnTo>
                  <a:pt x="311" y="298"/>
                </a:lnTo>
                <a:lnTo>
                  <a:pt x="307" y="302"/>
                </a:lnTo>
                <a:lnTo>
                  <a:pt x="302" y="306"/>
                </a:lnTo>
                <a:lnTo>
                  <a:pt x="297" y="309"/>
                </a:lnTo>
                <a:lnTo>
                  <a:pt x="292" y="310"/>
                </a:lnTo>
                <a:lnTo>
                  <a:pt x="287" y="309"/>
                </a:lnTo>
                <a:lnTo>
                  <a:pt x="284" y="308"/>
                </a:lnTo>
                <a:lnTo>
                  <a:pt x="281" y="305"/>
                </a:lnTo>
                <a:lnTo>
                  <a:pt x="280" y="303"/>
                </a:lnTo>
                <a:lnTo>
                  <a:pt x="276" y="297"/>
                </a:lnTo>
                <a:lnTo>
                  <a:pt x="275" y="290"/>
                </a:lnTo>
                <a:lnTo>
                  <a:pt x="268" y="288"/>
                </a:lnTo>
                <a:lnTo>
                  <a:pt x="260" y="286"/>
                </a:lnTo>
                <a:lnTo>
                  <a:pt x="258" y="286"/>
                </a:lnTo>
                <a:lnTo>
                  <a:pt x="257" y="285"/>
                </a:lnTo>
                <a:lnTo>
                  <a:pt x="256" y="284"/>
                </a:lnTo>
                <a:lnTo>
                  <a:pt x="255" y="282"/>
                </a:lnTo>
                <a:lnTo>
                  <a:pt x="254" y="276"/>
                </a:lnTo>
                <a:lnTo>
                  <a:pt x="253" y="269"/>
                </a:lnTo>
                <a:lnTo>
                  <a:pt x="252" y="261"/>
                </a:lnTo>
                <a:lnTo>
                  <a:pt x="251" y="253"/>
                </a:lnTo>
                <a:lnTo>
                  <a:pt x="248" y="247"/>
                </a:lnTo>
                <a:lnTo>
                  <a:pt x="245" y="240"/>
                </a:lnTo>
                <a:lnTo>
                  <a:pt x="233" y="256"/>
                </a:lnTo>
                <a:lnTo>
                  <a:pt x="221" y="271"/>
                </a:lnTo>
                <a:lnTo>
                  <a:pt x="215" y="277"/>
                </a:lnTo>
                <a:lnTo>
                  <a:pt x="208" y="282"/>
                </a:lnTo>
                <a:lnTo>
                  <a:pt x="201" y="285"/>
                </a:lnTo>
                <a:lnTo>
                  <a:pt x="194" y="286"/>
                </a:lnTo>
                <a:lnTo>
                  <a:pt x="183" y="286"/>
                </a:lnTo>
                <a:lnTo>
                  <a:pt x="184" y="282"/>
                </a:lnTo>
                <a:lnTo>
                  <a:pt x="185" y="277"/>
                </a:lnTo>
                <a:lnTo>
                  <a:pt x="188" y="274"/>
                </a:lnTo>
                <a:lnTo>
                  <a:pt x="191" y="272"/>
                </a:lnTo>
                <a:lnTo>
                  <a:pt x="194" y="269"/>
                </a:lnTo>
                <a:lnTo>
                  <a:pt x="198" y="266"/>
                </a:lnTo>
                <a:lnTo>
                  <a:pt x="200" y="263"/>
                </a:lnTo>
                <a:lnTo>
                  <a:pt x="202" y="259"/>
                </a:lnTo>
                <a:lnTo>
                  <a:pt x="189" y="261"/>
                </a:lnTo>
                <a:lnTo>
                  <a:pt x="176" y="263"/>
                </a:lnTo>
                <a:lnTo>
                  <a:pt x="170" y="262"/>
                </a:lnTo>
                <a:lnTo>
                  <a:pt x="164" y="261"/>
                </a:lnTo>
                <a:lnTo>
                  <a:pt x="161" y="260"/>
                </a:lnTo>
                <a:lnTo>
                  <a:pt x="159" y="258"/>
                </a:lnTo>
                <a:lnTo>
                  <a:pt x="157" y="255"/>
                </a:lnTo>
                <a:lnTo>
                  <a:pt x="156" y="251"/>
                </a:lnTo>
                <a:lnTo>
                  <a:pt x="147" y="255"/>
                </a:lnTo>
                <a:lnTo>
                  <a:pt x="138" y="257"/>
                </a:lnTo>
                <a:lnTo>
                  <a:pt x="130" y="259"/>
                </a:lnTo>
                <a:lnTo>
                  <a:pt x="120" y="259"/>
                </a:lnTo>
                <a:lnTo>
                  <a:pt x="112" y="259"/>
                </a:lnTo>
                <a:lnTo>
                  <a:pt x="106" y="258"/>
                </a:lnTo>
                <a:lnTo>
                  <a:pt x="99" y="256"/>
                </a:lnTo>
                <a:lnTo>
                  <a:pt x="94" y="253"/>
                </a:lnTo>
                <a:lnTo>
                  <a:pt x="89" y="251"/>
                </a:lnTo>
                <a:lnTo>
                  <a:pt x="83" y="249"/>
                </a:lnTo>
                <a:lnTo>
                  <a:pt x="77" y="248"/>
                </a:lnTo>
                <a:lnTo>
                  <a:pt x="70" y="248"/>
                </a:lnTo>
                <a:lnTo>
                  <a:pt x="61" y="248"/>
                </a:lnTo>
                <a:lnTo>
                  <a:pt x="53" y="249"/>
                </a:lnTo>
                <a:lnTo>
                  <a:pt x="45" y="251"/>
                </a:lnTo>
                <a:lnTo>
                  <a:pt x="40" y="253"/>
                </a:lnTo>
                <a:lnTo>
                  <a:pt x="35" y="256"/>
                </a:lnTo>
                <a:lnTo>
                  <a:pt x="28" y="258"/>
                </a:lnTo>
                <a:lnTo>
                  <a:pt x="23" y="259"/>
                </a:lnTo>
                <a:lnTo>
                  <a:pt x="15" y="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59" name="Freeform 63"/>
          <p:cNvSpPr>
            <a:spLocks/>
          </p:cNvSpPr>
          <p:nvPr/>
        </p:nvSpPr>
        <p:spPr bwMode="auto">
          <a:xfrm>
            <a:off x="2741011" y="4818655"/>
            <a:ext cx="2019203" cy="1352368"/>
          </a:xfrm>
          <a:custGeom>
            <a:avLst/>
            <a:gdLst>
              <a:gd name="T0" fmla="*/ 950 w 1946"/>
              <a:gd name="T1" fmla="*/ 532 h 1304"/>
              <a:gd name="T2" fmla="*/ 965 w 1946"/>
              <a:gd name="T3" fmla="*/ 594 h 1304"/>
              <a:gd name="T4" fmla="*/ 1007 w 1946"/>
              <a:gd name="T5" fmla="*/ 668 h 1304"/>
              <a:gd name="T6" fmla="*/ 1124 w 1946"/>
              <a:gd name="T7" fmla="*/ 758 h 1304"/>
              <a:gd name="T8" fmla="*/ 1227 w 1946"/>
              <a:gd name="T9" fmla="*/ 742 h 1304"/>
              <a:gd name="T10" fmla="*/ 1276 w 1946"/>
              <a:gd name="T11" fmla="*/ 697 h 1304"/>
              <a:gd name="T12" fmla="*/ 1317 w 1946"/>
              <a:gd name="T13" fmla="*/ 609 h 1304"/>
              <a:gd name="T14" fmla="*/ 1430 w 1946"/>
              <a:gd name="T15" fmla="*/ 588 h 1304"/>
              <a:gd name="T16" fmla="*/ 1453 w 1946"/>
              <a:gd name="T17" fmla="*/ 660 h 1304"/>
              <a:gd name="T18" fmla="*/ 1424 w 1946"/>
              <a:gd name="T19" fmla="*/ 752 h 1304"/>
              <a:gd name="T20" fmla="*/ 1398 w 1946"/>
              <a:gd name="T21" fmla="*/ 841 h 1304"/>
              <a:gd name="T22" fmla="*/ 1402 w 1946"/>
              <a:gd name="T23" fmla="*/ 883 h 1304"/>
              <a:gd name="T24" fmla="*/ 1583 w 1946"/>
              <a:gd name="T25" fmla="*/ 874 h 1304"/>
              <a:gd name="T26" fmla="*/ 1641 w 1946"/>
              <a:gd name="T27" fmla="*/ 971 h 1304"/>
              <a:gd name="T28" fmla="*/ 1636 w 1946"/>
              <a:gd name="T29" fmla="*/ 1133 h 1304"/>
              <a:gd name="T30" fmla="*/ 1725 w 1946"/>
              <a:gd name="T31" fmla="*/ 1214 h 1304"/>
              <a:gd name="T32" fmla="*/ 1810 w 1946"/>
              <a:gd name="T33" fmla="*/ 1196 h 1304"/>
              <a:gd name="T34" fmla="*/ 1905 w 1946"/>
              <a:gd name="T35" fmla="*/ 1204 h 1304"/>
              <a:gd name="T36" fmla="*/ 1878 w 1946"/>
              <a:gd name="T37" fmla="*/ 1237 h 1304"/>
              <a:gd name="T38" fmla="*/ 1799 w 1946"/>
              <a:gd name="T39" fmla="*/ 1253 h 1304"/>
              <a:gd name="T40" fmla="*/ 1800 w 1946"/>
              <a:gd name="T41" fmla="*/ 1295 h 1304"/>
              <a:gd name="T42" fmla="*/ 1746 w 1946"/>
              <a:gd name="T43" fmla="*/ 1286 h 1304"/>
              <a:gd name="T44" fmla="*/ 1648 w 1946"/>
              <a:gd name="T45" fmla="*/ 1241 h 1304"/>
              <a:gd name="T46" fmla="*/ 1565 w 1946"/>
              <a:gd name="T47" fmla="*/ 1170 h 1304"/>
              <a:gd name="T48" fmla="*/ 1535 w 1946"/>
              <a:gd name="T49" fmla="*/ 1152 h 1304"/>
              <a:gd name="T50" fmla="*/ 1489 w 1946"/>
              <a:gd name="T51" fmla="*/ 1066 h 1304"/>
              <a:gd name="T52" fmla="*/ 1391 w 1946"/>
              <a:gd name="T53" fmla="*/ 1009 h 1304"/>
              <a:gd name="T54" fmla="*/ 1263 w 1946"/>
              <a:gd name="T55" fmla="*/ 967 h 1304"/>
              <a:gd name="T56" fmla="*/ 1158 w 1946"/>
              <a:gd name="T57" fmla="*/ 886 h 1304"/>
              <a:gd name="T58" fmla="*/ 1078 w 1946"/>
              <a:gd name="T59" fmla="*/ 858 h 1304"/>
              <a:gd name="T60" fmla="*/ 1017 w 1946"/>
              <a:gd name="T61" fmla="*/ 890 h 1304"/>
              <a:gd name="T62" fmla="*/ 950 w 1946"/>
              <a:gd name="T63" fmla="*/ 872 h 1304"/>
              <a:gd name="T64" fmla="*/ 823 w 1946"/>
              <a:gd name="T65" fmla="*/ 821 h 1304"/>
              <a:gd name="T66" fmla="*/ 753 w 1946"/>
              <a:gd name="T67" fmla="*/ 783 h 1304"/>
              <a:gd name="T68" fmla="*/ 620 w 1946"/>
              <a:gd name="T69" fmla="*/ 721 h 1304"/>
              <a:gd name="T70" fmla="*/ 573 w 1946"/>
              <a:gd name="T71" fmla="*/ 675 h 1304"/>
              <a:gd name="T72" fmla="*/ 591 w 1946"/>
              <a:gd name="T73" fmla="*/ 609 h 1304"/>
              <a:gd name="T74" fmla="*/ 521 w 1946"/>
              <a:gd name="T75" fmla="*/ 495 h 1304"/>
              <a:gd name="T76" fmla="*/ 389 w 1946"/>
              <a:gd name="T77" fmla="*/ 372 h 1304"/>
              <a:gd name="T78" fmla="*/ 346 w 1946"/>
              <a:gd name="T79" fmla="*/ 305 h 1304"/>
              <a:gd name="T80" fmla="*/ 301 w 1946"/>
              <a:gd name="T81" fmla="*/ 261 h 1304"/>
              <a:gd name="T82" fmla="*/ 225 w 1946"/>
              <a:gd name="T83" fmla="*/ 160 h 1304"/>
              <a:gd name="T84" fmla="*/ 192 w 1946"/>
              <a:gd name="T85" fmla="*/ 87 h 1304"/>
              <a:gd name="T86" fmla="*/ 107 w 1946"/>
              <a:gd name="T87" fmla="*/ 63 h 1304"/>
              <a:gd name="T88" fmla="*/ 157 w 1946"/>
              <a:gd name="T89" fmla="*/ 180 h 1304"/>
              <a:gd name="T90" fmla="*/ 225 w 1946"/>
              <a:gd name="T91" fmla="*/ 274 h 1304"/>
              <a:gd name="T92" fmla="*/ 311 w 1946"/>
              <a:gd name="T93" fmla="*/ 440 h 1304"/>
              <a:gd name="T94" fmla="*/ 360 w 1946"/>
              <a:gd name="T95" fmla="*/ 476 h 1304"/>
              <a:gd name="T96" fmla="*/ 353 w 1946"/>
              <a:gd name="T97" fmla="*/ 520 h 1304"/>
              <a:gd name="T98" fmla="*/ 295 w 1946"/>
              <a:gd name="T99" fmla="*/ 469 h 1304"/>
              <a:gd name="T100" fmla="*/ 238 w 1946"/>
              <a:gd name="T101" fmla="*/ 364 h 1304"/>
              <a:gd name="T102" fmla="*/ 129 w 1946"/>
              <a:gd name="T103" fmla="*/ 287 h 1304"/>
              <a:gd name="T104" fmla="*/ 146 w 1946"/>
              <a:gd name="T105" fmla="*/ 252 h 1304"/>
              <a:gd name="T106" fmla="*/ 63 w 1946"/>
              <a:gd name="T107" fmla="*/ 157 h 1304"/>
              <a:gd name="T108" fmla="*/ 4 w 1946"/>
              <a:gd name="T109" fmla="*/ 25 h 1304"/>
              <a:gd name="T110" fmla="*/ 271 w 1946"/>
              <a:gd name="T111" fmla="*/ 54 h 1304"/>
              <a:gd name="T112" fmla="*/ 463 w 1946"/>
              <a:gd name="T113" fmla="*/ 39 h 1304"/>
              <a:gd name="T114" fmla="*/ 577 w 1946"/>
              <a:gd name="T115" fmla="*/ 95 h 1304"/>
              <a:gd name="T116" fmla="*/ 658 w 1946"/>
              <a:gd name="T117" fmla="*/ 193 h 1304"/>
              <a:gd name="T118" fmla="*/ 714 w 1946"/>
              <a:gd name="T119" fmla="*/ 148 h 1304"/>
              <a:gd name="T120" fmla="*/ 795 w 1946"/>
              <a:gd name="T121" fmla="*/ 176 h 1304"/>
              <a:gd name="T122" fmla="*/ 892 w 1946"/>
              <a:gd name="T123" fmla="*/ 332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46" h="1304">
                <a:moveTo>
                  <a:pt x="958" y="351"/>
                </a:moveTo>
                <a:lnTo>
                  <a:pt x="963" y="366"/>
                </a:lnTo>
                <a:lnTo>
                  <a:pt x="965" y="378"/>
                </a:lnTo>
                <a:lnTo>
                  <a:pt x="964" y="388"/>
                </a:lnTo>
                <a:lnTo>
                  <a:pt x="963" y="398"/>
                </a:lnTo>
                <a:lnTo>
                  <a:pt x="961" y="407"/>
                </a:lnTo>
                <a:lnTo>
                  <a:pt x="959" y="414"/>
                </a:lnTo>
                <a:lnTo>
                  <a:pt x="953" y="430"/>
                </a:lnTo>
                <a:lnTo>
                  <a:pt x="950" y="448"/>
                </a:lnTo>
                <a:lnTo>
                  <a:pt x="950" y="503"/>
                </a:lnTo>
                <a:lnTo>
                  <a:pt x="950" y="532"/>
                </a:lnTo>
                <a:lnTo>
                  <a:pt x="950" y="542"/>
                </a:lnTo>
                <a:lnTo>
                  <a:pt x="950" y="544"/>
                </a:lnTo>
                <a:lnTo>
                  <a:pt x="949" y="549"/>
                </a:lnTo>
                <a:lnTo>
                  <a:pt x="949" y="553"/>
                </a:lnTo>
                <a:lnTo>
                  <a:pt x="950" y="558"/>
                </a:lnTo>
                <a:lnTo>
                  <a:pt x="952" y="563"/>
                </a:lnTo>
                <a:lnTo>
                  <a:pt x="958" y="571"/>
                </a:lnTo>
                <a:lnTo>
                  <a:pt x="961" y="579"/>
                </a:lnTo>
                <a:lnTo>
                  <a:pt x="963" y="584"/>
                </a:lnTo>
                <a:lnTo>
                  <a:pt x="964" y="589"/>
                </a:lnTo>
                <a:lnTo>
                  <a:pt x="965" y="594"/>
                </a:lnTo>
                <a:lnTo>
                  <a:pt x="965" y="598"/>
                </a:lnTo>
                <a:lnTo>
                  <a:pt x="965" y="603"/>
                </a:lnTo>
                <a:lnTo>
                  <a:pt x="965" y="607"/>
                </a:lnTo>
                <a:lnTo>
                  <a:pt x="966" y="611"/>
                </a:lnTo>
                <a:lnTo>
                  <a:pt x="969" y="617"/>
                </a:lnTo>
                <a:lnTo>
                  <a:pt x="972" y="623"/>
                </a:lnTo>
                <a:lnTo>
                  <a:pt x="975" y="630"/>
                </a:lnTo>
                <a:lnTo>
                  <a:pt x="979" y="637"/>
                </a:lnTo>
                <a:lnTo>
                  <a:pt x="986" y="644"/>
                </a:lnTo>
                <a:lnTo>
                  <a:pt x="998" y="657"/>
                </a:lnTo>
                <a:lnTo>
                  <a:pt x="1007" y="668"/>
                </a:lnTo>
                <a:lnTo>
                  <a:pt x="1026" y="689"/>
                </a:lnTo>
                <a:lnTo>
                  <a:pt x="1041" y="710"/>
                </a:lnTo>
                <a:lnTo>
                  <a:pt x="1048" y="718"/>
                </a:lnTo>
                <a:lnTo>
                  <a:pt x="1057" y="727"/>
                </a:lnTo>
                <a:lnTo>
                  <a:pt x="1064" y="730"/>
                </a:lnTo>
                <a:lnTo>
                  <a:pt x="1069" y="735"/>
                </a:lnTo>
                <a:lnTo>
                  <a:pt x="1077" y="738"/>
                </a:lnTo>
                <a:lnTo>
                  <a:pt x="1085" y="741"/>
                </a:lnTo>
                <a:lnTo>
                  <a:pt x="1100" y="752"/>
                </a:lnTo>
                <a:lnTo>
                  <a:pt x="1112" y="760"/>
                </a:lnTo>
                <a:lnTo>
                  <a:pt x="1124" y="758"/>
                </a:lnTo>
                <a:lnTo>
                  <a:pt x="1137" y="756"/>
                </a:lnTo>
                <a:lnTo>
                  <a:pt x="1148" y="753"/>
                </a:lnTo>
                <a:lnTo>
                  <a:pt x="1160" y="749"/>
                </a:lnTo>
                <a:lnTo>
                  <a:pt x="1170" y="744"/>
                </a:lnTo>
                <a:lnTo>
                  <a:pt x="1182" y="740"/>
                </a:lnTo>
                <a:lnTo>
                  <a:pt x="1193" y="738"/>
                </a:lnTo>
                <a:lnTo>
                  <a:pt x="1204" y="737"/>
                </a:lnTo>
                <a:lnTo>
                  <a:pt x="1211" y="737"/>
                </a:lnTo>
                <a:lnTo>
                  <a:pt x="1217" y="739"/>
                </a:lnTo>
                <a:lnTo>
                  <a:pt x="1222" y="740"/>
                </a:lnTo>
                <a:lnTo>
                  <a:pt x="1227" y="742"/>
                </a:lnTo>
                <a:lnTo>
                  <a:pt x="1233" y="747"/>
                </a:lnTo>
                <a:lnTo>
                  <a:pt x="1240" y="749"/>
                </a:lnTo>
                <a:lnTo>
                  <a:pt x="1244" y="748"/>
                </a:lnTo>
                <a:lnTo>
                  <a:pt x="1248" y="744"/>
                </a:lnTo>
                <a:lnTo>
                  <a:pt x="1251" y="741"/>
                </a:lnTo>
                <a:lnTo>
                  <a:pt x="1255" y="736"/>
                </a:lnTo>
                <a:lnTo>
                  <a:pt x="1260" y="727"/>
                </a:lnTo>
                <a:lnTo>
                  <a:pt x="1262" y="722"/>
                </a:lnTo>
                <a:lnTo>
                  <a:pt x="1267" y="713"/>
                </a:lnTo>
                <a:lnTo>
                  <a:pt x="1271" y="704"/>
                </a:lnTo>
                <a:lnTo>
                  <a:pt x="1276" y="697"/>
                </a:lnTo>
                <a:lnTo>
                  <a:pt x="1283" y="688"/>
                </a:lnTo>
                <a:lnTo>
                  <a:pt x="1288" y="680"/>
                </a:lnTo>
                <a:lnTo>
                  <a:pt x="1292" y="671"/>
                </a:lnTo>
                <a:lnTo>
                  <a:pt x="1296" y="662"/>
                </a:lnTo>
                <a:lnTo>
                  <a:pt x="1297" y="652"/>
                </a:lnTo>
                <a:lnTo>
                  <a:pt x="1298" y="643"/>
                </a:lnTo>
                <a:lnTo>
                  <a:pt x="1300" y="635"/>
                </a:lnTo>
                <a:lnTo>
                  <a:pt x="1303" y="628"/>
                </a:lnTo>
                <a:lnTo>
                  <a:pt x="1307" y="621"/>
                </a:lnTo>
                <a:lnTo>
                  <a:pt x="1312" y="615"/>
                </a:lnTo>
                <a:lnTo>
                  <a:pt x="1317" y="609"/>
                </a:lnTo>
                <a:lnTo>
                  <a:pt x="1325" y="605"/>
                </a:lnTo>
                <a:lnTo>
                  <a:pt x="1331" y="601"/>
                </a:lnTo>
                <a:lnTo>
                  <a:pt x="1340" y="597"/>
                </a:lnTo>
                <a:lnTo>
                  <a:pt x="1348" y="594"/>
                </a:lnTo>
                <a:lnTo>
                  <a:pt x="1356" y="592"/>
                </a:lnTo>
                <a:lnTo>
                  <a:pt x="1366" y="590"/>
                </a:lnTo>
                <a:lnTo>
                  <a:pt x="1383" y="588"/>
                </a:lnTo>
                <a:lnTo>
                  <a:pt x="1402" y="586"/>
                </a:lnTo>
                <a:lnTo>
                  <a:pt x="1412" y="586"/>
                </a:lnTo>
                <a:lnTo>
                  <a:pt x="1422" y="586"/>
                </a:lnTo>
                <a:lnTo>
                  <a:pt x="1430" y="588"/>
                </a:lnTo>
                <a:lnTo>
                  <a:pt x="1436" y="590"/>
                </a:lnTo>
                <a:lnTo>
                  <a:pt x="1443" y="592"/>
                </a:lnTo>
                <a:lnTo>
                  <a:pt x="1452" y="594"/>
                </a:lnTo>
                <a:lnTo>
                  <a:pt x="1464" y="594"/>
                </a:lnTo>
                <a:lnTo>
                  <a:pt x="1475" y="594"/>
                </a:lnTo>
                <a:lnTo>
                  <a:pt x="1475" y="609"/>
                </a:lnTo>
                <a:lnTo>
                  <a:pt x="1474" y="619"/>
                </a:lnTo>
                <a:lnTo>
                  <a:pt x="1470" y="629"/>
                </a:lnTo>
                <a:lnTo>
                  <a:pt x="1465" y="638"/>
                </a:lnTo>
                <a:lnTo>
                  <a:pt x="1459" y="649"/>
                </a:lnTo>
                <a:lnTo>
                  <a:pt x="1453" y="660"/>
                </a:lnTo>
                <a:lnTo>
                  <a:pt x="1449" y="671"/>
                </a:lnTo>
                <a:lnTo>
                  <a:pt x="1447" y="677"/>
                </a:lnTo>
                <a:lnTo>
                  <a:pt x="1445" y="683"/>
                </a:lnTo>
                <a:lnTo>
                  <a:pt x="1444" y="688"/>
                </a:lnTo>
                <a:lnTo>
                  <a:pt x="1444" y="695"/>
                </a:lnTo>
                <a:lnTo>
                  <a:pt x="1444" y="705"/>
                </a:lnTo>
                <a:lnTo>
                  <a:pt x="1443" y="714"/>
                </a:lnTo>
                <a:lnTo>
                  <a:pt x="1440" y="722"/>
                </a:lnTo>
                <a:lnTo>
                  <a:pt x="1438" y="729"/>
                </a:lnTo>
                <a:lnTo>
                  <a:pt x="1433" y="741"/>
                </a:lnTo>
                <a:lnTo>
                  <a:pt x="1424" y="752"/>
                </a:lnTo>
                <a:lnTo>
                  <a:pt x="1424" y="741"/>
                </a:lnTo>
                <a:lnTo>
                  <a:pt x="1418" y="741"/>
                </a:lnTo>
                <a:lnTo>
                  <a:pt x="1409" y="741"/>
                </a:lnTo>
                <a:lnTo>
                  <a:pt x="1409" y="758"/>
                </a:lnTo>
                <a:lnTo>
                  <a:pt x="1409" y="780"/>
                </a:lnTo>
                <a:lnTo>
                  <a:pt x="1409" y="802"/>
                </a:lnTo>
                <a:lnTo>
                  <a:pt x="1409" y="821"/>
                </a:lnTo>
                <a:lnTo>
                  <a:pt x="1408" y="827"/>
                </a:lnTo>
                <a:lnTo>
                  <a:pt x="1406" y="832"/>
                </a:lnTo>
                <a:lnTo>
                  <a:pt x="1403" y="836"/>
                </a:lnTo>
                <a:lnTo>
                  <a:pt x="1398" y="841"/>
                </a:lnTo>
                <a:lnTo>
                  <a:pt x="1387" y="848"/>
                </a:lnTo>
                <a:lnTo>
                  <a:pt x="1378" y="856"/>
                </a:lnTo>
                <a:lnTo>
                  <a:pt x="1378" y="865"/>
                </a:lnTo>
                <a:lnTo>
                  <a:pt x="1379" y="868"/>
                </a:lnTo>
                <a:lnTo>
                  <a:pt x="1380" y="872"/>
                </a:lnTo>
                <a:lnTo>
                  <a:pt x="1382" y="875"/>
                </a:lnTo>
                <a:lnTo>
                  <a:pt x="1385" y="879"/>
                </a:lnTo>
                <a:lnTo>
                  <a:pt x="1389" y="881"/>
                </a:lnTo>
                <a:lnTo>
                  <a:pt x="1393" y="882"/>
                </a:lnTo>
                <a:lnTo>
                  <a:pt x="1397" y="883"/>
                </a:lnTo>
                <a:lnTo>
                  <a:pt x="1402" y="883"/>
                </a:lnTo>
                <a:lnTo>
                  <a:pt x="1421" y="883"/>
                </a:lnTo>
                <a:lnTo>
                  <a:pt x="1440" y="882"/>
                </a:lnTo>
                <a:lnTo>
                  <a:pt x="1460" y="880"/>
                </a:lnTo>
                <a:lnTo>
                  <a:pt x="1479" y="878"/>
                </a:lnTo>
                <a:lnTo>
                  <a:pt x="1499" y="875"/>
                </a:lnTo>
                <a:lnTo>
                  <a:pt x="1519" y="873"/>
                </a:lnTo>
                <a:lnTo>
                  <a:pt x="1541" y="872"/>
                </a:lnTo>
                <a:lnTo>
                  <a:pt x="1563" y="872"/>
                </a:lnTo>
                <a:lnTo>
                  <a:pt x="1570" y="872"/>
                </a:lnTo>
                <a:lnTo>
                  <a:pt x="1576" y="873"/>
                </a:lnTo>
                <a:lnTo>
                  <a:pt x="1583" y="874"/>
                </a:lnTo>
                <a:lnTo>
                  <a:pt x="1588" y="876"/>
                </a:lnTo>
                <a:lnTo>
                  <a:pt x="1598" y="882"/>
                </a:lnTo>
                <a:lnTo>
                  <a:pt x="1607" y="888"/>
                </a:lnTo>
                <a:lnTo>
                  <a:pt x="1615" y="895"/>
                </a:lnTo>
                <a:lnTo>
                  <a:pt x="1624" y="901"/>
                </a:lnTo>
                <a:lnTo>
                  <a:pt x="1634" y="907"/>
                </a:lnTo>
                <a:lnTo>
                  <a:pt x="1644" y="910"/>
                </a:lnTo>
                <a:lnTo>
                  <a:pt x="1644" y="922"/>
                </a:lnTo>
                <a:lnTo>
                  <a:pt x="1644" y="934"/>
                </a:lnTo>
                <a:lnTo>
                  <a:pt x="1643" y="949"/>
                </a:lnTo>
                <a:lnTo>
                  <a:pt x="1641" y="971"/>
                </a:lnTo>
                <a:lnTo>
                  <a:pt x="1640" y="981"/>
                </a:lnTo>
                <a:lnTo>
                  <a:pt x="1638" y="992"/>
                </a:lnTo>
                <a:lnTo>
                  <a:pt x="1636" y="1002"/>
                </a:lnTo>
                <a:lnTo>
                  <a:pt x="1633" y="1011"/>
                </a:lnTo>
                <a:lnTo>
                  <a:pt x="1633" y="1039"/>
                </a:lnTo>
                <a:lnTo>
                  <a:pt x="1633" y="1066"/>
                </a:lnTo>
                <a:lnTo>
                  <a:pt x="1633" y="1091"/>
                </a:lnTo>
                <a:lnTo>
                  <a:pt x="1633" y="1114"/>
                </a:lnTo>
                <a:lnTo>
                  <a:pt x="1634" y="1121"/>
                </a:lnTo>
                <a:lnTo>
                  <a:pt x="1635" y="1127"/>
                </a:lnTo>
                <a:lnTo>
                  <a:pt x="1636" y="1133"/>
                </a:lnTo>
                <a:lnTo>
                  <a:pt x="1639" y="1137"/>
                </a:lnTo>
                <a:lnTo>
                  <a:pt x="1646" y="1147"/>
                </a:lnTo>
                <a:lnTo>
                  <a:pt x="1653" y="1154"/>
                </a:lnTo>
                <a:lnTo>
                  <a:pt x="1674" y="1169"/>
                </a:lnTo>
                <a:lnTo>
                  <a:pt x="1694" y="1180"/>
                </a:lnTo>
                <a:lnTo>
                  <a:pt x="1701" y="1185"/>
                </a:lnTo>
                <a:lnTo>
                  <a:pt x="1706" y="1190"/>
                </a:lnTo>
                <a:lnTo>
                  <a:pt x="1710" y="1196"/>
                </a:lnTo>
                <a:lnTo>
                  <a:pt x="1715" y="1202"/>
                </a:lnTo>
                <a:lnTo>
                  <a:pt x="1719" y="1209"/>
                </a:lnTo>
                <a:lnTo>
                  <a:pt x="1725" y="1214"/>
                </a:lnTo>
                <a:lnTo>
                  <a:pt x="1729" y="1216"/>
                </a:lnTo>
                <a:lnTo>
                  <a:pt x="1732" y="1217"/>
                </a:lnTo>
                <a:lnTo>
                  <a:pt x="1736" y="1218"/>
                </a:lnTo>
                <a:lnTo>
                  <a:pt x="1741" y="1219"/>
                </a:lnTo>
                <a:lnTo>
                  <a:pt x="1749" y="1218"/>
                </a:lnTo>
                <a:lnTo>
                  <a:pt x="1757" y="1217"/>
                </a:lnTo>
                <a:lnTo>
                  <a:pt x="1764" y="1216"/>
                </a:lnTo>
                <a:lnTo>
                  <a:pt x="1772" y="1214"/>
                </a:lnTo>
                <a:lnTo>
                  <a:pt x="1785" y="1207"/>
                </a:lnTo>
                <a:lnTo>
                  <a:pt x="1798" y="1202"/>
                </a:lnTo>
                <a:lnTo>
                  <a:pt x="1810" y="1196"/>
                </a:lnTo>
                <a:lnTo>
                  <a:pt x="1823" y="1190"/>
                </a:lnTo>
                <a:lnTo>
                  <a:pt x="1829" y="1188"/>
                </a:lnTo>
                <a:lnTo>
                  <a:pt x="1836" y="1186"/>
                </a:lnTo>
                <a:lnTo>
                  <a:pt x="1842" y="1185"/>
                </a:lnTo>
                <a:lnTo>
                  <a:pt x="1848" y="1185"/>
                </a:lnTo>
                <a:lnTo>
                  <a:pt x="1857" y="1185"/>
                </a:lnTo>
                <a:lnTo>
                  <a:pt x="1866" y="1186"/>
                </a:lnTo>
                <a:lnTo>
                  <a:pt x="1872" y="1188"/>
                </a:lnTo>
                <a:lnTo>
                  <a:pt x="1880" y="1190"/>
                </a:lnTo>
                <a:lnTo>
                  <a:pt x="1893" y="1197"/>
                </a:lnTo>
                <a:lnTo>
                  <a:pt x="1905" y="1204"/>
                </a:lnTo>
                <a:lnTo>
                  <a:pt x="1925" y="1224"/>
                </a:lnTo>
                <a:lnTo>
                  <a:pt x="1946" y="1242"/>
                </a:lnTo>
                <a:lnTo>
                  <a:pt x="1902" y="1281"/>
                </a:lnTo>
                <a:lnTo>
                  <a:pt x="1884" y="1269"/>
                </a:lnTo>
                <a:lnTo>
                  <a:pt x="1885" y="1264"/>
                </a:lnTo>
                <a:lnTo>
                  <a:pt x="1888" y="1259"/>
                </a:lnTo>
                <a:lnTo>
                  <a:pt x="1892" y="1255"/>
                </a:lnTo>
                <a:lnTo>
                  <a:pt x="1895" y="1250"/>
                </a:lnTo>
                <a:lnTo>
                  <a:pt x="1888" y="1246"/>
                </a:lnTo>
                <a:lnTo>
                  <a:pt x="1883" y="1242"/>
                </a:lnTo>
                <a:lnTo>
                  <a:pt x="1878" y="1237"/>
                </a:lnTo>
                <a:lnTo>
                  <a:pt x="1872" y="1231"/>
                </a:lnTo>
                <a:lnTo>
                  <a:pt x="1868" y="1227"/>
                </a:lnTo>
                <a:lnTo>
                  <a:pt x="1864" y="1223"/>
                </a:lnTo>
                <a:lnTo>
                  <a:pt x="1858" y="1220"/>
                </a:lnTo>
                <a:lnTo>
                  <a:pt x="1853" y="1219"/>
                </a:lnTo>
                <a:lnTo>
                  <a:pt x="1845" y="1220"/>
                </a:lnTo>
                <a:lnTo>
                  <a:pt x="1837" y="1225"/>
                </a:lnTo>
                <a:lnTo>
                  <a:pt x="1827" y="1230"/>
                </a:lnTo>
                <a:lnTo>
                  <a:pt x="1816" y="1238"/>
                </a:lnTo>
                <a:lnTo>
                  <a:pt x="1806" y="1245"/>
                </a:lnTo>
                <a:lnTo>
                  <a:pt x="1799" y="1253"/>
                </a:lnTo>
                <a:lnTo>
                  <a:pt x="1793" y="1260"/>
                </a:lnTo>
                <a:lnTo>
                  <a:pt x="1791" y="1265"/>
                </a:lnTo>
                <a:lnTo>
                  <a:pt x="1791" y="1268"/>
                </a:lnTo>
                <a:lnTo>
                  <a:pt x="1793" y="1270"/>
                </a:lnTo>
                <a:lnTo>
                  <a:pt x="1794" y="1272"/>
                </a:lnTo>
                <a:lnTo>
                  <a:pt x="1798" y="1275"/>
                </a:lnTo>
                <a:lnTo>
                  <a:pt x="1802" y="1278"/>
                </a:lnTo>
                <a:lnTo>
                  <a:pt x="1806" y="1281"/>
                </a:lnTo>
                <a:lnTo>
                  <a:pt x="1805" y="1286"/>
                </a:lnTo>
                <a:lnTo>
                  <a:pt x="1803" y="1291"/>
                </a:lnTo>
                <a:lnTo>
                  <a:pt x="1800" y="1295"/>
                </a:lnTo>
                <a:lnTo>
                  <a:pt x="1798" y="1298"/>
                </a:lnTo>
                <a:lnTo>
                  <a:pt x="1793" y="1301"/>
                </a:lnTo>
                <a:lnTo>
                  <a:pt x="1790" y="1303"/>
                </a:lnTo>
                <a:lnTo>
                  <a:pt x="1785" y="1304"/>
                </a:lnTo>
                <a:lnTo>
                  <a:pt x="1779" y="1304"/>
                </a:lnTo>
                <a:lnTo>
                  <a:pt x="1774" y="1304"/>
                </a:lnTo>
                <a:lnTo>
                  <a:pt x="1770" y="1303"/>
                </a:lnTo>
                <a:lnTo>
                  <a:pt x="1765" y="1301"/>
                </a:lnTo>
                <a:lnTo>
                  <a:pt x="1761" y="1298"/>
                </a:lnTo>
                <a:lnTo>
                  <a:pt x="1753" y="1293"/>
                </a:lnTo>
                <a:lnTo>
                  <a:pt x="1746" y="1286"/>
                </a:lnTo>
                <a:lnTo>
                  <a:pt x="1733" y="1271"/>
                </a:lnTo>
                <a:lnTo>
                  <a:pt x="1721" y="1257"/>
                </a:lnTo>
                <a:lnTo>
                  <a:pt x="1717" y="1254"/>
                </a:lnTo>
                <a:lnTo>
                  <a:pt x="1710" y="1253"/>
                </a:lnTo>
                <a:lnTo>
                  <a:pt x="1704" y="1253"/>
                </a:lnTo>
                <a:lnTo>
                  <a:pt x="1696" y="1253"/>
                </a:lnTo>
                <a:lnTo>
                  <a:pt x="1682" y="1256"/>
                </a:lnTo>
                <a:lnTo>
                  <a:pt x="1671" y="1257"/>
                </a:lnTo>
                <a:lnTo>
                  <a:pt x="1664" y="1246"/>
                </a:lnTo>
                <a:lnTo>
                  <a:pt x="1655" y="1244"/>
                </a:lnTo>
                <a:lnTo>
                  <a:pt x="1648" y="1241"/>
                </a:lnTo>
                <a:lnTo>
                  <a:pt x="1643" y="1238"/>
                </a:lnTo>
                <a:lnTo>
                  <a:pt x="1640" y="1233"/>
                </a:lnTo>
                <a:lnTo>
                  <a:pt x="1636" y="1223"/>
                </a:lnTo>
                <a:lnTo>
                  <a:pt x="1633" y="1211"/>
                </a:lnTo>
                <a:lnTo>
                  <a:pt x="1628" y="1206"/>
                </a:lnTo>
                <a:lnTo>
                  <a:pt x="1620" y="1199"/>
                </a:lnTo>
                <a:lnTo>
                  <a:pt x="1609" y="1191"/>
                </a:lnTo>
                <a:lnTo>
                  <a:pt x="1597" y="1184"/>
                </a:lnTo>
                <a:lnTo>
                  <a:pt x="1576" y="1171"/>
                </a:lnTo>
                <a:lnTo>
                  <a:pt x="1567" y="1165"/>
                </a:lnTo>
                <a:lnTo>
                  <a:pt x="1565" y="1170"/>
                </a:lnTo>
                <a:lnTo>
                  <a:pt x="1565" y="1174"/>
                </a:lnTo>
                <a:lnTo>
                  <a:pt x="1565" y="1177"/>
                </a:lnTo>
                <a:lnTo>
                  <a:pt x="1567" y="1180"/>
                </a:lnTo>
                <a:lnTo>
                  <a:pt x="1554" y="1180"/>
                </a:lnTo>
                <a:lnTo>
                  <a:pt x="1552" y="1180"/>
                </a:lnTo>
                <a:lnTo>
                  <a:pt x="1547" y="1177"/>
                </a:lnTo>
                <a:lnTo>
                  <a:pt x="1544" y="1174"/>
                </a:lnTo>
                <a:lnTo>
                  <a:pt x="1541" y="1171"/>
                </a:lnTo>
                <a:lnTo>
                  <a:pt x="1539" y="1167"/>
                </a:lnTo>
                <a:lnTo>
                  <a:pt x="1535" y="1160"/>
                </a:lnTo>
                <a:lnTo>
                  <a:pt x="1535" y="1152"/>
                </a:lnTo>
                <a:lnTo>
                  <a:pt x="1534" y="1144"/>
                </a:lnTo>
                <a:lnTo>
                  <a:pt x="1535" y="1134"/>
                </a:lnTo>
                <a:lnTo>
                  <a:pt x="1534" y="1125"/>
                </a:lnTo>
                <a:lnTo>
                  <a:pt x="1532" y="1114"/>
                </a:lnTo>
                <a:lnTo>
                  <a:pt x="1531" y="1109"/>
                </a:lnTo>
                <a:lnTo>
                  <a:pt x="1529" y="1105"/>
                </a:lnTo>
                <a:lnTo>
                  <a:pt x="1527" y="1101"/>
                </a:lnTo>
                <a:lnTo>
                  <a:pt x="1524" y="1098"/>
                </a:lnTo>
                <a:lnTo>
                  <a:pt x="1517" y="1092"/>
                </a:lnTo>
                <a:lnTo>
                  <a:pt x="1509" y="1084"/>
                </a:lnTo>
                <a:lnTo>
                  <a:pt x="1489" y="1066"/>
                </a:lnTo>
                <a:lnTo>
                  <a:pt x="1471" y="1047"/>
                </a:lnTo>
                <a:lnTo>
                  <a:pt x="1462" y="1039"/>
                </a:lnTo>
                <a:lnTo>
                  <a:pt x="1455" y="1028"/>
                </a:lnTo>
                <a:lnTo>
                  <a:pt x="1449" y="1016"/>
                </a:lnTo>
                <a:lnTo>
                  <a:pt x="1444" y="1003"/>
                </a:lnTo>
                <a:lnTo>
                  <a:pt x="1436" y="1003"/>
                </a:lnTo>
                <a:lnTo>
                  <a:pt x="1425" y="1004"/>
                </a:lnTo>
                <a:lnTo>
                  <a:pt x="1418" y="1007"/>
                </a:lnTo>
                <a:lnTo>
                  <a:pt x="1409" y="1009"/>
                </a:lnTo>
                <a:lnTo>
                  <a:pt x="1402" y="1011"/>
                </a:lnTo>
                <a:lnTo>
                  <a:pt x="1391" y="1009"/>
                </a:lnTo>
                <a:lnTo>
                  <a:pt x="1380" y="1007"/>
                </a:lnTo>
                <a:lnTo>
                  <a:pt x="1371" y="1004"/>
                </a:lnTo>
                <a:lnTo>
                  <a:pt x="1363" y="1000"/>
                </a:lnTo>
                <a:lnTo>
                  <a:pt x="1346" y="991"/>
                </a:lnTo>
                <a:lnTo>
                  <a:pt x="1331" y="984"/>
                </a:lnTo>
                <a:lnTo>
                  <a:pt x="1319" y="979"/>
                </a:lnTo>
                <a:lnTo>
                  <a:pt x="1308" y="976"/>
                </a:lnTo>
                <a:lnTo>
                  <a:pt x="1297" y="974"/>
                </a:lnTo>
                <a:lnTo>
                  <a:pt x="1286" y="972"/>
                </a:lnTo>
                <a:lnTo>
                  <a:pt x="1274" y="969"/>
                </a:lnTo>
                <a:lnTo>
                  <a:pt x="1263" y="967"/>
                </a:lnTo>
                <a:lnTo>
                  <a:pt x="1251" y="963"/>
                </a:lnTo>
                <a:lnTo>
                  <a:pt x="1240" y="956"/>
                </a:lnTo>
                <a:lnTo>
                  <a:pt x="1230" y="952"/>
                </a:lnTo>
                <a:lnTo>
                  <a:pt x="1222" y="948"/>
                </a:lnTo>
                <a:lnTo>
                  <a:pt x="1215" y="942"/>
                </a:lnTo>
                <a:lnTo>
                  <a:pt x="1208" y="937"/>
                </a:lnTo>
                <a:lnTo>
                  <a:pt x="1196" y="926"/>
                </a:lnTo>
                <a:lnTo>
                  <a:pt x="1186" y="914"/>
                </a:lnTo>
                <a:lnTo>
                  <a:pt x="1175" y="902"/>
                </a:lnTo>
                <a:lnTo>
                  <a:pt x="1164" y="892"/>
                </a:lnTo>
                <a:lnTo>
                  <a:pt x="1158" y="886"/>
                </a:lnTo>
                <a:lnTo>
                  <a:pt x="1151" y="881"/>
                </a:lnTo>
                <a:lnTo>
                  <a:pt x="1143" y="876"/>
                </a:lnTo>
                <a:lnTo>
                  <a:pt x="1135" y="872"/>
                </a:lnTo>
                <a:lnTo>
                  <a:pt x="1125" y="872"/>
                </a:lnTo>
                <a:lnTo>
                  <a:pt x="1123" y="872"/>
                </a:lnTo>
                <a:lnTo>
                  <a:pt x="1114" y="867"/>
                </a:lnTo>
                <a:lnTo>
                  <a:pt x="1106" y="861"/>
                </a:lnTo>
                <a:lnTo>
                  <a:pt x="1097" y="858"/>
                </a:lnTo>
                <a:lnTo>
                  <a:pt x="1088" y="856"/>
                </a:lnTo>
                <a:lnTo>
                  <a:pt x="1083" y="857"/>
                </a:lnTo>
                <a:lnTo>
                  <a:pt x="1078" y="858"/>
                </a:lnTo>
                <a:lnTo>
                  <a:pt x="1073" y="859"/>
                </a:lnTo>
                <a:lnTo>
                  <a:pt x="1069" y="861"/>
                </a:lnTo>
                <a:lnTo>
                  <a:pt x="1061" y="868"/>
                </a:lnTo>
                <a:lnTo>
                  <a:pt x="1055" y="874"/>
                </a:lnTo>
                <a:lnTo>
                  <a:pt x="1047" y="880"/>
                </a:lnTo>
                <a:lnTo>
                  <a:pt x="1040" y="886"/>
                </a:lnTo>
                <a:lnTo>
                  <a:pt x="1037" y="888"/>
                </a:lnTo>
                <a:lnTo>
                  <a:pt x="1032" y="889"/>
                </a:lnTo>
                <a:lnTo>
                  <a:pt x="1028" y="890"/>
                </a:lnTo>
                <a:lnTo>
                  <a:pt x="1023" y="892"/>
                </a:lnTo>
                <a:lnTo>
                  <a:pt x="1017" y="890"/>
                </a:lnTo>
                <a:lnTo>
                  <a:pt x="1012" y="889"/>
                </a:lnTo>
                <a:lnTo>
                  <a:pt x="1007" y="887"/>
                </a:lnTo>
                <a:lnTo>
                  <a:pt x="1003" y="885"/>
                </a:lnTo>
                <a:lnTo>
                  <a:pt x="994" y="880"/>
                </a:lnTo>
                <a:lnTo>
                  <a:pt x="988" y="875"/>
                </a:lnTo>
                <a:lnTo>
                  <a:pt x="983" y="873"/>
                </a:lnTo>
                <a:lnTo>
                  <a:pt x="977" y="872"/>
                </a:lnTo>
                <a:lnTo>
                  <a:pt x="973" y="871"/>
                </a:lnTo>
                <a:lnTo>
                  <a:pt x="968" y="871"/>
                </a:lnTo>
                <a:lnTo>
                  <a:pt x="959" y="871"/>
                </a:lnTo>
                <a:lnTo>
                  <a:pt x="950" y="872"/>
                </a:lnTo>
                <a:lnTo>
                  <a:pt x="941" y="870"/>
                </a:lnTo>
                <a:lnTo>
                  <a:pt x="930" y="866"/>
                </a:lnTo>
                <a:lnTo>
                  <a:pt x="916" y="859"/>
                </a:lnTo>
                <a:lnTo>
                  <a:pt x="902" y="852"/>
                </a:lnTo>
                <a:lnTo>
                  <a:pt x="874" y="836"/>
                </a:lnTo>
                <a:lnTo>
                  <a:pt x="853" y="826"/>
                </a:lnTo>
                <a:lnTo>
                  <a:pt x="847" y="822"/>
                </a:lnTo>
                <a:lnTo>
                  <a:pt x="840" y="820"/>
                </a:lnTo>
                <a:lnTo>
                  <a:pt x="834" y="820"/>
                </a:lnTo>
                <a:lnTo>
                  <a:pt x="828" y="820"/>
                </a:lnTo>
                <a:lnTo>
                  <a:pt x="823" y="821"/>
                </a:lnTo>
                <a:lnTo>
                  <a:pt x="816" y="822"/>
                </a:lnTo>
                <a:lnTo>
                  <a:pt x="810" y="822"/>
                </a:lnTo>
                <a:lnTo>
                  <a:pt x="803" y="821"/>
                </a:lnTo>
                <a:lnTo>
                  <a:pt x="795" y="818"/>
                </a:lnTo>
                <a:lnTo>
                  <a:pt x="788" y="814"/>
                </a:lnTo>
                <a:lnTo>
                  <a:pt x="783" y="809"/>
                </a:lnTo>
                <a:lnTo>
                  <a:pt x="779" y="804"/>
                </a:lnTo>
                <a:lnTo>
                  <a:pt x="773" y="799"/>
                </a:lnTo>
                <a:lnTo>
                  <a:pt x="768" y="793"/>
                </a:lnTo>
                <a:lnTo>
                  <a:pt x="761" y="788"/>
                </a:lnTo>
                <a:lnTo>
                  <a:pt x="753" y="783"/>
                </a:lnTo>
                <a:lnTo>
                  <a:pt x="738" y="777"/>
                </a:lnTo>
                <a:lnTo>
                  <a:pt x="724" y="774"/>
                </a:lnTo>
                <a:lnTo>
                  <a:pt x="711" y="770"/>
                </a:lnTo>
                <a:lnTo>
                  <a:pt x="695" y="764"/>
                </a:lnTo>
                <a:lnTo>
                  <a:pt x="684" y="758"/>
                </a:lnTo>
                <a:lnTo>
                  <a:pt x="676" y="752"/>
                </a:lnTo>
                <a:lnTo>
                  <a:pt x="667" y="746"/>
                </a:lnTo>
                <a:lnTo>
                  <a:pt x="657" y="739"/>
                </a:lnTo>
                <a:lnTo>
                  <a:pt x="644" y="733"/>
                </a:lnTo>
                <a:lnTo>
                  <a:pt x="632" y="727"/>
                </a:lnTo>
                <a:lnTo>
                  <a:pt x="620" y="721"/>
                </a:lnTo>
                <a:lnTo>
                  <a:pt x="609" y="714"/>
                </a:lnTo>
                <a:lnTo>
                  <a:pt x="606" y="710"/>
                </a:lnTo>
                <a:lnTo>
                  <a:pt x="603" y="707"/>
                </a:lnTo>
                <a:lnTo>
                  <a:pt x="599" y="702"/>
                </a:lnTo>
                <a:lnTo>
                  <a:pt x="598" y="698"/>
                </a:lnTo>
                <a:lnTo>
                  <a:pt x="593" y="698"/>
                </a:lnTo>
                <a:lnTo>
                  <a:pt x="587" y="695"/>
                </a:lnTo>
                <a:lnTo>
                  <a:pt x="583" y="691"/>
                </a:lnTo>
                <a:lnTo>
                  <a:pt x="579" y="687"/>
                </a:lnTo>
                <a:lnTo>
                  <a:pt x="576" y="682"/>
                </a:lnTo>
                <a:lnTo>
                  <a:pt x="573" y="675"/>
                </a:lnTo>
                <a:lnTo>
                  <a:pt x="572" y="670"/>
                </a:lnTo>
                <a:lnTo>
                  <a:pt x="571" y="663"/>
                </a:lnTo>
                <a:lnTo>
                  <a:pt x="572" y="657"/>
                </a:lnTo>
                <a:lnTo>
                  <a:pt x="575" y="651"/>
                </a:lnTo>
                <a:lnTo>
                  <a:pt x="578" y="646"/>
                </a:lnTo>
                <a:lnTo>
                  <a:pt x="581" y="641"/>
                </a:lnTo>
                <a:lnTo>
                  <a:pt x="584" y="635"/>
                </a:lnTo>
                <a:lnTo>
                  <a:pt x="587" y="630"/>
                </a:lnTo>
                <a:lnTo>
                  <a:pt x="590" y="624"/>
                </a:lnTo>
                <a:lnTo>
                  <a:pt x="591" y="617"/>
                </a:lnTo>
                <a:lnTo>
                  <a:pt x="591" y="609"/>
                </a:lnTo>
                <a:lnTo>
                  <a:pt x="589" y="603"/>
                </a:lnTo>
                <a:lnTo>
                  <a:pt x="585" y="598"/>
                </a:lnTo>
                <a:lnTo>
                  <a:pt x="583" y="594"/>
                </a:lnTo>
                <a:lnTo>
                  <a:pt x="577" y="586"/>
                </a:lnTo>
                <a:lnTo>
                  <a:pt x="571" y="579"/>
                </a:lnTo>
                <a:lnTo>
                  <a:pt x="568" y="567"/>
                </a:lnTo>
                <a:lnTo>
                  <a:pt x="563" y="556"/>
                </a:lnTo>
                <a:lnTo>
                  <a:pt x="557" y="545"/>
                </a:lnTo>
                <a:lnTo>
                  <a:pt x="551" y="535"/>
                </a:lnTo>
                <a:lnTo>
                  <a:pt x="537" y="514"/>
                </a:lnTo>
                <a:lnTo>
                  <a:pt x="521" y="495"/>
                </a:lnTo>
                <a:lnTo>
                  <a:pt x="487" y="459"/>
                </a:lnTo>
                <a:lnTo>
                  <a:pt x="456" y="429"/>
                </a:lnTo>
                <a:lnTo>
                  <a:pt x="449" y="423"/>
                </a:lnTo>
                <a:lnTo>
                  <a:pt x="443" y="418"/>
                </a:lnTo>
                <a:lnTo>
                  <a:pt x="434" y="413"/>
                </a:lnTo>
                <a:lnTo>
                  <a:pt x="427" y="409"/>
                </a:lnTo>
                <a:lnTo>
                  <a:pt x="409" y="400"/>
                </a:lnTo>
                <a:lnTo>
                  <a:pt x="394" y="390"/>
                </a:lnTo>
                <a:lnTo>
                  <a:pt x="391" y="384"/>
                </a:lnTo>
                <a:lnTo>
                  <a:pt x="389" y="378"/>
                </a:lnTo>
                <a:lnTo>
                  <a:pt x="389" y="372"/>
                </a:lnTo>
                <a:lnTo>
                  <a:pt x="389" y="366"/>
                </a:lnTo>
                <a:lnTo>
                  <a:pt x="389" y="359"/>
                </a:lnTo>
                <a:lnTo>
                  <a:pt x="389" y="353"/>
                </a:lnTo>
                <a:lnTo>
                  <a:pt x="389" y="346"/>
                </a:lnTo>
                <a:lnTo>
                  <a:pt x="387" y="340"/>
                </a:lnTo>
                <a:lnTo>
                  <a:pt x="383" y="334"/>
                </a:lnTo>
                <a:lnTo>
                  <a:pt x="379" y="329"/>
                </a:lnTo>
                <a:lnTo>
                  <a:pt x="374" y="325"/>
                </a:lnTo>
                <a:lnTo>
                  <a:pt x="369" y="320"/>
                </a:lnTo>
                <a:lnTo>
                  <a:pt x="358" y="313"/>
                </a:lnTo>
                <a:lnTo>
                  <a:pt x="346" y="305"/>
                </a:lnTo>
                <a:lnTo>
                  <a:pt x="340" y="301"/>
                </a:lnTo>
                <a:lnTo>
                  <a:pt x="335" y="298"/>
                </a:lnTo>
                <a:lnTo>
                  <a:pt x="329" y="293"/>
                </a:lnTo>
                <a:lnTo>
                  <a:pt x="325" y="288"/>
                </a:lnTo>
                <a:lnTo>
                  <a:pt x="322" y="282"/>
                </a:lnTo>
                <a:lnTo>
                  <a:pt x="320" y="277"/>
                </a:lnTo>
                <a:lnTo>
                  <a:pt x="318" y="269"/>
                </a:lnTo>
                <a:lnTo>
                  <a:pt x="316" y="262"/>
                </a:lnTo>
                <a:lnTo>
                  <a:pt x="309" y="262"/>
                </a:lnTo>
                <a:lnTo>
                  <a:pt x="305" y="261"/>
                </a:lnTo>
                <a:lnTo>
                  <a:pt x="301" y="261"/>
                </a:lnTo>
                <a:lnTo>
                  <a:pt x="298" y="262"/>
                </a:lnTo>
                <a:lnTo>
                  <a:pt x="283" y="248"/>
                </a:lnTo>
                <a:lnTo>
                  <a:pt x="269" y="234"/>
                </a:lnTo>
                <a:lnTo>
                  <a:pt x="254" y="219"/>
                </a:lnTo>
                <a:lnTo>
                  <a:pt x="240" y="205"/>
                </a:lnTo>
                <a:lnTo>
                  <a:pt x="234" y="198"/>
                </a:lnTo>
                <a:lnTo>
                  <a:pt x="232" y="192"/>
                </a:lnTo>
                <a:lnTo>
                  <a:pt x="230" y="184"/>
                </a:lnTo>
                <a:lnTo>
                  <a:pt x="228" y="175"/>
                </a:lnTo>
                <a:lnTo>
                  <a:pt x="227" y="168"/>
                </a:lnTo>
                <a:lnTo>
                  <a:pt x="225" y="160"/>
                </a:lnTo>
                <a:lnTo>
                  <a:pt x="221" y="153"/>
                </a:lnTo>
                <a:lnTo>
                  <a:pt x="216" y="146"/>
                </a:lnTo>
                <a:lnTo>
                  <a:pt x="212" y="140"/>
                </a:lnTo>
                <a:lnTo>
                  <a:pt x="207" y="132"/>
                </a:lnTo>
                <a:lnTo>
                  <a:pt x="205" y="122"/>
                </a:lnTo>
                <a:lnTo>
                  <a:pt x="203" y="113"/>
                </a:lnTo>
                <a:lnTo>
                  <a:pt x="201" y="104"/>
                </a:lnTo>
                <a:lnTo>
                  <a:pt x="198" y="95"/>
                </a:lnTo>
                <a:lnTo>
                  <a:pt x="197" y="92"/>
                </a:lnTo>
                <a:lnTo>
                  <a:pt x="194" y="89"/>
                </a:lnTo>
                <a:lnTo>
                  <a:pt x="192" y="87"/>
                </a:lnTo>
                <a:lnTo>
                  <a:pt x="189" y="84"/>
                </a:lnTo>
                <a:lnTo>
                  <a:pt x="170" y="78"/>
                </a:lnTo>
                <a:lnTo>
                  <a:pt x="149" y="71"/>
                </a:lnTo>
                <a:lnTo>
                  <a:pt x="139" y="68"/>
                </a:lnTo>
                <a:lnTo>
                  <a:pt x="131" y="64"/>
                </a:lnTo>
                <a:lnTo>
                  <a:pt x="121" y="57"/>
                </a:lnTo>
                <a:lnTo>
                  <a:pt x="112" y="50"/>
                </a:lnTo>
                <a:lnTo>
                  <a:pt x="110" y="53"/>
                </a:lnTo>
                <a:lnTo>
                  <a:pt x="108" y="56"/>
                </a:lnTo>
                <a:lnTo>
                  <a:pt x="108" y="60"/>
                </a:lnTo>
                <a:lnTo>
                  <a:pt x="107" y="63"/>
                </a:lnTo>
                <a:lnTo>
                  <a:pt x="108" y="69"/>
                </a:lnTo>
                <a:lnTo>
                  <a:pt x="108" y="74"/>
                </a:lnTo>
                <a:lnTo>
                  <a:pt x="109" y="86"/>
                </a:lnTo>
                <a:lnTo>
                  <a:pt x="111" y="97"/>
                </a:lnTo>
                <a:lnTo>
                  <a:pt x="115" y="108"/>
                </a:lnTo>
                <a:lnTo>
                  <a:pt x="118" y="119"/>
                </a:lnTo>
                <a:lnTo>
                  <a:pt x="128" y="139"/>
                </a:lnTo>
                <a:lnTo>
                  <a:pt x="139" y="158"/>
                </a:lnTo>
                <a:lnTo>
                  <a:pt x="144" y="167"/>
                </a:lnTo>
                <a:lnTo>
                  <a:pt x="150" y="174"/>
                </a:lnTo>
                <a:lnTo>
                  <a:pt x="157" y="180"/>
                </a:lnTo>
                <a:lnTo>
                  <a:pt x="163" y="184"/>
                </a:lnTo>
                <a:lnTo>
                  <a:pt x="170" y="188"/>
                </a:lnTo>
                <a:lnTo>
                  <a:pt x="177" y="193"/>
                </a:lnTo>
                <a:lnTo>
                  <a:pt x="184" y="198"/>
                </a:lnTo>
                <a:lnTo>
                  <a:pt x="189" y="205"/>
                </a:lnTo>
                <a:lnTo>
                  <a:pt x="198" y="213"/>
                </a:lnTo>
                <a:lnTo>
                  <a:pt x="203" y="221"/>
                </a:lnTo>
                <a:lnTo>
                  <a:pt x="209" y="228"/>
                </a:lnTo>
                <a:lnTo>
                  <a:pt x="213" y="236"/>
                </a:lnTo>
                <a:lnTo>
                  <a:pt x="219" y="253"/>
                </a:lnTo>
                <a:lnTo>
                  <a:pt x="225" y="274"/>
                </a:lnTo>
                <a:lnTo>
                  <a:pt x="230" y="288"/>
                </a:lnTo>
                <a:lnTo>
                  <a:pt x="237" y="300"/>
                </a:lnTo>
                <a:lnTo>
                  <a:pt x="244" y="311"/>
                </a:lnTo>
                <a:lnTo>
                  <a:pt x="253" y="321"/>
                </a:lnTo>
                <a:lnTo>
                  <a:pt x="261" y="332"/>
                </a:lnTo>
                <a:lnTo>
                  <a:pt x="270" y="343"/>
                </a:lnTo>
                <a:lnTo>
                  <a:pt x="277" y="354"/>
                </a:lnTo>
                <a:lnTo>
                  <a:pt x="282" y="367"/>
                </a:lnTo>
                <a:lnTo>
                  <a:pt x="294" y="398"/>
                </a:lnTo>
                <a:lnTo>
                  <a:pt x="305" y="427"/>
                </a:lnTo>
                <a:lnTo>
                  <a:pt x="311" y="440"/>
                </a:lnTo>
                <a:lnTo>
                  <a:pt x="319" y="452"/>
                </a:lnTo>
                <a:lnTo>
                  <a:pt x="323" y="458"/>
                </a:lnTo>
                <a:lnTo>
                  <a:pt x="326" y="462"/>
                </a:lnTo>
                <a:lnTo>
                  <a:pt x="332" y="466"/>
                </a:lnTo>
                <a:lnTo>
                  <a:pt x="336" y="471"/>
                </a:lnTo>
                <a:lnTo>
                  <a:pt x="339" y="469"/>
                </a:lnTo>
                <a:lnTo>
                  <a:pt x="342" y="467"/>
                </a:lnTo>
                <a:lnTo>
                  <a:pt x="345" y="467"/>
                </a:lnTo>
                <a:lnTo>
                  <a:pt x="348" y="469"/>
                </a:lnTo>
                <a:lnTo>
                  <a:pt x="354" y="472"/>
                </a:lnTo>
                <a:lnTo>
                  <a:pt x="360" y="476"/>
                </a:lnTo>
                <a:lnTo>
                  <a:pt x="364" y="482"/>
                </a:lnTo>
                <a:lnTo>
                  <a:pt x="367" y="488"/>
                </a:lnTo>
                <a:lnTo>
                  <a:pt x="370" y="496"/>
                </a:lnTo>
                <a:lnTo>
                  <a:pt x="370" y="501"/>
                </a:lnTo>
                <a:lnTo>
                  <a:pt x="370" y="509"/>
                </a:lnTo>
                <a:lnTo>
                  <a:pt x="368" y="516"/>
                </a:lnTo>
                <a:lnTo>
                  <a:pt x="366" y="519"/>
                </a:lnTo>
                <a:lnTo>
                  <a:pt x="364" y="523"/>
                </a:lnTo>
                <a:lnTo>
                  <a:pt x="362" y="524"/>
                </a:lnTo>
                <a:lnTo>
                  <a:pt x="360" y="525"/>
                </a:lnTo>
                <a:lnTo>
                  <a:pt x="353" y="520"/>
                </a:lnTo>
                <a:lnTo>
                  <a:pt x="345" y="511"/>
                </a:lnTo>
                <a:lnTo>
                  <a:pt x="340" y="504"/>
                </a:lnTo>
                <a:lnTo>
                  <a:pt x="336" y="499"/>
                </a:lnTo>
                <a:lnTo>
                  <a:pt x="334" y="493"/>
                </a:lnTo>
                <a:lnTo>
                  <a:pt x="333" y="490"/>
                </a:lnTo>
                <a:lnTo>
                  <a:pt x="326" y="489"/>
                </a:lnTo>
                <a:lnTo>
                  <a:pt x="322" y="488"/>
                </a:lnTo>
                <a:lnTo>
                  <a:pt x="316" y="486"/>
                </a:lnTo>
                <a:lnTo>
                  <a:pt x="312" y="484"/>
                </a:lnTo>
                <a:lnTo>
                  <a:pt x="304" y="477"/>
                </a:lnTo>
                <a:lnTo>
                  <a:pt x="295" y="469"/>
                </a:lnTo>
                <a:lnTo>
                  <a:pt x="281" y="451"/>
                </a:lnTo>
                <a:lnTo>
                  <a:pt x="267" y="436"/>
                </a:lnTo>
                <a:lnTo>
                  <a:pt x="260" y="434"/>
                </a:lnTo>
                <a:lnTo>
                  <a:pt x="256" y="431"/>
                </a:lnTo>
                <a:lnTo>
                  <a:pt x="254" y="427"/>
                </a:lnTo>
                <a:lnTo>
                  <a:pt x="252" y="421"/>
                </a:lnTo>
                <a:lnTo>
                  <a:pt x="252" y="396"/>
                </a:lnTo>
                <a:lnTo>
                  <a:pt x="252" y="383"/>
                </a:lnTo>
                <a:lnTo>
                  <a:pt x="252" y="379"/>
                </a:lnTo>
                <a:lnTo>
                  <a:pt x="252" y="378"/>
                </a:lnTo>
                <a:lnTo>
                  <a:pt x="238" y="364"/>
                </a:lnTo>
                <a:lnTo>
                  <a:pt x="225" y="350"/>
                </a:lnTo>
                <a:lnTo>
                  <a:pt x="213" y="337"/>
                </a:lnTo>
                <a:lnTo>
                  <a:pt x="201" y="324"/>
                </a:lnTo>
                <a:lnTo>
                  <a:pt x="191" y="316"/>
                </a:lnTo>
                <a:lnTo>
                  <a:pt x="182" y="311"/>
                </a:lnTo>
                <a:lnTo>
                  <a:pt x="171" y="306"/>
                </a:lnTo>
                <a:lnTo>
                  <a:pt x="159" y="302"/>
                </a:lnTo>
                <a:lnTo>
                  <a:pt x="148" y="299"/>
                </a:lnTo>
                <a:lnTo>
                  <a:pt x="137" y="293"/>
                </a:lnTo>
                <a:lnTo>
                  <a:pt x="133" y="290"/>
                </a:lnTo>
                <a:lnTo>
                  <a:pt x="129" y="287"/>
                </a:lnTo>
                <a:lnTo>
                  <a:pt x="124" y="282"/>
                </a:lnTo>
                <a:lnTo>
                  <a:pt x="120" y="278"/>
                </a:lnTo>
                <a:lnTo>
                  <a:pt x="133" y="279"/>
                </a:lnTo>
                <a:lnTo>
                  <a:pt x="148" y="279"/>
                </a:lnTo>
                <a:lnTo>
                  <a:pt x="153" y="278"/>
                </a:lnTo>
                <a:lnTo>
                  <a:pt x="158" y="276"/>
                </a:lnTo>
                <a:lnTo>
                  <a:pt x="158" y="275"/>
                </a:lnTo>
                <a:lnTo>
                  <a:pt x="158" y="273"/>
                </a:lnTo>
                <a:lnTo>
                  <a:pt x="157" y="269"/>
                </a:lnTo>
                <a:lnTo>
                  <a:pt x="155" y="266"/>
                </a:lnTo>
                <a:lnTo>
                  <a:pt x="146" y="252"/>
                </a:lnTo>
                <a:lnTo>
                  <a:pt x="136" y="238"/>
                </a:lnTo>
                <a:lnTo>
                  <a:pt x="126" y="225"/>
                </a:lnTo>
                <a:lnTo>
                  <a:pt x="116" y="213"/>
                </a:lnTo>
                <a:lnTo>
                  <a:pt x="105" y="201"/>
                </a:lnTo>
                <a:lnTo>
                  <a:pt x="94" y="191"/>
                </a:lnTo>
                <a:lnTo>
                  <a:pt x="84" y="182"/>
                </a:lnTo>
                <a:lnTo>
                  <a:pt x="74" y="173"/>
                </a:lnTo>
                <a:lnTo>
                  <a:pt x="70" y="170"/>
                </a:lnTo>
                <a:lnTo>
                  <a:pt x="67" y="167"/>
                </a:lnTo>
                <a:lnTo>
                  <a:pt x="65" y="162"/>
                </a:lnTo>
                <a:lnTo>
                  <a:pt x="63" y="157"/>
                </a:lnTo>
                <a:lnTo>
                  <a:pt x="58" y="146"/>
                </a:lnTo>
                <a:lnTo>
                  <a:pt x="55" y="134"/>
                </a:lnTo>
                <a:lnTo>
                  <a:pt x="53" y="122"/>
                </a:lnTo>
                <a:lnTo>
                  <a:pt x="50" y="112"/>
                </a:lnTo>
                <a:lnTo>
                  <a:pt x="47" y="101"/>
                </a:lnTo>
                <a:lnTo>
                  <a:pt x="43" y="93"/>
                </a:lnTo>
                <a:lnTo>
                  <a:pt x="31" y="73"/>
                </a:lnTo>
                <a:lnTo>
                  <a:pt x="21" y="55"/>
                </a:lnTo>
                <a:lnTo>
                  <a:pt x="15" y="46"/>
                </a:lnTo>
                <a:lnTo>
                  <a:pt x="10" y="36"/>
                </a:lnTo>
                <a:lnTo>
                  <a:pt x="4" y="25"/>
                </a:lnTo>
                <a:lnTo>
                  <a:pt x="0" y="12"/>
                </a:lnTo>
                <a:lnTo>
                  <a:pt x="0" y="1"/>
                </a:lnTo>
                <a:lnTo>
                  <a:pt x="0" y="0"/>
                </a:lnTo>
                <a:lnTo>
                  <a:pt x="65" y="0"/>
                </a:lnTo>
                <a:lnTo>
                  <a:pt x="98" y="0"/>
                </a:lnTo>
                <a:lnTo>
                  <a:pt x="110" y="0"/>
                </a:lnTo>
                <a:lnTo>
                  <a:pt x="112" y="0"/>
                </a:lnTo>
                <a:lnTo>
                  <a:pt x="172" y="21"/>
                </a:lnTo>
                <a:lnTo>
                  <a:pt x="217" y="36"/>
                </a:lnTo>
                <a:lnTo>
                  <a:pt x="250" y="47"/>
                </a:lnTo>
                <a:lnTo>
                  <a:pt x="271" y="54"/>
                </a:lnTo>
                <a:lnTo>
                  <a:pt x="284" y="59"/>
                </a:lnTo>
                <a:lnTo>
                  <a:pt x="291" y="61"/>
                </a:lnTo>
                <a:lnTo>
                  <a:pt x="294" y="62"/>
                </a:lnTo>
                <a:lnTo>
                  <a:pt x="294" y="62"/>
                </a:lnTo>
                <a:lnTo>
                  <a:pt x="376" y="62"/>
                </a:lnTo>
                <a:lnTo>
                  <a:pt x="419" y="62"/>
                </a:lnTo>
                <a:lnTo>
                  <a:pt x="434" y="62"/>
                </a:lnTo>
                <a:lnTo>
                  <a:pt x="436" y="62"/>
                </a:lnTo>
                <a:lnTo>
                  <a:pt x="436" y="41"/>
                </a:lnTo>
                <a:lnTo>
                  <a:pt x="436" y="39"/>
                </a:lnTo>
                <a:lnTo>
                  <a:pt x="463" y="39"/>
                </a:lnTo>
                <a:lnTo>
                  <a:pt x="468" y="39"/>
                </a:lnTo>
                <a:lnTo>
                  <a:pt x="488" y="44"/>
                </a:lnTo>
                <a:lnTo>
                  <a:pt x="507" y="50"/>
                </a:lnTo>
                <a:lnTo>
                  <a:pt x="524" y="55"/>
                </a:lnTo>
                <a:lnTo>
                  <a:pt x="539" y="62"/>
                </a:lnTo>
                <a:lnTo>
                  <a:pt x="545" y="66"/>
                </a:lnTo>
                <a:lnTo>
                  <a:pt x="553" y="70"/>
                </a:lnTo>
                <a:lnTo>
                  <a:pt x="559" y="76"/>
                </a:lnTo>
                <a:lnTo>
                  <a:pt x="565" y="81"/>
                </a:lnTo>
                <a:lnTo>
                  <a:pt x="571" y="88"/>
                </a:lnTo>
                <a:lnTo>
                  <a:pt x="577" y="95"/>
                </a:lnTo>
                <a:lnTo>
                  <a:pt x="582" y="103"/>
                </a:lnTo>
                <a:lnTo>
                  <a:pt x="587" y="112"/>
                </a:lnTo>
                <a:lnTo>
                  <a:pt x="600" y="134"/>
                </a:lnTo>
                <a:lnTo>
                  <a:pt x="619" y="161"/>
                </a:lnTo>
                <a:lnTo>
                  <a:pt x="623" y="168"/>
                </a:lnTo>
                <a:lnTo>
                  <a:pt x="628" y="173"/>
                </a:lnTo>
                <a:lnTo>
                  <a:pt x="634" y="179"/>
                </a:lnTo>
                <a:lnTo>
                  <a:pt x="639" y="184"/>
                </a:lnTo>
                <a:lnTo>
                  <a:pt x="646" y="187"/>
                </a:lnTo>
                <a:lnTo>
                  <a:pt x="651" y="191"/>
                </a:lnTo>
                <a:lnTo>
                  <a:pt x="658" y="193"/>
                </a:lnTo>
                <a:lnTo>
                  <a:pt x="664" y="193"/>
                </a:lnTo>
                <a:lnTo>
                  <a:pt x="671" y="193"/>
                </a:lnTo>
                <a:lnTo>
                  <a:pt x="675" y="191"/>
                </a:lnTo>
                <a:lnTo>
                  <a:pt x="679" y="188"/>
                </a:lnTo>
                <a:lnTo>
                  <a:pt x="684" y="186"/>
                </a:lnTo>
                <a:lnTo>
                  <a:pt x="689" y="179"/>
                </a:lnTo>
                <a:lnTo>
                  <a:pt x="693" y="170"/>
                </a:lnTo>
                <a:lnTo>
                  <a:pt x="699" y="161"/>
                </a:lnTo>
                <a:lnTo>
                  <a:pt x="705" y="154"/>
                </a:lnTo>
                <a:lnTo>
                  <a:pt x="708" y="150"/>
                </a:lnTo>
                <a:lnTo>
                  <a:pt x="714" y="148"/>
                </a:lnTo>
                <a:lnTo>
                  <a:pt x="719" y="147"/>
                </a:lnTo>
                <a:lnTo>
                  <a:pt x="726" y="146"/>
                </a:lnTo>
                <a:lnTo>
                  <a:pt x="735" y="147"/>
                </a:lnTo>
                <a:lnTo>
                  <a:pt x="744" y="148"/>
                </a:lnTo>
                <a:lnTo>
                  <a:pt x="752" y="149"/>
                </a:lnTo>
                <a:lnTo>
                  <a:pt x="759" y="152"/>
                </a:lnTo>
                <a:lnTo>
                  <a:pt x="766" y="155"/>
                </a:lnTo>
                <a:lnTo>
                  <a:pt x="772" y="158"/>
                </a:lnTo>
                <a:lnTo>
                  <a:pt x="779" y="162"/>
                </a:lnTo>
                <a:lnTo>
                  <a:pt x="784" y="167"/>
                </a:lnTo>
                <a:lnTo>
                  <a:pt x="795" y="176"/>
                </a:lnTo>
                <a:lnTo>
                  <a:pt x="803" y="188"/>
                </a:lnTo>
                <a:lnTo>
                  <a:pt x="811" y="201"/>
                </a:lnTo>
                <a:lnTo>
                  <a:pt x="819" y="215"/>
                </a:lnTo>
                <a:lnTo>
                  <a:pt x="831" y="245"/>
                </a:lnTo>
                <a:lnTo>
                  <a:pt x="844" y="274"/>
                </a:lnTo>
                <a:lnTo>
                  <a:pt x="851" y="288"/>
                </a:lnTo>
                <a:lnTo>
                  <a:pt x="858" y="301"/>
                </a:lnTo>
                <a:lnTo>
                  <a:pt x="867" y="313"/>
                </a:lnTo>
                <a:lnTo>
                  <a:pt x="877" y="324"/>
                </a:lnTo>
                <a:lnTo>
                  <a:pt x="883" y="328"/>
                </a:lnTo>
                <a:lnTo>
                  <a:pt x="892" y="332"/>
                </a:lnTo>
                <a:lnTo>
                  <a:pt x="903" y="337"/>
                </a:lnTo>
                <a:lnTo>
                  <a:pt x="915" y="340"/>
                </a:lnTo>
                <a:lnTo>
                  <a:pt x="926" y="343"/>
                </a:lnTo>
                <a:lnTo>
                  <a:pt x="938" y="345"/>
                </a:lnTo>
                <a:lnTo>
                  <a:pt x="950" y="346"/>
                </a:lnTo>
                <a:lnTo>
                  <a:pt x="961" y="347"/>
                </a:lnTo>
                <a:lnTo>
                  <a:pt x="953" y="332"/>
                </a:lnTo>
                <a:lnTo>
                  <a:pt x="958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0" name="Freeform 64"/>
          <p:cNvSpPr>
            <a:spLocks/>
          </p:cNvSpPr>
          <p:nvPr/>
        </p:nvSpPr>
        <p:spPr bwMode="auto">
          <a:xfrm>
            <a:off x="4510929" y="3555615"/>
            <a:ext cx="62321" cy="22852"/>
          </a:xfrm>
          <a:custGeom>
            <a:avLst/>
            <a:gdLst>
              <a:gd name="T0" fmla="*/ 0 w 60"/>
              <a:gd name="T1" fmla="*/ 0 h 24"/>
              <a:gd name="T2" fmla="*/ 11 w 60"/>
              <a:gd name="T3" fmla="*/ 1 h 24"/>
              <a:gd name="T4" fmla="*/ 21 w 60"/>
              <a:gd name="T5" fmla="*/ 1 h 24"/>
              <a:gd name="T6" fmla="*/ 31 w 60"/>
              <a:gd name="T7" fmla="*/ 2 h 24"/>
              <a:gd name="T8" fmla="*/ 41 w 60"/>
              <a:gd name="T9" fmla="*/ 4 h 24"/>
              <a:gd name="T10" fmla="*/ 48 w 60"/>
              <a:gd name="T11" fmla="*/ 8 h 24"/>
              <a:gd name="T12" fmla="*/ 55 w 60"/>
              <a:gd name="T13" fmla="*/ 12 h 24"/>
              <a:gd name="T14" fmla="*/ 57 w 60"/>
              <a:gd name="T15" fmla="*/ 14 h 24"/>
              <a:gd name="T16" fmla="*/ 59 w 60"/>
              <a:gd name="T17" fmla="*/ 17 h 24"/>
              <a:gd name="T18" fmla="*/ 60 w 60"/>
              <a:gd name="T19" fmla="*/ 21 h 24"/>
              <a:gd name="T20" fmla="*/ 60 w 60"/>
              <a:gd name="T21" fmla="*/ 24 h 24"/>
              <a:gd name="T22" fmla="*/ 48 w 60"/>
              <a:gd name="T23" fmla="*/ 24 h 24"/>
              <a:gd name="T24" fmla="*/ 36 w 60"/>
              <a:gd name="T25" fmla="*/ 23 h 24"/>
              <a:gd name="T26" fmla="*/ 21 w 60"/>
              <a:gd name="T27" fmla="*/ 20 h 24"/>
              <a:gd name="T28" fmla="*/ 9 w 60"/>
              <a:gd name="T29" fmla="*/ 15 h 24"/>
              <a:gd name="T30" fmla="*/ 0 w 60"/>
              <a:gd name="T31" fmla="*/ 11 h 24"/>
              <a:gd name="T32" fmla="*/ 0 w 60"/>
              <a:gd name="T33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" h="24">
                <a:moveTo>
                  <a:pt x="0" y="0"/>
                </a:moveTo>
                <a:lnTo>
                  <a:pt x="11" y="1"/>
                </a:lnTo>
                <a:lnTo>
                  <a:pt x="21" y="1"/>
                </a:lnTo>
                <a:lnTo>
                  <a:pt x="31" y="2"/>
                </a:lnTo>
                <a:lnTo>
                  <a:pt x="41" y="4"/>
                </a:lnTo>
                <a:lnTo>
                  <a:pt x="48" y="8"/>
                </a:lnTo>
                <a:lnTo>
                  <a:pt x="55" y="12"/>
                </a:lnTo>
                <a:lnTo>
                  <a:pt x="57" y="14"/>
                </a:lnTo>
                <a:lnTo>
                  <a:pt x="59" y="17"/>
                </a:lnTo>
                <a:lnTo>
                  <a:pt x="60" y="21"/>
                </a:lnTo>
                <a:lnTo>
                  <a:pt x="60" y="24"/>
                </a:lnTo>
                <a:lnTo>
                  <a:pt x="48" y="24"/>
                </a:lnTo>
                <a:lnTo>
                  <a:pt x="36" y="23"/>
                </a:lnTo>
                <a:lnTo>
                  <a:pt x="21" y="20"/>
                </a:lnTo>
                <a:lnTo>
                  <a:pt x="9" y="15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1" name="Freeform 65"/>
          <p:cNvSpPr>
            <a:spLocks/>
          </p:cNvSpPr>
          <p:nvPr/>
        </p:nvSpPr>
        <p:spPr bwMode="auto">
          <a:xfrm>
            <a:off x="2180121" y="3721804"/>
            <a:ext cx="236820" cy="153725"/>
          </a:xfrm>
          <a:custGeom>
            <a:avLst/>
            <a:gdLst>
              <a:gd name="T0" fmla="*/ 0 w 228"/>
              <a:gd name="T1" fmla="*/ 8 h 149"/>
              <a:gd name="T2" fmla="*/ 7 w 228"/>
              <a:gd name="T3" fmla="*/ 6 h 149"/>
              <a:gd name="T4" fmla="*/ 12 w 228"/>
              <a:gd name="T5" fmla="*/ 2 h 149"/>
              <a:gd name="T6" fmla="*/ 18 w 228"/>
              <a:gd name="T7" fmla="*/ 1 h 149"/>
              <a:gd name="T8" fmla="*/ 24 w 228"/>
              <a:gd name="T9" fmla="*/ 0 h 149"/>
              <a:gd name="T10" fmla="*/ 31 w 228"/>
              <a:gd name="T11" fmla="*/ 1 h 149"/>
              <a:gd name="T12" fmla="*/ 37 w 228"/>
              <a:gd name="T13" fmla="*/ 3 h 149"/>
              <a:gd name="T14" fmla="*/ 44 w 228"/>
              <a:gd name="T15" fmla="*/ 7 h 149"/>
              <a:gd name="T16" fmla="*/ 50 w 228"/>
              <a:gd name="T17" fmla="*/ 10 h 149"/>
              <a:gd name="T18" fmla="*/ 61 w 228"/>
              <a:gd name="T19" fmla="*/ 19 h 149"/>
              <a:gd name="T20" fmla="*/ 70 w 228"/>
              <a:gd name="T21" fmla="*/ 24 h 149"/>
              <a:gd name="T22" fmla="*/ 84 w 228"/>
              <a:gd name="T23" fmla="*/ 28 h 149"/>
              <a:gd name="T24" fmla="*/ 97 w 228"/>
              <a:gd name="T25" fmla="*/ 34 h 149"/>
              <a:gd name="T26" fmla="*/ 108 w 228"/>
              <a:gd name="T27" fmla="*/ 39 h 149"/>
              <a:gd name="T28" fmla="*/ 119 w 228"/>
              <a:gd name="T29" fmla="*/ 45 h 149"/>
              <a:gd name="T30" fmla="*/ 141 w 228"/>
              <a:gd name="T31" fmla="*/ 58 h 149"/>
              <a:gd name="T32" fmla="*/ 160 w 228"/>
              <a:gd name="T33" fmla="*/ 72 h 149"/>
              <a:gd name="T34" fmla="*/ 179 w 228"/>
              <a:gd name="T35" fmla="*/ 86 h 149"/>
              <a:gd name="T36" fmla="*/ 196 w 228"/>
              <a:gd name="T37" fmla="*/ 102 h 149"/>
              <a:gd name="T38" fmla="*/ 212 w 228"/>
              <a:gd name="T39" fmla="*/ 118 h 149"/>
              <a:gd name="T40" fmla="*/ 228 w 228"/>
              <a:gd name="T41" fmla="*/ 133 h 149"/>
              <a:gd name="T42" fmla="*/ 228 w 228"/>
              <a:gd name="T43" fmla="*/ 147 h 149"/>
              <a:gd name="T44" fmla="*/ 228 w 228"/>
              <a:gd name="T45" fmla="*/ 149 h 149"/>
              <a:gd name="T46" fmla="*/ 212 w 228"/>
              <a:gd name="T47" fmla="*/ 149 h 149"/>
              <a:gd name="T48" fmla="*/ 204 w 228"/>
              <a:gd name="T49" fmla="*/ 149 h 149"/>
              <a:gd name="T50" fmla="*/ 197 w 228"/>
              <a:gd name="T51" fmla="*/ 147 h 149"/>
              <a:gd name="T52" fmla="*/ 188 w 228"/>
              <a:gd name="T53" fmla="*/ 145 h 149"/>
              <a:gd name="T54" fmla="*/ 180 w 228"/>
              <a:gd name="T55" fmla="*/ 142 h 149"/>
              <a:gd name="T56" fmla="*/ 162 w 228"/>
              <a:gd name="T57" fmla="*/ 133 h 149"/>
              <a:gd name="T58" fmla="*/ 144 w 228"/>
              <a:gd name="T59" fmla="*/ 124 h 149"/>
              <a:gd name="T60" fmla="*/ 112 w 228"/>
              <a:gd name="T61" fmla="*/ 103 h 149"/>
              <a:gd name="T62" fmla="*/ 86 w 228"/>
              <a:gd name="T63" fmla="*/ 87 h 149"/>
              <a:gd name="T64" fmla="*/ 87 w 228"/>
              <a:gd name="T65" fmla="*/ 82 h 149"/>
              <a:gd name="T66" fmla="*/ 89 w 228"/>
              <a:gd name="T67" fmla="*/ 79 h 149"/>
              <a:gd name="T68" fmla="*/ 91 w 228"/>
              <a:gd name="T69" fmla="*/ 77 h 149"/>
              <a:gd name="T70" fmla="*/ 93 w 228"/>
              <a:gd name="T71" fmla="*/ 75 h 149"/>
              <a:gd name="T72" fmla="*/ 99 w 228"/>
              <a:gd name="T73" fmla="*/ 72 h 149"/>
              <a:gd name="T74" fmla="*/ 104 w 228"/>
              <a:gd name="T75" fmla="*/ 67 h 149"/>
              <a:gd name="T76" fmla="*/ 91 w 228"/>
              <a:gd name="T77" fmla="*/ 66 h 149"/>
              <a:gd name="T78" fmla="*/ 77 w 228"/>
              <a:gd name="T79" fmla="*/ 64 h 149"/>
              <a:gd name="T80" fmla="*/ 63 w 228"/>
              <a:gd name="T81" fmla="*/ 61 h 149"/>
              <a:gd name="T82" fmla="*/ 50 w 228"/>
              <a:gd name="T83" fmla="*/ 56 h 149"/>
              <a:gd name="T84" fmla="*/ 38 w 228"/>
              <a:gd name="T85" fmla="*/ 51 h 149"/>
              <a:gd name="T86" fmla="*/ 28 w 228"/>
              <a:gd name="T87" fmla="*/ 46 h 149"/>
              <a:gd name="T88" fmla="*/ 24 w 228"/>
              <a:gd name="T89" fmla="*/ 42 h 149"/>
              <a:gd name="T90" fmla="*/ 21 w 228"/>
              <a:gd name="T91" fmla="*/ 39 h 149"/>
              <a:gd name="T92" fmla="*/ 18 w 228"/>
              <a:gd name="T93" fmla="*/ 35 h 149"/>
              <a:gd name="T94" fmla="*/ 17 w 228"/>
              <a:gd name="T95" fmla="*/ 32 h 149"/>
              <a:gd name="T96" fmla="*/ 22 w 228"/>
              <a:gd name="T97" fmla="*/ 28 h 149"/>
              <a:gd name="T98" fmla="*/ 26 w 228"/>
              <a:gd name="T99" fmla="*/ 24 h 149"/>
              <a:gd name="T100" fmla="*/ 31 w 228"/>
              <a:gd name="T101" fmla="*/ 20 h 149"/>
              <a:gd name="T102" fmla="*/ 32 w 228"/>
              <a:gd name="T103" fmla="*/ 15 h 149"/>
              <a:gd name="T104" fmla="*/ 17 w 228"/>
              <a:gd name="T105" fmla="*/ 10 h 149"/>
              <a:gd name="T106" fmla="*/ 8 w 228"/>
              <a:gd name="T107" fmla="*/ 8 h 149"/>
              <a:gd name="T108" fmla="*/ 0 w 228"/>
              <a:gd name="T109" fmla="*/ 8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8" h="149">
                <a:moveTo>
                  <a:pt x="0" y="8"/>
                </a:moveTo>
                <a:lnTo>
                  <a:pt x="7" y="6"/>
                </a:lnTo>
                <a:lnTo>
                  <a:pt x="12" y="2"/>
                </a:lnTo>
                <a:lnTo>
                  <a:pt x="18" y="1"/>
                </a:lnTo>
                <a:lnTo>
                  <a:pt x="24" y="0"/>
                </a:lnTo>
                <a:lnTo>
                  <a:pt x="31" y="1"/>
                </a:lnTo>
                <a:lnTo>
                  <a:pt x="37" y="3"/>
                </a:lnTo>
                <a:lnTo>
                  <a:pt x="44" y="7"/>
                </a:lnTo>
                <a:lnTo>
                  <a:pt x="50" y="10"/>
                </a:lnTo>
                <a:lnTo>
                  <a:pt x="61" y="19"/>
                </a:lnTo>
                <a:lnTo>
                  <a:pt x="70" y="24"/>
                </a:lnTo>
                <a:lnTo>
                  <a:pt x="84" y="28"/>
                </a:lnTo>
                <a:lnTo>
                  <a:pt x="97" y="34"/>
                </a:lnTo>
                <a:lnTo>
                  <a:pt x="108" y="39"/>
                </a:lnTo>
                <a:lnTo>
                  <a:pt x="119" y="45"/>
                </a:lnTo>
                <a:lnTo>
                  <a:pt x="141" y="58"/>
                </a:lnTo>
                <a:lnTo>
                  <a:pt x="160" y="72"/>
                </a:lnTo>
                <a:lnTo>
                  <a:pt x="179" y="86"/>
                </a:lnTo>
                <a:lnTo>
                  <a:pt x="196" y="102"/>
                </a:lnTo>
                <a:lnTo>
                  <a:pt x="212" y="118"/>
                </a:lnTo>
                <a:lnTo>
                  <a:pt x="228" y="133"/>
                </a:lnTo>
                <a:lnTo>
                  <a:pt x="228" y="147"/>
                </a:lnTo>
                <a:lnTo>
                  <a:pt x="228" y="149"/>
                </a:lnTo>
                <a:lnTo>
                  <a:pt x="212" y="149"/>
                </a:lnTo>
                <a:lnTo>
                  <a:pt x="204" y="149"/>
                </a:lnTo>
                <a:lnTo>
                  <a:pt x="197" y="147"/>
                </a:lnTo>
                <a:lnTo>
                  <a:pt x="188" y="145"/>
                </a:lnTo>
                <a:lnTo>
                  <a:pt x="180" y="142"/>
                </a:lnTo>
                <a:lnTo>
                  <a:pt x="162" y="133"/>
                </a:lnTo>
                <a:lnTo>
                  <a:pt x="144" y="124"/>
                </a:lnTo>
                <a:lnTo>
                  <a:pt x="112" y="103"/>
                </a:lnTo>
                <a:lnTo>
                  <a:pt x="86" y="87"/>
                </a:lnTo>
                <a:lnTo>
                  <a:pt x="87" y="82"/>
                </a:lnTo>
                <a:lnTo>
                  <a:pt x="89" y="79"/>
                </a:lnTo>
                <a:lnTo>
                  <a:pt x="91" y="77"/>
                </a:lnTo>
                <a:lnTo>
                  <a:pt x="93" y="75"/>
                </a:lnTo>
                <a:lnTo>
                  <a:pt x="99" y="72"/>
                </a:lnTo>
                <a:lnTo>
                  <a:pt x="104" y="67"/>
                </a:lnTo>
                <a:lnTo>
                  <a:pt x="91" y="66"/>
                </a:lnTo>
                <a:lnTo>
                  <a:pt x="77" y="64"/>
                </a:lnTo>
                <a:lnTo>
                  <a:pt x="63" y="61"/>
                </a:lnTo>
                <a:lnTo>
                  <a:pt x="50" y="56"/>
                </a:lnTo>
                <a:lnTo>
                  <a:pt x="38" y="51"/>
                </a:lnTo>
                <a:lnTo>
                  <a:pt x="28" y="46"/>
                </a:lnTo>
                <a:lnTo>
                  <a:pt x="24" y="42"/>
                </a:lnTo>
                <a:lnTo>
                  <a:pt x="21" y="39"/>
                </a:lnTo>
                <a:lnTo>
                  <a:pt x="18" y="35"/>
                </a:lnTo>
                <a:lnTo>
                  <a:pt x="17" y="32"/>
                </a:lnTo>
                <a:lnTo>
                  <a:pt x="22" y="28"/>
                </a:lnTo>
                <a:lnTo>
                  <a:pt x="26" y="24"/>
                </a:lnTo>
                <a:lnTo>
                  <a:pt x="31" y="20"/>
                </a:lnTo>
                <a:lnTo>
                  <a:pt x="32" y="15"/>
                </a:lnTo>
                <a:lnTo>
                  <a:pt x="17" y="10"/>
                </a:lnTo>
                <a:lnTo>
                  <a:pt x="8" y="8"/>
                </a:lnTo>
                <a:lnTo>
                  <a:pt x="0" y="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2" name="Freeform 66"/>
          <p:cNvSpPr>
            <a:spLocks/>
          </p:cNvSpPr>
          <p:nvPr/>
        </p:nvSpPr>
        <p:spPr bwMode="auto">
          <a:xfrm>
            <a:off x="1945379" y="3497448"/>
            <a:ext cx="76862" cy="118411"/>
          </a:xfrm>
          <a:custGeom>
            <a:avLst/>
            <a:gdLst>
              <a:gd name="T0" fmla="*/ 17 w 73"/>
              <a:gd name="T1" fmla="*/ 44 h 112"/>
              <a:gd name="T2" fmla="*/ 12 w 73"/>
              <a:gd name="T3" fmla="*/ 38 h 112"/>
              <a:gd name="T4" fmla="*/ 5 w 73"/>
              <a:gd name="T5" fmla="*/ 23 h 112"/>
              <a:gd name="T6" fmla="*/ 0 w 73"/>
              <a:gd name="T7" fmla="*/ 2 h 112"/>
              <a:gd name="T8" fmla="*/ 5 w 73"/>
              <a:gd name="T9" fmla="*/ 1 h 112"/>
              <a:gd name="T10" fmla="*/ 15 w 73"/>
              <a:gd name="T11" fmla="*/ 4 h 112"/>
              <a:gd name="T12" fmla="*/ 25 w 73"/>
              <a:gd name="T13" fmla="*/ 8 h 112"/>
              <a:gd name="T14" fmla="*/ 34 w 73"/>
              <a:gd name="T15" fmla="*/ 11 h 112"/>
              <a:gd name="T16" fmla="*/ 37 w 73"/>
              <a:gd name="T17" fmla="*/ 16 h 112"/>
              <a:gd name="T18" fmla="*/ 28 w 73"/>
              <a:gd name="T19" fmla="*/ 25 h 112"/>
              <a:gd name="T20" fmla="*/ 26 w 73"/>
              <a:gd name="T21" fmla="*/ 29 h 112"/>
              <a:gd name="T22" fmla="*/ 27 w 73"/>
              <a:gd name="T23" fmla="*/ 30 h 112"/>
              <a:gd name="T24" fmla="*/ 32 w 73"/>
              <a:gd name="T25" fmla="*/ 29 h 112"/>
              <a:gd name="T26" fmla="*/ 40 w 73"/>
              <a:gd name="T27" fmla="*/ 26 h 112"/>
              <a:gd name="T28" fmla="*/ 48 w 73"/>
              <a:gd name="T29" fmla="*/ 17 h 112"/>
              <a:gd name="T30" fmla="*/ 54 w 73"/>
              <a:gd name="T31" fmla="*/ 17 h 112"/>
              <a:gd name="T32" fmla="*/ 53 w 73"/>
              <a:gd name="T33" fmla="*/ 35 h 112"/>
              <a:gd name="T34" fmla="*/ 56 w 73"/>
              <a:gd name="T35" fmla="*/ 56 h 112"/>
              <a:gd name="T36" fmla="*/ 56 w 73"/>
              <a:gd name="T37" fmla="*/ 74 h 112"/>
              <a:gd name="T38" fmla="*/ 54 w 73"/>
              <a:gd name="T39" fmla="*/ 85 h 112"/>
              <a:gd name="T40" fmla="*/ 61 w 73"/>
              <a:gd name="T41" fmla="*/ 95 h 112"/>
              <a:gd name="T42" fmla="*/ 70 w 73"/>
              <a:gd name="T43" fmla="*/ 105 h 112"/>
              <a:gd name="T44" fmla="*/ 73 w 73"/>
              <a:gd name="T45" fmla="*/ 110 h 112"/>
              <a:gd name="T46" fmla="*/ 71 w 73"/>
              <a:gd name="T47" fmla="*/ 112 h 112"/>
              <a:gd name="T48" fmla="*/ 62 w 73"/>
              <a:gd name="T49" fmla="*/ 111 h 112"/>
              <a:gd name="T50" fmla="*/ 53 w 73"/>
              <a:gd name="T51" fmla="*/ 107 h 112"/>
              <a:gd name="T52" fmla="*/ 45 w 73"/>
              <a:gd name="T53" fmla="*/ 98 h 112"/>
              <a:gd name="T54" fmla="*/ 41 w 73"/>
              <a:gd name="T55" fmla="*/ 88 h 112"/>
              <a:gd name="T56" fmla="*/ 42 w 73"/>
              <a:gd name="T57" fmla="*/ 76 h 112"/>
              <a:gd name="T58" fmla="*/ 47 w 73"/>
              <a:gd name="T59" fmla="*/ 67 h 112"/>
              <a:gd name="T60" fmla="*/ 44 w 73"/>
              <a:gd name="T61" fmla="*/ 62 h 112"/>
              <a:gd name="T62" fmla="*/ 37 w 73"/>
              <a:gd name="T63" fmla="*/ 56 h 112"/>
              <a:gd name="T64" fmla="*/ 31 w 73"/>
              <a:gd name="T65" fmla="*/ 50 h 112"/>
              <a:gd name="T66" fmla="*/ 25 w 73"/>
              <a:gd name="T67" fmla="*/ 45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3" h="112">
                <a:moveTo>
                  <a:pt x="20" y="45"/>
                </a:moveTo>
                <a:lnTo>
                  <a:pt x="17" y="44"/>
                </a:lnTo>
                <a:lnTo>
                  <a:pt x="15" y="41"/>
                </a:lnTo>
                <a:lnTo>
                  <a:pt x="12" y="38"/>
                </a:lnTo>
                <a:lnTo>
                  <a:pt x="9" y="32"/>
                </a:lnTo>
                <a:lnTo>
                  <a:pt x="5" y="23"/>
                </a:lnTo>
                <a:lnTo>
                  <a:pt x="0" y="15"/>
                </a:lnTo>
                <a:lnTo>
                  <a:pt x="0" y="2"/>
                </a:lnTo>
                <a:lnTo>
                  <a:pt x="0" y="0"/>
                </a:lnTo>
                <a:lnTo>
                  <a:pt x="5" y="1"/>
                </a:lnTo>
                <a:lnTo>
                  <a:pt x="10" y="2"/>
                </a:lnTo>
                <a:lnTo>
                  <a:pt x="15" y="4"/>
                </a:lnTo>
                <a:lnTo>
                  <a:pt x="20" y="5"/>
                </a:lnTo>
                <a:lnTo>
                  <a:pt x="25" y="8"/>
                </a:lnTo>
                <a:lnTo>
                  <a:pt x="29" y="10"/>
                </a:lnTo>
                <a:lnTo>
                  <a:pt x="34" y="11"/>
                </a:lnTo>
                <a:lnTo>
                  <a:pt x="40" y="12"/>
                </a:lnTo>
                <a:lnTo>
                  <a:pt x="37" y="16"/>
                </a:lnTo>
                <a:lnTo>
                  <a:pt x="31" y="23"/>
                </a:lnTo>
                <a:lnTo>
                  <a:pt x="28" y="25"/>
                </a:lnTo>
                <a:lnTo>
                  <a:pt x="27" y="28"/>
                </a:lnTo>
                <a:lnTo>
                  <a:pt x="26" y="29"/>
                </a:lnTo>
                <a:lnTo>
                  <a:pt x="26" y="29"/>
                </a:lnTo>
                <a:lnTo>
                  <a:pt x="27" y="30"/>
                </a:lnTo>
                <a:lnTo>
                  <a:pt x="28" y="30"/>
                </a:lnTo>
                <a:lnTo>
                  <a:pt x="32" y="29"/>
                </a:lnTo>
                <a:lnTo>
                  <a:pt x="36" y="28"/>
                </a:lnTo>
                <a:lnTo>
                  <a:pt x="40" y="26"/>
                </a:lnTo>
                <a:lnTo>
                  <a:pt x="43" y="24"/>
                </a:lnTo>
                <a:lnTo>
                  <a:pt x="48" y="17"/>
                </a:lnTo>
                <a:lnTo>
                  <a:pt x="53" y="12"/>
                </a:lnTo>
                <a:lnTo>
                  <a:pt x="54" y="17"/>
                </a:lnTo>
                <a:lnTo>
                  <a:pt x="54" y="26"/>
                </a:lnTo>
                <a:lnTo>
                  <a:pt x="53" y="35"/>
                </a:lnTo>
                <a:lnTo>
                  <a:pt x="53" y="45"/>
                </a:lnTo>
                <a:lnTo>
                  <a:pt x="56" y="56"/>
                </a:lnTo>
                <a:lnTo>
                  <a:pt x="60" y="67"/>
                </a:lnTo>
                <a:lnTo>
                  <a:pt x="56" y="74"/>
                </a:lnTo>
                <a:lnTo>
                  <a:pt x="53" y="82"/>
                </a:lnTo>
                <a:lnTo>
                  <a:pt x="54" y="85"/>
                </a:lnTo>
                <a:lnTo>
                  <a:pt x="57" y="90"/>
                </a:lnTo>
                <a:lnTo>
                  <a:pt x="61" y="95"/>
                </a:lnTo>
                <a:lnTo>
                  <a:pt x="67" y="101"/>
                </a:lnTo>
                <a:lnTo>
                  <a:pt x="70" y="105"/>
                </a:lnTo>
                <a:lnTo>
                  <a:pt x="72" y="108"/>
                </a:lnTo>
                <a:lnTo>
                  <a:pt x="73" y="110"/>
                </a:lnTo>
                <a:lnTo>
                  <a:pt x="72" y="111"/>
                </a:lnTo>
                <a:lnTo>
                  <a:pt x="71" y="112"/>
                </a:lnTo>
                <a:lnTo>
                  <a:pt x="68" y="112"/>
                </a:lnTo>
                <a:lnTo>
                  <a:pt x="62" y="111"/>
                </a:lnTo>
                <a:lnTo>
                  <a:pt x="57" y="109"/>
                </a:lnTo>
                <a:lnTo>
                  <a:pt x="53" y="107"/>
                </a:lnTo>
                <a:lnTo>
                  <a:pt x="48" y="103"/>
                </a:lnTo>
                <a:lnTo>
                  <a:pt x="45" y="98"/>
                </a:lnTo>
                <a:lnTo>
                  <a:pt x="42" y="93"/>
                </a:lnTo>
                <a:lnTo>
                  <a:pt x="41" y="88"/>
                </a:lnTo>
                <a:lnTo>
                  <a:pt x="40" y="82"/>
                </a:lnTo>
                <a:lnTo>
                  <a:pt x="42" y="76"/>
                </a:lnTo>
                <a:lnTo>
                  <a:pt x="44" y="70"/>
                </a:lnTo>
                <a:lnTo>
                  <a:pt x="47" y="67"/>
                </a:lnTo>
                <a:lnTo>
                  <a:pt x="48" y="64"/>
                </a:lnTo>
                <a:lnTo>
                  <a:pt x="44" y="62"/>
                </a:lnTo>
                <a:lnTo>
                  <a:pt x="41" y="59"/>
                </a:lnTo>
                <a:lnTo>
                  <a:pt x="37" y="56"/>
                </a:lnTo>
                <a:lnTo>
                  <a:pt x="34" y="53"/>
                </a:lnTo>
                <a:lnTo>
                  <a:pt x="31" y="50"/>
                </a:lnTo>
                <a:lnTo>
                  <a:pt x="28" y="48"/>
                </a:lnTo>
                <a:lnTo>
                  <a:pt x="25" y="45"/>
                </a:lnTo>
                <a:lnTo>
                  <a:pt x="20" y="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3" name="Freeform 67"/>
          <p:cNvSpPr>
            <a:spLocks/>
          </p:cNvSpPr>
          <p:nvPr/>
        </p:nvSpPr>
        <p:spPr bwMode="auto">
          <a:xfrm>
            <a:off x="869302" y="3231545"/>
            <a:ext cx="103868" cy="68554"/>
          </a:xfrm>
          <a:custGeom>
            <a:avLst/>
            <a:gdLst>
              <a:gd name="T0" fmla="*/ 79 w 102"/>
              <a:gd name="T1" fmla="*/ 0 h 68"/>
              <a:gd name="T2" fmla="*/ 93 w 102"/>
              <a:gd name="T3" fmla="*/ 0 h 68"/>
              <a:gd name="T4" fmla="*/ 102 w 102"/>
              <a:gd name="T5" fmla="*/ 0 h 68"/>
              <a:gd name="T6" fmla="*/ 102 w 102"/>
              <a:gd name="T7" fmla="*/ 20 h 68"/>
              <a:gd name="T8" fmla="*/ 102 w 102"/>
              <a:gd name="T9" fmla="*/ 23 h 68"/>
              <a:gd name="T10" fmla="*/ 82 w 102"/>
              <a:gd name="T11" fmla="*/ 34 h 68"/>
              <a:gd name="T12" fmla="*/ 66 w 102"/>
              <a:gd name="T13" fmla="*/ 44 h 68"/>
              <a:gd name="T14" fmla="*/ 53 w 102"/>
              <a:gd name="T15" fmla="*/ 56 h 68"/>
              <a:gd name="T16" fmla="*/ 37 w 102"/>
              <a:gd name="T17" fmla="*/ 68 h 68"/>
              <a:gd name="T18" fmla="*/ 27 w 102"/>
              <a:gd name="T19" fmla="*/ 61 h 68"/>
              <a:gd name="T20" fmla="*/ 18 w 102"/>
              <a:gd name="T21" fmla="*/ 57 h 68"/>
              <a:gd name="T22" fmla="*/ 8 w 102"/>
              <a:gd name="T23" fmla="*/ 52 h 68"/>
              <a:gd name="T24" fmla="*/ 0 w 102"/>
              <a:gd name="T25" fmla="*/ 46 h 68"/>
              <a:gd name="T26" fmla="*/ 0 w 102"/>
              <a:gd name="T27" fmla="*/ 29 h 68"/>
              <a:gd name="T28" fmla="*/ 0 w 102"/>
              <a:gd name="T29" fmla="*/ 26 h 68"/>
              <a:gd name="T30" fmla="*/ 21 w 102"/>
              <a:gd name="T31" fmla="*/ 19 h 68"/>
              <a:gd name="T32" fmla="*/ 41 w 102"/>
              <a:gd name="T33" fmla="*/ 10 h 68"/>
              <a:gd name="T34" fmla="*/ 50 w 102"/>
              <a:gd name="T35" fmla="*/ 7 h 68"/>
              <a:gd name="T36" fmla="*/ 60 w 102"/>
              <a:gd name="T37" fmla="*/ 4 h 68"/>
              <a:gd name="T38" fmla="*/ 69 w 102"/>
              <a:gd name="T39" fmla="*/ 0 h 68"/>
              <a:gd name="T40" fmla="*/ 79 w 102"/>
              <a:gd name="T41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" h="68">
                <a:moveTo>
                  <a:pt x="79" y="0"/>
                </a:moveTo>
                <a:lnTo>
                  <a:pt x="93" y="0"/>
                </a:lnTo>
                <a:lnTo>
                  <a:pt x="102" y="0"/>
                </a:lnTo>
                <a:lnTo>
                  <a:pt x="102" y="20"/>
                </a:lnTo>
                <a:lnTo>
                  <a:pt x="102" y="23"/>
                </a:lnTo>
                <a:lnTo>
                  <a:pt x="82" y="34"/>
                </a:lnTo>
                <a:lnTo>
                  <a:pt x="66" y="44"/>
                </a:lnTo>
                <a:lnTo>
                  <a:pt x="53" y="56"/>
                </a:lnTo>
                <a:lnTo>
                  <a:pt x="37" y="68"/>
                </a:lnTo>
                <a:lnTo>
                  <a:pt x="27" y="61"/>
                </a:lnTo>
                <a:lnTo>
                  <a:pt x="18" y="57"/>
                </a:lnTo>
                <a:lnTo>
                  <a:pt x="8" y="52"/>
                </a:lnTo>
                <a:lnTo>
                  <a:pt x="0" y="46"/>
                </a:lnTo>
                <a:lnTo>
                  <a:pt x="0" y="29"/>
                </a:lnTo>
                <a:lnTo>
                  <a:pt x="0" y="26"/>
                </a:lnTo>
                <a:lnTo>
                  <a:pt x="21" y="19"/>
                </a:lnTo>
                <a:lnTo>
                  <a:pt x="41" y="10"/>
                </a:lnTo>
                <a:lnTo>
                  <a:pt x="50" y="7"/>
                </a:lnTo>
                <a:lnTo>
                  <a:pt x="60" y="4"/>
                </a:lnTo>
                <a:lnTo>
                  <a:pt x="69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4" name="Freeform 68"/>
          <p:cNvSpPr>
            <a:spLocks/>
          </p:cNvSpPr>
          <p:nvPr/>
        </p:nvSpPr>
        <p:spPr bwMode="auto">
          <a:xfrm>
            <a:off x="5397966" y="3769583"/>
            <a:ext cx="130874" cy="56090"/>
          </a:xfrm>
          <a:custGeom>
            <a:avLst/>
            <a:gdLst>
              <a:gd name="T0" fmla="*/ 101 w 125"/>
              <a:gd name="T1" fmla="*/ 55 h 55"/>
              <a:gd name="T2" fmla="*/ 109 w 125"/>
              <a:gd name="T3" fmla="*/ 54 h 55"/>
              <a:gd name="T4" fmla="*/ 114 w 125"/>
              <a:gd name="T5" fmla="*/ 52 h 55"/>
              <a:gd name="T6" fmla="*/ 120 w 125"/>
              <a:gd name="T7" fmla="*/ 48 h 55"/>
              <a:gd name="T8" fmla="*/ 125 w 125"/>
              <a:gd name="T9" fmla="*/ 44 h 55"/>
              <a:gd name="T10" fmla="*/ 97 w 125"/>
              <a:gd name="T11" fmla="*/ 28 h 55"/>
              <a:gd name="T12" fmla="*/ 68 w 125"/>
              <a:gd name="T13" fmla="*/ 12 h 55"/>
              <a:gd name="T14" fmla="*/ 60 w 125"/>
              <a:gd name="T15" fmla="*/ 8 h 55"/>
              <a:gd name="T16" fmla="*/ 53 w 125"/>
              <a:gd name="T17" fmla="*/ 5 h 55"/>
              <a:gd name="T18" fmla="*/ 45 w 125"/>
              <a:gd name="T19" fmla="*/ 3 h 55"/>
              <a:gd name="T20" fmla="*/ 37 w 125"/>
              <a:gd name="T21" fmla="*/ 1 h 55"/>
              <a:gd name="T22" fmla="*/ 28 w 125"/>
              <a:gd name="T23" fmla="*/ 0 h 55"/>
              <a:gd name="T24" fmla="*/ 19 w 125"/>
              <a:gd name="T25" fmla="*/ 0 h 55"/>
              <a:gd name="T26" fmla="*/ 10 w 125"/>
              <a:gd name="T27" fmla="*/ 0 h 55"/>
              <a:gd name="T28" fmla="*/ 0 w 125"/>
              <a:gd name="T29" fmla="*/ 2 h 55"/>
              <a:gd name="T30" fmla="*/ 21 w 125"/>
              <a:gd name="T31" fmla="*/ 17 h 55"/>
              <a:gd name="T32" fmla="*/ 47 w 125"/>
              <a:gd name="T33" fmla="*/ 34 h 55"/>
              <a:gd name="T34" fmla="*/ 61 w 125"/>
              <a:gd name="T35" fmla="*/ 42 h 55"/>
              <a:gd name="T36" fmla="*/ 75 w 125"/>
              <a:gd name="T37" fmla="*/ 48 h 55"/>
              <a:gd name="T38" fmla="*/ 83 w 125"/>
              <a:gd name="T39" fmla="*/ 52 h 55"/>
              <a:gd name="T40" fmla="*/ 89 w 125"/>
              <a:gd name="T41" fmla="*/ 54 h 55"/>
              <a:gd name="T42" fmla="*/ 96 w 125"/>
              <a:gd name="T43" fmla="*/ 55 h 55"/>
              <a:gd name="T44" fmla="*/ 101 w 125"/>
              <a:gd name="T45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55">
                <a:moveTo>
                  <a:pt x="101" y="55"/>
                </a:moveTo>
                <a:lnTo>
                  <a:pt x="109" y="54"/>
                </a:lnTo>
                <a:lnTo>
                  <a:pt x="114" y="52"/>
                </a:lnTo>
                <a:lnTo>
                  <a:pt x="120" y="48"/>
                </a:lnTo>
                <a:lnTo>
                  <a:pt x="125" y="44"/>
                </a:lnTo>
                <a:lnTo>
                  <a:pt x="97" y="28"/>
                </a:lnTo>
                <a:lnTo>
                  <a:pt x="68" y="12"/>
                </a:lnTo>
                <a:lnTo>
                  <a:pt x="60" y="8"/>
                </a:lnTo>
                <a:lnTo>
                  <a:pt x="53" y="5"/>
                </a:lnTo>
                <a:lnTo>
                  <a:pt x="45" y="3"/>
                </a:lnTo>
                <a:lnTo>
                  <a:pt x="37" y="1"/>
                </a:lnTo>
                <a:lnTo>
                  <a:pt x="28" y="0"/>
                </a:lnTo>
                <a:lnTo>
                  <a:pt x="19" y="0"/>
                </a:lnTo>
                <a:lnTo>
                  <a:pt x="10" y="0"/>
                </a:lnTo>
                <a:lnTo>
                  <a:pt x="0" y="2"/>
                </a:lnTo>
                <a:lnTo>
                  <a:pt x="21" y="17"/>
                </a:lnTo>
                <a:lnTo>
                  <a:pt x="47" y="34"/>
                </a:lnTo>
                <a:lnTo>
                  <a:pt x="61" y="42"/>
                </a:lnTo>
                <a:lnTo>
                  <a:pt x="75" y="48"/>
                </a:lnTo>
                <a:lnTo>
                  <a:pt x="83" y="52"/>
                </a:lnTo>
                <a:lnTo>
                  <a:pt x="89" y="54"/>
                </a:lnTo>
                <a:lnTo>
                  <a:pt x="96" y="55"/>
                </a:lnTo>
                <a:lnTo>
                  <a:pt x="101" y="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5" name="Freeform 69"/>
          <p:cNvSpPr>
            <a:spLocks/>
          </p:cNvSpPr>
          <p:nvPr/>
        </p:nvSpPr>
        <p:spPr bwMode="auto">
          <a:xfrm>
            <a:off x="5408353" y="3960701"/>
            <a:ext cx="95559" cy="64399"/>
          </a:xfrm>
          <a:custGeom>
            <a:avLst/>
            <a:gdLst>
              <a:gd name="T0" fmla="*/ 4 w 91"/>
              <a:gd name="T1" fmla="*/ 0 h 61"/>
              <a:gd name="T2" fmla="*/ 13 w 91"/>
              <a:gd name="T3" fmla="*/ 10 h 61"/>
              <a:gd name="T4" fmla="*/ 21 w 91"/>
              <a:gd name="T5" fmla="*/ 19 h 61"/>
              <a:gd name="T6" fmla="*/ 25 w 91"/>
              <a:gd name="T7" fmla="*/ 22 h 61"/>
              <a:gd name="T8" fmla="*/ 31 w 91"/>
              <a:gd name="T9" fmla="*/ 24 h 61"/>
              <a:gd name="T10" fmla="*/ 36 w 91"/>
              <a:gd name="T11" fmla="*/ 27 h 61"/>
              <a:gd name="T12" fmla="*/ 42 w 91"/>
              <a:gd name="T13" fmla="*/ 29 h 61"/>
              <a:gd name="T14" fmla="*/ 71 w 91"/>
              <a:gd name="T15" fmla="*/ 29 h 61"/>
              <a:gd name="T16" fmla="*/ 85 w 91"/>
              <a:gd name="T17" fmla="*/ 29 h 61"/>
              <a:gd name="T18" fmla="*/ 90 w 91"/>
              <a:gd name="T19" fmla="*/ 29 h 61"/>
              <a:gd name="T20" fmla="*/ 91 w 91"/>
              <a:gd name="T21" fmla="*/ 29 h 61"/>
              <a:gd name="T22" fmla="*/ 91 w 91"/>
              <a:gd name="T23" fmla="*/ 41 h 61"/>
              <a:gd name="T24" fmla="*/ 90 w 91"/>
              <a:gd name="T25" fmla="*/ 44 h 61"/>
              <a:gd name="T26" fmla="*/ 89 w 91"/>
              <a:gd name="T27" fmla="*/ 47 h 61"/>
              <a:gd name="T28" fmla="*/ 86 w 91"/>
              <a:gd name="T29" fmla="*/ 50 h 61"/>
              <a:gd name="T30" fmla="*/ 83 w 91"/>
              <a:gd name="T31" fmla="*/ 54 h 61"/>
              <a:gd name="T32" fmla="*/ 77 w 91"/>
              <a:gd name="T33" fmla="*/ 59 h 61"/>
              <a:gd name="T34" fmla="*/ 72 w 91"/>
              <a:gd name="T35" fmla="*/ 61 h 61"/>
              <a:gd name="T36" fmla="*/ 65 w 91"/>
              <a:gd name="T37" fmla="*/ 59 h 61"/>
              <a:gd name="T38" fmla="*/ 56 w 91"/>
              <a:gd name="T39" fmla="*/ 55 h 61"/>
              <a:gd name="T40" fmla="*/ 44 w 91"/>
              <a:gd name="T41" fmla="*/ 48 h 61"/>
              <a:gd name="T42" fmla="*/ 32 w 91"/>
              <a:gd name="T43" fmla="*/ 41 h 61"/>
              <a:gd name="T44" fmla="*/ 20 w 91"/>
              <a:gd name="T45" fmla="*/ 33 h 61"/>
              <a:gd name="T46" fmla="*/ 9 w 91"/>
              <a:gd name="T47" fmla="*/ 24 h 61"/>
              <a:gd name="T48" fmla="*/ 5 w 91"/>
              <a:gd name="T49" fmla="*/ 21 h 61"/>
              <a:gd name="T50" fmla="*/ 3 w 91"/>
              <a:gd name="T51" fmla="*/ 18 h 61"/>
              <a:gd name="T52" fmla="*/ 1 w 91"/>
              <a:gd name="T53" fmla="*/ 15 h 61"/>
              <a:gd name="T54" fmla="*/ 0 w 91"/>
              <a:gd name="T55" fmla="*/ 13 h 61"/>
              <a:gd name="T56" fmla="*/ 4 w 91"/>
              <a:gd name="T57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1" h="61">
                <a:moveTo>
                  <a:pt x="4" y="0"/>
                </a:moveTo>
                <a:lnTo>
                  <a:pt x="13" y="10"/>
                </a:lnTo>
                <a:lnTo>
                  <a:pt x="21" y="19"/>
                </a:lnTo>
                <a:lnTo>
                  <a:pt x="25" y="22"/>
                </a:lnTo>
                <a:lnTo>
                  <a:pt x="31" y="24"/>
                </a:lnTo>
                <a:lnTo>
                  <a:pt x="36" y="27"/>
                </a:lnTo>
                <a:lnTo>
                  <a:pt x="42" y="29"/>
                </a:lnTo>
                <a:lnTo>
                  <a:pt x="71" y="29"/>
                </a:lnTo>
                <a:lnTo>
                  <a:pt x="85" y="29"/>
                </a:lnTo>
                <a:lnTo>
                  <a:pt x="90" y="29"/>
                </a:lnTo>
                <a:lnTo>
                  <a:pt x="91" y="29"/>
                </a:lnTo>
                <a:lnTo>
                  <a:pt x="91" y="41"/>
                </a:lnTo>
                <a:lnTo>
                  <a:pt x="90" y="44"/>
                </a:lnTo>
                <a:lnTo>
                  <a:pt x="89" y="47"/>
                </a:lnTo>
                <a:lnTo>
                  <a:pt x="86" y="50"/>
                </a:lnTo>
                <a:lnTo>
                  <a:pt x="83" y="54"/>
                </a:lnTo>
                <a:lnTo>
                  <a:pt x="77" y="59"/>
                </a:lnTo>
                <a:lnTo>
                  <a:pt x="72" y="61"/>
                </a:lnTo>
                <a:lnTo>
                  <a:pt x="65" y="59"/>
                </a:lnTo>
                <a:lnTo>
                  <a:pt x="56" y="55"/>
                </a:lnTo>
                <a:lnTo>
                  <a:pt x="44" y="48"/>
                </a:lnTo>
                <a:lnTo>
                  <a:pt x="32" y="41"/>
                </a:lnTo>
                <a:lnTo>
                  <a:pt x="20" y="33"/>
                </a:lnTo>
                <a:lnTo>
                  <a:pt x="9" y="24"/>
                </a:lnTo>
                <a:lnTo>
                  <a:pt x="5" y="21"/>
                </a:lnTo>
                <a:lnTo>
                  <a:pt x="3" y="18"/>
                </a:lnTo>
                <a:lnTo>
                  <a:pt x="1" y="15"/>
                </a:lnTo>
                <a:lnTo>
                  <a:pt x="0" y="13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6" name="Freeform 70"/>
          <p:cNvSpPr>
            <a:spLocks/>
          </p:cNvSpPr>
          <p:nvPr/>
        </p:nvSpPr>
        <p:spPr bwMode="auto">
          <a:xfrm>
            <a:off x="5549614" y="3960701"/>
            <a:ext cx="66476" cy="81018"/>
          </a:xfrm>
          <a:custGeom>
            <a:avLst/>
            <a:gdLst>
              <a:gd name="T0" fmla="*/ 63 w 63"/>
              <a:gd name="T1" fmla="*/ 47 h 79"/>
              <a:gd name="T2" fmla="*/ 63 w 63"/>
              <a:gd name="T3" fmla="*/ 58 h 79"/>
              <a:gd name="T4" fmla="*/ 63 w 63"/>
              <a:gd name="T5" fmla="*/ 62 h 79"/>
              <a:gd name="T6" fmla="*/ 60 w 63"/>
              <a:gd name="T7" fmla="*/ 67 h 79"/>
              <a:gd name="T8" fmla="*/ 57 w 63"/>
              <a:gd name="T9" fmla="*/ 70 h 79"/>
              <a:gd name="T10" fmla="*/ 51 w 63"/>
              <a:gd name="T11" fmla="*/ 73 h 79"/>
              <a:gd name="T12" fmla="*/ 46 w 63"/>
              <a:gd name="T13" fmla="*/ 75 h 79"/>
              <a:gd name="T14" fmla="*/ 40 w 63"/>
              <a:gd name="T15" fmla="*/ 76 h 79"/>
              <a:gd name="T16" fmla="*/ 33 w 63"/>
              <a:gd name="T17" fmla="*/ 78 h 79"/>
              <a:gd name="T18" fmla="*/ 26 w 63"/>
              <a:gd name="T19" fmla="*/ 79 h 79"/>
              <a:gd name="T20" fmla="*/ 20 w 63"/>
              <a:gd name="T21" fmla="*/ 78 h 79"/>
              <a:gd name="T22" fmla="*/ 16 w 63"/>
              <a:gd name="T23" fmla="*/ 76 h 79"/>
              <a:gd name="T24" fmla="*/ 10 w 63"/>
              <a:gd name="T25" fmla="*/ 75 h 79"/>
              <a:gd name="T26" fmla="*/ 7 w 63"/>
              <a:gd name="T27" fmla="*/ 73 h 79"/>
              <a:gd name="T28" fmla="*/ 4 w 63"/>
              <a:gd name="T29" fmla="*/ 70 h 79"/>
              <a:gd name="T30" fmla="*/ 2 w 63"/>
              <a:gd name="T31" fmla="*/ 67 h 79"/>
              <a:gd name="T32" fmla="*/ 0 w 63"/>
              <a:gd name="T33" fmla="*/ 62 h 79"/>
              <a:gd name="T34" fmla="*/ 0 w 63"/>
              <a:gd name="T35" fmla="*/ 58 h 79"/>
              <a:gd name="T36" fmla="*/ 1 w 63"/>
              <a:gd name="T37" fmla="*/ 54 h 79"/>
              <a:gd name="T38" fmla="*/ 3 w 63"/>
              <a:gd name="T39" fmla="*/ 47 h 79"/>
              <a:gd name="T40" fmla="*/ 7 w 63"/>
              <a:gd name="T41" fmla="*/ 39 h 79"/>
              <a:gd name="T42" fmla="*/ 13 w 63"/>
              <a:gd name="T43" fmla="*/ 29 h 79"/>
              <a:gd name="T44" fmla="*/ 19 w 63"/>
              <a:gd name="T45" fmla="*/ 20 h 79"/>
              <a:gd name="T46" fmla="*/ 24 w 63"/>
              <a:gd name="T47" fmla="*/ 12 h 79"/>
              <a:gd name="T48" fmla="*/ 31 w 63"/>
              <a:gd name="T49" fmla="*/ 4 h 79"/>
              <a:gd name="T50" fmla="*/ 37 w 63"/>
              <a:gd name="T51" fmla="*/ 0 h 79"/>
              <a:gd name="T52" fmla="*/ 42 w 63"/>
              <a:gd name="T53" fmla="*/ 5 h 79"/>
              <a:gd name="T54" fmla="*/ 46 w 63"/>
              <a:gd name="T55" fmla="*/ 9 h 79"/>
              <a:gd name="T56" fmla="*/ 48 w 63"/>
              <a:gd name="T57" fmla="*/ 12 h 79"/>
              <a:gd name="T58" fmla="*/ 50 w 63"/>
              <a:gd name="T59" fmla="*/ 15 h 79"/>
              <a:gd name="T60" fmla="*/ 51 w 63"/>
              <a:gd name="T61" fmla="*/ 17 h 79"/>
              <a:gd name="T62" fmla="*/ 53 w 63"/>
              <a:gd name="T63" fmla="*/ 19 h 79"/>
              <a:gd name="T64" fmla="*/ 51 w 63"/>
              <a:gd name="T65" fmla="*/ 26 h 79"/>
              <a:gd name="T66" fmla="*/ 49 w 63"/>
              <a:gd name="T67" fmla="*/ 30 h 79"/>
              <a:gd name="T68" fmla="*/ 46 w 63"/>
              <a:gd name="T69" fmla="*/ 35 h 79"/>
              <a:gd name="T70" fmla="*/ 44 w 63"/>
              <a:gd name="T71" fmla="*/ 39 h 79"/>
              <a:gd name="T72" fmla="*/ 44 w 63"/>
              <a:gd name="T73" fmla="*/ 41 h 79"/>
              <a:gd name="T74" fmla="*/ 44 w 63"/>
              <a:gd name="T75" fmla="*/ 42 h 79"/>
              <a:gd name="T76" fmla="*/ 44 w 63"/>
              <a:gd name="T77" fmla="*/ 44 h 79"/>
              <a:gd name="T78" fmla="*/ 46 w 63"/>
              <a:gd name="T79" fmla="*/ 45 h 79"/>
              <a:gd name="T80" fmla="*/ 53 w 63"/>
              <a:gd name="T81" fmla="*/ 46 h 79"/>
              <a:gd name="T82" fmla="*/ 63 w 63"/>
              <a:gd name="T83" fmla="*/ 4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3" h="79">
                <a:moveTo>
                  <a:pt x="63" y="47"/>
                </a:moveTo>
                <a:lnTo>
                  <a:pt x="63" y="58"/>
                </a:lnTo>
                <a:lnTo>
                  <a:pt x="63" y="62"/>
                </a:lnTo>
                <a:lnTo>
                  <a:pt x="60" y="67"/>
                </a:lnTo>
                <a:lnTo>
                  <a:pt x="57" y="70"/>
                </a:lnTo>
                <a:lnTo>
                  <a:pt x="51" y="73"/>
                </a:lnTo>
                <a:lnTo>
                  <a:pt x="46" y="75"/>
                </a:lnTo>
                <a:lnTo>
                  <a:pt x="40" y="76"/>
                </a:lnTo>
                <a:lnTo>
                  <a:pt x="33" y="78"/>
                </a:lnTo>
                <a:lnTo>
                  <a:pt x="26" y="79"/>
                </a:lnTo>
                <a:lnTo>
                  <a:pt x="20" y="78"/>
                </a:lnTo>
                <a:lnTo>
                  <a:pt x="16" y="76"/>
                </a:lnTo>
                <a:lnTo>
                  <a:pt x="10" y="75"/>
                </a:lnTo>
                <a:lnTo>
                  <a:pt x="7" y="73"/>
                </a:lnTo>
                <a:lnTo>
                  <a:pt x="4" y="70"/>
                </a:lnTo>
                <a:lnTo>
                  <a:pt x="2" y="67"/>
                </a:lnTo>
                <a:lnTo>
                  <a:pt x="0" y="62"/>
                </a:lnTo>
                <a:lnTo>
                  <a:pt x="0" y="58"/>
                </a:lnTo>
                <a:lnTo>
                  <a:pt x="1" y="54"/>
                </a:lnTo>
                <a:lnTo>
                  <a:pt x="3" y="47"/>
                </a:lnTo>
                <a:lnTo>
                  <a:pt x="7" y="39"/>
                </a:lnTo>
                <a:lnTo>
                  <a:pt x="13" y="29"/>
                </a:lnTo>
                <a:lnTo>
                  <a:pt x="19" y="20"/>
                </a:lnTo>
                <a:lnTo>
                  <a:pt x="24" y="12"/>
                </a:lnTo>
                <a:lnTo>
                  <a:pt x="31" y="4"/>
                </a:lnTo>
                <a:lnTo>
                  <a:pt x="37" y="0"/>
                </a:lnTo>
                <a:lnTo>
                  <a:pt x="42" y="5"/>
                </a:lnTo>
                <a:lnTo>
                  <a:pt x="46" y="9"/>
                </a:lnTo>
                <a:lnTo>
                  <a:pt x="48" y="12"/>
                </a:lnTo>
                <a:lnTo>
                  <a:pt x="50" y="15"/>
                </a:lnTo>
                <a:lnTo>
                  <a:pt x="51" y="17"/>
                </a:lnTo>
                <a:lnTo>
                  <a:pt x="53" y="19"/>
                </a:lnTo>
                <a:lnTo>
                  <a:pt x="51" y="26"/>
                </a:lnTo>
                <a:lnTo>
                  <a:pt x="49" y="30"/>
                </a:lnTo>
                <a:lnTo>
                  <a:pt x="46" y="35"/>
                </a:lnTo>
                <a:lnTo>
                  <a:pt x="44" y="39"/>
                </a:lnTo>
                <a:lnTo>
                  <a:pt x="44" y="41"/>
                </a:lnTo>
                <a:lnTo>
                  <a:pt x="44" y="42"/>
                </a:lnTo>
                <a:lnTo>
                  <a:pt x="44" y="44"/>
                </a:lnTo>
                <a:lnTo>
                  <a:pt x="46" y="45"/>
                </a:lnTo>
                <a:lnTo>
                  <a:pt x="53" y="46"/>
                </a:lnTo>
                <a:lnTo>
                  <a:pt x="63" y="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7" name="Freeform 71"/>
          <p:cNvSpPr>
            <a:spLocks/>
          </p:cNvSpPr>
          <p:nvPr/>
        </p:nvSpPr>
        <p:spPr bwMode="auto">
          <a:xfrm>
            <a:off x="9172545" y="3314640"/>
            <a:ext cx="83095" cy="120487"/>
          </a:xfrm>
          <a:custGeom>
            <a:avLst/>
            <a:gdLst>
              <a:gd name="T0" fmla="*/ 12 w 79"/>
              <a:gd name="T1" fmla="*/ 103 h 115"/>
              <a:gd name="T2" fmla="*/ 20 w 79"/>
              <a:gd name="T3" fmla="*/ 99 h 115"/>
              <a:gd name="T4" fmla="*/ 28 w 79"/>
              <a:gd name="T5" fmla="*/ 94 h 115"/>
              <a:gd name="T6" fmla="*/ 31 w 79"/>
              <a:gd name="T7" fmla="*/ 90 h 115"/>
              <a:gd name="T8" fmla="*/ 33 w 79"/>
              <a:gd name="T9" fmla="*/ 87 h 115"/>
              <a:gd name="T10" fmla="*/ 35 w 79"/>
              <a:gd name="T11" fmla="*/ 84 h 115"/>
              <a:gd name="T12" fmla="*/ 36 w 79"/>
              <a:gd name="T13" fmla="*/ 81 h 115"/>
              <a:gd name="T14" fmla="*/ 29 w 79"/>
              <a:gd name="T15" fmla="*/ 79 h 115"/>
              <a:gd name="T16" fmla="*/ 24 w 79"/>
              <a:gd name="T17" fmla="*/ 75 h 115"/>
              <a:gd name="T18" fmla="*/ 17 w 79"/>
              <a:gd name="T19" fmla="*/ 72 h 115"/>
              <a:gd name="T20" fmla="*/ 12 w 79"/>
              <a:gd name="T21" fmla="*/ 69 h 115"/>
              <a:gd name="T22" fmla="*/ 8 w 79"/>
              <a:gd name="T23" fmla="*/ 65 h 115"/>
              <a:gd name="T24" fmla="*/ 3 w 79"/>
              <a:gd name="T25" fmla="*/ 60 h 115"/>
              <a:gd name="T26" fmla="*/ 1 w 79"/>
              <a:gd name="T27" fmla="*/ 57 h 115"/>
              <a:gd name="T28" fmla="*/ 0 w 79"/>
              <a:gd name="T29" fmla="*/ 54 h 115"/>
              <a:gd name="T30" fmla="*/ 1 w 79"/>
              <a:gd name="T31" fmla="*/ 49 h 115"/>
              <a:gd name="T32" fmla="*/ 3 w 79"/>
              <a:gd name="T33" fmla="*/ 42 h 115"/>
              <a:gd name="T34" fmla="*/ 8 w 79"/>
              <a:gd name="T35" fmla="*/ 33 h 115"/>
              <a:gd name="T36" fmla="*/ 12 w 79"/>
              <a:gd name="T37" fmla="*/ 23 h 115"/>
              <a:gd name="T38" fmla="*/ 17 w 79"/>
              <a:gd name="T39" fmla="*/ 15 h 115"/>
              <a:gd name="T40" fmla="*/ 24 w 79"/>
              <a:gd name="T41" fmla="*/ 7 h 115"/>
              <a:gd name="T42" fmla="*/ 27 w 79"/>
              <a:gd name="T43" fmla="*/ 4 h 115"/>
              <a:gd name="T44" fmla="*/ 29 w 79"/>
              <a:gd name="T45" fmla="*/ 2 h 115"/>
              <a:gd name="T46" fmla="*/ 32 w 79"/>
              <a:gd name="T47" fmla="*/ 1 h 115"/>
              <a:gd name="T48" fmla="*/ 36 w 79"/>
              <a:gd name="T49" fmla="*/ 0 h 115"/>
              <a:gd name="T50" fmla="*/ 46 w 79"/>
              <a:gd name="T51" fmla="*/ 1 h 115"/>
              <a:gd name="T52" fmla="*/ 54 w 79"/>
              <a:gd name="T53" fmla="*/ 3 h 115"/>
              <a:gd name="T54" fmla="*/ 60 w 79"/>
              <a:gd name="T55" fmla="*/ 6 h 115"/>
              <a:gd name="T56" fmla="*/ 66 w 79"/>
              <a:gd name="T57" fmla="*/ 12 h 115"/>
              <a:gd name="T58" fmla="*/ 69 w 79"/>
              <a:gd name="T59" fmla="*/ 18 h 115"/>
              <a:gd name="T60" fmla="*/ 72 w 79"/>
              <a:gd name="T61" fmla="*/ 26 h 115"/>
              <a:gd name="T62" fmla="*/ 76 w 79"/>
              <a:gd name="T63" fmla="*/ 35 h 115"/>
              <a:gd name="T64" fmla="*/ 79 w 79"/>
              <a:gd name="T65" fmla="*/ 46 h 115"/>
              <a:gd name="T66" fmla="*/ 73 w 79"/>
              <a:gd name="T67" fmla="*/ 48 h 115"/>
              <a:gd name="T68" fmla="*/ 69 w 79"/>
              <a:gd name="T69" fmla="*/ 52 h 115"/>
              <a:gd name="T70" fmla="*/ 65 w 79"/>
              <a:gd name="T71" fmla="*/ 55 h 115"/>
              <a:gd name="T72" fmla="*/ 63 w 79"/>
              <a:gd name="T73" fmla="*/ 60 h 115"/>
              <a:gd name="T74" fmla="*/ 57 w 79"/>
              <a:gd name="T75" fmla="*/ 71 h 115"/>
              <a:gd name="T76" fmla="*/ 54 w 79"/>
              <a:gd name="T77" fmla="*/ 83 h 115"/>
              <a:gd name="T78" fmla="*/ 50 w 79"/>
              <a:gd name="T79" fmla="*/ 95 h 115"/>
              <a:gd name="T80" fmla="*/ 44 w 79"/>
              <a:gd name="T81" fmla="*/ 106 h 115"/>
              <a:gd name="T82" fmla="*/ 41 w 79"/>
              <a:gd name="T83" fmla="*/ 109 h 115"/>
              <a:gd name="T84" fmla="*/ 36 w 79"/>
              <a:gd name="T85" fmla="*/ 112 h 115"/>
              <a:gd name="T86" fmla="*/ 30 w 79"/>
              <a:gd name="T87" fmla="*/ 114 h 115"/>
              <a:gd name="T88" fmla="*/ 24 w 79"/>
              <a:gd name="T89" fmla="*/ 115 h 115"/>
              <a:gd name="T90" fmla="*/ 19 w 79"/>
              <a:gd name="T91" fmla="*/ 114 h 115"/>
              <a:gd name="T92" fmla="*/ 16 w 79"/>
              <a:gd name="T93" fmla="*/ 113 h 115"/>
              <a:gd name="T94" fmla="*/ 12 w 79"/>
              <a:gd name="T95" fmla="*/ 111 h 115"/>
              <a:gd name="T96" fmla="*/ 10 w 79"/>
              <a:gd name="T97" fmla="*/ 109 h 115"/>
              <a:gd name="T98" fmla="*/ 4 w 79"/>
              <a:gd name="T99" fmla="*/ 106 h 115"/>
              <a:gd name="T100" fmla="*/ 0 w 79"/>
              <a:gd name="T101" fmla="*/ 103 h 115"/>
              <a:gd name="T102" fmla="*/ 9 w 79"/>
              <a:gd name="T103" fmla="*/ 96 h 115"/>
              <a:gd name="T104" fmla="*/ 12 w 79"/>
              <a:gd name="T105" fmla="*/ 10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9" h="115">
                <a:moveTo>
                  <a:pt x="12" y="103"/>
                </a:moveTo>
                <a:lnTo>
                  <a:pt x="20" y="99"/>
                </a:lnTo>
                <a:lnTo>
                  <a:pt x="28" y="94"/>
                </a:lnTo>
                <a:lnTo>
                  <a:pt x="31" y="90"/>
                </a:lnTo>
                <a:lnTo>
                  <a:pt x="33" y="87"/>
                </a:lnTo>
                <a:lnTo>
                  <a:pt x="35" y="84"/>
                </a:lnTo>
                <a:lnTo>
                  <a:pt x="36" y="81"/>
                </a:lnTo>
                <a:lnTo>
                  <a:pt x="29" y="79"/>
                </a:lnTo>
                <a:lnTo>
                  <a:pt x="24" y="75"/>
                </a:lnTo>
                <a:lnTo>
                  <a:pt x="17" y="72"/>
                </a:lnTo>
                <a:lnTo>
                  <a:pt x="12" y="69"/>
                </a:lnTo>
                <a:lnTo>
                  <a:pt x="8" y="65"/>
                </a:lnTo>
                <a:lnTo>
                  <a:pt x="3" y="60"/>
                </a:lnTo>
                <a:lnTo>
                  <a:pt x="1" y="57"/>
                </a:lnTo>
                <a:lnTo>
                  <a:pt x="0" y="54"/>
                </a:lnTo>
                <a:lnTo>
                  <a:pt x="1" y="49"/>
                </a:lnTo>
                <a:lnTo>
                  <a:pt x="3" y="42"/>
                </a:lnTo>
                <a:lnTo>
                  <a:pt x="8" y="33"/>
                </a:lnTo>
                <a:lnTo>
                  <a:pt x="12" y="23"/>
                </a:lnTo>
                <a:lnTo>
                  <a:pt x="17" y="15"/>
                </a:lnTo>
                <a:lnTo>
                  <a:pt x="24" y="7"/>
                </a:lnTo>
                <a:lnTo>
                  <a:pt x="27" y="4"/>
                </a:lnTo>
                <a:lnTo>
                  <a:pt x="29" y="2"/>
                </a:lnTo>
                <a:lnTo>
                  <a:pt x="32" y="1"/>
                </a:lnTo>
                <a:lnTo>
                  <a:pt x="36" y="0"/>
                </a:lnTo>
                <a:lnTo>
                  <a:pt x="46" y="1"/>
                </a:lnTo>
                <a:lnTo>
                  <a:pt x="54" y="3"/>
                </a:lnTo>
                <a:lnTo>
                  <a:pt x="60" y="6"/>
                </a:lnTo>
                <a:lnTo>
                  <a:pt x="66" y="12"/>
                </a:lnTo>
                <a:lnTo>
                  <a:pt x="69" y="18"/>
                </a:lnTo>
                <a:lnTo>
                  <a:pt x="72" y="26"/>
                </a:lnTo>
                <a:lnTo>
                  <a:pt x="76" y="35"/>
                </a:lnTo>
                <a:lnTo>
                  <a:pt x="79" y="46"/>
                </a:lnTo>
                <a:lnTo>
                  <a:pt x="73" y="48"/>
                </a:lnTo>
                <a:lnTo>
                  <a:pt x="69" y="52"/>
                </a:lnTo>
                <a:lnTo>
                  <a:pt x="65" y="55"/>
                </a:lnTo>
                <a:lnTo>
                  <a:pt x="63" y="60"/>
                </a:lnTo>
                <a:lnTo>
                  <a:pt x="57" y="71"/>
                </a:lnTo>
                <a:lnTo>
                  <a:pt x="54" y="83"/>
                </a:lnTo>
                <a:lnTo>
                  <a:pt x="50" y="95"/>
                </a:lnTo>
                <a:lnTo>
                  <a:pt x="44" y="106"/>
                </a:lnTo>
                <a:lnTo>
                  <a:pt x="41" y="109"/>
                </a:lnTo>
                <a:lnTo>
                  <a:pt x="36" y="112"/>
                </a:lnTo>
                <a:lnTo>
                  <a:pt x="30" y="114"/>
                </a:lnTo>
                <a:lnTo>
                  <a:pt x="24" y="115"/>
                </a:lnTo>
                <a:lnTo>
                  <a:pt x="19" y="114"/>
                </a:lnTo>
                <a:lnTo>
                  <a:pt x="16" y="113"/>
                </a:lnTo>
                <a:lnTo>
                  <a:pt x="12" y="111"/>
                </a:lnTo>
                <a:lnTo>
                  <a:pt x="10" y="109"/>
                </a:lnTo>
                <a:lnTo>
                  <a:pt x="4" y="106"/>
                </a:lnTo>
                <a:lnTo>
                  <a:pt x="0" y="103"/>
                </a:lnTo>
                <a:lnTo>
                  <a:pt x="9" y="96"/>
                </a:lnTo>
                <a:lnTo>
                  <a:pt x="12" y="1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8" name="Freeform 72"/>
          <p:cNvSpPr>
            <a:spLocks/>
          </p:cNvSpPr>
          <p:nvPr/>
        </p:nvSpPr>
        <p:spPr bwMode="auto">
          <a:xfrm>
            <a:off x="8156713" y="3217003"/>
            <a:ext cx="1942339" cy="1389761"/>
          </a:xfrm>
          <a:custGeom>
            <a:avLst/>
            <a:gdLst>
              <a:gd name="T0" fmla="*/ 1778 w 1871"/>
              <a:gd name="T1" fmla="*/ 971 h 1339"/>
              <a:gd name="T2" fmla="*/ 1796 w 1871"/>
              <a:gd name="T3" fmla="*/ 1056 h 1339"/>
              <a:gd name="T4" fmla="*/ 1706 w 1871"/>
              <a:gd name="T5" fmla="*/ 1089 h 1339"/>
              <a:gd name="T6" fmla="*/ 1601 w 1871"/>
              <a:gd name="T7" fmla="*/ 1077 h 1339"/>
              <a:gd name="T8" fmla="*/ 1544 w 1871"/>
              <a:gd name="T9" fmla="*/ 1092 h 1339"/>
              <a:gd name="T10" fmla="*/ 1590 w 1871"/>
              <a:gd name="T11" fmla="*/ 1201 h 1339"/>
              <a:gd name="T12" fmla="*/ 1575 w 1871"/>
              <a:gd name="T13" fmla="*/ 1237 h 1339"/>
              <a:gd name="T14" fmla="*/ 1550 w 1871"/>
              <a:gd name="T15" fmla="*/ 1292 h 1339"/>
              <a:gd name="T16" fmla="*/ 1483 w 1871"/>
              <a:gd name="T17" fmla="*/ 1234 h 1339"/>
              <a:gd name="T18" fmla="*/ 1449 w 1871"/>
              <a:gd name="T19" fmla="*/ 1166 h 1339"/>
              <a:gd name="T20" fmla="*/ 1380 w 1871"/>
              <a:gd name="T21" fmla="*/ 1017 h 1339"/>
              <a:gd name="T22" fmla="*/ 1269 w 1871"/>
              <a:gd name="T23" fmla="*/ 918 h 1339"/>
              <a:gd name="T24" fmla="*/ 1167 w 1871"/>
              <a:gd name="T25" fmla="*/ 837 h 1339"/>
              <a:gd name="T26" fmla="*/ 1056 w 1871"/>
              <a:gd name="T27" fmla="*/ 788 h 1339"/>
              <a:gd name="T28" fmla="*/ 1065 w 1871"/>
              <a:gd name="T29" fmla="*/ 888 h 1339"/>
              <a:gd name="T30" fmla="*/ 1158 w 1871"/>
              <a:gd name="T31" fmla="*/ 1002 h 1339"/>
              <a:gd name="T32" fmla="*/ 1306 w 1871"/>
              <a:gd name="T33" fmla="*/ 1077 h 1339"/>
              <a:gd name="T34" fmla="*/ 1273 w 1871"/>
              <a:gd name="T35" fmla="*/ 1092 h 1339"/>
              <a:gd name="T36" fmla="*/ 1261 w 1871"/>
              <a:gd name="T37" fmla="*/ 1155 h 1339"/>
              <a:gd name="T38" fmla="*/ 1221 w 1871"/>
              <a:gd name="T39" fmla="*/ 1221 h 1339"/>
              <a:gd name="T40" fmla="*/ 1212 w 1871"/>
              <a:gd name="T41" fmla="*/ 1200 h 1339"/>
              <a:gd name="T42" fmla="*/ 1153 w 1871"/>
              <a:gd name="T43" fmla="*/ 1073 h 1339"/>
              <a:gd name="T44" fmla="*/ 993 w 1871"/>
              <a:gd name="T45" fmla="*/ 976 h 1339"/>
              <a:gd name="T46" fmla="*/ 853 w 1871"/>
              <a:gd name="T47" fmla="*/ 871 h 1339"/>
              <a:gd name="T48" fmla="*/ 672 w 1871"/>
              <a:gd name="T49" fmla="*/ 917 h 1339"/>
              <a:gd name="T50" fmla="*/ 605 w 1871"/>
              <a:gd name="T51" fmla="*/ 996 h 1339"/>
              <a:gd name="T52" fmla="*/ 468 w 1871"/>
              <a:gd name="T53" fmla="*/ 1095 h 1339"/>
              <a:gd name="T54" fmla="*/ 412 w 1871"/>
              <a:gd name="T55" fmla="*/ 1242 h 1339"/>
              <a:gd name="T56" fmla="*/ 332 w 1871"/>
              <a:gd name="T57" fmla="*/ 1300 h 1339"/>
              <a:gd name="T58" fmla="*/ 191 w 1871"/>
              <a:gd name="T59" fmla="*/ 1337 h 1339"/>
              <a:gd name="T60" fmla="*/ 93 w 1871"/>
              <a:gd name="T61" fmla="*/ 1278 h 1339"/>
              <a:gd name="T62" fmla="*/ 27 w 1871"/>
              <a:gd name="T63" fmla="*/ 1208 h 1339"/>
              <a:gd name="T64" fmla="*/ 16 w 1871"/>
              <a:gd name="T65" fmla="*/ 1142 h 1339"/>
              <a:gd name="T66" fmla="*/ 16 w 1871"/>
              <a:gd name="T67" fmla="*/ 949 h 1339"/>
              <a:gd name="T68" fmla="*/ 108 w 1871"/>
              <a:gd name="T69" fmla="*/ 907 h 1339"/>
              <a:gd name="T70" fmla="*/ 309 w 1871"/>
              <a:gd name="T71" fmla="*/ 918 h 1339"/>
              <a:gd name="T72" fmla="*/ 402 w 1871"/>
              <a:gd name="T73" fmla="*/ 862 h 1339"/>
              <a:gd name="T74" fmla="*/ 397 w 1871"/>
              <a:gd name="T75" fmla="*/ 745 h 1339"/>
              <a:gd name="T76" fmla="*/ 272 w 1871"/>
              <a:gd name="T77" fmla="*/ 658 h 1339"/>
              <a:gd name="T78" fmla="*/ 297 w 1871"/>
              <a:gd name="T79" fmla="*/ 594 h 1339"/>
              <a:gd name="T80" fmla="*/ 371 w 1871"/>
              <a:gd name="T81" fmla="*/ 560 h 1339"/>
              <a:gd name="T82" fmla="*/ 452 w 1871"/>
              <a:gd name="T83" fmla="*/ 555 h 1339"/>
              <a:gd name="T84" fmla="*/ 540 w 1871"/>
              <a:gd name="T85" fmla="*/ 474 h 1339"/>
              <a:gd name="T86" fmla="*/ 660 w 1871"/>
              <a:gd name="T87" fmla="*/ 360 h 1339"/>
              <a:gd name="T88" fmla="*/ 781 w 1871"/>
              <a:gd name="T89" fmla="*/ 295 h 1339"/>
              <a:gd name="T90" fmla="*/ 860 w 1871"/>
              <a:gd name="T91" fmla="*/ 273 h 1339"/>
              <a:gd name="T92" fmla="*/ 840 w 1871"/>
              <a:gd name="T93" fmla="*/ 128 h 1339"/>
              <a:gd name="T94" fmla="*/ 940 w 1871"/>
              <a:gd name="T95" fmla="*/ 33 h 1339"/>
              <a:gd name="T96" fmla="*/ 960 w 1871"/>
              <a:gd name="T97" fmla="*/ 106 h 1339"/>
              <a:gd name="T98" fmla="*/ 926 w 1871"/>
              <a:gd name="T99" fmla="*/ 209 h 1339"/>
              <a:gd name="T100" fmla="*/ 1012 w 1871"/>
              <a:gd name="T101" fmla="*/ 249 h 1339"/>
              <a:gd name="T102" fmla="*/ 1131 w 1871"/>
              <a:gd name="T103" fmla="*/ 259 h 1339"/>
              <a:gd name="T104" fmla="*/ 1277 w 1871"/>
              <a:gd name="T105" fmla="*/ 194 h 1339"/>
              <a:gd name="T106" fmla="*/ 1553 w 1871"/>
              <a:gd name="T107" fmla="*/ 209 h 1339"/>
              <a:gd name="T108" fmla="*/ 1581 w 1871"/>
              <a:gd name="T109" fmla="*/ 344 h 1339"/>
              <a:gd name="T110" fmla="*/ 1604 w 1871"/>
              <a:gd name="T111" fmla="*/ 459 h 1339"/>
              <a:gd name="T112" fmla="*/ 1539 w 1871"/>
              <a:gd name="T113" fmla="*/ 576 h 1339"/>
              <a:gd name="T114" fmla="*/ 1663 w 1871"/>
              <a:gd name="T115" fmla="*/ 621 h 1339"/>
              <a:gd name="T116" fmla="*/ 1805 w 1871"/>
              <a:gd name="T117" fmla="*/ 694 h 1339"/>
              <a:gd name="T118" fmla="*/ 1871 w 1871"/>
              <a:gd name="T119" fmla="*/ 790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71" h="1339">
                <a:moveTo>
                  <a:pt x="1836" y="833"/>
                </a:moveTo>
                <a:lnTo>
                  <a:pt x="1832" y="846"/>
                </a:lnTo>
                <a:lnTo>
                  <a:pt x="1830" y="851"/>
                </a:lnTo>
                <a:lnTo>
                  <a:pt x="1829" y="852"/>
                </a:lnTo>
                <a:lnTo>
                  <a:pt x="1824" y="856"/>
                </a:lnTo>
                <a:lnTo>
                  <a:pt x="1824" y="881"/>
                </a:lnTo>
                <a:lnTo>
                  <a:pt x="1824" y="894"/>
                </a:lnTo>
                <a:lnTo>
                  <a:pt x="1824" y="898"/>
                </a:lnTo>
                <a:lnTo>
                  <a:pt x="1824" y="898"/>
                </a:lnTo>
                <a:lnTo>
                  <a:pt x="1810" y="916"/>
                </a:lnTo>
                <a:lnTo>
                  <a:pt x="1795" y="934"/>
                </a:lnTo>
                <a:lnTo>
                  <a:pt x="1789" y="945"/>
                </a:lnTo>
                <a:lnTo>
                  <a:pt x="1783" y="956"/>
                </a:lnTo>
                <a:lnTo>
                  <a:pt x="1781" y="960"/>
                </a:lnTo>
                <a:lnTo>
                  <a:pt x="1779" y="965"/>
                </a:lnTo>
                <a:lnTo>
                  <a:pt x="1778" y="971"/>
                </a:lnTo>
                <a:lnTo>
                  <a:pt x="1778" y="976"/>
                </a:lnTo>
                <a:lnTo>
                  <a:pt x="1779" y="982"/>
                </a:lnTo>
                <a:lnTo>
                  <a:pt x="1780" y="987"/>
                </a:lnTo>
                <a:lnTo>
                  <a:pt x="1782" y="992"/>
                </a:lnTo>
                <a:lnTo>
                  <a:pt x="1785" y="998"/>
                </a:lnTo>
                <a:lnTo>
                  <a:pt x="1793" y="1009"/>
                </a:lnTo>
                <a:lnTo>
                  <a:pt x="1803" y="1018"/>
                </a:lnTo>
                <a:lnTo>
                  <a:pt x="1822" y="1036"/>
                </a:lnTo>
                <a:lnTo>
                  <a:pt x="1836" y="1049"/>
                </a:lnTo>
                <a:lnTo>
                  <a:pt x="1830" y="1051"/>
                </a:lnTo>
                <a:lnTo>
                  <a:pt x="1824" y="1052"/>
                </a:lnTo>
                <a:lnTo>
                  <a:pt x="1819" y="1053"/>
                </a:lnTo>
                <a:lnTo>
                  <a:pt x="1812" y="1053"/>
                </a:lnTo>
                <a:lnTo>
                  <a:pt x="1807" y="1055"/>
                </a:lnTo>
                <a:lnTo>
                  <a:pt x="1802" y="1056"/>
                </a:lnTo>
                <a:lnTo>
                  <a:pt x="1796" y="1056"/>
                </a:lnTo>
                <a:lnTo>
                  <a:pt x="1792" y="1057"/>
                </a:lnTo>
                <a:lnTo>
                  <a:pt x="1787" y="1057"/>
                </a:lnTo>
                <a:lnTo>
                  <a:pt x="1781" y="1057"/>
                </a:lnTo>
                <a:lnTo>
                  <a:pt x="1776" y="1058"/>
                </a:lnTo>
                <a:lnTo>
                  <a:pt x="1770" y="1061"/>
                </a:lnTo>
                <a:lnTo>
                  <a:pt x="1763" y="1064"/>
                </a:lnTo>
                <a:lnTo>
                  <a:pt x="1756" y="1069"/>
                </a:lnTo>
                <a:lnTo>
                  <a:pt x="1751" y="1074"/>
                </a:lnTo>
                <a:lnTo>
                  <a:pt x="1745" y="1079"/>
                </a:lnTo>
                <a:lnTo>
                  <a:pt x="1740" y="1083"/>
                </a:lnTo>
                <a:lnTo>
                  <a:pt x="1735" y="1088"/>
                </a:lnTo>
                <a:lnTo>
                  <a:pt x="1728" y="1091"/>
                </a:lnTo>
                <a:lnTo>
                  <a:pt x="1721" y="1092"/>
                </a:lnTo>
                <a:lnTo>
                  <a:pt x="1715" y="1091"/>
                </a:lnTo>
                <a:lnTo>
                  <a:pt x="1711" y="1090"/>
                </a:lnTo>
                <a:lnTo>
                  <a:pt x="1706" y="1089"/>
                </a:lnTo>
                <a:lnTo>
                  <a:pt x="1701" y="1087"/>
                </a:lnTo>
                <a:lnTo>
                  <a:pt x="1694" y="1080"/>
                </a:lnTo>
                <a:lnTo>
                  <a:pt x="1685" y="1075"/>
                </a:lnTo>
                <a:lnTo>
                  <a:pt x="1676" y="1068"/>
                </a:lnTo>
                <a:lnTo>
                  <a:pt x="1668" y="1063"/>
                </a:lnTo>
                <a:lnTo>
                  <a:pt x="1662" y="1061"/>
                </a:lnTo>
                <a:lnTo>
                  <a:pt x="1658" y="1058"/>
                </a:lnTo>
                <a:lnTo>
                  <a:pt x="1653" y="1057"/>
                </a:lnTo>
                <a:lnTo>
                  <a:pt x="1647" y="1057"/>
                </a:lnTo>
                <a:lnTo>
                  <a:pt x="1638" y="1057"/>
                </a:lnTo>
                <a:lnTo>
                  <a:pt x="1630" y="1060"/>
                </a:lnTo>
                <a:lnTo>
                  <a:pt x="1624" y="1062"/>
                </a:lnTo>
                <a:lnTo>
                  <a:pt x="1618" y="1066"/>
                </a:lnTo>
                <a:lnTo>
                  <a:pt x="1613" y="1069"/>
                </a:lnTo>
                <a:lnTo>
                  <a:pt x="1607" y="1074"/>
                </a:lnTo>
                <a:lnTo>
                  <a:pt x="1601" y="1077"/>
                </a:lnTo>
                <a:lnTo>
                  <a:pt x="1593" y="1080"/>
                </a:lnTo>
                <a:lnTo>
                  <a:pt x="1595" y="1090"/>
                </a:lnTo>
                <a:lnTo>
                  <a:pt x="1595" y="1100"/>
                </a:lnTo>
                <a:lnTo>
                  <a:pt x="1595" y="1108"/>
                </a:lnTo>
                <a:lnTo>
                  <a:pt x="1593" y="1119"/>
                </a:lnTo>
                <a:lnTo>
                  <a:pt x="1588" y="1118"/>
                </a:lnTo>
                <a:lnTo>
                  <a:pt x="1584" y="1118"/>
                </a:lnTo>
                <a:lnTo>
                  <a:pt x="1580" y="1116"/>
                </a:lnTo>
                <a:lnTo>
                  <a:pt x="1576" y="1115"/>
                </a:lnTo>
                <a:lnTo>
                  <a:pt x="1571" y="1110"/>
                </a:lnTo>
                <a:lnTo>
                  <a:pt x="1565" y="1105"/>
                </a:lnTo>
                <a:lnTo>
                  <a:pt x="1561" y="1101"/>
                </a:lnTo>
                <a:lnTo>
                  <a:pt x="1557" y="1096"/>
                </a:lnTo>
                <a:lnTo>
                  <a:pt x="1552" y="1093"/>
                </a:lnTo>
                <a:lnTo>
                  <a:pt x="1547" y="1092"/>
                </a:lnTo>
                <a:lnTo>
                  <a:pt x="1544" y="1092"/>
                </a:lnTo>
                <a:lnTo>
                  <a:pt x="1541" y="1093"/>
                </a:lnTo>
                <a:lnTo>
                  <a:pt x="1538" y="1095"/>
                </a:lnTo>
                <a:lnTo>
                  <a:pt x="1536" y="1099"/>
                </a:lnTo>
                <a:lnTo>
                  <a:pt x="1533" y="1105"/>
                </a:lnTo>
                <a:lnTo>
                  <a:pt x="1532" y="1110"/>
                </a:lnTo>
                <a:lnTo>
                  <a:pt x="1549" y="1133"/>
                </a:lnTo>
                <a:lnTo>
                  <a:pt x="1559" y="1145"/>
                </a:lnTo>
                <a:lnTo>
                  <a:pt x="1562" y="1148"/>
                </a:lnTo>
                <a:lnTo>
                  <a:pt x="1562" y="1149"/>
                </a:lnTo>
                <a:lnTo>
                  <a:pt x="1558" y="1160"/>
                </a:lnTo>
                <a:lnTo>
                  <a:pt x="1554" y="1169"/>
                </a:lnTo>
                <a:lnTo>
                  <a:pt x="1557" y="1172"/>
                </a:lnTo>
                <a:lnTo>
                  <a:pt x="1562" y="1177"/>
                </a:lnTo>
                <a:lnTo>
                  <a:pt x="1570" y="1185"/>
                </a:lnTo>
                <a:lnTo>
                  <a:pt x="1579" y="1194"/>
                </a:lnTo>
                <a:lnTo>
                  <a:pt x="1590" y="1201"/>
                </a:lnTo>
                <a:lnTo>
                  <a:pt x="1600" y="1208"/>
                </a:lnTo>
                <a:lnTo>
                  <a:pt x="1609" y="1213"/>
                </a:lnTo>
                <a:lnTo>
                  <a:pt x="1616" y="1215"/>
                </a:lnTo>
                <a:lnTo>
                  <a:pt x="1618" y="1224"/>
                </a:lnTo>
                <a:lnTo>
                  <a:pt x="1620" y="1231"/>
                </a:lnTo>
                <a:lnTo>
                  <a:pt x="1617" y="1233"/>
                </a:lnTo>
                <a:lnTo>
                  <a:pt x="1613" y="1234"/>
                </a:lnTo>
                <a:lnTo>
                  <a:pt x="1609" y="1235"/>
                </a:lnTo>
                <a:lnTo>
                  <a:pt x="1605" y="1235"/>
                </a:lnTo>
                <a:lnTo>
                  <a:pt x="1601" y="1235"/>
                </a:lnTo>
                <a:lnTo>
                  <a:pt x="1598" y="1236"/>
                </a:lnTo>
                <a:lnTo>
                  <a:pt x="1594" y="1238"/>
                </a:lnTo>
                <a:lnTo>
                  <a:pt x="1593" y="1242"/>
                </a:lnTo>
                <a:lnTo>
                  <a:pt x="1589" y="1242"/>
                </a:lnTo>
                <a:lnTo>
                  <a:pt x="1582" y="1240"/>
                </a:lnTo>
                <a:lnTo>
                  <a:pt x="1575" y="1237"/>
                </a:lnTo>
                <a:lnTo>
                  <a:pt x="1570" y="1234"/>
                </a:lnTo>
                <a:lnTo>
                  <a:pt x="1563" y="1229"/>
                </a:lnTo>
                <a:lnTo>
                  <a:pt x="1553" y="1222"/>
                </a:lnTo>
                <a:lnTo>
                  <a:pt x="1547" y="1215"/>
                </a:lnTo>
                <a:lnTo>
                  <a:pt x="1547" y="1228"/>
                </a:lnTo>
                <a:lnTo>
                  <a:pt x="1547" y="1231"/>
                </a:lnTo>
                <a:lnTo>
                  <a:pt x="1549" y="1236"/>
                </a:lnTo>
                <a:lnTo>
                  <a:pt x="1552" y="1242"/>
                </a:lnTo>
                <a:lnTo>
                  <a:pt x="1553" y="1249"/>
                </a:lnTo>
                <a:lnTo>
                  <a:pt x="1554" y="1258"/>
                </a:lnTo>
                <a:lnTo>
                  <a:pt x="1552" y="1267"/>
                </a:lnTo>
                <a:lnTo>
                  <a:pt x="1549" y="1278"/>
                </a:lnTo>
                <a:lnTo>
                  <a:pt x="1548" y="1284"/>
                </a:lnTo>
                <a:lnTo>
                  <a:pt x="1548" y="1288"/>
                </a:lnTo>
                <a:lnTo>
                  <a:pt x="1549" y="1290"/>
                </a:lnTo>
                <a:lnTo>
                  <a:pt x="1550" y="1292"/>
                </a:lnTo>
                <a:lnTo>
                  <a:pt x="1552" y="1294"/>
                </a:lnTo>
                <a:lnTo>
                  <a:pt x="1554" y="1295"/>
                </a:lnTo>
                <a:lnTo>
                  <a:pt x="1540" y="1295"/>
                </a:lnTo>
                <a:lnTo>
                  <a:pt x="1532" y="1295"/>
                </a:lnTo>
                <a:lnTo>
                  <a:pt x="1526" y="1295"/>
                </a:lnTo>
                <a:lnTo>
                  <a:pt x="1521" y="1294"/>
                </a:lnTo>
                <a:lnTo>
                  <a:pt x="1517" y="1293"/>
                </a:lnTo>
                <a:lnTo>
                  <a:pt x="1512" y="1291"/>
                </a:lnTo>
                <a:lnTo>
                  <a:pt x="1504" y="1286"/>
                </a:lnTo>
                <a:lnTo>
                  <a:pt x="1496" y="1279"/>
                </a:lnTo>
                <a:lnTo>
                  <a:pt x="1490" y="1271"/>
                </a:lnTo>
                <a:lnTo>
                  <a:pt x="1485" y="1262"/>
                </a:lnTo>
                <a:lnTo>
                  <a:pt x="1482" y="1252"/>
                </a:lnTo>
                <a:lnTo>
                  <a:pt x="1481" y="1242"/>
                </a:lnTo>
                <a:lnTo>
                  <a:pt x="1482" y="1238"/>
                </a:lnTo>
                <a:lnTo>
                  <a:pt x="1483" y="1234"/>
                </a:lnTo>
                <a:lnTo>
                  <a:pt x="1486" y="1231"/>
                </a:lnTo>
                <a:lnTo>
                  <a:pt x="1490" y="1227"/>
                </a:lnTo>
                <a:lnTo>
                  <a:pt x="1497" y="1221"/>
                </a:lnTo>
                <a:lnTo>
                  <a:pt x="1505" y="1215"/>
                </a:lnTo>
                <a:lnTo>
                  <a:pt x="1489" y="1215"/>
                </a:lnTo>
                <a:lnTo>
                  <a:pt x="1473" y="1215"/>
                </a:lnTo>
                <a:lnTo>
                  <a:pt x="1470" y="1214"/>
                </a:lnTo>
                <a:lnTo>
                  <a:pt x="1468" y="1212"/>
                </a:lnTo>
                <a:lnTo>
                  <a:pt x="1466" y="1210"/>
                </a:lnTo>
                <a:lnTo>
                  <a:pt x="1465" y="1207"/>
                </a:lnTo>
                <a:lnTo>
                  <a:pt x="1463" y="1200"/>
                </a:lnTo>
                <a:lnTo>
                  <a:pt x="1462" y="1196"/>
                </a:lnTo>
                <a:lnTo>
                  <a:pt x="1459" y="1187"/>
                </a:lnTo>
                <a:lnTo>
                  <a:pt x="1457" y="1180"/>
                </a:lnTo>
                <a:lnTo>
                  <a:pt x="1453" y="1172"/>
                </a:lnTo>
                <a:lnTo>
                  <a:pt x="1449" y="1166"/>
                </a:lnTo>
                <a:lnTo>
                  <a:pt x="1439" y="1154"/>
                </a:lnTo>
                <a:lnTo>
                  <a:pt x="1427" y="1142"/>
                </a:lnTo>
                <a:lnTo>
                  <a:pt x="1412" y="1128"/>
                </a:lnTo>
                <a:lnTo>
                  <a:pt x="1397" y="1113"/>
                </a:lnTo>
                <a:lnTo>
                  <a:pt x="1390" y="1104"/>
                </a:lnTo>
                <a:lnTo>
                  <a:pt x="1385" y="1095"/>
                </a:lnTo>
                <a:lnTo>
                  <a:pt x="1384" y="1090"/>
                </a:lnTo>
                <a:lnTo>
                  <a:pt x="1382" y="1084"/>
                </a:lnTo>
                <a:lnTo>
                  <a:pt x="1381" y="1079"/>
                </a:lnTo>
                <a:lnTo>
                  <a:pt x="1381" y="1073"/>
                </a:lnTo>
                <a:lnTo>
                  <a:pt x="1381" y="1057"/>
                </a:lnTo>
                <a:lnTo>
                  <a:pt x="1381" y="1047"/>
                </a:lnTo>
                <a:lnTo>
                  <a:pt x="1381" y="1037"/>
                </a:lnTo>
                <a:lnTo>
                  <a:pt x="1381" y="1026"/>
                </a:lnTo>
                <a:lnTo>
                  <a:pt x="1381" y="1022"/>
                </a:lnTo>
                <a:lnTo>
                  <a:pt x="1380" y="1017"/>
                </a:lnTo>
                <a:lnTo>
                  <a:pt x="1377" y="1012"/>
                </a:lnTo>
                <a:lnTo>
                  <a:pt x="1374" y="1008"/>
                </a:lnTo>
                <a:lnTo>
                  <a:pt x="1368" y="997"/>
                </a:lnTo>
                <a:lnTo>
                  <a:pt x="1359" y="987"/>
                </a:lnTo>
                <a:lnTo>
                  <a:pt x="1349" y="977"/>
                </a:lnTo>
                <a:lnTo>
                  <a:pt x="1338" y="969"/>
                </a:lnTo>
                <a:lnTo>
                  <a:pt x="1329" y="962"/>
                </a:lnTo>
                <a:lnTo>
                  <a:pt x="1319" y="957"/>
                </a:lnTo>
                <a:lnTo>
                  <a:pt x="1302" y="949"/>
                </a:lnTo>
                <a:lnTo>
                  <a:pt x="1286" y="942"/>
                </a:lnTo>
                <a:lnTo>
                  <a:pt x="1279" y="937"/>
                </a:lnTo>
                <a:lnTo>
                  <a:pt x="1274" y="932"/>
                </a:lnTo>
                <a:lnTo>
                  <a:pt x="1272" y="930"/>
                </a:lnTo>
                <a:lnTo>
                  <a:pt x="1270" y="925"/>
                </a:lnTo>
                <a:lnTo>
                  <a:pt x="1269" y="922"/>
                </a:lnTo>
                <a:lnTo>
                  <a:pt x="1269" y="918"/>
                </a:lnTo>
                <a:lnTo>
                  <a:pt x="1256" y="918"/>
                </a:lnTo>
                <a:lnTo>
                  <a:pt x="1246" y="918"/>
                </a:lnTo>
                <a:lnTo>
                  <a:pt x="1238" y="918"/>
                </a:lnTo>
                <a:lnTo>
                  <a:pt x="1232" y="916"/>
                </a:lnTo>
                <a:lnTo>
                  <a:pt x="1224" y="912"/>
                </a:lnTo>
                <a:lnTo>
                  <a:pt x="1216" y="908"/>
                </a:lnTo>
                <a:lnTo>
                  <a:pt x="1210" y="904"/>
                </a:lnTo>
                <a:lnTo>
                  <a:pt x="1204" y="897"/>
                </a:lnTo>
                <a:lnTo>
                  <a:pt x="1197" y="892"/>
                </a:lnTo>
                <a:lnTo>
                  <a:pt x="1191" y="884"/>
                </a:lnTo>
                <a:lnTo>
                  <a:pt x="1185" y="877"/>
                </a:lnTo>
                <a:lnTo>
                  <a:pt x="1180" y="869"/>
                </a:lnTo>
                <a:lnTo>
                  <a:pt x="1175" y="862"/>
                </a:lnTo>
                <a:lnTo>
                  <a:pt x="1172" y="853"/>
                </a:lnTo>
                <a:lnTo>
                  <a:pt x="1169" y="845"/>
                </a:lnTo>
                <a:lnTo>
                  <a:pt x="1167" y="837"/>
                </a:lnTo>
                <a:lnTo>
                  <a:pt x="1166" y="829"/>
                </a:lnTo>
                <a:lnTo>
                  <a:pt x="1165" y="822"/>
                </a:lnTo>
                <a:lnTo>
                  <a:pt x="1151" y="822"/>
                </a:lnTo>
                <a:lnTo>
                  <a:pt x="1139" y="822"/>
                </a:lnTo>
                <a:lnTo>
                  <a:pt x="1126" y="822"/>
                </a:lnTo>
                <a:lnTo>
                  <a:pt x="1115" y="822"/>
                </a:lnTo>
                <a:lnTo>
                  <a:pt x="1111" y="822"/>
                </a:lnTo>
                <a:lnTo>
                  <a:pt x="1107" y="820"/>
                </a:lnTo>
                <a:lnTo>
                  <a:pt x="1104" y="818"/>
                </a:lnTo>
                <a:lnTo>
                  <a:pt x="1102" y="816"/>
                </a:lnTo>
                <a:lnTo>
                  <a:pt x="1099" y="810"/>
                </a:lnTo>
                <a:lnTo>
                  <a:pt x="1098" y="803"/>
                </a:lnTo>
                <a:lnTo>
                  <a:pt x="1096" y="788"/>
                </a:lnTo>
                <a:lnTo>
                  <a:pt x="1091" y="775"/>
                </a:lnTo>
                <a:lnTo>
                  <a:pt x="1074" y="783"/>
                </a:lnTo>
                <a:lnTo>
                  <a:pt x="1056" y="788"/>
                </a:lnTo>
                <a:lnTo>
                  <a:pt x="1047" y="791"/>
                </a:lnTo>
                <a:lnTo>
                  <a:pt x="1041" y="795"/>
                </a:lnTo>
                <a:lnTo>
                  <a:pt x="1037" y="798"/>
                </a:lnTo>
                <a:lnTo>
                  <a:pt x="1035" y="800"/>
                </a:lnTo>
                <a:lnTo>
                  <a:pt x="1034" y="803"/>
                </a:lnTo>
                <a:lnTo>
                  <a:pt x="1034" y="806"/>
                </a:lnTo>
                <a:lnTo>
                  <a:pt x="1042" y="818"/>
                </a:lnTo>
                <a:lnTo>
                  <a:pt x="1039" y="832"/>
                </a:lnTo>
                <a:lnTo>
                  <a:pt x="1037" y="849"/>
                </a:lnTo>
                <a:lnTo>
                  <a:pt x="1038" y="857"/>
                </a:lnTo>
                <a:lnTo>
                  <a:pt x="1041" y="864"/>
                </a:lnTo>
                <a:lnTo>
                  <a:pt x="1044" y="870"/>
                </a:lnTo>
                <a:lnTo>
                  <a:pt x="1048" y="876"/>
                </a:lnTo>
                <a:lnTo>
                  <a:pt x="1052" y="880"/>
                </a:lnTo>
                <a:lnTo>
                  <a:pt x="1059" y="884"/>
                </a:lnTo>
                <a:lnTo>
                  <a:pt x="1065" y="888"/>
                </a:lnTo>
                <a:lnTo>
                  <a:pt x="1072" y="891"/>
                </a:lnTo>
                <a:lnTo>
                  <a:pt x="1082" y="895"/>
                </a:lnTo>
                <a:lnTo>
                  <a:pt x="1090" y="901"/>
                </a:lnTo>
                <a:lnTo>
                  <a:pt x="1097" y="906"/>
                </a:lnTo>
                <a:lnTo>
                  <a:pt x="1102" y="914"/>
                </a:lnTo>
                <a:lnTo>
                  <a:pt x="1106" y="921"/>
                </a:lnTo>
                <a:lnTo>
                  <a:pt x="1111" y="928"/>
                </a:lnTo>
                <a:lnTo>
                  <a:pt x="1113" y="935"/>
                </a:lnTo>
                <a:lnTo>
                  <a:pt x="1115" y="942"/>
                </a:lnTo>
                <a:lnTo>
                  <a:pt x="1121" y="959"/>
                </a:lnTo>
                <a:lnTo>
                  <a:pt x="1129" y="976"/>
                </a:lnTo>
                <a:lnTo>
                  <a:pt x="1133" y="984"/>
                </a:lnTo>
                <a:lnTo>
                  <a:pt x="1139" y="990"/>
                </a:lnTo>
                <a:lnTo>
                  <a:pt x="1144" y="996"/>
                </a:lnTo>
                <a:lnTo>
                  <a:pt x="1150" y="999"/>
                </a:lnTo>
                <a:lnTo>
                  <a:pt x="1158" y="1002"/>
                </a:lnTo>
                <a:lnTo>
                  <a:pt x="1166" y="1004"/>
                </a:lnTo>
                <a:lnTo>
                  <a:pt x="1174" y="1005"/>
                </a:lnTo>
                <a:lnTo>
                  <a:pt x="1182" y="1005"/>
                </a:lnTo>
                <a:lnTo>
                  <a:pt x="1198" y="1004"/>
                </a:lnTo>
                <a:lnTo>
                  <a:pt x="1215" y="1003"/>
                </a:lnTo>
                <a:lnTo>
                  <a:pt x="1215" y="1018"/>
                </a:lnTo>
                <a:lnTo>
                  <a:pt x="1214" y="1022"/>
                </a:lnTo>
                <a:lnTo>
                  <a:pt x="1214" y="1025"/>
                </a:lnTo>
                <a:lnTo>
                  <a:pt x="1215" y="1028"/>
                </a:lnTo>
                <a:lnTo>
                  <a:pt x="1216" y="1030"/>
                </a:lnTo>
                <a:lnTo>
                  <a:pt x="1222" y="1036"/>
                </a:lnTo>
                <a:lnTo>
                  <a:pt x="1229" y="1039"/>
                </a:lnTo>
                <a:lnTo>
                  <a:pt x="1245" y="1046"/>
                </a:lnTo>
                <a:lnTo>
                  <a:pt x="1258" y="1049"/>
                </a:lnTo>
                <a:lnTo>
                  <a:pt x="1283" y="1063"/>
                </a:lnTo>
                <a:lnTo>
                  <a:pt x="1306" y="1077"/>
                </a:lnTo>
                <a:lnTo>
                  <a:pt x="1311" y="1080"/>
                </a:lnTo>
                <a:lnTo>
                  <a:pt x="1316" y="1084"/>
                </a:lnTo>
                <a:lnTo>
                  <a:pt x="1319" y="1089"/>
                </a:lnTo>
                <a:lnTo>
                  <a:pt x="1322" y="1094"/>
                </a:lnTo>
                <a:lnTo>
                  <a:pt x="1324" y="1100"/>
                </a:lnTo>
                <a:lnTo>
                  <a:pt x="1327" y="1105"/>
                </a:lnTo>
                <a:lnTo>
                  <a:pt x="1327" y="1112"/>
                </a:lnTo>
                <a:lnTo>
                  <a:pt x="1327" y="1119"/>
                </a:lnTo>
                <a:lnTo>
                  <a:pt x="1321" y="1116"/>
                </a:lnTo>
                <a:lnTo>
                  <a:pt x="1316" y="1113"/>
                </a:lnTo>
                <a:lnTo>
                  <a:pt x="1310" y="1108"/>
                </a:lnTo>
                <a:lnTo>
                  <a:pt x="1304" y="1104"/>
                </a:lnTo>
                <a:lnTo>
                  <a:pt x="1297" y="1100"/>
                </a:lnTo>
                <a:lnTo>
                  <a:pt x="1291" y="1095"/>
                </a:lnTo>
                <a:lnTo>
                  <a:pt x="1282" y="1093"/>
                </a:lnTo>
                <a:lnTo>
                  <a:pt x="1273" y="1092"/>
                </a:lnTo>
                <a:lnTo>
                  <a:pt x="1266" y="1092"/>
                </a:lnTo>
                <a:lnTo>
                  <a:pt x="1259" y="1094"/>
                </a:lnTo>
                <a:lnTo>
                  <a:pt x="1252" y="1096"/>
                </a:lnTo>
                <a:lnTo>
                  <a:pt x="1247" y="1100"/>
                </a:lnTo>
                <a:lnTo>
                  <a:pt x="1241" y="1103"/>
                </a:lnTo>
                <a:lnTo>
                  <a:pt x="1238" y="1108"/>
                </a:lnTo>
                <a:lnTo>
                  <a:pt x="1235" y="1113"/>
                </a:lnTo>
                <a:lnTo>
                  <a:pt x="1234" y="1119"/>
                </a:lnTo>
                <a:lnTo>
                  <a:pt x="1235" y="1122"/>
                </a:lnTo>
                <a:lnTo>
                  <a:pt x="1236" y="1127"/>
                </a:lnTo>
                <a:lnTo>
                  <a:pt x="1237" y="1130"/>
                </a:lnTo>
                <a:lnTo>
                  <a:pt x="1239" y="1133"/>
                </a:lnTo>
                <a:lnTo>
                  <a:pt x="1245" y="1139"/>
                </a:lnTo>
                <a:lnTo>
                  <a:pt x="1250" y="1144"/>
                </a:lnTo>
                <a:lnTo>
                  <a:pt x="1255" y="1148"/>
                </a:lnTo>
                <a:lnTo>
                  <a:pt x="1261" y="1155"/>
                </a:lnTo>
                <a:lnTo>
                  <a:pt x="1262" y="1157"/>
                </a:lnTo>
                <a:lnTo>
                  <a:pt x="1264" y="1161"/>
                </a:lnTo>
                <a:lnTo>
                  <a:pt x="1265" y="1165"/>
                </a:lnTo>
                <a:lnTo>
                  <a:pt x="1265" y="1169"/>
                </a:lnTo>
                <a:lnTo>
                  <a:pt x="1264" y="1171"/>
                </a:lnTo>
                <a:lnTo>
                  <a:pt x="1262" y="1173"/>
                </a:lnTo>
                <a:lnTo>
                  <a:pt x="1259" y="1174"/>
                </a:lnTo>
                <a:lnTo>
                  <a:pt x="1255" y="1175"/>
                </a:lnTo>
                <a:lnTo>
                  <a:pt x="1249" y="1176"/>
                </a:lnTo>
                <a:lnTo>
                  <a:pt x="1246" y="1176"/>
                </a:lnTo>
                <a:lnTo>
                  <a:pt x="1240" y="1183"/>
                </a:lnTo>
                <a:lnTo>
                  <a:pt x="1237" y="1190"/>
                </a:lnTo>
                <a:lnTo>
                  <a:pt x="1233" y="1199"/>
                </a:lnTo>
                <a:lnTo>
                  <a:pt x="1229" y="1207"/>
                </a:lnTo>
                <a:lnTo>
                  <a:pt x="1225" y="1214"/>
                </a:lnTo>
                <a:lnTo>
                  <a:pt x="1221" y="1221"/>
                </a:lnTo>
                <a:lnTo>
                  <a:pt x="1218" y="1223"/>
                </a:lnTo>
                <a:lnTo>
                  <a:pt x="1215" y="1225"/>
                </a:lnTo>
                <a:lnTo>
                  <a:pt x="1211" y="1226"/>
                </a:lnTo>
                <a:lnTo>
                  <a:pt x="1207" y="1226"/>
                </a:lnTo>
                <a:lnTo>
                  <a:pt x="1199" y="1226"/>
                </a:lnTo>
                <a:lnTo>
                  <a:pt x="1194" y="1224"/>
                </a:lnTo>
                <a:lnTo>
                  <a:pt x="1191" y="1222"/>
                </a:lnTo>
                <a:lnTo>
                  <a:pt x="1189" y="1220"/>
                </a:lnTo>
                <a:lnTo>
                  <a:pt x="1188" y="1218"/>
                </a:lnTo>
                <a:lnTo>
                  <a:pt x="1188" y="1215"/>
                </a:lnTo>
                <a:lnTo>
                  <a:pt x="1192" y="1214"/>
                </a:lnTo>
                <a:lnTo>
                  <a:pt x="1196" y="1214"/>
                </a:lnTo>
                <a:lnTo>
                  <a:pt x="1199" y="1213"/>
                </a:lnTo>
                <a:lnTo>
                  <a:pt x="1202" y="1211"/>
                </a:lnTo>
                <a:lnTo>
                  <a:pt x="1208" y="1207"/>
                </a:lnTo>
                <a:lnTo>
                  <a:pt x="1212" y="1200"/>
                </a:lnTo>
                <a:lnTo>
                  <a:pt x="1215" y="1194"/>
                </a:lnTo>
                <a:lnTo>
                  <a:pt x="1218" y="1186"/>
                </a:lnTo>
                <a:lnTo>
                  <a:pt x="1219" y="1177"/>
                </a:lnTo>
                <a:lnTo>
                  <a:pt x="1219" y="1169"/>
                </a:lnTo>
                <a:lnTo>
                  <a:pt x="1219" y="1160"/>
                </a:lnTo>
                <a:lnTo>
                  <a:pt x="1216" y="1154"/>
                </a:lnTo>
                <a:lnTo>
                  <a:pt x="1213" y="1148"/>
                </a:lnTo>
                <a:lnTo>
                  <a:pt x="1211" y="1143"/>
                </a:lnTo>
                <a:lnTo>
                  <a:pt x="1205" y="1133"/>
                </a:lnTo>
                <a:lnTo>
                  <a:pt x="1199" y="1122"/>
                </a:lnTo>
                <a:lnTo>
                  <a:pt x="1192" y="1116"/>
                </a:lnTo>
                <a:lnTo>
                  <a:pt x="1177" y="1102"/>
                </a:lnTo>
                <a:lnTo>
                  <a:pt x="1169" y="1093"/>
                </a:lnTo>
                <a:lnTo>
                  <a:pt x="1161" y="1086"/>
                </a:lnTo>
                <a:lnTo>
                  <a:pt x="1156" y="1078"/>
                </a:lnTo>
                <a:lnTo>
                  <a:pt x="1153" y="1073"/>
                </a:lnTo>
                <a:lnTo>
                  <a:pt x="1145" y="1071"/>
                </a:lnTo>
                <a:lnTo>
                  <a:pt x="1134" y="1067"/>
                </a:lnTo>
                <a:lnTo>
                  <a:pt x="1130" y="1064"/>
                </a:lnTo>
                <a:lnTo>
                  <a:pt x="1126" y="1061"/>
                </a:lnTo>
                <a:lnTo>
                  <a:pt x="1124" y="1057"/>
                </a:lnTo>
                <a:lnTo>
                  <a:pt x="1123" y="1053"/>
                </a:lnTo>
                <a:lnTo>
                  <a:pt x="1104" y="1049"/>
                </a:lnTo>
                <a:lnTo>
                  <a:pt x="1089" y="1043"/>
                </a:lnTo>
                <a:lnTo>
                  <a:pt x="1076" y="1038"/>
                </a:lnTo>
                <a:lnTo>
                  <a:pt x="1065" y="1031"/>
                </a:lnTo>
                <a:lnTo>
                  <a:pt x="1047" y="1017"/>
                </a:lnTo>
                <a:lnTo>
                  <a:pt x="1026" y="999"/>
                </a:lnTo>
                <a:lnTo>
                  <a:pt x="1016" y="991"/>
                </a:lnTo>
                <a:lnTo>
                  <a:pt x="1004" y="984"/>
                </a:lnTo>
                <a:lnTo>
                  <a:pt x="998" y="980"/>
                </a:lnTo>
                <a:lnTo>
                  <a:pt x="993" y="976"/>
                </a:lnTo>
                <a:lnTo>
                  <a:pt x="990" y="972"/>
                </a:lnTo>
                <a:lnTo>
                  <a:pt x="988" y="969"/>
                </a:lnTo>
                <a:lnTo>
                  <a:pt x="967" y="935"/>
                </a:lnTo>
                <a:lnTo>
                  <a:pt x="947" y="899"/>
                </a:lnTo>
                <a:lnTo>
                  <a:pt x="941" y="892"/>
                </a:lnTo>
                <a:lnTo>
                  <a:pt x="936" y="884"/>
                </a:lnTo>
                <a:lnTo>
                  <a:pt x="928" y="878"/>
                </a:lnTo>
                <a:lnTo>
                  <a:pt x="922" y="871"/>
                </a:lnTo>
                <a:lnTo>
                  <a:pt x="913" y="867"/>
                </a:lnTo>
                <a:lnTo>
                  <a:pt x="904" y="864"/>
                </a:lnTo>
                <a:lnTo>
                  <a:pt x="895" y="862"/>
                </a:lnTo>
                <a:lnTo>
                  <a:pt x="883" y="861"/>
                </a:lnTo>
                <a:lnTo>
                  <a:pt x="873" y="862"/>
                </a:lnTo>
                <a:lnTo>
                  <a:pt x="865" y="864"/>
                </a:lnTo>
                <a:lnTo>
                  <a:pt x="858" y="867"/>
                </a:lnTo>
                <a:lnTo>
                  <a:pt x="853" y="871"/>
                </a:lnTo>
                <a:lnTo>
                  <a:pt x="843" y="880"/>
                </a:lnTo>
                <a:lnTo>
                  <a:pt x="833" y="888"/>
                </a:lnTo>
                <a:lnTo>
                  <a:pt x="812" y="901"/>
                </a:lnTo>
                <a:lnTo>
                  <a:pt x="790" y="916"/>
                </a:lnTo>
                <a:lnTo>
                  <a:pt x="779" y="923"/>
                </a:lnTo>
                <a:lnTo>
                  <a:pt x="767" y="929"/>
                </a:lnTo>
                <a:lnTo>
                  <a:pt x="761" y="931"/>
                </a:lnTo>
                <a:lnTo>
                  <a:pt x="754" y="932"/>
                </a:lnTo>
                <a:lnTo>
                  <a:pt x="748" y="933"/>
                </a:lnTo>
                <a:lnTo>
                  <a:pt x="740" y="934"/>
                </a:lnTo>
                <a:lnTo>
                  <a:pt x="728" y="933"/>
                </a:lnTo>
                <a:lnTo>
                  <a:pt x="717" y="931"/>
                </a:lnTo>
                <a:lnTo>
                  <a:pt x="705" y="928"/>
                </a:lnTo>
                <a:lnTo>
                  <a:pt x="694" y="924"/>
                </a:lnTo>
                <a:lnTo>
                  <a:pt x="683" y="920"/>
                </a:lnTo>
                <a:lnTo>
                  <a:pt x="672" y="917"/>
                </a:lnTo>
                <a:lnTo>
                  <a:pt x="660" y="915"/>
                </a:lnTo>
                <a:lnTo>
                  <a:pt x="649" y="915"/>
                </a:lnTo>
                <a:lnTo>
                  <a:pt x="638" y="915"/>
                </a:lnTo>
                <a:lnTo>
                  <a:pt x="628" y="918"/>
                </a:lnTo>
                <a:lnTo>
                  <a:pt x="619" y="921"/>
                </a:lnTo>
                <a:lnTo>
                  <a:pt x="611" y="926"/>
                </a:lnTo>
                <a:lnTo>
                  <a:pt x="604" y="933"/>
                </a:lnTo>
                <a:lnTo>
                  <a:pt x="599" y="941"/>
                </a:lnTo>
                <a:lnTo>
                  <a:pt x="597" y="944"/>
                </a:lnTo>
                <a:lnTo>
                  <a:pt x="596" y="948"/>
                </a:lnTo>
                <a:lnTo>
                  <a:pt x="595" y="952"/>
                </a:lnTo>
                <a:lnTo>
                  <a:pt x="595" y="957"/>
                </a:lnTo>
                <a:lnTo>
                  <a:pt x="601" y="978"/>
                </a:lnTo>
                <a:lnTo>
                  <a:pt x="604" y="990"/>
                </a:lnTo>
                <a:lnTo>
                  <a:pt x="605" y="995"/>
                </a:lnTo>
                <a:lnTo>
                  <a:pt x="605" y="996"/>
                </a:lnTo>
                <a:lnTo>
                  <a:pt x="603" y="1001"/>
                </a:lnTo>
                <a:lnTo>
                  <a:pt x="600" y="1008"/>
                </a:lnTo>
                <a:lnTo>
                  <a:pt x="597" y="1012"/>
                </a:lnTo>
                <a:lnTo>
                  <a:pt x="592" y="1017"/>
                </a:lnTo>
                <a:lnTo>
                  <a:pt x="583" y="1026"/>
                </a:lnTo>
                <a:lnTo>
                  <a:pt x="572" y="1033"/>
                </a:lnTo>
                <a:lnTo>
                  <a:pt x="560" y="1038"/>
                </a:lnTo>
                <a:lnTo>
                  <a:pt x="547" y="1042"/>
                </a:lnTo>
                <a:lnTo>
                  <a:pt x="534" y="1047"/>
                </a:lnTo>
                <a:lnTo>
                  <a:pt x="521" y="1049"/>
                </a:lnTo>
                <a:lnTo>
                  <a:pt x="515" y="1051"/>
                </a:lnTo>
                <a:lnTo>
                  <a:pt x="508" y="1055"/>
                </a:lnTo>
                <a:lnTo>
                  <a:pt x="502" y="1060"/>
                </a:lnTo>
                <a:lnTo>
                  <a:pt x="495" y="1065"/>
                </a:lnTo>
                <a:lnTo>
                  <a:pt x="481" y="1079"/>
                </a:lnTo>
                <a:lnTo>
                  <a:pt x="468" y="1095"/>
                </a:lnTo>
                <a:lnTo>
                  <a:pt x="458" y="1114"/>
                </a:lnTo>
                <a:lnTo>
                  <a:pt x="448" y="1132"/>
                </a:lnTo>
                <a:lnTo>
                  <a:pt x="445" y="1141"/>
                </a:lnTo>
                <a:lnTo>
                  <a:pt x="442" y="1149"/>
                </a:lnTo>
                <a:lnTo>
                  <a:pt x="440" y="1157"/>
                </a:lnTo>
                <a:lnTo>
                  <a:pt x="440" y="1165"/>
                </a:lnTo>
                <a:lnTo>
                  <a:pt x="440" y="1169"/>
                </a:lnTo>
                <a:lnTo>
                  <a:pt x="441" y="1172"/>
                </a:lnTo>
                <a:lnTo>
                  <a:pt x="443" y="1175"/>
                </a:lnTo>
                <a:lnTo>
                  <a:pt x="447" y="1177"/>
                </a:lnTo>
                <a:lnTo>
                  <a:pt x="453" y="1181"/>
                </a:lnTo>
                <a:lnTo>
                  <a:pt x="460" y="1184"/>
                </a:lnTo>
                <a:lnTo>
                  <a:pt x="443" y="1208"/>
                </a:lnTo>
                <a:lnTo>
                  <a:pt x="428" y="1226"/>
                </a:lnTo>
                <a:lnTo>
                  <a:pt x="421" y="1235"/>
                </a:lnTo>
                <a:lnTo>
                  <a:pt x="412" y="1242"/>
                </a:lnTo>
                <a:lnTo>
                  <a:pt x="401" y="1250"/>
                </a:lnTo>
                <a:lnTo>
                  <a:pt x="389" y="1258"/>
                </a:lnTo>
                <a:lnTo>
                  <a:pt x="386" y="1260"/>
                </a:lnTo>
                <a:lnTo>
                  <a:pt x="383" y="1262"/>
                </a:lnTo>
                <a:lnTo>
                  <a:pt x="380" y="1265"/>
                </a:lnTo>
                <a:lnTo>
                  <a:pt x="378" y="1268"/>
                </a:lnTo>
                <a:lnTo>
                  <a:pt x="372" y="1277"/>
                </a:lnTo>
                <a:lnTo>
                  <a:pt x="367" y="1286"/>
                </a:lnTo>
                <a:lnTo>
                  <a:pt x="364" y="1290"/>
                </a:lnTo>
                <a:lnTo>
                  <a:pt x="360" y="1293"/>
                </a:lnTo>
                <a:lnTo>
                  <a:pt x="357" y="1297"/>
                </a:lnTo>
                <a:lnTo>
                  <a:pt x="353" y="1299"/>
                </a:lnTo>
                <a:lnTo>
                  <a:pt x="348" y="1301"/>
                </a:lnTo>
                <a:lnTo>
                  <a:pt x="343" y="1302"/>
                </a:lnTo>
                <a:lnTo>
                  <a:pt x="338" y="1301"/>
                </a:lnTo>
                <a:lnTo>
                  <a:pt x="332" y="1300"/>
                </a:lnTo>
                <a:lnTo>
                  <a:pt x="326" y="1299"/>
                </a:lnTo>
                <a:lnTo>
                  <a:pt x="318" y="1299"/>
                </a:lnTo>
                <a:lnTo>
                  <a:pt x="311" y="1300"/>
                </a:lnTo>
                <a:lnTo>
                  <a:pt x="303" y="1300"/>
                </a:lnTo>
                <a:lnTo>
                  <a:pt x="289" y="1303"/>
                </a:lnTo>
                <a:lnTo>
                  <a:pt x="278" y="1304"/>
                </a:lnTo>
                <a:lnTo>
                  <a:pt x="271" y="1304"/>
                </a:lnTo>
                <a:lnTo>
                  <a:pt x="264" y="1305"/>
                </a:lnTo>
                <a:lnTo>
                  <a:pt x="258" y="1307"/>
                </a:lnTo>
                <a:lnTo>
                  <a:pt x="251" y="1309"/>
                </a:lnTo>
                <a:lnTo>
                  <a:pt x="239" y="1315"/>
                </a:lnTo>
                <a:lnTo>
                  <a:pt x="228" y="1321"/>
                </a:lnTo>
                <a:lnTo>
                  <a:pt x="216" y="1328"/>
                </a:lnTo>
                <a:lnTo>
                  <a:pt x="204" y="1333"/>
                </a:lnTo>
                <a:lnTo>
                  <a:pt x="197" y="1335"/>
                </a:lnTo>
                <a:lnTo>
                  <a:pt x="191" y="1337"/>
                </a:lnTo>
                <a:lnTo>
                  <a:pt x="184" y="1338"/>
                </a:lnTo>
                <a:lnTo>
                  <a:pt x="178" y="1339"/>
                </a:lnTo>
                <a:lnTo>
                  <a:pt x="174" y="1338"/>
                </a:lnTo>
                <a:lnTo>
                  <a:pt x="169" y="1335"/>
                </a:lnTo>
                <a:lnTo>
                  <a:pt x="166" y="1332"/>
                </a:lnTo>
                <a:lnTo>
                  <a:pt x="163" y="1329"/>
                </a:lnTo>
                <a:lnTo>
                  <a:pt x="156" y="1319"/>
                </a:lnTo>
                <a:lnTo>
                  <a:pt x="151" y="1307"/>
                </a:lnTo>
                <a:lnTo>
                  <a:pt x="143" y="1297"/>
                </a:lnTo>
                <a:lnTo>
                  <a:pt x="136" y="1287"/>
                </a:lnTo>
                <a:lnTo>
                  <a:pt x="130" y="1282"/>
                </a:lnTo>
                <a:lnTo>
                  <a:pt x="125" y="1279"/>
                </a:lnTo>
                <a:lnTo>
                  <a:pt x="119" y="1277"/>
                </a:lnTo>
                <a:lnTo>
                  <a:pt x="112" y="1277"/>
                </a:lnTo>
                <a:lnTo>
                  <a:pt x="102" y="1277"/>
                </a:lnTo>
                <a:lnTo>
                  <a:pt x="93" y="1278"/>
                </a:lnTo>
                <a:lnTo>
                  <a:pt x="84" y="1280"/>
                </a:lnTo>
                <a:lnTo>
                  <a:pt x="75" y="1282"/>
                </a:lnTo>
                <a:lnTo>
                  <a:pt x="67" y="1285"/>
                </a:lnTo>
                <a:lnTo>
                  <a:pt x="58" y="1287"/>
                </a:lnTo>
                <a:lnTo>
                  <a:pt x="48" y="1288"/>
                </a:lnTo>
                <a:lnTo>
                  <a:pt x="39" y="1288"/>
                </a:lnTo>
                <a:lnTo>
                  <a:pt x="36" y="1288"/>
                </a:lnTo>
                <a:lnTo>
                  <a:pt x="33" y="1287"/>
                </a:lnTo>
                <a:lnTo>
                  <a:pt x="32" y="1286"/>
                </a:lnTo>
                <a:lnTo>
                  <a:pt x="30" y="1284"/>
                </a:lnTo>
                <a:lnTo>
                  <a:pt x="28" y="1278"/>
                </a:lnTo>
                <a:lnTo>
                  <a:pt x="27" y="1273"/>
                </a:lnTo>
                <a:lnTo>
                  <a:pt x="27" y="1251"/>
                </a:lnTo>
                <a:lnTo>
                  <a:pt x="27" y="1234"/>
                </a:lnTo>
                <a:lnTo>
                  <a:pt x="27" y="1221"/>
                </a:lnTo>
                <a:lnTo>
                  <a:pt x="27" y="1208"/>
                </a:lnTo>
                <a:lnTo>
                  <a:pt x="21" y="1207"/>
                </a:lnTo>
                <a:lnTo>
                  <a:pt x="16" y="1206"/>
                </a:lnTo>
                <a:lnTo>
                  <a:pt x="12" y="1202"/>
                </a:lnTo>
                <a:lnTo>
                  <a:pt x="8" y="1199"/>
                </a:lnTo>
                <a:lnTo>
                  <a:pt x="5" y="1196"/>
                </a:lnTo>
                <a:lnTo>
                  <a:pt x="2" y="1190"/>
                </a:lnTo>
                <a:lnTo>
                  <a:pt x="1" y="1186"/>
                </a:lnTo>
                <a:lnTo>
                  <a:pt x="0" y="1181"/>
                </a:lnTo>
                <a:lnTo>
                  <a:pt x="1" y="1173"/>
                </a:lnTo>
                <a:lnTo>
                  <a:pt x="3" y="1168"/>
                </a:lnTo>
                <a:lnTo>
                  <a:pt x="5" y="1162"/>
                </a:lnTo>
                <a:lnTo>
                  <a:pt x="8" y="1158"/>
                </a:lnTo>
                <a:lnTo>
                  <a:pt x="11" y="1154"/>
                </a:lnTo>
                <a:lnTo>
                  <a:pt x="13" y="1150"/>
                </a:lnTo>
                <a:lnTo>
                  <a:pt x="15" y="1146"/>
                </a:lnTo>
                <a:lnTo>
                  <a:pt x="16" y="1142"/>
                </a:lnTo>
                <a:lnTo>
                  <a:pt x="16" y="1126"/>
                </a:lnTo>
                <a:lnTo>
                  <a:pt x="18" y="1109"/>
                </a:lnTo>
                <a:lnTo>
                  <a:pt x="20" y="1094"/>
                </a:lnTo>
                <a:lnTo>
                  <a:pt x="23" y="1078"/>
                </a:lnTo>
                <a:lnTo>
                  <a:pt x="26" y="1062"/>
                </a:lnTo>
                <a:lnTo>
                  <a:pt x="29" y="1044"/>
                </a:lnTo>
                <a:lnTo>
                  <a:pt x="30" y="1028"/>
                </a:lnTo>
                <a:lnTo>
                  <a:pt x="31" y="1011"/>
                </a:lnTo>
                <a:lnTo>
                  <a:pt x="30" y="1002"/>
                </a:lnTo>
                <a:lnTo>
                  <a:pt x="29" y="994"/>
                </a:lnTo>
                <a:lnTo>
                  <a:pt x="26" y="985"/>
                </a:lnTo>
                <a:lnTo>
                  <a:pt x="23" y="977"/>
                </a:lnTo>
                <a:lnTo>
                  <a:pt x="20" y="969"/>
                </a:lnTo>
                <a:lnTo>
                  <a:pt x="18" y="962"/>
                </a:lnTo>
                <a:lnTo>
                  <a:pt x="16" y="955"/>
                </a:lnTo>
                <a:lnTo>
                  <a:pt x="16" y="949"/>
                </a:lnTo>
                <a:lnTo>
                  <a:pt x="16" y="947"/>
                </a:lnTo>
                <a:lnTo>
                  <a:pt x="18" y="944"/>
                </a:lnTo>
                <a:lnTo>
                  <a:pt x="21" y="941"/>
                </a:lnTo>
                <a:lnTo>
                  <a:pt x="25" y="937"/>
                </a:lnTo>
                <a:lnTo>
                  <a:pt x="34" y="930"/>
                </a:lnTo>
                <a:lnTo>
                  <a:pt x="45" y="921"/>
                </a:lnTo>
                <a:lnTo>
                  <a:pt x="57" y="915"/>
                </a:lnTo>
                <a:lnTo>
                  <a:pt x="68" y="908"/>
                </a:lnTo>
                <a:lnTo>
                  <a:pt x="76" y="904"/>
                </a:lnTo>
                <a:lnTo>
                  <a:pt x="81" y="903"/>
                </a:lnTo>
                <a:lnTo>
                  <a:pt x="87" y="904"/>
                </a:lnTo>
                <a:lnTo>
                  <a:pt x="94" y="906"/>
                </a:lnTo>
                <a:lnTo>
                  <a:pt x="97" y="907"/>
                </a:lnTo>
                <a:lnTo>
                  <a:pt x="100" y="908"/>
                </a:lnTo>
                <a:lnTo>
                  <a:pt x="104" y="907"/>
                </a:lnTo>
                <a:lnTo>
                  <a:pt x="108" y="907"/>
                </a:lnTo>
                <a:lnTo>
                  <a:pt x="153" y="907"/>
                </a:lnTo>
                <a:lnTo>
                  <a:pt x="176" y="907"/>
                </a:lnTo>
                <a:lnTo>
                  <a:pt x="184" y="907"/>
                </a:lnTo>
                <a:lnTo>
                  <a:pt x="185" y="907"/>
                </a:lnTo>
                <a:lnTo>
                  <a:pt x="188" y="909"/>
                </a:lnTo>
                <a:lnTo>
                  <a:pt x="190" y="911"/>
                </a:lnTo>
                <a:lnTo>
                  <a:pt x="193" y="914"/>
                </a:lnTo>
                <a:lnTo>
                  <a:pt x="197" y="916"/>
                </a:lnTo>
                <a:lnTo>
                  <a:pt x="205" y="918"/>
                </a:lnTo>
                <a:lnTo>
                  <a:pt x="212" y="918"/>
                </a:lnTo>
                <a:lnTo>
                  <a:pt x="259" y="918"/>
                </a:lnTo>
                <a:lnTo>
                  <a:pt x="284" y="918"/>
                </a:lnTo>
                <a:lnTo>
                  <a:pt x="292" y="918"/>
                </a:lnTo>
                <a:lnTo>
                  <a:pt x="293" y="918"/>
                </a:lnTo>
                <a:lnTo>
                  <a:pt x="301" y="918"/>
                </a:lnTo>
                <a:lnTo>
                  <a:pt x="309" y="918"/>
                </a:lnTo>
                <a:lnTo>
                  <a:pt x="314" y="919"/>
                </a:lnTo>
                <a:lnTo>
                  <a:pt x="319" y="920"/>
                </a:lnTo>
                <a:lnTo>
                  <a:pt x="325" y="922"/>
                </a:lnTo>
                <a:lnTo>
                  <a:pt x="331" y="924"/>
                </a:lnTo>
                <a:lnTo>
                  <a:pt x="337" y="925"/>
                </a:lnTo>
                <a:lnTo>
                  <a:pt x="343" y="925"/>
                </a:lnTo>
                <a:lnTo>
                  <a:pt x="354" y="924"/>
                </a:lnTo>
                <a:lnTo>
                  <a:pt x="366" y="922"/>
                </a:lnTo>
                <a:lnTo>
                  <a:pt x="378" y="919"/>
                </a:lnTo>
                <a:lnTo>
                  <a:pt x="386" y="918"/>
                </a:lnTo>
                <a:lnTo>
                  <a:pt x="386" y="906"/>
                </a:lnTo>
                <a:lnTo>
                  <a:pt x="388" y="896"/>
                </a:lnTo>
                <a:lnTo>
                  <a:pt x="392" y="886"/>
                </a:lnTo>
                <a:lnTo>
                  <a:pt x="396" y="878"/>
                </a:lnTo>
                <a:lnTo>
                  <a:pt x="399" y="870"/>
                </a:lnTo>
                <a:lnTo>
                  <a:pt x="402" y="862"/>
                </a:lnTo>
                <a:lnTo>
                  <a:pt x="405" y="852"/>
                </a:lnTo>
                <a:lnTo>
                  <a:pt x="405" y="841"/>
                </a:lnTo>
                <a:lnTo>
                  <a:pt x="405" y="831"/>
                </a:lnTo>
                <a:lnTo>
                  <a:pt x="405" y="818"/>
                </a:lnTo>
                <a:lnTo>
                  <a:pt x="405" y="804"/>
                </a:lnTo>
                <a:lnTo>
                  <a:pt x="405" y="795"/>
                </a:lnTo>
                <a:lnTo>
                  <a:pt x="401" y="795"/>
                </a:lnTo>
                <a:lnTo>
                  <a:pt x="409" y="772"/>
                </a:lnTo>
                <a:lnTo>
                  <a:pt x="409" y="766"/>
                </a:lnTo>
                <a:lnTo>
                  <a:pt x="407" y="763"/>
                </a:lnTo>
                <a:lnTo>
                  <a:pt x="406" y="760"/>
                </a:lnTo>
                <a:lnTo>
                  <a:pt x="404" y="758"/>
                </a:lnTo>
                <a:lnTo>
                  <a:pt x="401" y="756"/>
                </a:lnTo>
                <a:lnTo>
                  <a:pt x="399" y="753"/>
                </a:lnTo>
                <a:lnTo>
                  <a:pt x="398" y="749"/>
                </a:lnTo>
                <a:lnTo>
                  <a:pt x="397" y="745"/>
                </a:lnTo>
                <a:lnTo>
                  <a:pt x="392" y="745"/>
                </a:lnTo>
                <a:lnTo>
                  <a:pt x="385" y="744"/>
                </a:lnTo>
                <a:lnTo>
                  <a:pt x="381" y="741"/>
                </a:lnTo>
                <a:lnTo>
                  <a:pt x="377" y="739"/>
                </a:lnTo>
                <a:lnTo>
                  <a:pt x="372" y="737"/>
                </a:lnTo>
                <a:lnTo>
                  <a:pt x="369" y="734"/>
                </a:lnTo>
                <a:lnTo>
                  <a:pt x="366" y="730"/>
                </a:lnTo>
                <a:lnTo>
                  <a:pt x="364" y="726"/>
                </a:lnTo>
                <a:lnTo>
                  <a:pt x="359" y="717"/>
                </a:lnTo>
                <a:lnTo>
                  <a:pt x="357" y="707"/>
                </a:lnTo>
                <a:lnTo>
                  <a:pt x="355" y="697"/>
                </a:lnTo>
                <a:lnTo>
                  <a:pt x="355" y="686"/>
                </a:lnTo>
                <a:lnTo>
                  <a:pt x="344" y="681"/>
                </a:lnTo>
                <a:lnTo>
                  <a:pt x="336" y="676"/>
                </a:lnTo>
                <a:lnTo>
                  <a:pt x="306" y="668"/>
                </a:lnTo>
                <a:lnTo>
                  <a:pt x="272" y="658"/>
                </a:lnTo>
                <a:lnTo>
                  <a:pt x="257" y="652"/>
                </a:lnTo>
                <a:lnTo>
                  <a:pt x="244" y="645"/>
                </a:lnTo>
                <a:lnTo>
                  <a:pt x="238" y="641"/>
                </a:lnTo>
                <a:lnTo>
                  <a:pt x="235" y="638"/>
                </a:lnTo>
                <a:lnTo>
                  <a:pt x="233" y="633"/>
                </a:lnTo>
                <a:lnTo>
                  <a:pt x="232" y="629"/>
                </a:lnTo>
                <a:lnTo>
                  <a:pt x="232" y="621"/>
                </a:lnTo>
                <a:lnTo>
                  <a:pt x="232" y="618"/>
                </a:lnTo>
                <a:lnTo>
                  <a:pt x="234" y="616"/>
                </a:lnTo>
                <a:lnTo>
                  <a:pt x="236" y="613"/>
                </a:lnTo>
                <a:lnTo>
                  <a:pt x="239" y="611"/>
                </a:lnTo>
                <a:lnTo>
                  <a:pt x="247" y="606"/>
                </a:lnTo>
                <a:lnTo>
                  <a:pt x="257" y="602"/>
                </a:lnTo>
                <a:lnTo>
                  <a:pt x="277" y="594"/>
                </a:lnTo>
                <a:lnTo>
                  <a:pt x="293" y="590"/>
                </a:lnTo>
                <a:lnTo>
                  <a:pt x="297" y="594"/>
                </a:lnTo>
                <a:lnTo>
                  <a:pt x="302" y="598"/>
                </a:lnTo>
                <a:lnTo>
                  <a:pt x="309" y="601"/>
                </a:lnTo>
                <a:lnTo>
                  <a:pt x="315" y="602"/>
                </a:lnTo>
                <a:lnTo>
                  <a:pt x="329" y="605"/>
                </a:lnTo>
                <a:lnTo>
                  <a:pt x="340" y="606"/>
                </a:lnTo>
                <a:lnTo>
                  <a:pt x="352" y="605"/>
                </a:lnTo>
                <a:lnTo>
                  <a:pt x="364" y="603"/>
                </a:lnTo>
                <a:lnTo>
                  <a:pt x="372" y="601"/>
                </a:lnTo>
                <a:lnTo>
                  <a:pt x="378" y="598"/>
                </a:lnTo>
                <a:lnTo>
                  <a:pt x="378" y="588"/>
                </a:lnTo>
                <a:lnTo>
                  <a:pt x="378" y="587"/>
                </a:lnTo>
                <a:lnTo>
                  <a:pt x="374" y="585"/>
                </a:lnTo>
                <a:lnTo>
                  <a:pt x="372" y="580"/>
                </a:lnTo>
                <a:lnTo>
                  <a:pt x="371" y="576"/>
                </a:lnTo>
                <a:lnTo>
                  <a:pt x="371" y="571"/>
                </a:lnTo>
                <a:lnTo>
                  <a:pt x="371" y="560"/>
                </a:lnTo>
                <a:lnTo>
                  <a:pt x="370" y="552"/>
                </a:lnTo>
                <a:lnTo>
                  <a:pt x="370" y="541"/>
                </a:lnTo>
                <a:lnTo>
                  <a:pt x="370" y="540"/>
                </a:lnTo>
                <a:lnTo>
                  <a:pt x="387" y="540"/>
                </a:lnTo>
                <a:lnTo>
                  <a:pt x="389" y="540"/>
                </a:lnTo>
                <a:lnTo>
                  <a:pt x="395" y="545"/>
                </a:lnTo>
                <a:lnTo>
                  <a:pt x="399" y="548"/>
                </a:lnTo>
                <a:lnTo>
                  <a:pt x="406" y="551"/>
                </a:lnTo>
                <a:lnTo>
                  <a:pt x="412" y="554"/>
                </a:lnTo>
                <a:lnTo>
                  <a:pt x="419" y="556"/>
                </a:lnTo>
                <a:lnTo>
                  <a:pt x="425" y="559"/>
                </a:lnTo>
                <a:lnTo>
                  <a:pt x="433" y="560"/>
                </a:lnTo>
                <a:lnTo>
                  <a:pt x="440" y="560"/>
                </a:lnTo>
                <a:lnTo>
                  <a:pt x="445" y="559"/>
                </a:lnTo>
                <a:lnTo>
                  <a:pt x="449" y="558"/>
                </a:lnTo>
                <a:lnTo>
                  <a:pt x="452" y="555"/>
                </a:lnTo>
                <a:lnTo>
                  <a:pt x="456" y="552"/>
                </a:lnTo>
                <a:lnTo>
                  <a:pt x="460" y="549"/>
                </a:lnTo>
                <a:lnTo>
                  <a:pt x="463" y="545"/>
                </a:lnTo>
                <a:lnTo>
                  <a:pt x="465" y="540"/>
                </a:lnTo>
                <a:lnTo>
                  <a:pt x="467" y="536"/>
                </a:lnTo>
                <a:lnTo>
                  <a:pt x="477" y="536"/>
                </a:lnTo>
                <a:lnTo>
                  <a:pt x="486" y="535"/>
                </a:lnTo>
                <a:lnTo>
                  <a:pt x="493" y="533"/>
                </a:lnTo>
                <a:lnTo>
                  <a:pt x="500" y="529"/>
                </a:lnTo>
                <a:lnTo>
                  <a:pt x="506" y="526"/>
                </a:lnTo>
                <a:lnTo>
                  <a:pt x="511" y="522"/>
                </a:lnTo>
                <a:lnTo>
                  <a:pt x="517" y="518"/>
                </a:lnTo>
                <a:lnTo>
                  <a:pt x="521" y="512"/>
                </a:lnTo>
                <a:lnTo>
                  <a:pt x="529" y="500"/>
                </a:lnTo>
                <a:lnTo>
                  <a:pt x="534" y="487"/>
                </a:lnTo>
                <a:lnTo>
                  <a:pt x="540" y="474"/>
                </a:lnTo>
                <a:lnTo>
                  <a:pt x="544" y="459"/>
                </a:lnTo>
                <a:lnTo>
                  <a:pt x="556" y="457"/>
                </a:lnTo>
                <a:lnTo>
                  <a:pt x="567" y="456"/>
                </a:lnTo>
                <a:lnTo>
                  <a:pt x="584" y="449"/>
                </a:lnTo>
                <a:lnTo>
                  <a:pt x="611" y="437"/>
                </a:lnTo>
                <a:lnTo>
                  <a:pt x="625" y="431"/>
                </a:lnTo>
                <a:lnTo>
                  <a:pt x="637" y="426"/>
                </a:lnTo>
                <a:lnTo>
                  <a:pt x="646" y="420"/>
                </a:lnTo>
                <a:lnTo>
                  <a:pt x="652" y="417"/>
                </a:lnTo>
                <a:lnTo>
                  <a:pt x="656" y="412"/>
                </a:lnTo>
                <a:lnTo>
                  <a:pt x="659" y="405"/>
                </a:lnTo>
                <a:lnTo>
                  <a:pt x="662" y="399"/>
                </a:lnTo>
                <a:lnTo>
                  <a:pt x="662" y="391"/>
                </a:lnTo>
                <a:lnTo>
                  <a:pt x="660" y="377"/>
                </a:lnTo>
                <a:lnTo>
                  <a:pt x="659" y="363"/>
                </a:lnTo>
                <a:lnTo>
                  <a:pt x="660" y="360"/>
                </a:lnTo>
                <a:lnTo>
                  <a:pt x="663" y="356"/>
                </a:lnTo>
                <a:lnTo>
                  <a:pt x="665" y="353"/>
                </a:lnTo>
                <a:lnTo>
                  <a:pt x="668" y="351"/>
                </a:lnTo>
                <a:lnTo>
                  <a:pt x="675" y="346"/>
                </a:lnTo>
                <a:lnTo>
                  <a:pt x="679" y="343"/>
                </a:lnTo>
                <a:lnTo>
                  <a:pt x="696" y="326"/>
                </a:lnTo>
                <a:lnTo>
                  <a:pt x="716" y="310"/>
                </a:lnTo>
                <a:lnTo>
                  <a:pt x="726" y="303"/>
                </a:lnTo>
                <a:lnTo>
                  <a:pt x="737" y="298"/>
                </a:lnTo>
                <a:lnTo>
                  <a:pt x="744" y="296"/>
                </a:lnTo>
                <a:lnTo>
                  <a:pt x="750" y="295"/>
                </a:lnTo>
                <a:lnTo>
                  <a:pt x="757" y="294"/>
                </a:lnTo>
                <a:lnTo>
                  <a:pt x="764" y="294"/>
                </a:lnTo>
                <a:lnTo>
                  <a:pt x="776" y="294"/>
                </a:lnTo>
                <a:lnTo>
                  <a:pt x="779" y="295"/>
                </a:lnTo>
                <a:lnTo>
                  <a:pt x="781" y="295"/>
                </a:lnTo>
                <a:lnTo>
                  <a:pt x="787" y="294"/>
                </a:lnTo>
                <a:lnTo>
                  <a:pt x="790" y="295"/>
                </a:lnTo>
                <a:lnTo>
                  <a:pt x="792" y="294"/>
                </a:lnTo>
                <a:lnTo>
                  <a:pt x="794" y="293"/>
                </a:lnTo>
                <a:lnTo>
                  <a:pt x="797" y="290"/>
                </a:lnTo>
                <a:lnTo>
                  <a:pt x="800" y="286"/>
                </a:lnTo>
                <a:lnTo>
                  <a:pt x="802" y="282"/>
                </a:lnTo>
                <a:lnTo>
                  <a:pt x="807" y="278"/>
                </a:lnTo>
                <a:lnTo>
                  <a:pt x="812" y="276"/>
                </a:lnTo>
                <a:lnTo>
                  <a:pt x="817" y="275"/>
                </a:lnTo>
                <a:lnTo>
                  <a:pt x="822" y="275"/>
                </a:lnTo>
                <a:lnTo>
                  <a:pt x="833" y="277"/>
                </a:lnTo>
                <a:lnTo>
                  <a:pt x="845" y="278"/>
                </a:lnTo>
                <a:lnTo>
                  <a:pt x="848" y="277"/>
                </a:lnTo>
                <a:lnTo>
                  <a:pt x="854" y="275"/>
                </a:lnTo>
                <a:lnTo>
                  <a:pt x="860" y="273"/>
                </a:lnTo>
                <a:lnTo>
                  <a:pt x="867" y="269"/>
                </a:lnTo>
                <a:lnTo>
                  <a:pt x="873" y="264"/>
                </a:lnTo>
                <a:lnTo>
                  <a:pt x="879" y="260"/>
                </a:lnTo>
                <a:lnTo>
                  <a:pt x="882" y="256"/>
                </a:lnTo>
                <a:lnTo>
                  <a:pt x="883" y="251"/>
                </a:lnTo>
                <a:lnTo>
                  <a:pt x="881" y="242"/>
                </a:lnTo>
                <a:lnTo>
                  <a:pt x="875" y="227"/>
                </a:lnTo>
                <a:lnTo>
                  <a:pt x="870" y="215"/>
                </a:lnTo>
                <a:lnTo>
                  <a:pt x="868" y="209"/>
                </a:lnTo>
                <a:lnTo>
                  <a:pt x="866" y="193"/>
                </a:lnTo>
                <a:lnTo>
                  <a:pt x="861" y="179"/>
                </a:lnTo>
                <a:lnTo>
                  <a:pt x="857" y="167"/>
                </a:lnTo>
                <a:lnTo>
                  <a:pt x="852" y="156"/>
                </a:lnTo>
                <a:lnTo>
                  <a:pt x="846" y="145"/>
                </a:lnTo>
                <a:lnTo>
                  <a:pt x="842" y="133"/>
                </a:lnTo>
                <a:lnTo>
                  <a:pt x="840" y="128"/>
                </a:lnTo>
                <a:lnTo>
                  <a:pt x="839" y="122"/>
                </a:lnTo>
                <a:lnTo>
                  <a:pt x="838" y="115"/>
                </a:lnTo>
                <a:lnTo>
                  <a:pt x="838" y="109"/>
                </a:lnTo>
                <a:lnTo>
                  <a:pt x="838" y="96"/>
                </a:lnTo>
                <a:lnTo>
                  <a:pt x="840" y="84"/>
                </a:lnTo>
                <a:lnTo>
                  <a:pt x="843" y="74"/>
                </a:lnTo>
                <a:lnTo>
                  <a:pt x="848" y="65"/>
                </a:lnTo>
                <a:lnTo>
                  <a:pt x="854" y="58"/>
                </a:lnTo>
                <a:lnTo>
                  <a:pt x="860" y="50"/>
                </a:lnTo>
                <a:lnTo>
                  <a:pt x="868" y="44"/>
                </a:lnTo>
                <a:lnTo>
                  <a:pt x="875" y="38"/>
                </a:lnTo>
                <a:lnTo>
                  <a:pt x="910" y="20"/>
                </a:lnTo>
                <a:lnTo>
                  <a:pt x="945" y="0"/>
                </a:lnTo>
                <a:lnTo>
                  <a:pt x="945" y="18"/>
                </a:lnTo>
                <a:lnTo>
                  <a:pt x="945" y="20"/>
                </a:lnTo>
                <a:lnTo>
                  <a:pt x="940" y="33"/>
                </a:lnTo>
                <a:lnTo>
                  <a:pt x="937" y="43"/>
                </a:lnTo>
                <a:lnTo>
                  <a:pt x="935" y="53"/>
                </a:lnTo>
                <a:lnTo>
                  <a:pt x="934" y="66"/>
                </a:lnTo>
                <a:lnTo>
                  <a:pt x="935" y="72"/>
                </a:lnTo>
                <a:lnTo>
                  <a:pt x="937" y="76"/>
                </a:lnTo>
                <a:lnTo>
                  <a:pt x="940" y="79"/>
                </a:lnTo>
                <a:lnTo>
                  <a:pt x="945" y="82"/>
                </a:lnTo>
                <a:lnTo>
                  <a:pt x="951" y="84"/>
                </a:lnTo>
                <a:lnTo>
                  <a:pt x="956" y="85"/>
                </a:lnTo>
                <a:lnTo>
                  <a:pt x="963" y="85"/>
                </a:lnTo>
                <a:lnTo>
                  <a:pt x="968" y="86"/>
                </a:lnTo>
                <a:lnTo>
                  <a:pt x="968" y="97"/>
                </a:lnTo>
                <a:lnTo>
                  <a:pt x="967" y="100"/>
                </a:lnTo>
                <a:lnTo>
                  <a:pt x="966" y="102"/>
                </a:lnTo>
                <a:lnTo>
                  <a:pt x="963" y="104"/>
                </a:lnTo>
                <a:lnTo>
                  <a:pt x="960" y="106"/>
                </a:lnTo>
                <a:lnTo>
                  <a:pt x="952" y="110"/>
                </a:lnTo>
                <a:lnTo>
                  <a:pt x="945" y="112"/>
                </a:lnTo>
                <a:lnTo>
                  <a:pt x="934" y="126"/>
                </a:lnTo>
                <a:lnTo>
                  <a:pt x="922" y="141"/>
                </a:lnTo>
                <a:lnTo>
                  <a:pt x="917" y="149"/>
                </a:lnTo>
                <a:lnTo>
                  <a:pt x="913" y="157"/>
                </a:lnTo>
                <a:lnTo>
                  <a:pt x="911" y="167"/>
                </a:lnTo>
                <a:lnTo>
                  <a:pt x="910" y="178"/>
                </a:lnTo>
                <a:lnTo>
                  <a:pt x="911" y="183"/>
                </a:lnTo>
                <a:lnTo>
                  <a:pt x="912" y="189"/>
                </a:lnTo>
                <a:lnTo>
                  <a:pt x="913" y="193"/>
                </a:lnTo>
                <a:lnTo>
                  <a:pt x="915" y="197"/>
                </a:lnTo>
                <a:lnTo>
                  <a:pt x="917" y="202"/>
                </a:lnTo>
                <a:lnTo>
                  <a:pt x="920" y="205"/>
                </a:lnTo>
                <a:lnTo>
                  <a:pt x="923" y="207"/>
                </a:lnTo>
                <a:lnTo>
                  <a:pt x="926" y="209"/>
                </a:lnTo>
                <a:lnTo>
                  <a:pt x="926" y="214"/>
                </a:lnTo>
                <a:lnTo>
                  <a:pt x="927" y="219"/>
                </a:lnTo>
                <a:lnTo>
                  <a:pt x="927" y="223"/>
                </a:lnTo>
                <a:lnTo>
                  <a:pt x="926" y="228"/>
                </a:lnTo>
                <a:lnTo>
                  <a:pt x="938" y="229"/>
                </a:lnTo>
                <a:lnTo>
                  <a:pt x="949" y="230"/>
                </a:lnTo>
                <a:lnTo>
                  <a:pt x="957" y="231"/>
                </a:lnTo>
                <a:lnTo>
                  <a:pt x="968" y="232"/>
                </a:lnTo>
                <a:lnTo>
                  <a:pt x="971" y="241"/>
                </a:lnTo>
                <a:lnTo>
                  <a:pt x="974" y="248"/>
                </a:lnTo>
                <a:lnTo>
                  <a:pt x="977" y="254"/>
                </a:lnTo>
                <a:lnTo>
                  <a:pt x="980" y="255"/>
                </a:lnTo>
                <a:lnTo>
                  <a:pt x="989" y="255"/>
                </a:lnTo>
                <a:lnTo>
                  <a:pt x="996" y="254"/>
                </a:lnTo>
                <a:lnTo>
                  <a:pt x="1004" y="251"/>
                </a:lnTo>
                <a:lnTo>
                  <a:pt x="1012" y="249"/>
                </a:lnTo>
                <a:lnTo>
                  <a:pt x="1026" y="243"/>
                </a:lnTo>
                <a:lnTo>
                  <a:pt x="1041" y="236"/>
                </a:lnTo>
                <a:lnTo>
                  <a:pt x="1055" y="230"/>
                </a:lnTo>
                <a:lnTo>
                  <a:pt x="1070" y="224"/>
                </a:lnTo>
                <a:lnTo>
                  <a:pt x="1076" y="222"/>
                </a:lnTo>
                <a:lnTo>
                  <a:pt x="1084" y="221"/>
                </a:lnTo>
                <a:lnTo>
                  <a:pt x="1091" y="220"/>
                </a:lnTo>
                <a:lnTo>
                  <a:pt x="1099" y="220"/>
                </a:lnTo>
                <a:lnTo>
                  <a:pt x="1096" y="225"/>
                </a:lnTo>
                <a:lnTo>
                  <a:pt x="1092" y="230"/>
                </a:lnTo>
                <a:lnTo>
                  <a:pt x="1089" y="234"/>
                </a:lnTo>
                <a:lnTo>
                  <a:pt x="1088" y="239"/>
                </a:lnTo>
                <a:lnTo>
                  <a:pt x="1115" y="262"/>
                </a:lnTo>
                <a:lnTo>
                  <a:pt x="1121" y="262"/>
                </a:lnTo>
                <a:lnTo>
                  <a:pt x="1127" y="261"/>
                </a:lnTo>
                <a:lnTo>
                  <a:pt x="1131" y="259"/>
                </a:lnTo>
                <a:lnTo>
                  <a:pt x="1134" y="257"/>
                </a:lnTo>
                <a:lnTo>
                  <a:pt x="1140" y="251"/>
                </a:lnTo>
                <a:lnTo>
                  <a:pt x="1145" y="247"/>
                </a:lnTo>
                <a:lnTo>
                  <a:pt x="1156" y="243"/>
                </a:lnTo>
                <a:lnTo>
                  <a:pt x="1166" y="239"/>
                </a:lnTo>
                <a:lnTo>
                  <a:pt x="1174" y="237"/>
                </a:lnTo>
                <a:lnTo>
                  <a:pt x="1184" y="236"/>
                </a:lnTo>
                <a:lnTo>
                  <a:pt x="1194" y="235"/>
                </a:lnTo>
                <a:lnTo>
                  <a:pt x="1204" y="234"/>
                </a:lnTo>
                <a:lnTo>
                  <a:pt x="1212" y="232"/>
                </a:lnTo>
                <a:lnTo>
                  <a:pt x="1223" y="228"/>
                </a:lnTo>
                <a:lnTo>
                  <a:pt x="1236" y="219"/>
                </a:lnTo>
                <a:lnTo>
                  <a:pt x="1252" y="208"/>
                </a:lnTo>
                <a:lnTo>
                  <a:pt x="1261" y="203"/>
                </a:lnTo>
                <a:lnTo>
                  <a:pt x="1268" y="197"/>
                </a:lnTo>
                <a:lnTo>
                  <a:pt x="1277" y="194"/>
                </a:lnTo>
                <a:lnTo>
                  <a:pt x="1284" y="193"/>
                </a:lnTo>
                <a:lnTo>
                  <a:pt x="1302" y="194"/>
                </a:lnTo>
                <a:lnTo>
                  <a:pt x="1318" y="196"/>
                </a:lnTo>
                <a:lnTo>
                  <a:pt x="1332" y="198"/>
                </a:lnTo>
                <a:lnTo>
                  <a:pt x="1342" y="201"/>
                </a:lnTo>
                <a:lnTo>
                  <a:pt x="1337" y="212"/>
                </a:lnTo>
                <a:lnTo>
                  <a:pt x="1334" y="220"/>
                </a:lnTo>
                <a:lnTo>
                  <a:pt x="1369" y="219"/>
                </a:lnTo>
                <a:lnTo>
                  <a:pt x="1402" y="217"/>
                </a:lnTo>
                <a:lnTo>
                  <a:pt x="1432" y="214"/>
                </a:lnTo>
                <a:lnTo>
                  <a:pt x="1458" y="212"/>
                </a:lnTo>
                <a:lnTo>
                  <a:pt x="1480" y="212"/>
                </a:lnTo>
                <a:lnTo>
                  <a:pt x="1500" y="210"/>
                </a:lnTo>
                <a:lnTo>
                  <a:pt x="1522" y="209"/>
                </a:lnTo>
                <a:lnTo>
                  <a:pt x="1547" y="209"/>
                </a:lnTo>
                <a:lnTo>
                  <a:pt x="1553" y="209"/>
                </a:lnTo>
                <a:lnTo>
                  <a:pt x="1559" y="211"/>
                </a:lnTo>
                <a:lnTo>
                  <a:pt x="1564" y="215"/>
                </a:lnTo>
                <a:lnTo>
                  <a:pt x="1570" y="219"/>
                </a:lnTo>
                <a:lnTo>
                  <a:pt x="1574" y="224"/>
                </a:lnTo>
                <a:lnTo>
                  <a:pt x="1578" y="231"/>
                </a:lnTo>
                <a:lnTo>
                  <a:pt x="1581" y="237"/>
                </a:lnTo>
                <a:lnTo>
                  <a:pt x="1585" y="245"/>
                </a:lnTo>
                <a:lnTo>
                  <a:pt x="1590" y="260"/>
                </a:lnTo>
                <a:lnTo>
                  <a:pt x="1594" y="277"/>
                </a:lnTo>
                <a:lnTo>
                  <a:pt x="1597" y="294"/>
                </a:lnTo>
                <a:lnTo>
                  <a:pt x="1597" y="309"/>
                </a:lnTo>
                <a:lnTo>
                  <a:pt x="1595" y="317"/>
                </a:lnTo>
                <a:lnTo>
                  <a:pt x="1593" y="325"/>
                </a:lnTo>
                <a:lnTo>
                  <a:pt x="1589" y="331"/>
                </a:lnTo>
                <a:lnTo>
                  <a:pt x="1586" y="338"/>
                </a:lnTo>
                <a:lnTo>
                  <a:pt x="1581" y="344"/>
                </a:lnTo>
                <a:lnTo>
                  <a:pt x="1577" y="351"/>
                </a:lnTo>
                <a:lnTo>
                  <a:pt x="1575" y="359"/>
                </a:lnTo>
                <a:lnTo>
                  <a:pt x="1574" y="367"/>
                </a:lnTo>
                <a:lnTo>
                  <a:pt x="1574" y="374"/>
                </a:lnTo>
                <a:lnTo>
                  <a:pt x="1575" y="379"/>
                </a:lnTo>
                <a:lnTo>
                  <a:pt x="1576" y="386"/>
                </a:lnTo>
                <a:lnTo>
                  <a:pt x="1578" y="391"/>
                </a:lnTo>
                <a:lnTo>
                  <a:pt x="1584" y="402"/>
                </a:lnTo>
                <a:lnTo>
                  <a:pt x="1589" y="413"/>
                </a:lnTo>
                <a:lnTo>
                  <a:pt x="1594" y="423"/>
                </a:lnTo>
                <a:lnTo>
                  <a:pt x="1600" y="433"/>
                </a:lnTo>
                <a:lnTo>
                  <a:pt x="1602" y="439"/>
                </a:lnTo>
                <a:lnTo>
                  <a:pt x="1603" y="444"/>
                </a:lnTo>
                <a:lnTo>
                  <a:pt x="1604" y="449"/>
                </a:lnTo>
                <a:lnTo>
                  <a:pt x="1604" y="456"/>
                </a:lnTo>
                <a:lnTo>
                  <a:pt x="1604" y="459"/>
                </a:lnTo>
                <a:lnTo>
                  <a:pt x="1603" y="462"/>
                </a:lnTo>
                <a:lnTo>
                  <a:pt x="1602" y="466"/>
                </a:lnTo>
                <a:lnTo>
                  <a:pt x="1600" y="468"/>
                </a:lnTo>
                <a:lnTo>
                  <a:pt x="1594" y="473"/>
                </a:lnTo>
                <a:lnTo>
                  <a:pt x="1588" y="478"/>
                </a:lnTo>
                <a:lnTo>
                  <a:pt x="1581" y="482"/>
                </a:lnTo>
                <a:lnTo>
                  <a:pt x="1575" y="486"/>
                </a:lnTo>
                <a:lnTo>
                  <a:pt x="1570" y="489"/>
                </a:lnTo>
                <a:lnTo>
                  <a:pt x="1566" y="494"/>
                </a:lnTo>
                <a:lnTo>
                  <a:pt x="1559" y="506"/>
                </a:lnTo>
                <a:lnTo>
                  <a:pt x="1553" y="516"/>
                </a:lnTo>
                <a:lnTo>
                  <a:pt x="1549" y="528"/>
                </a:lnTo>
                <a:lnTo>
                  <a:pt x="1545" y="539"/>
                </a:lnTo>
                <a:lnTo>
                  <a:pt x="1543" y="551"/>
                </a:lnTo>
                <a:lnTo>
                  <a:pt x="1540" y="563"/>
                </a:lnTo>
                <a:lnTo>
                  <a:pt x="1539" y="576"/>
                </a:lnTo>
                <a:lnTo>
                  <a:pt x="1539" y="590"/>
                </a:lnTo>
                <a:lnTo>
                  <a:pt x="1539" y="599"/>
                </a:lnTo>
                <a:lnTo>
                  <a:pt x="1540" y="606"/>
                </a:lnTo>
                <a:lnTo>
                  <a:pt x="1543" y="613"/>
                </a:lnTo>
                <a:lnTo>
                  <a:pt x="1545" y="617"/>
                </a:lnTo>
                <a:lnTo>
                  <a:pt x="1548" y="621"/>
                </a:lnTo>
                <a:lnTo>
                  <a:pt x="1552" y="625"/>
                </a:lnTo>
                <a:lnTo>
                  <a:pt x="1557" y="627"/>
                </a:lnTo>
                <a:lnTo>
                  <a:pt x="1561" y="629"/>
                </a:lnTo>
                <a:lnTo>
                  <a:pt x="1572" y="630"/>
                </a:lnTo>
                <a:lnTo>
                  <a:pt x="1585" y="630"/>
                </a:lnTo>
                <a:lnTo>
                  <a:pt x="1598" y="629"/>
                </a:lnTo>
                <a:lnTo>
                  <a:pt x="1613" y="629"/>
                </a:lnTo>
                <a:lnTo>
                  <a:pt x="1631" y="628"/>
                </a:lnTo>
                <a:lnTo>
                  <a:pt x="1648" y="626"/>
                </a:lnTo>
                <a:lnTo>
                  <a:pt x="1663" y="621"/>
                </a:lnTo>
                <a:lnTo>
                  <a:pt x="1679" y="617"/>
                </a:lnTo>
                <a:lnTo>
                  <a:pt x="1693" y="613"/>
                </a:lnTo>
                <a:lnTo>
                  <a:pt x="1706" y="610"/>
                </a:lnTo>
                <a:lnTo>
                  <a:pt x="1721" y="607"/>
                </a:lnTo>
                <a:lnTo>
                  <a:pt x="1736" y="606"/>
                </a:lnTo>
                <a:lnTo>
                  <a:pt x="1743" y="607"/>
                </a:lnTo>
                <a:lnTo>
                  <a:pt x="1750" y="610"/>
                </a:lnTo>
                <a:lnTo>
                  <a:pt x="1755" y="614"/>
                </a:lnTo>
                <a:lnTo>
                  <a:pt x="1760" y="619"/>
                </a:lnTo>
                <a:lnTo>
                  <a:pt x="1767" y="634"/>
                </a:lnTo>
                <a:lnTo>
                  <a:pt x="1775" y="651"/>
                </a:lnTo>
                <a:lnTo>
                  <a:pt x="1781" y="667"/>
                </a:lnTo>
                <a:lnTo>
                  <a:pt x="1789" y="681"/>
                </a:lnTo>
                <a:lnTo>
                  <a:pt x="1793" y="686"/>
                </a:lnTo>
                <a:lnTo>
                  <a:pt x="1799" y="691"/>
                </a:lnTo>
                <a:lnTo>
                  <a:pt x="1805" y="694"/>
                </a:lnTo>
                <a:lnTo>
                  <a:pt x="1812" y="695"/>
                </a:lnTo>
                <a:lnTo>
                  <a:pt x="1812" y="735"/>
                </a:lnTo>
                <a:lnTo>
                  <a:pt x="1812" y="756"/>
                </a:lnTo>
                <a:lnTo>
                  <a:pt x="1812" y="763"/>
                </a:lnTo>
                <a:lnTo>
                  <a:pt x="1812" y="764"/>
                </a:lnTo>
                <a:lnTo>
                  <a:pt x="1814" y="769"/>
                </a:lnTo>
                <a:lnTo>
                  <a:pt x="1816" y="773"/>
                </a:lnTo>
                <a:lnTo>
                  <a:pt x="1818" y="775"/>
                </a:lnTo>
                <a:lnTo>
                  <a:pt x="1820" y="775"/>
                </a:lnTo>
                <a:lnTo>
                  <a:pt x="1828" y="786"/>
                </a:lnTo>
                <a:lnTo>
                  <a:pt x="1829" y="787"/>
                </a:lnTo>
                <a:lnTo>
                  <a:pt x="1836" y="786"/>
                </a:lnTo>
                <a:lnTo>
                  <a:pt x="1848" y="783"/>
                </a:lnTo>
                <a:lnTo>
                  <a:pt x="1860" y="779"/>
                </a:lnTo>
                <a:lnTo>
                  <a:pt x="1871" y="775"/>
                </a:lnTo>
                <a:lnTo>
                  <a:pt x="1871" y="790"/>
                </a:lnTo>
                <a:lnTo>
                  <a:pt x="1871" y="802"/>
                </a:lnTo>
                <a:lnTo>
                  <a:pt x="1864" y="804"/>
                </a:lnTo>
                <a:lnTo>
                  <a:pt x="1859" y="806"/>
                </a:lnTo>
                <a:lnTo>
                  <a:pt x="1852" y="809"/>
                </a:lnTo>
                <a:lnTo>
                  <a:pt x="1847" y="812"/>
                </a:lnTo>
                <a:lnTo>
                  <a:pt x="1843" y="816"/>
                </a:lnTo>
                <a:lnTo>
                  <a:pt x="1839" y="820"/>
                </a:lnTo>
                <a:lnTo>
                  <a:pt x="1836" y="827"/>
                </a:lnTo>
                <a:lnTo>
                  <a:pt x="1836" y="8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69" name="Freeform 73"/>
          <p:cNvSpPr>
            <a:spLocks/>
          </p:cNvSpPr>
          <p:nvPr/>
        </p:nvSpPr>
        <p:spPr bwMode="auto">
          <a:xfrm>
            <a:off x="8879637" y="2120152"/>
            <a:ext cx="1306664" cy="1265118"/>
          </a:xfrm>
          <a:custGeom>
            <a:avLst/>
            <a:gdLst>
              <a:gd name="T0" fmla="*/ 207 w 1260"/>
              <a:gd name="T1" fmla="*/ 960 h 1218"/>
              <a:gd name="T2" fmla="*/ 86 w 1260"/>
              <a:gd name="T3" fmla="*/ 1015 h 1218"/>
              <a:gd name="T4" fmla="*/ 28 w 1260"/>
              <a:gd name="T5" fmla="*/ 953 h 1218"/>
              <a:gd name="T6" fmla="*/ 7 w 1260"/>
              <a:gd name="T7" fmla="*/ 912 h 1218"/>
              <a:gd name="T8" fmla="*/ 1 w 1260"/>
              <a:gd name="T9" fmla="*/ 797 h 1218"/>
              <a:gd name="T10" fmla="*/ 33 w 1260"/>
              <a:gd name="T11" fmla="*/ 729 h 1218"/>
              <a:gd name="T12" fmla="*/ 126 w 1260"/>
              <a:gd name="T13" fmla="*/ 658 h 1218"/>
              <a:gd name="T14" fmla="*/ 201 w 1260"/>
              <a:gd name="T15" fmla="*/ 619 h 1218"/>
              <a:gd name="T16" fmla="*/ 240 w 1260"/>
              <a:gd name="T17" fmla="*/ 573 h 1218"/>
              <a:gd name="T18" fmla="*/ 341 w 1260"/>
              <a:gd name="T19" fmla="*/ 464 h 1218"/>
              <a:gd name="T20" fmla="*/ 398 w 1260"/>
              <a:gd name="T21" fmla="*/ 351 h 1218"/>
              <a:gd name="T22" fmla="*/ 510 w 1260"/>
              <a:gd name="T23" fmla="*/ 268 h 1218"/>
              <a:gd name="T24" fmla="*/ 450 w 1260"/>
              <a:gd name="T25" fmla="*/ 230 h 1218"/>
              <a:gd name="T26" fmla="*/ 463 w 1260"/>
              <a:gd name="T27" fmla="*/ 187 h 1218"/>
              <a:gd name="T28" fmla="*/ 517 w 1260"/>
              <a:gd name="T29" fmla="*/ 180 h 1218"/>
              <a:gd name="T30" fmla="*/ 570 w 1260"/>
              <a:gd name="T31" fmla="*/ 212 h 1218"/>
              <a:gd name="T32" fmla="*/ 578 w 1260"/>
              <a:gd name="T33" fmla="*/ 160 h 1218"/>
              <a:gd name="T34" fmla="*/ 639 w 1260"/>
              <a:gd name="T35" fmla="*/ 138 h 1218"/>
              <a:gd name="T36" fmla="*/ 705 w 1260"/>
              <a:gd name="T37" fmla="*/ 116 h 1218"/>
              <a:gd name="T38" fmla="*/ 756 w 1260"/>
              <a:gd name="T39" fmla="*/ 75 h 1218"/>
              <a:gd name="T40" fmla="*/ 801 w 1260"/>
              <a:gd name="T41" fmla="*/ 72 h 1218"/>
              <a:gd name="T42" fmla="*/ 825 w 1260"/>
              <a:gd name="T43" fmla="*/ 34 h 1218"/>
              <a:gd name="T44" fmla="*/ 880 w 1260"/>
              <a:gd name="T45" fmla="*/ 30 h 1218"/>
              <a:gd name="T46" fmla="*/ 984 w 1260"/>
              <a:gd name="T47" fmla="*/ 9 h 1218"/>
              <a:gd name="T48" fmla="*/ 957 w 1260"/>
              <a:gd name="T49" fmla="*/ 57 h 1218"/>
              <a:gd name="T50" fmla="*/ 1005 w 1260"/>
              <a:gd name="T51" fmla="*/ 34 h 1218"/>
              <a:gd name="T52" fmla="*/ 1100 w 1260"/>
              <a:gd name="T53" fmla="*/ 33 h 1218"/>
              <a:gd name="T54" fmla="*/ 1141 w 1260"/>
              <a:gd name="T55" fmla="*/ 15 h 1218"/>
              <a:gd name="T56" fmla="*/ 1177 w 1260"/>
              <a:gd name="T57" fmla="*/ 72 h 1218"/>
              <a:gd name="T58" fmla="*/ 1192 w 1260"/>
              <a:gd name="T59" fmla="*/ 113 h 1218"/>
              <a:gd name="T60" fmla="*/ 1130 w 1260"/>
              <a:gd name="T61" fmla="*/ 196 h 1218"/>
              <a:gd name="T62" fmla="*/ 1189 w 1260"/>
              <a:gd name="T63" fmla="*/ 257 h 1218"/>
              <a:gd name="T64" fmla="*/ 1163 w 1260"/>
              <a:gd name="T65" fmla="*/ 327 h 1218"/>
              <a:gd name="T66" fmla="*/ 1190 w 1260"/>
              <a:gd name="T67" fmla="*/ 404 h 1218"/>
              <a:gd name="T68" fmla="*/ 1177 w 1260"/>
              <a:gd name="T69" fmla="*/ 470 h 1218"/>
              <a:gd name="T70" fmla="*/ 1223 w 1260"/>
              <a:gd name="T71" fmla="*/ 549 h 1218"/>
              <a:gd name="T72" fmla="*/ 1230 w 1260"/>
              <a:gd name="T73" fmla="*/ 610 h 1218"/>
              <a:gd name="T74" fmla="*/ 1256 w 1260"/>
              <a:gd name="T75" fmla="*/ 677 h 1218"/>
              <a:gd name="T76" fmla="*/ 1117 w 1260"/>
              <a:gd name="T77" fmla="*/ 812 h 1218"/>
              <a:gd name="T78" fmla="*/ 1013 w 1260"/>
              <a:gd name="T79" fmla="*/ 857 h 1218"/>
              <a:gd name="T80" fmla="*/ 856 w 1260"/>
              <a:gd name="T81" fmla="*/ 880 h 1218"/>
              <a:gd name="T82" fmla="*/ 781 w 1260"/>
              <a:gd name="T83" fmla="*/ 835 h 1218"/>
              <a:gd name="T84" fmla="*/ 786 w 1260"/>
              <a:gd name="T85" fmla="*/ 769 h 1218"/>
              <a:gd name="T86" fmla="*/ 761 w 1260"/>
              <a:gd name="T87" fmla="*/ 681 h 1218"/>
              <a:gd name="T88" fmla="*/ 864 w 1260"/>
              <a:gd name="T89" fmla="*/ 594 h 1218"/>
              <a:gd name="T90" fmla="*/ 977 w 1260"/>
              <a:gd name="T91" fmla="*/ 504 h 1218"/>
              <a:gd name="T92" fmla="*/ 929 w 1260"/>
              <a:gd name="T93" fmla="*/ 447 h 1218"/>
              <a:gd name="T94" fmla="*/ 795 w 1260"/>
              <a:gd name="T95" fmla="*/ 468 h 1218"/>
              <a:gd name="T96" fmla="*/ 777 w 1260"/>
              <a:gd name="T97" fmla="*/ 558 h 1218"/>
              <a:gd name="T98" fmla="*/ 622 w 1260"/>
              <a:gd name="T99" fmla="*/ 666 h 1218"/>
              <a:gd name="T100" fmla="*/ 573 w 1260"/>
              <a:gd name="T101" fmla="*/ 758 h 1218"/>
              <a:gd name="T102" fmla="*/ 574 w 1260"/>
              <a:gd name="T103" fmla="*/ 815 h 1218"/>
              <a:gd name="T104" fmla="*/ 651 w 1260"/>
              <a:gd name="T105" fmla="*/ 880 h 1218"/>
              <a:gd name="T106" fmla="*/ 605 w 1260"/>
              <a:gd name="T107" fmla="*/ 960 h 1218"/>
              <a:gd name="T108" fmla="*/ 553 w 1260"/>
              <a:gd name="T109" fmla="*/ 991 h 1218"/>
              <a:gd name="T110" fmla="*/ 563 w 1260"/>
              <a:gd name="T111" fmla="*/ 1083 h 1218"/>
              <a:gd name="T112" fmla="*/ 514 w 1260"/>
              <a:gd name="T113" fmla="*/ 1157 h 1218"/>
              <a:gd name="T114" fmla="*/ 432 w 1260"/>
              <a:gd name="T115" fmla="*/ 1191 h 1218"/>
              <a:gd name="T116" fmla="*/ 368 w 1260"/>
              <a:gd name="T117" fmla="*/ 1194 h 1218"/>
              <a:gd name="T118" fmla="*/ 311 w 1260"/>
              <a:gd name="T119" fmla="*/ 1021 h 1218"/>
              <a:gd name="T120" fmla="*/ 293 w 1260"/>
              <a:gd name="T121" fmla="*/ 936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60" h="1218">
                <a:moveTo>
                  <a:pt x="293" y="944"/>
                </a:moveTo>
                <a:lnTo>
                  <a:pt x="285" y="941"/>
                </a:lnTo>
                <a:lnTo>
                  <a:pt x="279" y="936"/>
                </a:lnTo>
                <a:lnTo>
                  <a:pt x="273" y="932"/>
                </a:lnTo>
                <a:lnTo>
                  <a:pt x="269" y="927"/>
                </a:lnTo>
                <a:lnTo>
                  <a:pt x="262" y="915"/>
                </a:lnTo>
                <a:lnTo>
                  <a:pt x="254" y="902"/>
                </a:lnTo>
                <a:lnTo>
                  <a:pt x="241" y="921"/>
                </a:lnTo>
                <a:lnTo>
                  <a:pt x="225" y="941"/>
                </a:lnTo>
                <a:lnTo>
                  <a:pt x="216" y="951"/>
                </a:lnTo>
                <a:lnTo>
                  <a:pt x="207" y="960"/>
                </a:lnTo>
                <a:lnTo>
                  <a:pt x="198" y="969"/>
                </a:lnTo>
                <a:lnTo>
                  <a:pt x="188" y="978"/>
                </a:lnTo>
                <a:lnTo>
                  <a:pt x="177" y="986"/>
                </a:lnTo>
                <a:lnTo>
                  <a:pt x="166" y="994"/>
                </a:lnTo>
                <a:lnTo>
                  <a:pt x="155" y="1000"/>
                </a:lnTo>
                <a:lnTo>
                  <a:pt x="144" y="1006"/>
                </a:lnTo>
                <a:lnTo>
                  <a:pt x="132" y="1011"/>
                </a:lnTo>
                <a:lnTo>
                  <a:pt x="119" y="1014"/>
                </a:lnTo>
                <a:lnTo>
                  <a:pt x="106" y="1017"/>
                </a:lnTo>
                <a:lnTo>
                  <a:pt x="92" y="1018"/>
                </a:lnTo>
                <a:lnTo>
                  <a:pt x="86" y="1015"/>
                </a:lnTo>
                <a:lnTo>
                  <a:pt x="77" y="1011"/>
                </a:lnTo>
                <a:lnTo>
                  <a:pt x="65" y="1005"/>
                </a:lnTo>
                <a:lnTo>
                  <a:pt x="51" y="997"/>
                </a:lnTo>
                <a:lnTo>
                  <a:pt x="38" y="988"/>
                </a:lnTo>
                <a:lnTo>
                  <a:pt x="26" y="981"/>
                </a:lnTo>
                <a:lnTo>
                  <a:pt x="18" y="975"/>
                </a:lnTo>
                <a:lnTo>
                  <a:pt x="15" y="971"/>
                </a:lnTo>
                <a:lnTo>
                  <a:pt x="16" y="966"/>
                </a:lnTo>
                <a:lnTo>
                  <a:pt x="19" y="960"/>
                </a:lnTo>
                <a:lnTo>
                  <a:pt x="23" y="957"/>
                </a:lnTo>
                <a:lnTo>
                  <a:pt x="28" y="953"/>
                </a:lnTo>
                <a:lnTo>
                  <a:pt x="38" y="947"/>
                </a:lnTo>
                <a:lnTo>
                  <a:pt x="46" y="944"/>
                </a:lnTo>
                <a:lnTo>
                  <a:pt x="46" y="923"/>
                </a:lnTo>
                <a:lnTo>
                  <a:pt x="46" y="920"/>
                </a:lnTo>
                <a:lnTo>
                  <a:pt x="32" y="921"/>
                </a:lnTo>
                <a:lnTo>
                  <a:pt x="23" y="921"/>
                </a:lnTo>
                <a:lnTo>
                  <a:pt x="14" y="923"/>
                </a:lnTo>
                <a:lnTo>
                  <a:pt x="0" y="929"/>
                </a:lnTo>
                <a:lnTo>
                  <a:pt x="1" y="923"/>
                </a:lnTo>
                <a:lnTo>
                  <a:pt x="3" y="918"/>
                </a:lnTo>
                <a:lnTo>
                  <a:pt x="7" y="912"/>
                </a:lnTo>
                <a:lnTo>
                  <a:pt x="11" y="905"/>
                </a:lnTo>
                <a:lnTo>
                  <a:pt x="21" y="892"/>
                </a:lnTo>
                <a:lnTo>
                  <a:pt x="30" y="882"/>
                </a:lnTo>
                <a:lnTo>
                  <a:pt x="26" y="876"/>
                </a:lnTo>
                <a:lnTo>
                  <a:pt x="22" y="870"/>
                </a:lnTo>
                <a:lnTo>
                  <a:pt x="17" y="864"/>
                </a:lnTo>
                <a:lnTo>
                  <a:pt x="14" y="857"/>
                </a:lnTo>
                <a:lnTo>
                  <a:pt x="9" y="843"/>
                </a:lnTo>
                <a:lnTo>
                  <a:pt x="5" y="828"/>
                </a:lnTo>
                <a:lnTo>
                  <a:pt x="2" y="813"/>
                </a:lnTo>
                <a:lnTo>
                  <a:pt x="1" y="797"/>
                </a:lnTo>
                <a:lnTo>
                  <a:pt x="0" y="780"/>
                </a:lnTo>
                <a:lnTo>
                  <a:pt x="0" y="762"/>
                </a:lnTo>
                <a:lnTo>
                  <a:pt x="0" y="758"/>
                </a:lnTo>
                <a:lnTo>
                  <a:pt x="1" y="754"/>
                </a:lnTo>
                <a:lnTo>
                  <a:pt x="2" y="750"/>
                </a:lnTo>
                <a:lnTo>
                  <a:pt x="4" y="747"/>
                </a:lnTo>
                <a:lnTo>
                  <a:pt x="9" y="743"/>
                </a:lnTo>
                <a:lnTo>
                  <a:pt x="15" y="740"/>
                </a:lnTo>
                <a:lnTo>
                  <a:pt x="21" y="736"/>
                </a:lnTo>
                <a:lnTo>
                  <a:pt x="27" y="733"/>
                </a:lnTo>
                <a:lnTo>
                  <a:pt x="33" y="729"/>
                </a:lnTo>
                <a:lnTo>
                  <a:pt x="39" y="724"/>
                </a:lnTo>
                <a:lnTo>
                  <a:pt x="45" y="714"/>
                </a:lnTo>
                <a:lnTo>
                  <a:pt x="53" y="703"/>
                </a:lnTo>
                <a:lnTo>
                  <a:pt x="62" y="694"/>
                </a:lnTo>
                <a:lnTo>
                  <a:pt x="70" y="687"/>
                </a:lnTo>
                <a:lnTo>
                  <a:pt x="79" y="679"/>
                </a:lnTo>
                <a:lnTo>
                  <a:pt x="90" y="672"/>
                </a:lnTo>
                <a:lnTo>
                  <a:pt x="102" y="667"/>
                </a:lnTo>
                <a:lnTo>
                  <a:pt x="116" y="663"/>
                </a:lnTo>
                <a:lnTo>
                  <a:pt x="121" y="661"/>
                </a:lnTo>
                <a:lnTo>
                  <a:pt x="126" y="658"/>
                </a:lnTo>
                <a:lnTo>
                  <a:pt x="131" y="655"/>
                </a:lnTo>
                <a:lnTo>
                  <a:pt x="135" y="652"/>
                </a:lnTo>
                <a:lnTo>
                  <a:pt x="144" y="644"/>
                </a:lnTo>
                <a:lnTo>
                  <a:pt x="152" y="637"/>
                </a:lnTo>
                <a:lnTo>
                  <a:pt x="157" y="634"/>
                </a:lnTo>
                <a:lnTo>
                  <a:pt x="162" y="630"/>
                </a:lnTo>
                <a:lnTo>
                  <a:pt x="168" y="627"/>
                </a:lnTo>
                <a:lnTo>
                  <a:pt x="175" y="624"/>
                </a:lnTo>
                <a:lnTo>
                  <a:pt x="182" y="622"/>
                </a:lnTo>
                <a:lnTo>
                  <a:pt x="191" y="621"/>
                </a:lnTo>
                <a:lnTo>
                  <a:pt x="201" y="619"/>
                </a:lnTo>
                <a:lnTo>
                  <a:pt x="212" y="621"/>
                </a:lnTo>
                <a:lnTo>
                  <a:pt x="200" y="617"/>
                </a:lnTo>
                <a:lnTo>
                  <a:pt x="191" y="614"/>
                </a:lnTo>
                <a:lnTo>
                  <a:pt x="184" y="612"/>
                </a:lnTo>
                <a:lnTo>
                  <a:pt x="173" y="609"/>
                </a:lnTo>
                <a:lnTo>
                  <a:pt x="187" y="604"/>
                </a:lnTo>
                <a:lnTo>
                  <a:pt x="199" y="600"/>
                </a:lnTo>
                <a:lnTo>
                  <a:pt x="211" y="594"/>
                </a:lnTo>
                <a:lnTo>
                  <a:pt x="220" y="588"/>
                </a:lnTo>
                <a:lnTo>
                  <a:pt x="231" y="581"/>
                </a:lnTo>
                <a:lnTo>
                  <a:pt x="240" y="573"/>
                </a:lnTo>
                <a:lnTo>
                  <a:pt x="249" y="565"/>
                </a:lnTo>
                <a:lnTo>
                  <a:pt x="258" y="558"/>
                </a:lnTo>
                <a:lnTo>
                  <a:pt x="274" y="541"/>
                </a:lnTo>
                <a:lnTo>
                  <a:pt x="290" y="523"/>
                </a:lnTo>
                <a:lnTo>
                  <a:pt x="309" y="506"/>
                </a:lnTo>
                <a:lnTo>
                  <a:pt x="327" y="489"/>
                </a:lnTo>
                <a:lnTo>
                  <a:pt x="330" y="486"/>
                </a:lnTo>
                <a:lnTo>
                  <a:pt x="334" y="483"/>
                </a:lnTo>
                <a:lnTo>
                  <a:pt x="336" y="479"/>
                </a:lnTo>
                <a:lnTo>
                  <a:pt x="338" y="473"/>
                </a:lnTo>
                <a:lnTo>
                  <a:pt x="341" y="464"/>
                </a:lnTo>
                <a:lnTo>
                  <a:pt x="344" y="452"/>
                </a:lnTo>
                <a:lnTo>
                  <a:pt x="347" y="441"/>
                </a:lnTo>
                <a:lnTo>
                  <a:pt x="350" y="432"/>
                </a:lnTo>
                <a:lnTo>
                  <a:pt x="351" y="429"/>
                </a:lnTo>
                <a:lnTo>
                  <a:pt x="353" y="426"/>
                </a:lnTo>
                <a:lnTo>
                  <a:pt x="355" y="424"/>
                </a:lnTo>
                <a:lnTo>
                  <a:pt x="358" y="424"/>
                </a:lnTo>
                <a:lnTo>
                  <a:pt x="374" y="385"/>
                </a:lnTo>
                <a:lnTo>
                  <a:pt x="381" y="373"/>
                </a:lnTo>
                <a:lnTo>
                  <a:pt x="390" y="361"/>
                </a:lnTo>
                <a:lnTo>
                  <a:pt x="398" y="351"/>
                </a:lnTo>
                <a:lnTo>
                  <a:pt x="408" y="341"/>
                </a:lnTo>
                <a:lnTo>
                  <a:pt x="419" y="333"/>
                </a:lnTo>
                <a:lnTo>
                  <a:pt x="430" y="325"/>
                </a:lnTo>
                <a:lnTo>
                  <a:pt x="442" y="318"/>
                </a:lnTo>
                <a:lnTo>
                  <a:pt x="455" y="312"/>
                </a:lnTo>
                <a:lnTo>
                  <a:pt x="461" y="309"/>
                </a:lnTo>
                <a:lnTo>
                  <a:pt x="469" y="306"/>
                </a:lnTo>
                <a:lnTo>
                  <a:pt x="475" y="300"/>
                </a:lnTo>
                <a:lnTo>
                  <a:pt x="483" y="295"/>
                </a:lnTo>
                <a:lnTo>
                  <a:pt x="496" y="283"/>
                </a:lnTo>
                <a:lnTo>
                  <a:pt x="510" y="268"/>
                </a:lnTo>
                <a:lnTo>
                  <a:pt x="521" y="252"/>
                </a:lnTo>
                <a:lnTo>
                  <a:pt x="532" y="235"/>
                </a:lnTo>
                <a:lnTo>
                  <a:pt x="541" y="219"/>
                </a:lnTo>
                <a:lnTo>
                  <a:pt x="547" y="204"/>
                </a:lnTo>
                <a:lnTo>
                  <a:pt x="519" y="214"/>
                </a:lnTo>
                <a:lnTo>
                  <a:pt x="496" y="224"/>
                </a:lnTo>
                <a:lnTo>
                  <a:pt x="485" y="228"/>
                </a:lnTo>
                <a:lnTo>
                  <a:pt x="473" y="231"/>
                </a:lnTo>
                <a:lnTo>
                  <a:pt x="461" y="233"/>
                </a:lnTo>
                <a:lnTo>
                  <a:pt x="447" y="234"/>
                </a:lnTo>
                <a:lnTo>
                  <a:pt x="450" y="230"/>
                </a:lnTo>
                <a:lnTo>
                  <a:pt x="455" y="227"/>
                </a:lnTo>
                <a:lnTo>
                  <a:pt x="459" y="224"/>
                </a:lnTo>
                <a:lnTo>
                  <a:pt x="464" y="220"/>
                </a:lnTo>
                <a:lnTo>
                  <a:pt x="473" y="215"/>
                </a:lnTo>
                <a:lnTo>
                  <a:pt x="478" y="212"/>
                </a:lnTo>
                <a:lnTo>
                  <a:pt x="463" y="209"/>
                </a:lnTo>
                <a:lnTo>
                  <a:pt x="455" y="207"/>
                </a:lnTo>
                <a:lnTo>
                  <a:pt x="457" y="201"/>
                </a:lnTo>
                <a:lnTo>
                  <a:pt x="458" y="195"/>
                </a:lnTo>
                <a:lnTo>
                  <a:pt x="461" y="191"/>
                </a:lnTo>
                <a:lnTo>
                  <a:pt x="463" y="187"/>
                </a:lnTo>
                <a:lnTo>
                  <a:pt x="466" y="185"/>
                </a:lnTo>
                <a:lnTo>
                  <a:pt x="470" y="182"/>
                </a:lnTo>
                <a:lnTo>
                  <a:pt x="474" y="181"/>
                </a:lnTo>
                <a:lnTo>
                  <a:pt x="478" y="180"/>
                </a:lnTo>
                <a:lnTo>
                  <a:pt x="487" y="182"/>
                </a:lnTo>
                <a:lnTo>
                  <a:pt x="493" y="185"/>
                </a:lnTo>
                <a:lnTo>
                  <a:pt x="501" y="172"/>
                </a:lnTo>
                <a:lnTo>
                  <a:pt x="509" y="162"/>
                </a:lnTo>
                <a:lnTo>
                  <a:pt x="514" y="169"/>
                </a:lnTo>
                <a:lnTo>
                  <a:pt x="516" y="177"/>
                </a:lnTo>
                <a:lnTo>
                  <a:pt x="517" y="180"/>
                </a:lnTo>
                <a:lnTo>
                  <a:pt x="516" y="185"/>
                </a:lnTo>
                <a:lnTo>
                  <a:pt x="515" y="188"/>
                </a:lnTo>
                <a:lnTo>
                  <a:pt x="513" y="192"/>
                </a:lnTo>
                <a:lnTo>
                  <a:pt x="521" y="193"/>
                </a:lnTo>
                <a:lnTo>
                  <a:pt x="530" y="195"/>
                </a:lnTo>
                <a:lnTo>
                  <a:pt x="537" y="199"/>
                </a:lnTo>
                <a:lnTo>
                  <a:pt x="543" y="202"/>
                </a:lnTo>
                <a:lnTo>
                  <a:pt x="548" y="205"/>
                </a:lnTo>
                <a:lnTo>
                  <a:pt x="555" y="208"/>
                </a:lnTo>
                <a:lnTo>
                  <a:pt x="563" y="211"/>
                </a:lnTo>
                <a:lnTo>
                  <a:pt x="570" y="212"/>
                </a:lnTo>
                <a:lnTo>
                  <a:pt x="573" y="209"/>
                </a:lnTo>
                <a:lnTo>
                  <a:pt x="578" y="205"/>
                </a:lnTo>
                <a:lnTo>
                  <a:pt x="582" y="199"/>
                </a:lnTo>
                <a:lnTo>
                  <a:pt x="587" y="190"/>
                </a:lnTo>
                <a:lnTo>
                  <a:pt x="596" y="176"/>
                </a:lnTo>
                <a:lnTo>
                  <a:pt x="601" y="169"/>
                </a:lnTo>
                <a:lnTo>
                  <a:pt x="594" y="166"/>
                </a:lnTo>
                <a:lnTo>
                  <a:pt x="589" y="164"/>
                </a:lnTo>
                <a:lnTo>
                  <a:pt x="583" y="164"/>
                </a:lnTo>
                <a:lnTo>
                  <a:pt x="574" y="165"/>
                </a:lnTo>
                <a:lnTo>
                  <a:pt x="578" y="160"/>
                </a:lnTo>
                <a:lnTo>
                  <a:pt x="581" y="154"/>
                </a:lnTo>
                <a:lnTo>
                  <a:pt x="585" y="150"/>
                </a:lnTo>
                <a:lnTo>
                  <a:pt x="589" y="146"/>
                </a:lnTo>
                <a:lnTo>
                  <a:pt x="594" y="142"/>
                </a:lnTo>
                <a:lnTo>
                  <a:pt x="599" y="140"/>
                </a:lnTo>
                <a:lnTo>
                  <a:pt x="606" y="139"/>
                </a:lnTo>
                <a:lnTo>
                  <a:pt x="613" y="138"/>
                </a:lnTo>
                <a:lnTo>
                  <a:pt x="622" y="139"/>
                </a:lnTo>
                <a:lnTo>
                  <a:pt x="631" y="139"/>
                </a:lnTo>
                <a:lnTo>
                  <a:pt x="635" y="139"/>
                </a:lnTo>
                <a:lnTo>
                  <a:pt x="639" y="138"/>
                </a:lnTo>
                <a:lnTo>
                  <a:pt x="643" y="137"/>
                </a:lnTo>
                <a:lnTo>
                  <a:pt x="648" y="135"/>
                </a:lnTo>
                <a:lnTo>
                  <a:pt x="638" y="127"/>
                </a:lnTo>
                <a:lnTo>
                  <a:pt x="632" y="119"/>
                </a:lnTo>
                <a:lnTo>
                  <a:pt x="639" y="114"/>
                </a:lnTo>
                <a:lnTo>
                  <a:pt x="648" y="110"/>
                </a:lnTo>
                <a:lnTo>
                  <a:pt x="656" y="107"/>
                </a:lnTo>
                <a:lnTo>
                  <a:pt x="666" y="106"/>
                </a:lnTo>
                <a:lnTo>
                  <a:pt x="686" y="102"/>
                </a:lnTo>
                <a:lnTo>
                  <a:pt x="705" y="100"/>
                </a:lnTo>
                <a:lnTo>
                  <a:pt x="705" y="116"/>
                </a:lnTo>
                <a:lnTo>
                  <a:pt x="705" y="119"/>
                </a:lnTo>
                <a:lnTo>
                  <a:pt x="709" y="117"/>
                </a:lnTo>
                <a:lnTo>
                  <a:pt x="713" y="116"/>
                </a:lnTo>
                <a:lnTo>
                  <a:pt x="717" y="113"/>
                </a:lnTo>
                <a:lnTo>
                  <a:pt x="720" y="111"/>
                </a:lnTo>
                <a:lnTo>
                  <a:pt x="726" y="103"/>
                </a:lnTo>
                <a:lnTo>
                  <a:pt x="732" y="96"/>
                </a:lnTo>
                <a:lnTo>
                  <a:pt x="738" y="88"/>
                </a:lnTo>
                <a:lnTo>
                  <a:pt x="746" y="81"/>
                </a:lnTo>
                <a:lnTo>
                  <a:pt x="750" y="79"/>
                </a:lnTo>
                <a:lnTo>
                  <a:pt x="756" y="75"/>
                </a:lnTo>
                <a:lnTo>
                  <a:pt x="761" y="74"/>
                </a:lnTo>
                <a:lnTo>
                  <a:pt x="767" y="73"/>
                </a:lnTo>
                <a:lnTo>
                  <a:pt x="767" y="100"/>
                </a:lnTo>
                <a:lnTo>
                  <a:pt x="767" y="103"/>
                </a:lnTo>
                <a:lnTo>
                  <a:pt x="771" y="96"/>
                </a:lnTo>
                <a:lnTo>
                  <a:pt x="776" y="90"/>
                </a:lnTo>
                <a:lnTo>
                  <a:pt x="781" y="85"/>
                </a:lnTo>
                <a:lnTo>
                  <a:pt x="786" y="81"/>
                </a:lnTo>
                <a:lnTo>
                  <a:pt x="790" y="77"/>
                </a:lnTo>
                <a:lnTo>
                  <a:pt x="796" y="74"/>
                </a:lnTo>
                <a:lnTo>
                  <a:pt x="801" y="72"/>
                </a:lnTo>
                <a:lnTo>
                  <a:pt x="807" y="70"/>
                </a:lnTo>
                <a:lnTo>
                  <a:pt x="817" y="68"/>
                </a:lnTo>
                <a:lnTo>
                  <a:pt x="829" y="66"/>
                </a:lnTo>
                <a:lnTo>
                  <a:pt x="840" y="62"/>
                </a:lnTo>
                <a:lnTo>
                  <a:pt x="852" y="57"/>
                </a:lnTo>
                <a:lnTo>
                  <a:pt x="841" y="53"/>
                </a:lnTo>
                <a:lnTo>
                  <a:pt x="832" y="47"/>
                </a:lnTo>
                <a:lnTo>
                  <a:pt x="829" y="45"/>
                </a:lnTo>
                <a:lnTo>
                  <a:pt x="827" y="42"/>
                </a:lnTo>
                <a:lnTo>
                  <a:pt x="825" y="39"/>
                </a:lnTo>
                <a:lnTo>
                  <a:pt x="825" y="34"/>
                </a:lnTo>
                <a:lnTo>
                  <a:pt x="826" y="31"/>
                </a:lnTo>
                <a:lnTo>
                  <a:pt x="829" y="29"/>
                </a:lnTo>
                <a:lnTo>
                  <a:pt x="835" y="26"/>
                </a:lnTo>
                <a:lnTo>
                  <a:pt x="841" y="22"/>
                </a:lnTo>
                <a:lnTo>
                  <a:pt x="846" y="20"/>
                </a:lnTo>
                <a:lnTo>
                  <a:pt x="852" y="17"/>
                </a:lnTo>
                <a:lnTo>
                  <a:pt x="857" y="14"/>
                </a:lnTo>
                <a:lnTo>
                  <a:pt x="859" y="11"/>
                </a:lnTo>
                <a:lnTo>
                  <a:pt x="868" y="20"/>
                </a:lnTo>
                <a:lnTo>
                  <a:pt x="876" y="27"/>
                </a:lnTo>
                <a:lnTo>
                  <a:pt x="880" y="30"/>
                </a:lnTo>
                <a:lnTo>
                  <a:pt x="884" y="32"/>
                </a:lnTo>
                <a:lnTo>
                  <a:pt x="889" y="34"/>
                </a:lnTo>
                <a:lnTo>
                  <a:pt x="894" y="34"/>
                </a:lnTo>
                <a:lnTo>
                  <a:pt x="906" y="32"/>
                </a:lnTo>
                <a:lnTo>
                  <a:pt x="920" y="28"/>
                </a:lnTo>
                <a:lnTo>
                  <a:pt x="935" y="22"/>
                </a:lnTo>
                <a:lnTo>
                  <a:pt x="950" y="16"/>
                </a:lnTo>
                <a:lnTo>
                  <a:pt x="964" y="10"/>
                </a:lnTo>
                <a:lnTo>
                  <a:pt x="976" y="8"/>
                </a:lnTo>
                <a:lnTo>
                  <a:pt x="980" y="8"/>
                </a:lnTo>
                <a:lnTo>
                  <a:pt x="984" y="9"/>
                </a:lnTo>
                <a:lnTo>
                  <a:pt x="986" y="11"/>
                </a:lnTo>
                <a:lnTo>
                  <a:pt x="987" y="15"/>
                </a:lnTo>
                <a:lnTo>
                  <a:pt x="986" y="19"/>
                </a:lnTo>
                <a:lnTo>
                  <a:pt x="986" y="23"/>
                </a:lnTo>
                <a:lnTo>
                  <a:pt x="984" y="27"/>
                </a:lnTo>
                <a:lnTo>
                  <a:pt x="981" y="30"/>
                </a:lnTo>
                <a:lnTo>
                  <a:pt x="977" y="36"/>
                </a:lnTo>
                <a:lnTo>
                  <a:pt x="971" y="42"/>
                </a:lnTo>
                <a:lnTo>
                  <a:pt x="964" y="48"/>
                </a:lnTo>
                <a:lnTo>
                  <a:pt x="959" y="54"/>
                </a:lnTo>
                <a:lnTo>
                  <a:pt x="957" y="57"/>
                </a:lnTo>
                <a:lnTo>
                  <a:pt x="954" y="61"/>
                </a:lnTo>
                <a:lnTo>
                  <a:pt x="953" y="64"/>
                </a:lnTo>
                <a:lnTo>
                  <a:pt x="952" y="69"/>
                </a:lnTo>
                <a:lnTo>
                  <a:pt x="958" y="69"/>
                </a:lnTo>
                <a:lnTo>
                  <a:pt x="963" y="69"/>
                </a:lnTo>
                <a:lnTo>
                  <a:pt x="967" y="67"/>
                </a:lnTo>
                <a:lnTo>
                  <a:pt x="972" y="64"/>
                </a:lnTo>
                <a:lnTo>
                  <a:pt x="980" y="59"/>
                </a:lnTo>
                <a:lnTo>
                  <a:pt x="989" y="51"/>
                </a:lnTo>
                <a:lnTo>
                  <a:pt x="997" y="43"/>
                </a:lnTo>
                <a:lnTo>
                  <a:pt x="1005" y="34"/>
                </a:lnTo>
                <a:lnTo>
                  <a:pt x="1015" y="26"/>
                </a:lnTo>
                <a:lnTo>
                  <a:pt x="1026" y="19"/>
                </a:lnTo>
                <a:lnTo>
                  <a:pt x="1029" y="34"/>
                </a:lnTo>
                <a:lnTo>
                  <a:pt x="1033" y="49"/>
                </a:lnTo>
                <a:lnTo>
                  <a:pt x="1048" y="35"/>
                </a:lnTo>
                <a:lnTo>
                  <a:pt x="1062" y="23"/>
                </a:lnTo>
                <a:lnTo>
                  <a:pt x="1079" y="13"/>
                </a:lnTo>
                <a:lnTo>
                  <a:pt x="1098" y="0"/>
                </a:lnTo>
                <a:lnTo>
                  <a:pt x="1098" y="16"/>
                </a:lnTo>
                <a:lnTo>
                  <a:pt x="1099" y="28"/>
                </a:lnTo>
                <a:lnTo>
                  <a:pt x="1100" y="33"/>
                </a:lnTo>
                <a:lnTo>
                  <a:pt x="1103" y="37"/>
                </a:lnTo>
                <a:lnTo>
                  <a:pt x="1108" y="40"/>
                </a:lnTo>
                <a:lnTo>
                  <a:pt x="1114" y="42"/>
                </a:lnTo>
                <a:lnTo>
                  <a:pt x="1115" y="36"/>
                </a:lnTo>
                <a:lnTo>
                  <a:pt x="1117" y="31"/>
                </a:lnTo>
                <a:lnTo>
                  <a:pt x="1120" y="27"/>
                </a:lnTo>
                <a:lnTo>
                  <a:pt x="1123" y="22"/>
                </a:lnTo>
                <a:lnTo>
                  <a:pt x="1126" y="19"/>
                </a:lnTo>
                <a:lnTo>
                  <a:pt x="1130" y="17"/>
                </a:lnTo>
                <a:lnTo>
                  <a:pt x="1136" y="16"/>
                </a:lnTo>
                <a:lnTo>
                  <a:pt x="1141" y="15"/>
                </a:lnTo>
                <a:lnTo>
                  <a:pt x="1151" y="18"/>
                </a:lnTo>
                <a:lnTo>
                  <a:pt x="1167" y="26"/>
                </a:lnTo>
                <a:lnTo>
                  <a:pt x="1184" y="34"/>
                </a:lnTo>
                <a:lnTo>
                  <a:pt x="1198" y="42"/>
                </a:lnTo>
                <a:lnTo>
                  <a:pt x="1195" y="49"/>
                </a:lnTo>
                <a:lnTo>
                  <a:pt x="1193" y="56"/>
                </a:lnTo>
                <a:lnTo>
                  <a:pt x="1190" y="60"/>
                </a:lnTo>
                <a:lnTo>
                  <a:pt x="1187" y="64"/>
                </a:lnTo>
                <a:lnTo>
                  <a:pt x="1183" y="68"/>
                </a:lnTo>
                <a:lnTo>
                  <a:pt x="1180" y="70"/>
                </a:lnTo>
                <a:lnTo>
                  <a:pt x="1177" y="72"/>
                </a:lnTo>
                <a:lnTo>
                  <a:pt x="1172" y="73"/>
                </a:lnTo>
                <a:lnTo>
                  <a:pt x="1154" y="77"/>
                </a:lnTo>
                <a:lnTo>
                  <a:pt x="1129" y="84"/>
                </a:lnTo>
                <a:lnTo>
                  <a:pt x="1142" y="92"/>
                </a:lnTo>
                <a:lnTo>
                  <a:pt x="1152" y="97"/>
                </a:lnTo>
                <a:lnTo>
                  <a:pt x="1155" y="100"/>
                </a:lnTo>
                <a:lnTo>
                  <a:pt x="1158" y="102"/>
                </a:lnTo>
                <a:lnTo>
                  <a:pt x="1160" y="105"/>
                </a:lnTo>
                <a:lnTo>
                  <a:pt x="1161" y="108"/>
                </a:lnTo>
                <a:lnTo>
                  <a:pt x="1175" y="110"/>
                </a:lnTo>
                <a:lnTo>
                  <a:pt x="1192" y="113"/>
                </a:lnTo>
                <a:lnTo>
                  <a:pt x="1206" y="114"/>
                </a:lnTo>
                <a:lnTo>
                  <a:pt x="1214" y="115"/>
                </a:lnTo>
                <a:lnTo>
                  <a:pt x="1191" y="129"/>
                </a:lnTo>
                <a:lnTo>
                  <a:pt x="1163" y="149"/>
                </a:lnTo>
                <a:lnTo>
                  <a:pt x="1156" y="155"/>
                </a:lnTo>
                <a:lnTo>
                  <a:pt x="1150" y="161"/>
                </a:lnTo>
                <a:lnTo>
                  <a:pt x="1144" y="167"/>
                </a:lnTo>
                <a:lnTo>
                  <a:pt x="1139" y="174"/>
                </a:lnTo>
                <a:lnTo>
                  <a:pt x="1135" y="181"/>
                </a:lnTo>
                <a:lnTo>
                  <a:pt x="1131" y="189"/>
                </a:lnTo>
                <a:lnTo>
                  <a:pt x="1130" y="196"/>
                </a:lnTo>
                <a:lnTo>
                  <a:pt x="1129" y="204"/>
                </a:lnTo>
                <a:lnTo>
                  <a:pt x="1130" y="209"/>
                </a:lnTo>
                <a:lnTo>
                  <a:pt x="1131" y="214"/>
                </a:lnTo>
                <a:lnTo>
                  <a:pt x="1135" y="218"/>
                </a:lnTo>
                <a:lnTo>
                  <a:pt x="1139" y="221"/>
                </a:lnTo>
                <a:lnTo>
                  <a:pt x="1149" y="228"/>
                </a:lnTo>
                <a:lnTo>
                  <a:pt x="1161" y="233"/>
                </a:lnTo>
                <a:lnTo>
                  <a:pt x="1171" y="240"/>
                </a:lnTo>
                <a:lnTo>
                  <a:pt x="1181" y="247"/>
                </a:lnTo>
                <a:lnTo>
                  <a:pt x="1185" y="252"/>
                </a:lnTo>
                <a:lnTo>
                  <a:pt x="1189" y="257"/>
                </a:lnTo>
                <a:lnTo>
                  <a:pt x="1190" y="262"/>
                </a:lnTo>
                <a:lnTo>
                  <a:pt x="1191" y="269"/>
                </a:lnTo>
                <a:lnTo>
                  <a:pt x="1191" y="275"/>
                </a:lnTo>
                <a:lnTo>
                  <a:pt x="1190" y="280"/>
                </a:lnTo>
                <a:lnTo>
                  <a:pt x="1188" y="285"/>
                </a:lnTo>
                <a:lnTo>
                  <a:pt x="1187" y="290"/>
                </a:lnTo>
                <a:lnTo>
                  <a:pt x="1181" y="298"/>
                </a:lnTo>
                <a:lnTo>
                  <a:pt x="1176" y="306"/>
                </a:lnTo>
                <a:lnTo>
                  <a:pt x="1170" y="314"/>
                </a:lnTo>
                <a:lnTo>
                  <a:pt x="1165" y="322"/>
                </a:lnTo>
                <a:lnTo>
                  <a:pt x="1163" y="327"/>
                </a:lnTo>
                <a:lnTo>
                  <a:pt x="1162" y="332"/>
                </a:lnTo>
                <a:lnTo>
                  <a:pt x="1161" y="337"/>
                </a:lnTo>
                <a:lnTo>
                  <a:pt x="1161" y="343"/>
                </a:lnTo>
                <a:lnTo>
                  <a:pt x="1161" y="348"/>
                </a:lnTo>
                <a:lnTo>
                  <a:pt x="1162" y="353"/>
                </a:lnTo>
                <a:lnTo>
                  <a:pt x="1163" y="359"/>
                </a:lnTo>
                <a:lnTo>
                  <a:pt x="1166" y="364"/>
                </a:lnTo>
                <a:lnTo>
                  <a:pt x="1171" y="374"/>
                </a:lnTo>
                <a:lnTo>
                  <a:pt x="1178" y="384"/>
                </a:lnTo>
                <a:lnTo>
                  <a:pt x="1183" y="393"/>
                </a:lnTo>
                <a:lnTo>
                  <a:pt x="1190" y="404"/>
                </a:lnTo>
                <a:lnTo>
                  <a:pt x="1192" y="410"/>
                </a:lnTo>
                <a:lnTo>
                  <a:pt x="1193" y="415"/>
                </a:lnTo>
                <a:lnTo>
                  <a:pt x="1194" y="421"/>
                </a:lnTo>
                <a:lnTo>
                  <a:pt x="1195" y="427"/>
                </a:lnTo>
                <a:lnTo>
                  <a:pt x="1194" y="434"/>
                </a:lnTo>
                <a:lnTo>
                  <a:pt x="1192" y="441"/>
                </a:lnTo>
                <a:lnTo>
                  <a:pt x="1189" y="446"/>
                </a:lnTo>
                <a:lnTo>
                  <a:pt x="1185" y="453"/>
                </a:lnTo>
                <a:lnTo>
                  <a:pt x="1181" y="458"/>
                </a:lnTo>
                <a:lnTo>
                  <a:pt x="1179" y="465"/>
                </a:lnTo>
                <a:lnTo>
                  <a:pt x="1177" y="470"/>
                </a:lnTo>
                <a:lnTo>
                  <a:pt x="1176" y="478"/>
                </a:lnTo>
                <a:lnTo>
                  <a:pt x="1176" y="484"/>
                </a:lnTo>
                <a:lnTo>
                  <a:pt x="1178" y="491"/>
                </a:lnTo>
                <a:lnTo>
                  <a:pt x="1180" y="496"/>
                </a:lnTo>
                <a:lnTo>
                  <a:pt x="1183" y="502"/>
                </a:lnTo>
                <a:lnTo>
                  <a:pt x="1191" y="511"/>
                </a:lnTo>
                <a:lnTo>
                  <a:pt x="1201" y="520"/>
                </a:lnTo>
                <a:lnTo>
                  <a:pt x="1209" y="529"/>
                </a:lnTo>
                <a:lnTo>
                  <a:pt x="1218" y="538"/>
                </a:lnTo>
                <a:lnTo>
                  <a:pt x="1221" y="544"/>
                </a:lnTo>
                <a:lnTo>
                  <a:pt x="1223" y="549"/>
                </a:lnTo>
                <a:lnTo>
                  <a:pt x="1225" y="556"/>
                </a:lnTo>
                <a:lnTo>
                  <a:pt x="1225" y="562"/>
                </a:lnTo>
                <a:lnTo>
                  <a:pt x="1225" y="566"/>
                </a:lnTo>
                <a:lnTo>
                  <a:pt x="1223" y="570"/>
                </a:lnTo>
                <a:lnTo>
                  <a:pt x="1220" y="574"/>
                </a:lnTo>
                <a:lnTo>
                  <a:pt x="1218" y="576"/>
                </a:lnTo>
                <a:lnTo>
                  <a:pt x="1211" y="582"/>
                </a:lnTo>
                <a:lnTo>
                  <a:pt x="1206" y="585"/>
                </a:lnTo>
                <a:lnTo>
                  <a:pt x="1214" y="595"/>
                </a:lnTo>
                <a:lnTo>
                  <a:pt x="1221" y="603"/>
                </a:lnTo>
                <a:lnTo>
                  <a:pt x="1230" y="610"/>
                </a:lnTo>
                <a:lnTo>
                  <a:pt x="1239" y="617"/>
                </a:lnTo>
                <a:lnTo>
                  <a:pt x="1247" y="625"/>
                </a:lnTo>
                <a:lnTo>
                  <a:pt x="1253" y="634"/>
                </a:lnTo>
                <a:lnTo>
                  <a:pt x="1257" y="638"/>
                </a:lnTo>
                <a:lnTo>
                  <a:pt x="1259" y="643"/>
                </a:lnTo>
                <a:lnTo>
                  <a:pt x="1260" y="649"/>
                </a:lnTo>
                <a:lnTo>
                  <a:pt x="1260" y="655"/>
                </a:lnTo>
                <a:lnTo>
                  <a:pt x="1260" y="661"/>
                </a:lnTo>
                <a:lnTo>
                  <a:pt x="1259" y="666"/>
                </a:lnTo>
                <a:lnTo>
                  <a:pt x="1258" y="671"/>
                </a:lnTo>
                <a:lnTo>
                  <a:pt x="1256" y="677"/>
                </a:lnTo>
                <a:lnTo>
                  <a:pt x="1249" y="688"/>
                </a:lnTo>
                <a:lnTo>
                  <a:pt x="1242" y="698"/>
                </a:lnTo>
                <a:lnTo>
                  <a:pt x="1232" y="709"/>
                </a:lnTo>
                <a:lnTo>
                  <a:pt x="1222" y="720"/>
                </a:lnTo>
                <a:lnTo>
                  <a:pt x="1210" y="731"/>
                </a:lnTo>
                <a:lnTo>
                  <a:pt x="1198" y="742"/>
                </a:lnTo>
                <a:lnTo>
                  <a:pt x="1172" y="763"/>
                </a:lnTo>
                <a:lnTo>
                  <a:pt x="1148" y="783"/>
                </a:lnTo>
                <a:lnTo>
                  <a:pt x="1137" y="793"/>
                </a:lnTo>
                <a:lnTo>
                  <a:pt x="1126" y="802"/>
                </a:lnTo>
                <a:lnTo>
                  <a:pt x="1117" y="812"/>
                </a:lnTo>
                <a:lnTo>
                  <a:pt x="1110" y="821"/>
                </a:lnTo>
                <a:lnTo>
                  <a:pt x="1106" y="827"/>
                </a:lnTo>
                <a:lnTo>
                  <a:pt x="1100" y="833"/>
                </a:lnTo>
                <a:lnTo>
                  <a:pt x="1094" y="837"/>
                </a:lnTo>
                <a:lnTo>
                  <a:pt x="1086" y="841"/>
                </a:lnTo>
                <a:lnTo>
                  <a:pt x="1079" y="846"/>
                </a:lnTo>
                <a:lnTo>
                  <a:pt x="1069" y="849"/>
                </a:lnTo>
                <a:lnTo>
                  <a:pt x="1060" y="851"/>
                </a:lnTo>
                <a:lnTo>
                  <a:pt x="1050" y="854"/>
                </a:lnTo>
                <a:lnTo>
                  <a:pt x="1031" y="856"/>
                </a:lnTo>
                <a:lnTo>
                  <a:pt x="1013" y="857"/>
                </a:lnTo>
                <a:lnTo>
                  <a:pt x="997" y="857"/>
                </a:lnTo>
                <a:lnTo>
                  <a:pt x="982" y="855"/>
                </a:lnTo>
                <a:lnTo>
                  <a:pt x="957" y="864"/>
                </a:lnTo>
                <a:lnTo>
                  <a:pt x="930" y="873"/>
                </a:lnTo>
                <a:lnTo>
                  <a:pt x="916" y="877"/>
                </a:lnTo>
                <a:lnTo>
                  <a:pt x="903" y="879"/>
                </a:lnTo>
                <a:lnTo>
                  <a:pt x="891" y="881"/>
                </a:lnTo>
                <a:lnTo>
                  <a:pt x="879" y="882"/>
                </a:lnTo>
                <a:lnTo>
                  <a:pt x="870" y="882"/>
                </a:lnTo>
                <a:lnTo>
                  <a:pt x="863" y="881"/>
                </a:lnTo>
                <a:lnTo>
                  <a:pt x="856" y="880"/>
                </a:lnTo>
                <a:lnTo>
                  <a:pt x="851" y="878"/>
                </a:lnTo>
                <a:lnTo>
                  <a:pt x="846" y="875"/>
                </a:lnTo>
                <a:lnTo>
                  <a:pt x="843" y="870"/>
                </a:lnTo>
                <a:lnTo>
                  <a:pt x="841" y="865"/>
                </a:lnTo>
                <a:lnTo>
                  <a:pt x="840" y="859"/>
                </a:lnTo>
                <a:lnTo>
                  <a:pt x="827" y="857"/>
                </a:lnTo>
                <a:lnTo>
                  <a:pt x="814" y="855"/>
                </a:lnTo>
                <a:lnTo>
                  <a:pt x="802" y="850"/>
                </a:lnTo>
                <a:lnTo>
                  <a:pt x="790" y="843"/>
                </a:lnTo>
                <a:lnTo>
                  <a:pt x="786" y="839"/>
                </a:lnTo>
                <a:lnTo>
                  <a:pt x="781" y="835"/>
                </a:lnTo>
                <a:lnTo>
                  <a:pt x="777" y="830"/>
                </a:lnTo>
                <a:lnTo>
                  <a:pt x="773" y="825"/>
                </a:lnTo>
                <a:lnTo>
                  <a:pt x="771" y="820"/>
                </a:lnTo>
                <a:lnTo>
                  <a:pt x="769" y="814"/>
                </a:lnTo>
                <a:lnTo>
                  <a:pt x="768" y="808"/>
                </a:lnTo>
                <a:lnTo>
                  <a:pt x="767" y="801"/>
                </a:lnTo>
                <a:lnTo>
                  <a:pt x="768" y="795"/>
                </a:lnTo>
                <a:lnTo>
                  <a:pt x="770" y="788"/>
                </a:lnTo>
                <a:lnTo>
                  <a:pt x="773" y="783"/>
                </a:lnTo>
                <a:lnTo>
                  <a:pt x="777" y="777"/>
                </a:lnTo>
                <a:lnTo>
                  <a:pt x="786" y="769"/>
                </a:lnTo>
                <a:lnTo>
                  <a:pt x="794" y="762"/>
                </a:lnTo>
                <a:lnTo>
                  <a:pt x="787" y="758"/>
                </a:lnTo>
                <a:lnTo>
                  <a:pt x="781" y="751"/>
                </a:lnTo>
                <a:lnTo>
                  <a:pt x="774" y="744"/>
                </a:lnTo>
                <a:lnTo>
                  <a:pt x="770" y="734"/>
                </a:lnTo>
                <a:lnTo>
                  <a:pt x="765" y="724"/>
                </a:lnTo>
                <a:lnTo>
                  <a:pt x="762" y="715"/>
                </a:lnTo>
                <a:lnTo>
                  <a:pt x="760" y="705"/>
                </a:lnTo>
                <a:lnTo>
                  <a:pt x="759" y="697"/>
                </a:lnTo>
                <a:lnTo>
                  <a:pt x="760" y="689"/>
                </a:lnTo>
                <a:lnTo>
                  <a:pt x="761" y="681"/>
                </a:lnTo>
                <a:lnTo>
                  <a:pt x="761" y="672"/>
                </a:lnTo>
                <a:lnTo>
                  <a:pt x="759" y="663"/>
                </a:lnTo>
                <a:lnTo>
                  <a:pt x="772" y="662"/>
                </a:lnTo>
                <a:lnTo>
                  <a:pt x="785" y="658"/>
                </a:lnTo>
                <a:lnTo>
                  <a:pt x="797" y="654"/>
                </a:lnTo>
                <a:lnTo>
                  <a:pt x="808" y="648"/>
                </a:lnTo>
                <a:lnTo>
                  <a:pt x="818" y="640"/>
                </a:lnTo>
                <a:lnTo>
                  <a:pt x="828" y="632"/>
                </a:lnTo>
                <a:lnTo>
                  <a:pt x="838" y="623"/>
                </a:lnTo>
                <a:lnTo>
                  <a:pt x="846" y="613"/>
                </a:lnTo>
                <a:lnTo>
                  <a:pt x="864" y="594"/>
                </a:lnTo>
                <a:lnTo>
                  <a:pt x="880" y="575"/>
                </a:lnTo>
                <a:lnTo>
                  <a:pt x="889" y="566"/>
                </a:lnTo>
                <a:lnTo>
                  <a:pt x="896" y="559"/>
                </a:lnTo>
                <a:lnTo>
                  <a:pt x="905" y="552"/>
                </a:lnTo>
                <a:lnTo>
                  <a:pt x="913" y="547"/>
                </a:lnTo>
                <a:lnTo>
                  <a:pt x="934" y="536"/>
                </a:lnTo>
                <a:lnTo>
                  <a:pt x="954" y="525"/>
                </a:lnTo>
                <a:lnTo>
                  <a:pt x="964" y="520"/>
                </a:lnTo>
                <a:lnTo>
                  <a:pt x="972" y="512"/>
                </a:lnTo>
                <a:lnTo>
                  <a:pt x="975" y="508"/>
                </a:lnTo>
                <a:lnTo>
                  <a:pt x="977" y="504"/>
                </a:lnTo>
                <a:lnTo>
                  <a:pt x="978" y="498"/>
                </a:lnTo>
                <a:lnTo>
                  <a:pt x="979" y="493"/>
                </a:lnTo>
                <a:lnTo>
                  <a:pt x="978" y="485"/>
                </a:lnTo>
                <a:lnTo>
                  <a:pt x="976" y="479"/>
                </a:lnTo>
                <a:lnTo>
                  <a:pt x="973" y="472"/>
                </a:lnTo>
                <a:lnTo>
                  <a:pt x="970" y="467"/>
                </a:lnTo>
                <a:lnTo>
                  <a:pt x="964" y="463"/>
                </a:lnTo>
                <a:lnTo>
                  <a:pt x="959" y="458"/>
                </a:lnTo>
                <a:lnTo>
                  <a:pt x="952" y="455"/>
                </a:lnTo>
                <a:lnTo>
                  <a:pt x="945" y="452"/>
                </a:lnTo>
                <a:lnTo>
                  <a:pt x="929" y="447"/>
                </a:lnTo>
                <a:lnTo>
                  <a:pt x="912" y="444"/>
                </a:lnTo>
                <a:lnTo>
                  <a:pt x="895" y="443"/>
                </a:lnTo>
                <a:lnTo>
                  <a:pt x="879" y="443"/>
                </a:lnTo>
                <a:lnTo>
                  <a:pt x="857" y="444"/>
                </a:lnTo>
                <a:lnTo>
                  <a:pt x="839" y="446"/>
                </a:lnTo>
                <a:lnTo>
                  <a:pt x="830" y="449"/>
                </a:lnTo>
                <a:lnTo>
                  <a:pt x="822" y="452"/>
                </a:lnTo>
                <a:lnTo>
                  <a:pt x="814" y="455"/>
                </a:lnTo>
                <a:lnTo>
                  <a:pt x="807" y="458"/>
                </a:lnTo>
                <a:lnTo>
                  <a:pt x="800" y="464"/>
                </a:lnTo>
                <a:lnTo>
                  <a:pt x="795" y="468"/>
                </a:lnTo>
                <a:lnTo>
                  <a:pt x="790" y="473"/>
                </a:lnTo>
                <a:lnTo>
                  <a:pt x="786" y="480"/>
                </a:lnTo>
                <a:lnTo>
                  <a:pt x="783" y="487"/>
                </a:lnTo>
                <a:lnTo>
                  <a:pt x="781" y="495"/>
                </a:lnTo>
                <a:lnTo>
                  <a:pt x="778" y="503"/>
                </a:lnTo>
                <a:lnTo>
                  <a:pt x="778" y="512"/>
                </a:lnTo>
                <a:lnTo>
                  <a:pt x="780" y="524"/>
                </a:lnTo>
                <a:lnTo>
                  <a:pt x="780" y="534"/>
                </a:lnTo>
                <a:lnTo>
                  <a:pt x="781" y="543"/>
                </a:lnTo>
                <a:lnTo>
                  <a:pt x="778" y="550"/>
                </a:lnTo>
                <a:lnTo>
                  <a:pt x="777" y="558"/>
                </a:lnTo>
                <a:lnTo>
                  <a:pt x="775" y="565"/>
                </a:lnTo>
                <a:lnTo>
                  <a:pt x="771" y="572"/>
                </a:lnTo>
                <a:lnTo>
                  <a:pt x="765" y="578"/>
                </a:lnTo>
                <a:lnTo>
                  <a:pt x="759" y="585"/>
                </a:lnTo>
                <a:lnTo>
                  <a:pt x="751" y="591"/>
                </a:lnTo>
                <a:lnTo>
                  <a:pt x="743" y="598"/>
                </a:lnTo>
                <a:lnTo>
                  <a:pt x="734" y="604"/>
                </a:lnTo>
                <a:lnTo>
                  <a:pt x="695" y="626"/>
                </a:lnTo>
                <a:lnTo>
                  <a:pt x="663" y="643"/>
                </a:lnTo>
                <a:lnTo>
                  <a:pt x="642" y="655"/>
                </a:lnTo>
                <a:lnTo>
                  <a:pt x="622" y="666"/>
                </a:lnTo>
                <a:lnTo>
                  <a:pt x="611" y="671"/>
                </a:lnTo>
                <a:lnTo>
                  <a:pt x="602" y="679"/>
                </a:lnTo>
                <a:lnTo>
                  <a:pt x="594" y="687"/>
                </a:lnTo>
                <a:lnTo>
                  <a:pt x="586" y="697"/>
                </a:lnTo>
                <a:lnTo>
                  <a:pt x="583" y="706"/>
                </a:lnTo>
                <a:lnTo>
                  <a:pt x="581" y="716"/>
                </a:lnTo>
                <a:lnTo>
                  <a:pt x="581" y="727"/>
                </a:lnTo>
                <a:lnTo>
                  <a:pt x="580" y="736"/>
                </a:lnTo>
                <a:lnTo>
                  <a:pt x="579" y="746"/>
                </a:lnTo>
                <a:lnTo>
                  <a:pt x="575" y="754"/>
                </a:lnTo>
                <a:lnTo>
                  <a:pt x="573" y="758"/>
                </a:lnTo>
                <a:lnTo>
                  <a:pt x="571" y="761"/>
                </a:lnTo>
                <a:lnTo>
                  <a:pt x="567" y="764"/>
                </a:lnTo>
                <a:lnTo>
                  <a:pt x="563" y="767"/>
                </a:lnTo>
                <a:lnTo>
                  <a:pt x="563" y="786"/>
                </a:lnTo>
                <a:lnTo>
                  <a:pt x="563" y="797"/>
                </a:lnTo>
                <a:lnTo>
                  <a:pt x="563" y="801"/>
                </a:lnTo>
                <a:lnTo>
                  <a:pt x="563" y="801"/>
                </a:lnTo>
                <a:lnTo>
                  <a:pt x="567" y="804"/>
                </a:lnTo>
                <a:lnTo>
                  <a:pt x="570" y="808"/>
                </a:lnTo>
                <a:lnTo>
                  <a:pt x="572" y="811"/>
                </a:lnTo>
                <a:lnTo>
                  <a:pt x="574" y="815"/>
                </a:lnTo>
                <a:lnTo>
                  <a:pt x="578" y="824"/>
                </a:lnTo>
                <a:lnTo>
                  <a:pt x="578" y="833"/>
                </a:lnTo>
                <a:lnTo>
                  <a:pt x="591" y="835"/>
                </a:lnTo>
                <a:lnTo>
                  <a:pt x="604" y="839"/>
                </a:lnTo>
                <a:lnTo>
                  <a:pt x="615" y="847"/>
                </a:lnTo>
                <a:lnTo>
                  <a:pt x="628" y="854"/>
                </a:lnTo>
                <a:lnTo>
                  <a:pt x="634" y="860"/>
                </a:lnTo>
                <a:lnTo>
                  <a:pt x="639" y="864"/>
                </a:lnTo>
                <a:lnTo>
                  <a:pt x="643" y="869"/>
                </a:lnTo>
                <a:lnTo>
                  <a:pt x="648" y="875"/>
                </a:lnTo>
                <a:lnTo>
                  <a:pt x="651" y="880"/>
                </a:lnTo>
                <a:lnTo>
                  <a:pt x="653" y="886"/>
                </a:lnTo>
                <a:lnTo>
                  <a:pt x="654" y="892"/>
                </a:lnTo>
                <a:lnTo>
                  <a:pt x="655" y="898"/>
                </a:lnTo>
                <a:lnTo>
                  <a:pt x="654" y="903"/>
                </a:lnTo>
                <a:lnTo>
                  <a:pt x="653" y="908"/>
                </a:lnTo>
                <a:lnTo>
                  <a:pt x="650" y="914"/>
                </a:lnTo>
                <a:lnTo>
                  <a:pt x="647" y="920"/>
                </a:lnTo>
                <a:lnTo>
                  <a:pt x="638" y="931"/>
                </a:lnTo>
                <a:lnTo>
                  <a:pt x="627" y="942"/>
                </a:lnTo>
                <a:lnTo>
                  <a:pt x="616" y="953"/>
                </a:lnTo>
                <a:lnTo>
                  <a:pt x="605" y="960"/>
                </a:lnTo>
                <a:lnTo>
                  <a:pt x="599" y="962"/>
                </a:lnTo>
                <a:lnTo>
                  <a:pt x="594" y="965"/>
                </a:lnTo>
                <a:lnTo>
                  <a:pt x="589" y="967"/>
                </a:lnTo>
                <a:lnTo>
                  <a:pt x="586" y="967"/>
                </a:lnTo>
                <a:lnTo>
                  <a:pt x="580" y="968"/>
                </a:lnTo>
                <a:lnTo>
                  <a:pt x="573" y="969"/>
                </a:lnTo>
                <a:lnTo>
                  <a:pt x="569" y="972"/>
                </a:lnTo>
                <a:lnTo>
                  <a:pt x="564" y="975"/>
                </a:lnTo>
                <a:lnTo>
                  <a:pt x="559" y="980"/>
                </a:lnTo>
                <a:lnTo>
                  <a:pt x="556" y="985"/>
                </a:lnTo>
                <a:lnTo>
                  <a:pt x="553" y="991"/>
                </a:lnTo>
                <a:lnTo>
                  <a:pt x="550" y="996"/>
                </a:lnTo>
                <a:lnTo>
                  <a:pt x="545" y="1010"/>
                </a:lnTo>
                <a:lnTo>
                  <a:pt x="542" y="1024"/>
                </a:lnTo>
                <a:lnTo>
                  <a:pt x="540" y="1038"/>
                </a:lnTo>
                <a:lnTo>
                  <a:pt x="540" y="1052"/>
                </a:lnTo>
                <a:lnTo>
                  <a:pt x="540" y="1059"/>
                </a:lnTo>
                <a:lnTo>
                  <a:pt x="542" y="1064"/>
                </a:lnTo>
                <a:lnTo>
                  <a:pt x="545" y="1070"/>
                </a:lnTo>
                <a:lnTo>
                  <a:pt x="548" y="1073"/>
                </a:lnTo>
                <a:lnTo>
                  <a:pt x="556" y="1079"/>
                </a:lnTo>
                <a:lnTo>
                  <a:pt x="563" y="1083"/>
                </a:lnTo>
                <a:lnTo>
                  <a:pt x="561" y="1090"/>
                </a:lnTo>
                <a:lnTo>
                  <a:pt x="559" y="1097"/>
                </a:lnTo>
                <a:lnTo>
                  <a:pt x="557" y="1103"/>
                </a:lnTo>
                <a:lnTo>
                  <a:pt x="554" y="1108"/>
                </a:lnTo>
                <a:lnTo>
                  <a:pt x="547" y="1118"/>
                </a:lnTo>
                <a:lnTo>
                  <a:pt x="539" y="1126"/>
                </a:lnTo>
                <a:lnTo>
                  <a:pt x="531" y="1133"/>
                </a:lnTo>
                <a:lnTo>
                  <a:pt x="523" y="1142"/>
                </a:lnTo>
                <a:lnTo>
                  <a:pt x="519" y="1146"/>
                </a:lnTo>
                <a:lnTo>
                  <a:pt x="517" y="1152"/>
                </a:lnTo>
                <a:lnTo>
                  <a:pt x="514" y="1157"/>
                </a:lnTo>
                <a:lnTo>
                  <a:pt x="513" y="1164"/>
                </a:lnTo>
                <a:lnTo>
                  <a:pt x="498" y="1164"/>
                </a:lnTo>
                <a:lnTo>
                  <a:pt x="487" y="1164"/>
                </a:lnTo>
                <a:lnTo>
                  <a:pt x="477" y="1164"/>
                </a:lnTo>
                <a:lnTo>
                  <a:pt x="466" y="1164"/>
                </a:lnTo>
                <a:lnTo>
                  <a:pt x="461" y="1164"/>
                </a:lnTo>
                <a:lnTo>
                  <a:pt x="457" y="1166"/>
                </a:lnTo>
                <a:lnTo>
                  <a:pt x="452" y="1169"/>
                </a:lnTo>
                <a:lnTo>
                  <a:pt x="448" y="1172"/>
                </a:lnTo>
                <a:lnTo>
                  <a:pt x="439" y="1181"/>
                </a:lnTo>
                <a:lnTo>
                  <a:pt x="432" y="1191"/>
                </a:lnTo>
                <a:lnTo>
                  <a:pt x="422" y="1200"/>
                </a:lnTo>
                <a:lnTo>
                  <a:pt x="412" y="1209"/>
                </a:lnTo>
                <a:lnTo>
                  <a:pt x="406" y="1212"/>
                </a:lnTo>
                <a:lnTo>
                  <a:pt x="399" y="1216"/>
                </a:lnTo>
                <a:lnTo>
                  <a:pt x="393" y="1217"/>
                </a:lnTo>
                <a:lnTo>
                  <a:pt x="385" y="1218"/>
                </a:lnTo>
                <a:lnTo>
                  <a:pt x="383" y="1217"/>
                </a:lnTo>
                <a:lnTo>
                  <a:pt x="380" y="1215"/>
                </a:lnTo>
                <a:lnTo>
                  <a:pt x="378" y="1210"/>
                </a:lnTo>
                <a:lnTo>
                  <a:pt x="375" y="1206"/>
                </a:lnTo>
                <a:lnTo>
                  <a:pt x="368" y="1194"/>
                </a:lnTo>
                <a:lnTo>
                  <a:pt x="362" y="1180"/>
                </a:lnTo>
                <a:lnTo>
                  <a:pt x="351" y="1153"/>
                </a:lnTo>
                <a:lnTo>
                  <a:pt x="347" y="1137"/>
                </a:lnTo>
                <a:lnTo>
                  <a:pt x="351" y="1121"/>
                </a:lnTo>
                <a:lnTo>
                  <a:pt x="342" y="1110"/>
                </a:lnTo>
                <a:lnTo>
                  <a:pt x="336" y="1099"/>
                </a:lnTo>
                <a:lnTo>
                  <a:pt x="330" y="1089"/>
                </a:lnTo>
                <a:lnTo>
                  <a:pt x="327" y="1078"/>
                </a:lnTo>
                <a:lnTo>
                  <a:pt x="323" y="1055"/>
                </a:lnTo>
                <a:lnTo>
                  <a:pt x="316" y="1028"/>
                </a:lnTo>
                <a:lnTo>
                  <a:pt x="311" y="1021"/>
                </a:lnTo>
                <a:lnTo>
                  <a:pt x="306" y="1013"/>
                </a:lnTo>
                <a:lnTo>
                  <a:pt x="300" y="1007"/>
                </a:lnTo>
                <a:lnTo>
                  <a:pt x="295" y="1000"/>
                </a:lnTo>
                <a:lnTo>
                  <a:pt x="289" y="994"/>
                </a:lnTo>
                <a:lnTo>
                  <a:pt x="285" y="986"/>
                </a:lnTo>
                <a:lnTo>
                  <a:pt x="282" y="978"/>
                </a:lnTo>
                <a:lnTo>
                  <a:pt x="281" y="967"/>
                </a:lnTo>
                <a:lnTo>
                  <a:pt x="283" y="958"/>
                </a:lnTo>
                <a:lnTo>
                  <a:pt x="285" y="948"/>
                </a:lnTo>
                <a:lnTo>
                  <a:pt x="289" y="941"/>
                </a:lnTo>
                <a:lnTo>
                  <a:pt x="293" y="936"/>
                </a:lnTo>
                <a:lnTo>
                  <a:pt x="293" y="9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0" name="Freeform 74"/>
          <p:cNvSpPr>
            <a:spLocks/>
          </p:cNvSpPr>
          <p:nvPr/>
        </p:nvSpPr>
        <p:spPr bwMode="auto">
          <a:xfrm>
            <a:off x="9145540" y="1189491"/>
            <a:ext cx="704227" cy="386391"/>
          </a:xfrm>
          <a:custGeom>
            <a:avLst/>
            <a:gdLst>
              <a:gd name="T0" fmla="*/ 570 w 678"/>
              <a:gd name="T1" fmla="*/ 272 h 373"/>
              <a:gd name="T2" fmla="*/ 496 w 678"/>
              <a:gd name="T3" fmla="*/ 263 h 373"/>
              <a:gd name="T4" fmla="*/ 515 w 678"/>
              <a:gd name="T5" fmla="*/ 238 h 373"/>
              <a:gd name="T6" fmla="*/ 506 w 678"/>
              <a:gd name="T7" fmla="*/ 210 h 373"/>
              <a:gd name="T8" fmla="*/ 497 w 678"/>
              <a:gd name="T9" fmla="*/ 173 h 373"/>
              <a:gd name="T10" fmla="*/ 484 w 678"/>
              <a:gd name="T11" fmla="*/ 162 h 373"/>
              <a:gd name="T12" fmla="*/ 447 w 678"/>
              <a:gd name="T13" fmla="*/ 149 h 373"/>
              <a:gd name="T14" fmla="*/ 411 w 678"/>
              <a:gd name="T15" fmla="*/ 180 h 373"/>
              <a:gd name="T16" fmla="*/ 369 w 678"/>
              <a:gd name="T17" fmla="*/ 271 h 373"/>
              <a:gd name="T18" fmla="*/ 342 w 678"/>
              <a:gd name="T19" fmla="*/ 285 h 373"/>
              <a:gd name="T20" fmla="*/ 323 w 678"/>
              <a:gd name="T21" fmla="*/ 326 h 373"/>
              <a:gd name="T22" fmla="*/ 304 w 678"/>
              <a:gd name="T23" fmla="*/ 369 h 373"/>
              <a:gd name="T24" fmla="*/ 198 w 678"/>
              <a:gd name="T25" fmla="*/ 318 h 373"/>
              <a:gd name="T26" fmla="*/ 167 w 678"/>
              <a:gd name="T27" fmla="*/ 276 h 373"/>
              <a:gd name="T28" fmla="*/ 207 w 678"/>
              <a:gd name="T29" fmla="*/ 266 h 373"/>
              <a:gd name="T30" fmla="*/ 250 w 678"/>
              <a:gd name="T31" fmla="*/ 258 h 373"/>
              <a:gd name="T32" fmla="*/ 272 w 678"/>
              <a:gd name="T33" fmla="*/ 249 h 373"/>
              <a:gd name="T34" fmla="*/ 190 w 678"/>
              <a:gd name="T35" fmla="*/ 249 h 373"/>
              <a:gd name="T36" fmla="*/ 153 w 678"/>
              <a:gd name="T37" fmla="*/ 244 h 373"/>
              <a:gd name="T38" fmla="*/ 147 w 678"/>
              <a:gd name="T39" fmla="*/ 220 h 373"/>
              <a:gd name="T40" fmla="*/ 167 w 678"/>
              <a:gd name="T41" fmla="*/ 210 h 373"/>
              <a:gd name="T42" fmla="*/ 250 w 678"/>
              <a:gd name="T43" fmla="*/ 183 h 373"/>
              <a:gd name="T44" fmla="*/ 250 w 678"/>
              <a:gd name="T45" fmla="*/ 165 h 373"/>
              <a:gd name="T46" fmla="*/ 196 w 678"/>
              <a:gd name="T47" fmla="*/ 149 h 373"/>
              <a:gd name="T48" fmla="*/ 174 w 678"/>
              <a:gd name="T49" fmla="*/ 183 h 373"/>
              <a:gd name="T50" fmla="*/ 147 w 678"/>
              <a:gd name="T51" fmla="*/ 195 h 373"/>
              <a:gd name="T52" fmla="*/ 105 w 678"/>
              <a:gd name="T53" fmla="*/ 184 h 373"/>
              <a:gd name="T54" fmla="*/ 105 w 678"/>
              <a:gd name="T55" fmla="*/ 165 h 373"/>
              <a:gd name="T56" fmla="*/ 64 w 678"/>
              <a:gd name="T57" fmla="*/ 137 h 373"/>
              <a:gd name="T58" fmla="*/ 56 w 678"/>
              <a:gd name="T59" fmla="*/ 117 h 373"/>
              <a:gd name="T60" fmla="*/ 38 w 678"/>
              <a:gd name="T61" fmla="*/ 98 h 373"/>
              <a:gd name="T62" fmla="*/ 0 w 678"/>
              <a:gd name="T63" fmla="*/ 61 h 373"/>
              <a:gd name="T64" fmla="*/ 54 w 678"/>
              <a:gd name="T65" fmla="*/ 20 h 373"/>
              <a:gd name="T66" fmla="*/ 147 w 678"/>
              <a:gd name="T67" fmla="*/ 27 h 373"/>
              <a:gd name="T68" fmla="*/ 155 w 678"/>
              <a:gd name="T69" fmla="*/ 67 h 373"/>
              <a:gd name="T70" fmla="*/ 161 w 678"/>
              <a:gd name="T71" fmla="*/ 68 h 373"/>
              <a:gd name="T72" fmla="*/ 164 w 678"/>
              <a:gd name="T73" fmla="*/ 38 h 373"/>
              <a:gd name="T74" fmla="*/ 189 w 678"/>
              <a:gd name="T75" fmla="*/ 27 h 373"/>
              <a:gd name="T76" fmla="*/ 219 w 678"/>
              <a:gd name="T77" fmla="*/ 45 h 373"/>
              <a:gd name="T78" fmla="*/ 248 w 678"/>
              <a:gd name="T79" fmla="*/ 92 h 373"/>
              <a:gd name="T80" fmla="*/ 247 w 678"/>
              <a:gd name="T81" fmla="*/ 56 h 373"/>
              <a:gd name="T82" fmla="*/ 245 w 678"/>
              <a:gd name="T83" fmla="*/ 10 h 373"/>
              <a:gd name="T84" fmla="*/ 270 w 678"/>
              <a:gd name="T85" fmla="*/ 0 h 373"/>
              <a:gd name="T86" fmla="*/ 321 w 678"/>
              <a:gd name="T87" fmla="*/ 9 h 373"/>
              <a:gd name="T88" fmla="*/ 347 w 678"/>
              <a:gd name="T89" fmla="*/ 30 h 373"/>
              <a:gd name="T90" fmla="*/ 339 w 678"/>
              <a:gd name="T91" fmla="*/ 69 h 373"/>
              <a:gd name="T92" fmla="*/ 359 w 678"/>
              <a:gd name="T93" fmla="*/ 51 h 373"/>
              <a:gd name="T94" fmla="*/ 379 w 678"/>
              <a:gd name="T95" fmla="*/ 46 h 373"/>
              <a:gd name="T96" fmla="*/ 393 w 678"/>
              <a:gd name="T97" fmla="*/ 74 h 373"/>
              <a:gd name="T98" fmla="*/ 430 w 678"/>
              <a:gd name="T99" fmla="*/ 93 h 373"/>
              <a:gd name="T100" fmla="*/ 519 w 678"/>
              <a:gd name="T101" fmla="*/ 138 h 373"/>
              <a:gd name="T102" fmla="*/ 543 w 678"/>
              <a:gd name="T103" fmla="*/ 162 h 373"/>
              <a:gd name="T104" fmla="*/ 560 w 678"/>
              <a:gd name="T105" fmla="*/ 181 h 373"/>
              <a:gd name="T106" fmla="*/ 612 w 678"/>
              <a:gd name="T107" fmla="*/ 188 h 373"/>
              <a:gd name="T108" fmla="*/ 625 w 678"/>
              <a:gd name="T109" fmla="*/ 219 h 373"/>
              <a:gd name="T110" fmla="*/ 662 w 678"/>
              <a:gd name="T111" fmla="*/ 236 h 373"/>
              <a:gd name="T112" fmla="*/ 662 w 678"/>
              <a:gd name="T113" fmla="*/ 252 h 373"/>
              <a:gd name="T114" fmla="*/ 598 w 678"/>
              <a:gd name="T115" fmla="*/ 292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78" h="373">
                <a:moveTo>
                  <a:pt x="570" y="304"/>
                </a:moveTo>
                <a:lnTo>
                  <a:pt x="568" y="295"/>
                </a:lnTo>
                <a:lnTo>
                  <a:pt x="568" y="289"/>
                </a:lnTo>
                <a:lnTo>
                  <a:pt x="568" y="281"/>
                </a:lnTo>
                <a:lnTo>
                  <a:pt x="570" y="272"/>
                </a:lnTo>
                <a:lnTo>
                  <a:pt x="554" y="272"/>
                </a:lnTo>
                <a:lnTo>
                  <a:pt x="533" y="272"/>
                </a:lnTo>
                <a:lnTo>
                  <a:pt x="512" y="272"/>
                </a:lnTo>
                <a:lnTo>
                  <a:pt x="493" y="272"/>
                </a:lnTo>
                <a:lnTo>
                  <a:pt x="496" y="263"/>
                </a:lnTo>
                <a:lnTo>
                  <a:pt x="499" y="256"/>
                </a:lnTo>
                <a:lnTo>
                  <a:pt x="502" y="251"/>
                </a:lnTo>
                <a:lnTo>
                  <a:pt x="506" y="246"/>
                </a:lnTo>
                <a:lnTo>
                  <a:pt x="511" y="242"/>
                </a:lnTo>
                <a:lnTo>
                  <a:pt x="515" y="238"/>
                </a:lnTo>
                <a:lnTo>
                  <a:pt x="518" y="231"/>
                </a:lnTo>
                <a:lnTo>
                  <a:pt x="520" y="223"/>
                </a:lnTo>
                <a:lnTo>
                  <a:pt x="516" y="220"/>
                </a:lnTo>
                <a:lnTo>
                  <a:pt x="511" y="215"/>
                </a:lnTo>
                <a:lnTo>
                  <a:pt x="506" y="210"/>
                </a:lnTo>
                <a:lnTo>
                  <a:pt x="501" y="202"/>
                </a:lnTo>
                <a:lnTo>
                  <a:pt x="492" y="188"/>
                </a:lnTo>
                <a:lnTo>
                  <a:pt x="486" y="176"/>
                </a:lnTo>
                <a:lnTo>
                  <a:pt x="491" y="174"/>
                </a:lnTo>
                <a:lnTo>
                  <a:pt x="497" y="173"/>
                </a:lnTo>
                <a:lnTo>
                  <a:pt x="503" y="173"/>
                </a:lnTo>
                <a:lnTo>
                  <a:pt x="508" y="173"/>
                </a:lnTo>
                <a:lnTo>
                  <a:pt x="499" y="171"/>
                </a:lnTo>
                <a:lnTo>
                  <a:pt x="490" y="166"/>
                </a:lnTo>
                <a:lnTo>
                  <a:pt x="484" y="162"/>
                </a:lnTo>
                <a:lnTo>
                  <a:pt x="477" y="158"/>
                </a:lnTo>
                <a:lnTo>
                  <a:pt x="469" y="149"/>
                </a:lnTo>
                <a:lnTo>
                  <a:pt x="466" y="146"/>
                </a:lnTo>
                <a:lnTo>
                  <a:pt x="456" y="147"/>
                </a:lnTo>
                <a:lnTo>
                  <a:pt x="447" y="149"/>
                </a:lnTo>
                <a:lnTo>
                  <a:pt x="438" y="153"/>
                </a:lnTo>
                <a:lnTo>
                  <a:pt x="430" y="159"/>
                </a:lnTo>
                <a:lnTo>
                  <a:pt x="423" y="165"/>
                </a:lnTo>
                <a:lnTo>
                  <a:pt x="417" y="172"/>
                </a:lnTo>
                <a:lnTo>
                  <a:pt x="411" y="180"/>
                </a:lnTo>
                <a:lnTo>
                  <a:pt x="406" y="189"/>
                </a:lnTo>
                <a:lnTo>
                  <a:pt x="389" y="228"/>
                </a:lnTo>
                <a:lnTo>
                  <a:pt x="374" y="265"/>
                </a:lnTo>
                <a:lnTo>
                  <a:pt x="372" y="269"/>
                </a:lnTo>
                <a:lnTo>
                  <a:pt x="369" y="271"/>
                </a:lnTo>
                <a:lnTo>
                  <a:pt x="367" y="273"/>
                </a:lnTo>
                <a:lnTo>
                  <a:pt x="363" y="274"/>
                </a:lnTo>
                <a:lnTo>
                  <a:pt x="355" y="277"/>
                </a:lnTo>
                <a:lnTo>
                  <a:pt x="347" y="280"/>
                </a:lnTo>
                <a:lnTo>
                  <a:pt x="342" y="285"/>
                </a:lnTo>
                <a:lnTo>
                  <a:pt x="338" y="290"/>
                </a:lnTo>
                <a:lnTo>
                  <a:pt x="335" y="295"/>
                </a:lnTo>
                <a:lnTo>
                  <a:pt x="331" y="302"/>
                </a:lnTo>
                <a:lnTo>
                  <a:pt x="326" y="313"/>
                </a:lnTo>
                <a:lnTo>
                  <a:pt x="323" y="326"/>
                </a:lnTo>
                <a:lnTo>
                  <a:pt x="318" y="339"/>
                </a:lnTo>
                <a:lnTo>
                  <a:pt x="314" y="351"/>
                </a:lnTo>
                <a:lnTo>
                  <a:pt x="311" y="358"/>
                </a:lnTo>
                <a:lnTo>
                  <a:pt x="308" y="363"/>
                </a:lnTo>
                <a:lnTo>
                  <a:pt x="304" y="369"/>
                </a:lnTo>
                <a:lnTo>
                  <a:pt x="301" y="373"/>
                </a:lnTo>
                <a:lnTo>
                  <a:pt x="261" y="352"/>
                </a:lnTo>
                <a:lnTo>
                  <a:pt x="217" y="331"/>
                </a:lnTo>
                <a:lnTo>
                  <a:pt x="207" y="324"/>
                </a:lnTo>
                <a:lnTo>
                  <a:pt x="198" y="318"/>
                </a:lnTo>
                <a:lnTo>
                  <a:pt x="189" y="310"/>
                </a:lnTo>
                <a:lnTo>
                  <a:pt x="181" y="303"/>
                </a:lnTo>
                <a:lnTo>
                  <a:pt x="175" y="294"/>
                </a:lnTo>
                <a:lnTo>
                  <a:pt x="169" y="285"/>
                </a:lnTo>
                <a:lnTo>
                  <a:pt x="167" y="276"/>
                </a:lnTo>
                <a:lnTo>
                  <a:pt x="166" y="265"/>
                </a:lnTo>
                <a:lnTo>
                  <a:pt x="175" y="264"/>
                </a:lnTo>
                <a:lnTo>
                  <a:pt x="186" y="264"/>
                </a:lnTo>
                <a:lnTo>
                  <a:pt x="196" y="265"/>
                </a:lnTo>
                <a:lnTo>
                  <a:pt x="207" y="266"/>
                </a:lnTo>
                <a:lnTo>
                  <a:pt x="225" y="268"/>
                </a:lnTo>
                <a:lnTo>
                  <a:pt x="231" y="269"/>
                </a:lnTo>
                <a:lnTo>
                  <a:pt x="237" y="264"/>
                </a:lnTo>
                <a:lnTo>
                  <a:pt x="244" y="260"/>
                </a:lnTo>
                <a:lnTo>
                  <a:pt x="250" y="258"/>
                </a:lnTo>
                <a:lnTo>
                  <a:pt x="257" y="257"/>
                </a:lnTo>
                <a:lnTo>
                  <a:pt x="271" y="255"/>
                </a:lnTo>
                <a:lnTo>
                  <a:pt x="285" y="254"/>
                </a:lnTo>
                <a:lnTo>
                  <a:pt x="281" y="251"/>
                </a:lnTo>
                <a:lnTo>
                  <a:pt x="272" y="249"/>
                </a:lnTo>
                <a:lnTo>
                  <a:pt x="260" y="247"/>
                </a:lnTo>
                <a:lnTo>
                  <a:pt x="248" y="246"/>
                </a:lnTo>
                <a:lnTo>
                  <a:pt x="225" y="245"/>
                </a:lnTo>
                <a:lnTo>
                  <a:pt x="208" y="245"/>
                </a:lnTo>
                <a:lnTo>
                  <a:pt x="190" y="249"/>
                </a:lnTo>
                <a:lnTo>
                  <a:pt x="171" y="250"/>
                </a:lnTo>
                <a:lnTo>
                  <a:pt x="165" y="250"/>
                </a:lnTo>
                <a:lnTo>
                  <a:pt x="161" y="249"/>
                </a:lnTo>
                <a:lnTo>
                  <a:pt x="157" y="246"/>
                </a:lnTo>
                <a:lnTo>
                  <a:pt x="153" y="244"/>
                </a:lnTo>
                <a:lnTo>
                  <a:pt x="151" y="241"/>
                </a:lnTo>
                <a:lnTo>
                  <a:pt x="149" y="236"/>
                </a:lnTo>
                <a:lnTo>
                  <a:pt x="147" y="230"/>
                </a:lnTo>
                <a:lnTo>
                  <a:pt x="147" y="223"/>
                </a:lnTo>
                <a:lnTo>
                  <a:pt x="147" y="220"/>
                </a:lnTo>
                <a:lnTo>
                  <a:pt x="148" y="217"/>
                </a:lnTo>
                <a:lnTo>
                  <a:pt x="150" y="215"/>
                </a:lnTo>
                <a:lnTo>
                  <a:pt x="153" y="214"/>
                </a:lnTo>
                <a:lnTo>
                  <a:pt x="160" y="211"/>
                </a:lnTo>
                <a:lnTo>
                  <a:pt x="167" y="210"/>
                </a:lnTo>
                <a:lnTo>
                  <a:pt x="182" y="207"/>
                </a:lnTo>
                <a:lnTo>
                  <a:pt x="193" y="207"/>
                </a:lnTo>
                <a:lnTo>
                  <a:pt x="214" y="200"/>
                </a:lnTo>
                <a:lnTo>
                  <a:pt x="239" y="189"/>
                </a:lnTo>
                <a:lnTo>
                  <a:pt x="250" y="183"/>
                </a:lnTo>
                <a:lnTo>
                  <a:pt x="261" y="177"/>
                </a:lnTo>
                <a:lnTo>
                  <a:pt x="271" y="171"/>
                </a:lnTo>
                <a:lnTo>
                  <a:pt x="277" y="165"/>
                </a:lnTo>
                <a:lnTo>
                  <a:pt x="262" y="165"/>
                </a:lnTo>
                <a:lnTo>
                  <a:pt x="250" y="165"/>
                </a:lnTo>
                <a:lnTo>
                  <a:pt x="242" y="165"/>
                </a:lnTo>
                <a:lnTo>
                  <a:pt x="235" y="165"/>
                </a:lnTo>
                <a:lnTo>
                  <a:pt x="223" y="159"/>
                </a:lnTo>
                <a:lnTo>
                  <a:pt x="208" y="149"/>
                </a:lnTo>
                <a:lnTo>
                  <a:pt x="196" y="149"/>
                </a:lnTo>
                <a:lnTo>
                  <a:pt x="191" y="153"/>
                </a:lnTo>
                <a:lnTo>
                  <a:pt x="187" y="160"/>
                </a:lnTo>
                <a:lnTo>
                  <a:pt x="184" y="167"/>
                </a:lnTo>
                <a:lnTo>
                  <a:pt x="179" y="175"/>
                </a:lnTo>
                <a:lnTo>
                  <a:pt x="174" y="183"/>
                </a:lnTo>
                <a:lnTo>
                  <a:pt x="167" y="189"/>
                </a:lnTo>
                <a:lnTo>
                  <a:pt x="163" y="192"/>
                </a:lnTo>
                <a:lnTo>
                  <a:pt x="158" y="194"/>
                </a:lnTo>
                <a:lnTo>
                  <a:pt x="153" y="195"/>
                </a:lnTo>
                <a:lnTo>
                  <a:pt x="147" y="195"/>
                </a:lnTo>
                <a:lnTo>
                  <a:pt x="137" y="195"/>
                </a:lnTo>
                <a:lnTo>
                  <a:pt x="127" y="193"/>
                </a:lnTo>
                <a:lnTo>
                  <a:pt x="120" y="191"/>
                </a:lnTo>
                <a:lnTo>
                  <a:pt x="112" y="188"/>
                </a:lnTo>
                <a:lnTo>
                  <a:pt x="105" y="184"/>
                </a:lnTo>
                <a:lnTo>
                  <a:pt x="99" y="179"/>
                </a:lnTo>
                <a:lnTo>
                  <a:pt x="94" y="174"/>
                </a:lnTo>
                <a:lnTo>
                  <a:pt x="89" y="168"/>
                </a:lnTo>
                <a:lnTo>
                  <a:pt x="98" y="165"/>
                </a:lnTo>
                <a:lnTo>
                  <a:pt x="105" y="165"/>
                </a:lnTo>
                <a:lnTo>
                  <a:pt x="93" y="159"/>
                </a:lnTo>
                <a:lnTo>
                  <a:pt x="83" y="153"/>
                </a:lnTo>
                <a:lnTo>
                  <a:pt x="74" y="147"/>
                </a:lnTo>
                <a:lnTo>
                  <a:pt x="67" y="140"/>
                </a:lnTo>
                <a:lnTo>
                  <a:pt x="64" y="137"/>
                </a:lnTo>
                <a:lnTo>
                  <a:pt x="62" y="133"/>
                </a:lnTo>
                <a:lnTo>
                  <a:pt x="59" y="130"/>
                </a:lnTo>
                <a:lnTo>
                  <a:pt x="57" y="125"/>
                </a:lnTo>
                <a:lnTo>
                  <a:pt x="57" y="121"/>
                </a:lnTo>
                <a:lnTo>
                  <a:pt x="56" y="117"/>
                </a:lnTo>
                <a:lnTo>
                  <a:pt x="57" y="112"/>
                </a:lnTo>
                <a:lnTo>
                  <a:pt x="58" y="107"/>
                </a:lnTo>
                <a:lnTo>
                  <a:pt x="49" y="104"/>
                </a:lnTo>
                <a:lnTo>
                  <a:pt x="43" y="99"/>
                </a:lnTo>
                <a:lnTo>
                  <a:pt x="38" y="98"/>
                </a:lnTo>
                <a:lnTo>
                  <a:pt x="32" y="95"/>
                </a:lnTo>
                <a:lnTo>
                  <a:pt x="27" y="91"/>
                </a:lnTo>
                <a:lnTo>
                  <a:pt x="22" y="84"/>
                </a:lnTo>
                <a:lnTo>
                  <a:pt x="10" y="72"/>
                </a:lnTo>
                <a:lnTo>
                  <a:pt x="0" y="61"/>
                </a:lnTo>
                <a:lnTo>
                  <a:pt x="11" y="51"/>
                </a:lnTo>
                <a:lnTo>
                  <a:pt x="27" y="36"/>
                </a:lnTo>
                <a:lnTo>
                  <a:pt x="36" y="30"/>
                </a:lnTo>
                <a:lnTo>
                  <a:pt x="45" y="25"/>
                </a:lnTo>
                <a:lnTo>
                  <a:pt x="54" y="20"/>
                </a:lnTo>
                <a:lnTo>
                  <a:pt x="62" y="18"/>
                </a:lnTo>
                <a:lnTo>
                  <a:pt x="81" y="19"/>
                </a:lnTo>
                <a:lnTo>
                  <a:pt x="98" y="19"/>
                </a:lnTo>
                <a:lnTo>
                  <a:pt x="120" y="21"/>
                </a:lnTo>
                <a:lnTo>
                  <a:pt x="147" y="27"/>
                </a:lnTo>
                <a:lnTo>
                  <a:pt x="134" y="40"/>
                </a:lnTo>
                <a:lnTo>
                  <a:pt x="123" y="49"/>
                </a:lnTo>
                <a:lnTo>
                  <a:pt x="137" y="58"/>
                </a:lnTo>
                <a:lnTo>
                  <a:pt x="150" y="65"/>
                </a:lnTo>
                <a:lnTo>
                  <a:pt x="155" y="67"/>
                </a:lnTo>
                <a:lnTo>
                  <a:pt x="161" y="69"/>
                </a:lnTo>
                <a:lnTo>
                  <a:pt x="165" y="72"/>
                </a:lnTo>
                <a:lnTo>
                  <a:pt x="169" y="76"/>
                </a:lnTo>
                <a:lnTo>
                  <a:pt x="165" y="72"/>
                </a:lnTo>
                <a:lnTo>
                  <a:pt x="161" y="68"/>
                </a:lnTo>
                <a:lnTo>
                  <a:pt x="159" y="61"/>
                </a:lnTo>
                <a:lnTo>
                  <a:pt x="159" y="53"/>
                </a:lnTo>
                <a:lnTo>
                  <a:pt x="159" y="47"/>
                </a:lnTo>
                <a:lnTo>
                  <a:pt x="161" y="43"/>
                </a:lnTo>
                <a:lnTo>
                  <a:pt x="164" y="38"/>
                </a:lnTo>
                <a:lnTo>
                  <a:pt x="167" y="34"/>
                </a:lnTo>
                <a:lnTo>
                  <a:pt x="173" y="31"/>
                </a:lnTo>
                <a:lnTo>
                  <a:pt x="178" y="28"/>
                </a:lnTo>
                <a:lnTo>
                  <a:pt x="184" y="27"/>
                </a:lnTo>
                <a:lnTo>
                  <a:pt x="189" y="27"/>
                </a:lnTo>
                <a:lnTo>
                  <a:pt x="196" y="27"/>
                </a:lnTo>
                <a:lnTo>
                  <a:pt x="203" y="29"/>
                </a:lnTo>
                <a:lnTo>
                  <a:pt x="208" y="32"/>
                </a:lnTo>
                <a:lnTo>
                  <a:pt x="213" y="35"/>
                </a:lnTo>
                <a:lnTo>
                  <a:pt x="219" y="45"/>
                </a:lnTo>
                <a:lnTo>
                  <a:pt x="226" y="57"/>
                </a:lnTo>
                <a:lnTo>
                  <a:pt x="231" y="69"/>
                </a:lnTo>
                <a:lnTo>
                  <a:pt x="239" y="82"/>
                </a:lnTo>
                <a:lnTo>
                  <a:pt x="243" y="87"/>
                </a:lnTo>
                <a:lnTo>
                  <a:pt x="248" y="92"/>
                </a:lnTo>
                <a:lnTo>
                  <a:pt x="255" y="96"/>
                </a:lnTo>
                <a:lnTo>
                  <a:pt x="262" y="99"/>
                </a:lnTo>
                <a:lnTo>
                  <a:pt x="256" y="81"/>
                </a:lnTo>
                <a:lnTo>
                  <a:pt x="249" y="65"/>
                </a:lnTo>
                <a:lnTo>
                  <a:pt x="247" y="56"/>
                </a:lnTo>
                <a:lnTo>
                  <a:pt x="245" y="47"/>
                </a:lnTo>
                <a:lnTo>
                  <a:pt x="243" y="38"/>
                </a:lnTo>
                <a:lnTo>
                  <a:pt x="243" y="27"/>
                </a:lnTo>
                <a:lnTo>
                  <a:pt x="243" y="17"/>
                </a:lnTo>
                <a:lnTo>
                  <a:pt x="245" y="10"/>
                </a:lnTo>
                <a:lnTo>
                  <a:pt x="248" y="6"/>
                </a:lnTo>
                <a:lnTo>
                  <a:pt x="252" y="3"/>
                </a:lnTo>
                <a:lnTo>
                  <a:pt x="257" y="1"/>
                </a:lnTo>
                <a:lnTo>
                  <a:pt x="262" y="0"/>
                </a:lnTo>
                <a:lnTo>
                  <a:pt x="270" y="0"/>
                </a:lnTo>
                <a:lnTo>
                  <a:pt x="277" y="0"/>
                </a:lnTo>
                <a:lnTo>
                  <a:pt x="287" y="0"/>
                </a:lnTo>
                <a:lnTo>
                  <a:pt x="298" y="2"/>
                </a:lnTo>
                <a:lnTo>
                  <a:pt x="310" y="5"/>
                </a:lnTo>
                <a:lnTo>
                  <a:pt x="321" y="9"/>
                </a:lnTo>
                <a:lnTo>
                  <a:pt x="331" y="15"/>
                </a:lnTo>
                <a:lnTo>
                  <a:pt x="339" y="20"/>
                </a:lnTo>
                <a:lnTo>
                  <a:pt x="342" y="23"/>
                </a:lnTo>
                <a:lnTo>
                  <a:pt x="344" y="27"/>
                </a:lnTo>
                <a:lnTo>
                  <a:pt x="347" y="30"/>
                </a:lnTo>
                <a:lnTo>
                  <a:pt x="347" y="34"/>
                </a:lnTo>
                <a:lnTo>
                  <a:pt x="345" y="43"/>
                </a:lnTo>
                <a:lnTo>
                  <a:pt x="343" y="52"/>
                </a:lnTo>
                <a:lnTo>
                  <a:pt x="340" y="60"/>
                </a:lnTo>
                <a:lnTo>
                  <a:pt x="339" y="69"/>
                </a:lnTo>
                <a:lnTo>
                  <a:pt x="344" y="66"/>
                </a:lnTo>
                <a:lnTo>
                  <a:pt x="349" y="61"/>
                </a:lnTo>
                <a:lnTo>
                  <a:pt x="353" y="58"/>
                </a:lnTo>
                <a:lnTo>
                  <a:pt x="356" y="54"/>
                </a:lnTo>
                <a:lnTo>
                  <a:pt x="359" y="51"/>
                </a:lnTo>
                <a:lnTo>
                  <a:pt x="363" y="48"/>
                </a:lnTo>
                <a:lnTo>
                  <a:pt x="366" y="46"/>
                </a:lnTo>
                <a:lnTo>
                  <a:pt x="370" y="45"/>
                </a:lnTo>
                <a:lnTo>
                  <a:pt x="375" y="46"/>
                </a:lnTo>
                <a:lnTo>
                  <a:pt x="379" y="46"/>
                </a:lnTo>
                <a:lnTo>
                  <a:pt x="382" y="48"/>
                </a:lnTo>
                <a:lnTo>
                  <a:pt x="385" y="49"/>
                </a:lnTo>
                <a:lnTo>
                  <a:pt x="389" y="55"/>
                </a:lnTo>
                <a:lnTo>
                  <a:pt x="392" y="61"/>
                </a:lnTo>
                <a:lnTo>
                  <a:pt x="393" y="74"/>
                </a:lnTo>
                <a:lnTo>
                  <a:pt x="393" y="87"/>
                </a:lnTo>
                <a:lnTo>
                  <a:pt x="408" y="87"/>
                </a:lnTo>
                <a:lnTo>
                  <a:pt x="415" y="88"/>
                </a:lnTo>
                <a:lnTo>
                  <a:pt x="421" y="91"/>
                </a:lnTo>
                <a:lnTo>
                  <a:pt x="430" y="93"/>
                </a:lnTo>
                <a:lnTo>
                  <a:pt x="438" y="96"/>
                </a:lnTo>
                <a:lnTo>
                  <a:pt x="459" y="105"/>
                </a:lnTo>
                <a:lnTo>
                  <a:pt x="480" y="115"/>
                </a:lnTo>
                <a:lnTo>
                  <a:pt x="501" y="126"/>
                </a:lnTo>
                <a:lnTo>
                  <a:pt x="519" y="138"/>
                </a:lnTo>
                <a:lnTo>
                  <a:pt x="534" y="149"/>
                </a:lnTo>
                <a:lnTo>
                  <a:pt x="543" y="158"/>
                </a:lnTo>
                <a:lnTo>
                  <a:pt x="528" y="161"/>
                </a:lnTo>
                <a:lnTo>
                  <a:pt x="535" y="163"/>
                </a:lnTo>
                <a:lnTo>
                  <a:pt x="543" y="162"/>
                </a:lnTo>
                <a:lnTo>
                  <a:pt x="551" y="162"/>
                </a:lnTo>
                <a:lnTo>
                  <a:pt x="558" y="161"/>
                </a:lnTo>
                <a:lnTo>
                  <a:pt x="560" y="167"/>
                </a:lnTo>
                <a:lnTo>
                  <a:pt x="561" y="175"/>
                </a:lnTo>
                <a:lnTo>
                  <a:pt x="560" y="181"/>
                </a:lnTo>
                <a:lnTo>
                  <a:pt x="558" y="188"/>
                </a:lnTo>
                <a:lnTo>
                  <a:pt x="574" y="188"/>
                </a:lnTo>
                <a:lnTo>
                  <a:pt x="587" y="188"/>
                </a:lnTo>
                <a:lnTo>
                  <a:pt x="599" y="188"/>
                </a:lnTo>
                <a:lnTo>
                  <a:pt x="612" y="188"/>
                </a:lnTo>
                <a:lnTo>
                  <a:pt x="613" y="197"/>
                </a:lnTo>
                <a:lnTo>
                  <a:pt x="614" y="204"/>
                </a:lnTo>
                <a:lnTo>
                  <a:pt x="618" y="211"/>
                </a:lnTo>
                <a:lnTo>
                  <a:pt x="621" y="215"/>
                </a:lnTo>
                <a:lnTo>
                  <a:pt x="625" y="219"/>
                </a:lnTo>
                <a:lnTo>
                  <a:pt x="629" y="224"/>
                </a:lnTo>
                <a:lnTo>
                  <a:pt x="634" y="226"/>
                </a:lnTo>
                <a:lnTo>
                  <a:pt x="639" y="228"/>
                </a:lnTo>
                <a:lnTo>
                  <a:pt x="651" y="232"/>
                </a:lnTo>
                <a:lnTo>
                  <a:pt x="662" y="236"/>
                </a:lnTo>
                <a:lnTo>
                  <a:pt x="666" y="238"/>
                </a:lnTo>
                <a:lnTo>
                  <a:pt x="670" y="240"/>
                </a:lnTo>
                <a:lnTo>
                  <a:pt x="675" y="242"/>
                </a:lnTo>
                <a:lnTo>
                  <a:pt x="678" y="245"/>
                </a:lnTo>
                <a:lnTo>
                  <a:pt x="662" y="252"/>
                </a:lnTo>
                <a:lnTo>
                  <a:pt x="648" y="259"/>
                </a:lnTo>
                <a:lnTo>
                  <a:pt x="635" y="268"/>
                </a:lnTo>
                <a:lnTo>
                  <a:pt x="623" y="276"/>
                </a:lnTo>
                <a:lnTo>
                  <a:pt x="611" y="284"/>
                </a:lnTo>
                <a:lnTo>
                  <a:pt x="598" y="292"/>
                </a:lnTo>
                <a:lnTo>
                  <a:pt x="585" y="298"/>
                </a:lnTo>
                <a:lnTo>
                  <a:pt x="570" y="3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1" name="Freeform 75"/>
          <p:cNvSpPr>
            <a:spLocks/>
          </p:cNvSpPr>
          <p:nvPr/>
        </p:nvSpPr>
        <p:spPr bwMode="auto">
          <a:xfrm>
            <a:off x="9515312" y="1129248"/>
            <a:ext cx="454943" cy="166190"/>
          </a:xfrm>
          <a:custGeom>
            <a:avLst/>
            <a:gdLst>
              <a:gd name="T0" fmla="*/ 421 w 437"/>
              <a:gd name="T1" fmla="*/ 86 h 160"/>
              <a:gd name="T2" fmla="*/ 379 w 437"/>
              <a:gd name="T3" fmla="*/ 114 h 160"/>
              <a:gd name="T4" fmla="*/ 331 w 437"/>
              <a:gd name="T5" fmla="*/ 140 h 160"/>
              <a:gd name="T6" fmla="*/ 296 w 437"/>
              <a:gd name="T7" fmla="*/ 155 h 160"/>
              <a:gd name="T8" fmla="*/ 274 w 437"/>
              <a:gd name="T9" fmla="*/ 159 h 160"/>
              <a:gd name="T10" fmla="*/ 254 w 437"/>
              <a:gd name="T11" fmla="*/ 159 h 160"/>
              <a:gd name="T12" fmla="*/ 236 w 437"/>
              <a:gd name="T13" fmla="*/ 157 h 160"/>
              <a:gd name="T14" fmla="*/ 223 w 437"/>
              <a:gd name="T15" fmla="*/ 150 h 160"/>
              <a:gd name="T16" fmla="*/ 212 w 437"/>
              <a:gd name="T17" fmla="*/ 140 h 160"/>
              <a:gd name="T18" fmla="*/ 149 w 437"/>
              <a:gd name="T19" fmla="*/ 133 h 160"/>
              <a:gd name="T20" fmla="*/ 109 w 437"/>
              <a:gd name="T21" fmla="*/ 133 h 160"/>
              <a:gd name="T22" fmla="*/ 100 w 437"/>
              <a:gd name="T23" fmla="*/ 127 h 160"/>
              <a:gd name="T24" fmla="*/ 91 w 437"/>
              <a:gd name="T25" fmla="*/ 116 h 160"/>
              <a:gd name="T26" fmla="*/ 89 w 437"/>
              <a:gd name="T27" fmla="*/ 107 h 160"/>
              <a:gd name="T28" fmla="*/ 98 w 437"/>
              <a:gd name="T29" fmla="*/ 102 h 160"/>
              <a:gd name="T30" fmla="*/ 118 w 437"/>
              <a:gd name="T31" fmla="*/ 102 h 160"/>
              <a:gd name="T32" fmla="*/ 134 w 437"/>
              <a:gd name="T33" fmla="*/ 100 h 160"/>
              <a:gd name="T34" fmla="*/ 156 w 437"/>
              <a:gd name="T35" fmla="*/ 97 h 160"/>
              <a:gd name="T36" fmla="*/ 149 w 437"/>
              <a:gd name="T37" fmla="*/ 93 h 160"/>
              <a:gd name="T38" fmla="*/ 97 w 437"/>
              <a:gd name="T39" fmla="*/ 91 h 160"/>
              <a:gd name="T40" fmla="*/ 62 w 437"/>
              <a:gd name="T41" fmla="*/ 92 h 160"/>
              <a:gd name="T42" fmla="*/ 38 w 437"/>
              <a:gd name="T43" fmla="*/ 94 h 160"/>
              <a:gd name="T44" fmla="*/ 32 w 437"/>
              <a:gd name="T45" fmla="*/ 92 h 160"/>
              <a:gd name="T46" fmla="*/ 26 w 437"/>
              <a:gd name="T47" fmla="*/ 87 h 160"/>
              <a:gd name="T48" fmla="*/ 23 w 437"/>
              <a:gd name="T49" fmla="*/ 77 h 160"/>
              <a:gd name="T50" fmla="*/ 14 w 437"/>
              <a:gd name="T51" fmla="*/ 62 h 160"/>
              <a:gd name="T52" fmla="*/ 5 w 437"/>
              <a:gd name="T53" fmla="*/ 47 h 160"/>
              <a:gd name="T54" fmla="*/ 0 w 437"/>
              <a:gd name="T55" fmla="*/ 35 h 160"/>
              <a:gd name="T56" fmla="*/ 20 w 437"/>
              <a:gd name="T57" fmla="*/ 27 h 160"/>
              <a:gd name="T58" fmla="*/ 27 w 437"/>
              <a:gd name="T59" fmla="*/ 31 h 160"/>
              <a:gd name="T60" fmla="*/ 37 w 437"/>
              <a:gd name="T61" fmla="*/ 35 h 160"/>
              <a:gd name="T62" fmla="*/ 47 w 437"/>
              <a:gd name="T63" fmla="*/ 36 h 160"/>
              <a:gd name="T64" fmla="*/ 54 w 437"/>
              <a:gd name="T65" fmla="*/ 34 h 160"/>
              <a:gd name="T66" fmla="*/ 57 w 437"/>
              <a:gd name="T67" fmla="*/ 25 h 160"/>
              <a:gd name="T68" fmla="*/ 84 w 437"/>
              <a:gd name="T69" fmla="*/ 24 h 160"/>
              <a:gd name="T70" fmla="*/ 81 w 437"/>
              <a:gd name="T71" fmla="*/ 10 h 160"/>
              <a:gd name="T72" fmla="*/ 107 w 437"/>
              <a:gd name="T73" fmla="*/ 8 h 160"/>
              <a:gd name="T74" fmla="*/ 125 w 437"/>
              <a:gd name="T75" fmla="*/ 8 h 160"/>
              <a:gd name="T76" fmla="*/ 141 w 437"/>
              <a:gd name="T77" fmla="*/ 18 h 160"/>
              <a:gd name="T78" fmla="*/ 172 w 437"/>
              <a:gd name="T79" fmla="*/ 34 h 160"/>
              <a:gd name="T80" fmla="*/ 190 w 437"/>
              <a:gd name="T81" fmla="*/ 42 h 160"/>
              <a:gd name="T82" fmla="*/ 199 w 437"/>
              <a:gd name="T83" fmla="*/ 42 h 160"/>
              <a:gd name="T84" fmla="*/ 205 w 437"/>
              <a:gd name="T85" fmla="*/ 40 h 160"/>
              <a:gd name="T86" fmla="*/ 214 w 437"/>
              <a:gd name="T87" fmla="*/ 32 h 160"/>
              <a:gd name="T88" fmla="*/ 229 w 437"/>
              <a:gd name="T89" fmla="*/ 10 h 160"/>
              <a:gd name="T90" fmla="*/ 255 w 437"/>
              <a:gd name="T91" fmla="*/ 0 h 160"/>
              <a:gd name="T92" fmla="*/ 256 w 437"/>
              <a:gd name="T93" fmla="*/ 15 h 160"/>
              <a:gd name="T94" fmla="*/ 255 w 437"/>
              <a:gd name="T95" fmla="*/ 37 h 160"/>
              <a:gd name="T96" fmla="*/ 263 w 437"/>
              <a:gd name="T97" fmla="*/ 47 h 160"/>
              <a:gd name="T98" fmla="*/ 272 w 437"/>
              <a:gd name="T99" fmla="*/ 41 h 160"/>
              <a:gd name="T100" fmla="*/ 283 w 437"/>
              <a:gd name="T101" fmla="*/ 34 h 160"/>
              <a:gd name="T102" fmla="*/ 297 w 437"/>
              <a:gd name="T103" fmla="*/ 28 h 160"/>
              <a:gd name="T104" fmla="*/ 330 w 437"/>
              <a:gd name="T105" fmla="*/ 27 h 160"/>
              <a:gd name="T106" fmla="*/ 350 w 437"/>
              <a:gd name="T107" fmla="*/ 27 h 160"/>
              <a:gd name="T108" fmla="*/ 376 w 437"/>
              <a:gd name="T109" fmla="*/ 29 h 160"/>
              <a:gd name="T110" fmla="*/ 399 w 437"/>
              <a:gd name="T111" fmla="*/ 37 h 160"/>
              <a:gd name="T112" fmla="*/ 419 w 437"/>
              <a:gd name="T113" fmla="*/ 51 h 160"/>
              <a:gd name="T114" fmla="*/ 433 w 437"/>
              <a:gd name="T11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37" h="160">
                <a:moveTo>
                  <a:pt x="437" y="75"/>
                </a:moveTo>
                <a:lnTo>
                  <a:pt x="421" y="86"/>
                </a:lnTo>
                <a:lnTo>
                  <a:pt x="401" y="100"/>
                </a:lnTo>
                <a:lnTo>
                  <a:pt x="379" y="114"/>
                </a:lnTo>
                <a:lnTo>
                  <a:pt x="355" y="128"/>
                </a:lnTo>
                <a:lnTo>
                  <a:pt x="331" y="140"/>
                </a:lnTo>
                <a:lnTo>
                  <a:pt x="307" y="151"/>
                </a:lnTo>
                <a:lnTo>
                  <a:pt x="296" y="155"/>
                </a:lnTo>
                <a:lnTo>
                  <a:pt x="285" y="157"/>
                </a:lnTo>
                <a:lnTo>
                  <a:pt x="274" y="159"/>
                </a:lnTo>
                <a:lnTo>
                  <a:pt x="265" y="160"/>
                </a:lnTo>
                <a:lnTo>
                  <a:pt x="254" y="159"/>
                </a:lnTo>
                <a:lnTo>
                  <a:pt x="244" y="158"/>
                </a:lnTo>
                <a:lnTo>
                  <a:pt x="236" y="157"/>
                </a:lnTo>
                <a:lnTo>
                  <a:pt x="229" y="154"/>
                </a:lnTo>
                <a:lnTo>
                  <a:pt x="223" y="150"/>
                </a:lnTo>
                <a:lnTo>
                  <a:pt x="216" y="145"/>
                </a:lnTo>
                <a:lnTo>
                  <a:pt x="212" y="140"/>
                </a:lnTo>
                <a:lnTo>
                  <a:pt x="208" y="133"/>
                </a:lnTo>
                <a:lnTo>
                  <a:pt x="149" y="133"/>
                </a:lnTo>
                <a:lnTo>
                  <a:pt x="120" y="133"/>
                </a:lnTo>
                <a:lnTo>
                  <a:pt x="109" y="133"/>
                </a:lnTo>
                <a:lnTo>
                  <a:pt x="107" y="133"/>
                </a:lnTo>
                <a:lnTo>
                  <a:pt x="100" y="127"/>
                </a:lnTo>
                <a:lnTo>
                  <a:pt x="93" y="120"/>
                </a:lnTo>
                <a:lnTo>
                  <a:pt x="91" y="116"/>
                </a:lnTo>
                <a:lnTo>
                  <a:pt x="90" y="112"/>
                </a:lnTo>
                <a:lnTo>
                  <a:pt x="89" y="107"/>
                </a:lnTo>
                <a:lnTo>
                  <a:pt x="89" y="102"/>
                </a:lnTo>
                <a:lnTo>
                  <a:pt x="98" y="102"/>
                </a:lnTo>
                <a:lnTo>
                  <a:pt x="108" y="102"/>
                </a:lnTo>
                <a:lnTo>
                  <a:pt x="118" y="102"/>
                </a:lnTo>
                <a:lnTo>
                  <a:pt x="123" y="102"/>
                </a:lnTo>
                <a:lnTo>
                  <a:pt x="134" y="100"/>
                </a:lnTo>
                <a:lnTo>
                  <a:pt x="145" y="98"/>
                </a:lnTo>
                <a:lnTo>
                  <a:pt x="156" y="97"/>
                </a:lnTo>
                <a:lnTo>
                  <a:pt x="165" y="94"/>
                </a:lnTo>
                <a:lnTo>
                  <a:pt x="149" y="93"/>
                </a:lnTo>
                <a:lnTo>
                  <a:pt x="123" y="92"/>
                </a:lnTo>
                <a:lnTo>
                  <a:pt x="97" y="91"/>
                </a:lnTo>
                <a:lnTo>
                  <a:pt x="84" y="90"/>
                </a:lnTo>
                <a:lnTo>
                  <a:pt x="62" y="92"/>
                </a:lnTo>
                <a:lnTo>
                  <a:pt x="42" y="94"/>
                </a:lnTo>
                <a:lnTo>
                  <a:pt x="38" y="94"/>
                </a:lnTo>
                <a:lnTo>
                  <a:pt x="35" y="94"/>
                </a:lnTo>
                <a:lnTo>
                  <a:pt x="32" y="92"/>
                </a:lnTo>
                <a:lnTo>
                  <a:pt x="28" y="90"/>
                </a:lnTo>
                <a:lnTo>
                  <a:pt x="26" y="87"/>
                </a:lnTo>
                <a:lnTo>
                  <a:pt x="24" y="82"/>
                </a:lnTo>
                <a:lnTo>
                  <a:pt x="23" y="77"/>
                </a:lnTo>
                <a:lnTo>
                  <a:pt x="23" y="71"/>
                </a:lnTo>
                <a:lnTo>
                  <a:pt x="14" y="62"/>
                </a:lnTo>
                <a:lnTo>
                  <a:pt x="7" y="52"/>
                </a:lnTo>
                <a:lnTo>
                  <a:pt x="5" y="47"/>
                </a:lnTo>
                <a:lnTo>
                  <a:pt x="2" y="41"/>
                </a:lnTo>
                <a:lnTo>
                  <a:pt x="0" y="35"/>
                </a:lnTo>
                <a:lnTo>
                  <a:pt x="0" y="27"/>
                </a:lnTo>
                <a:lnTo>
                  <a:pt x="20" y="27"/>
                </a:lnTo>
                <a:lnTo>
                  <a:pt x="23" y="27"/>
                </a:lnTo>
                <a:lnTo>
                  <a:pt x="27" y="31"/>
                </a:lnTo>
                <a:lnTo>
                  <a:pt x="33" y="33"/>
                </a:lnTo>
                <a:lnTo>
                  <a:pt x="37" y="35"/>
                </a:lnTo>
                <a:lnTo>
                  <a:pt x="41" y="36"/>
                </a:lnTo>
                <a:lnTo>
                  <a:pt x="47" y="36"/>
                </a:lnTo>
                <a:lnTo>
                  <a:pt x="51" y="36"/>
                </a:lnTo>
                <a:lnTo>
                  <a:pt x="54" y="34"/>
                </a:lnTo>
                <a:lnTo>
                  <a:pt x="57" y="32"/>
                </a:lnTo>
                <a:lnTo>
                  <a:pt x="57" y="25"/>
                </a:lnTo>
                <a:lnTo>
                  <a:pt x="57" y="24"/>
                </a:lnTo>
                <a:lnTo>
                  <a:pt x="84" y="24"/>
                </a:lnTo>
                <a:lnTo>
                  <a:pt x="89" y="24"/>
                </a:lnTo>
                <a:lnTo>
                  <a:pt x="81" y="10"/>
                </a:lnTo>
                <a:lnTo>
                  <a:pt x="80" y="8"/>
                </a:lnTo>
                <a:lnTo>
                  <a:pt x="107" y="8"/>
                </a:lnTo>
                <a:lnTo>
                  <a:pt x="121" y="8"/>
                </a:lnTo>
                <a:lnTo>
                  <a:pt x="125" y="8"/>
                </a:lnTo>
                <a:lnTo>
                  <a:pt x="127" y="8"/>
                </a:lnTo>
                <a:lnTo>
                  <a:pt x="141" y="18"/>
                </a:lnTo>
                <a:lnTo>
                  <a:pt x="161" y="28"/>
                </a:lnTo>
                <a:lnTo>
                  <a:pt x="172" y="34"/>
                </a:lnTo>
                <a:lnTo>
                  <a:pt x="182" y="39"/>
                </a:lnTo>
                <a:lnTo>
                  <a:pt x="190" y="42"/>
                </a:lnTo>
                <a:lnTo>
                  <a:pt x="196" y="44"/>
                </a:lnTo>
                <a:lnTo>
                  <a:pt x="199" y="42"/>
                </a:lnTo>
                <a:lnTo>
                  <a:pt x="202" y="41"/>
                </a:lnTo>
                <a:lnTo>
                  <a:pt x="205" y="40"/>
                </a:lnTo>
                <a:lnTo>
                  <a:pt x="209" y="38"/>
                </a:lnTo>
                <a:lnTo>
                  <a:pt x="214" y="32"/>
                </a:lnTo>
                <a:lnTo>
                  <a:pt x="219" y="25"/>
                </a:lnTo>
                <a:lnTo>
                  <a:pt x="229" y="10"/>
                </a:lnTo>
                <a:lnTo>
                  <a:pt x="238" y="0"/>
                </a:lnTo>
                <a:lnTo>
                  <a:pt x="255" y="0"/>
                </a:lnTo>
                <a:lnTo>
                  <a:pt x="257" y="0"/>
                </a:lnTo>
                <a:lnTo>
                  <a:pt x="256" y="15"/>
                </a:lnTo>
                <a:lnTo>
                  <a:pt x="255" y="27"/>
                </a:lnTo>
                <a:lnTo>
                  <a:pt x="255" y="37"/>
                </a:lnTo>
                <a:lnTo>
                  <a:pt x="257" y="47"/>
                </a:lnTo>
                <a:lnTo>
                  <a:pt x="263" y="47"/>
                </a:lnTo>
                <a:lnTo>
                  <a:pt x="268" y="45"/>
                </a:lnTo>
                <a:lnTo>
                  <a:pt x="272" y="41"/>
                </a:lnTo>
                <a:lnTo>
                  <a:pt x="278" y="37"/>
                </a:lnTo>
                <a:lnTo>
                  <a:pt x="283" y="34"/>
                </a:lnTo>
                <a:lnTo>
                  <a:pt x="290" y="31"/>
                </a:lnTo>
                <a:lnTo>
                  <a:pt x="297" y="28"/>
                </a:lnTo>
                <a:lnTo>
                  <a:pt x="307" y="27"/>
                </a:lnTo>
                <a:lnTo>
                  <a:pt x="330" y="27"/>
                </a:lnTo>
                <a:lnTo>
                  <a:pt x="341" y="27"/>
                </a:lnTo>
                <a:lnTo>
                  <a:pt x="350" y="27"/>
                </a:lnTo>
                <a:lnTo>
                  <a:pt x="364" y="27"/>
                </a:lnTo>
                <a:lnTo>
                  <a:pt x="376" y="29"/>
                </a:lnTo>
                <a:lnTo>
                  <a:pt x="388" y="33"/>
                </a:lnTo>
                <a:lnTo>
                  <a:pt x="399" y="37"/>
                </a:lnTo>
                <a:lnTo>
                  <a:pt x="409" y="44"/>
                </a:lnTo>
                <a:lnTo>
                  <a:pt x="419" y="51"/>
                </a:lnTo>
                <a:lnTo>
                  <a:pt x="427" y="59"/>
                </a:lnTo>
                <a:lnTo>
                  <a:pt x="433" y="67"/>
                </a:lnTo>
                <a:lnTo>
                  <a:pt x="437" y="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2" name="Freeform 76"/>
          <p:cNvSpPr>
            <a:spLocks/>
          </p:cNvSpPr>
          <p:nvPr/>
        </p:nvSpPr>
        <p:spPr bwMode="auto">
          <a:xfrm>
            <a:off x="8125551" y="3393580"/>
            <a:ext cx="218123" cy="259672"/>
          </a:xfrm>
          <a:custGeom>
            <a:avLst/>
            <a:gdLst>
              <a:gd name="T0" fmla="*/ 45 w 210"/>
              <a:gd name="T1" fmla="*/ 72 h 251"/>
              <a:gd name="T2" fmla="*/ 73 w 210"/>
              <a:gd name="T3" fmla="*/ 61 h 251"/>
              <a:gd name="T4" fmla="*/ 78 w 210"/>
              <a:gd name="T5" fmla="*/ 47 h 251"/>
              <a:gd name="T6" fmla="*/ 73 w 210"/>
              <a:gd name="T7" fmla="*/ 37 h 251"/>
              <a:gd name="T8" fmla="*/ 74 w 210"/>
              <a:gd name="T9" fmla="*/ 26 h 251"/>
              <a:gd name="T10" fmla="*/ 84 w 210"/>
              <a:gd name="T11" fmla="*/ 16 h 251"/>
              <a:gd name="T12" fmla="*/ 100 w 210"/>
              <a:gd name="T13" fmla="*/ 7 h 251"/>
              <a:gd name="T14" fmla="*/ 115 w 210"/>
              <a:gd name="T15" fmla="*/ 1 h 251"/>
              <a:gd name="T16" fmla="*/ 138 w 210"/>
              <a:gd name="T17" fmla="*/ 0 h 251"/>
              <a:gd name="T18" fmla="*/ 159 w 210"/>
              <a:gd name="T19" fmla="*/ 0 h 251"/>
              <a:gd name="T20" fmla="*/ 172 w 210"/>
              <a:gd name="T21" fmla="*/ 5 h 251"/>
              <a:gd name="T22" fmla="*/ 183 w 210"/>
              <a:gd name="T23" fmla="*/ 10 h 251"/>
              <a:gd name="T24" fmla="*/ 192 w 210"/>
              <a:gd name="T25" fmla="*/ 19 h 251"/>
              <a:gd name="T26" fmla="*/ 201 w 210"/>
              <a:gd name="T27" fmla="*/ 34 h 251"/>
              <a:gd name="T28" fmla="*/ 209 w 210"/>
              <a:gd name="T29" fmla="*/ 58 h 251"/>
              <a:gd name="T30" fmla="*/ 195 w 210"/>
              <a:gd name="T31" fmla="*/ 81 h 251"/>
              <a:gd name="T32" fmla="*/ 179 w 210"/>
              <a:gd name="T33" fmla="*/ 107 h 251"/>
              <a:gd name="T34" fmla="*/ 179 w 210"/>
              <a:gd name="T35" fmla="*/ 144 h 251"/>
              <a:gd name="T36" fmla="*/ 181 w 210"/>
              <a:gd name="T37" fmla="*/ 164 h 251"/>
              <a:gd name="T38" fmla="*/ 184 w 210"/>
              <a:gd name="T39" fmla="*/ 183 h 251"/>
              <a:gd name="T40" fmla="*/ 183 w 210"/>
              <a:gd name="T41" fmla="*/ 195 h 251"/>
              <a:gd name="T42" fmla="*/ 174 w 210"/>
              <a:gd name="T43" fmla="*/ 204 h 251"/>
              <a:gd name="T44" fmla="*/ 165 w 210"/>
              <a:gd name="T45" fmla="*/ 207 h 251"/>
              <a:gd name="T46" fmla="*/ 147 w 210"/>
              <a:gd name="T47" fmla="*/ 209 h 251"/>
              <a:gd name="T48" fmla="*/ 124 w 210"/>
              <a:gd name="T49" fmla="*/ 210 h 251"/>
              <a:gd name="T50" fmla="*/ 106 w 210"/>
              <a:gd name="T51" fmla="*/ 218 h 251"/>
              <a:gd name="T52" fmla="*/ 85 w 210"/>
              <a:gd name="T53" fmla="*/ 237 h 251"/>
              <a:gd name="T54" fmla="*/ 65 w 210"/>
              <a:gd name="T55" fmla="*/ 250 h 251"/>
              <a:gd name="T56" fmla="*/ 48 w 210"/>
              <a:gd name="T57" fmla="*/ 251 h 251"/>
              <a:gd name="T58" fmla="*/ 34 w 210"/>
              <a:gd name="T59" fmla="*/ 251 h 251"/>
              <a:gd name="T60" fmla="*/ 20 w 210"/>
              <a:gd name="T61" fmla="*/ 245 h 251"/>
              <a:gd name="T62" fmla="*/ 8 w 210"/>
              <a:gd name="T63" fmla="*/ 234 h 251"/>
              <a:gd name="T64" fmla="*/ 1 w 210"/>
              <a:gd name="T65" fmla="*/ 220 h 251"/>
              <a:gd name="T66" fmla="*/ 1 w 210"/>
              <a:gd name="T67" fmla="*/ 206 h 251"/>
              <a:gd name="T68" fmla="*/ 4 w 210"/>
              <a:gd name="T69" fmla="*/ 193 h 251"/>
              <a:gd name="T70" fmla="*/ 14 w 210"/>
              <a:gd name="T71" fmla="*/ 178 h 251"/>
              <a:gd name="T72" fmla="*/ 30 w 210"/>
              <a:gd name="T73" fmla="*/ 160 h 251"/>
              <a:gd name="T74" fmla="*/ 42 w 210"/>
              <a:gd name="T75" fmla="*/ 146 h 251"/>
              <a:gd name="T76" fmla="*/ 47 w 210"/>
              <a:gd name="T77" fmla="*/ 134 h 251"/>
              <a:gd name="T78" fmla="*/ 36 w 210"/>
              <a:gd name="T79" fmla="*/ 119 h 251"/>
              <a:gd name="T80" fmla="*/ 21 w 210"/>
              <a:gd name="T81" fmla="*/ 107 h 251"/>
              <a:gd name="T82" fmla="*/ 16 w 210"/>
              <a:gd name="T83" fmla="*/ 95 h 251"/>
              <a:gd name="T84" fmla="*/ 16 w 210"/>
              <a:gd name="T85" fmla="*/ 84 h 251"/>
              <a:gd name="T86" fmla="*/ 20 w 210"/>
              <a:gd name="T87" fmla="*/ 76 h 251"/>
              <a:gd name="T88" fmla="*/ 30 w 210"/>
              <a:gd name="T89" fmla="*/ 74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0" h="251">
                <a:moveTo>
                  <a:pt x="34" y="74"/>
                </a:moveTo>
                <a:lnTo>
                  <a:pt x="45" y="72"/>
                </a:lnTo>
                <a:lnTo>
                  <a:pt x="59" y="67"/>
                </a:lnTo>
                <a:lnTo>
                  <a:pt x="73" y="61"/>
                </a:lnTo>
                <a:lnTo>
                  <a:pt x="84" y="54"/>
                </a:lnTo>
                <a:lnTo>
                  <a:pt x="78" y="47"/>
                </a:lnTo>
                <a:lnTo>
                  <a:pt x="75" y="41"/>
                </a:lnTo>
                <a:lnTo>
                  <a:pt x="73" y="37"/>
                </a:lnTo>
                <a:lnTo>
                  <a:pt x="72" y="32"/>
                </a:lnTo>
                <a:lnTo>
                  <a:pt x="74" y="26"/>
                </a:lnTo>
                <a:lnTo>
                  <a:pt x="78" y="22"/>
                </a:lnTo>
                <a:lnTo>
                  <a:pt x="84" y="16"/>
                </a:lnTo>
                <a:lnTo>
                  <a:pt x="91" y="11"/>
                </a:lnTo>
                <a:lnTo>
                  <a:pt x="100" y="7"/>
                </a:lnTo>
                <a:lnTo>
                  <a:pt x="107" y="4"/>
                </a:lnTo>
                <a:lnTo>
                  <a:pt x="115" y="1"/>
                </a:lnTo>
                <a:lnTo>
                  <a:pt x="122" y="0"/>
                </a:lnTo>
                <a:lnTo>
                  <a:pt x="138" y="0"/>
                </a:lnTo>
                <a:lnTo>
                  <a:pt x="153" y="0"/>
                </a:lnTo>
                <a:lnTo>
                  <a:pt x="159" y="0"/>
                </a:lnTo>
                <a:lnTo>
                  <a:pt x="166" y="2"/>
                </a:lnTo>
                <a:lnTo>
                  <a:pt x="172" y="5"/>
                </a:lnTo>
                <a:lnTo>
                  <a:pt x="178" y="7"/>
                </a:lnTo>
                <a:lnTo>
                  <a:pt x="183" y="10"/>
                </a:lnTo>
                <a:lnTo>
                  <a:pt x="187" y="14"/>
                </a:lnTo>
                <a:lnTo>
                  <a:pt x="192" y="19"/>
                </a:lnTo>
                <a:lnTo>
                  <a:pt x="195" y="23"/>
                </a:lnTo>
                <a:lnTo>
                  <a:pt x="201" y="34"/>
                </a:lnTo>
                <a:lnTo>
                  <a:pt x="206" y="46"/>
                </a:lnTo>
                <a:lnTo>
                  <a:pt x="209" y="58"/>
                </a:lnTo>
                <a:lnTo>
                  <a:pt x="210" y="69"/>
                </a:lnTo>
                <a:lnTo>
                  <a:pt x="195" y="81"/>
                </a:lnTo>
                <a:lnTo>
                  <a:pt x="179" y="93"/>
                </a:lnTo>
                <a:lnTo>
                  <a:pt x="179" y="107"/>
                </a:lnTo>
                <a:lnTo>
                  <a:pt x="179" y="127"/>
                </a:lnTo>
                <a:lnTo>
                  <a:pt x="179" y="144"/>
                </a:lnTo>
                <a:lnTo>
                  <a:pt x="179" y="151"/>
                </a:lnTo>
                <a:lnTo>
                  <a:pt x="181" y="164"/>
                </a:lnTo>
                <a:lnTo>
                  <a:pt x="183" y="177"/>
                </a:lnTo>
                <a:lnTo>
                  <a:pt x="184" y="183"/>
                </a:lnTo>
                <a:lnTo>
                  <a:pt x="184" y="190"/>
                </a:lnTo>
                <a:lnTo>
                  <a:pt x="183" y="195"/>
                </a:lnTo>
                <a:lnTo>
                  <a:pt x="179" y="201"/>
                </a:lnTo>
                <a:lnTo>
                  <a:pt x="174" y="204"/>
                </a:lnTo>
                <a:lnTo>
                  <a:pt x="170" y="206"/>
                </a:lnTo>
                <a:lnTo>
                  <a:pt x="165" y="207"/>
                </a:lnTo>
                <a:lnTo>
                  <a:pt x="159" y="208"/>
                </a:lnTo>
                <a:lnTo>
                  <a:pt x="147" y="209"/>
                </a:lnTo>
                <a:lnTo>
                  <a:pt x="133" y="209"/>
                </a:lnTo>
                <a:lnTo>
                  <a:pt x="124" y="210"/>
                </a:lnTo>
                <a:lnTo>
                  <a:pt x="115" y="213"/>
                </a:lnTo>
                <a:lnTo>
                  <a:pt x="106" y="218"/>
                </a:lnTo>
                <a:lnTo>
                  <a:pt x="99" y="224"/>
                </a:lnTo>
                <a:lnTo>
                  <a:pt x="85" y="237"/>
                </a:lnTo>
                <a:lnTo>
                  <a:pt x="72" y="248"/>
                </a:lnTo>
                <a:lnTo>
                  <a:pt x="65" y="250"/>
                </a:lnTo>
                <a:lnTo>
                  <a:pt x="57" y="251"/>
                </a:lnTo>
                <a:lnTo>
                  <a:pt x="48" y="251"/>
                </a:lnTo>
                <a:lnTo>
                  <a:pt x="42" y="251"/>
                </a:lnTo>
                <a:lnTo>
                  <a:pt x="34" y="251"/>
                </a:lnTo>
                <a:lnTo>
                  <a:pt x="28" y="248"/>
                </a:lnTo>
                <a:lnTo>
                  <a:pt x="20" y="245"/>
                </a:lnTo>
                <a:lnTo>
                  <a:pt x="14" y="239"/>
                </a:lnTo>
                <a:lnTo>
                  <a:pt x="8" y="234"/>
                </a:lnTo>
                <a:lnTo>
                  <a:pt x="4" y="227"/>
                </a:lnTo>
                <a:lnTo>
                  <a:pt x="1" y="220"/>
                </a:lnTo>
                <a:lnTo>
                  <a:pt x="0" y="213"/>
                </a:lnTo>
                <a:lnTo>
                  <a:pt x="1" y="206"/>
                </a:lnTo>
                <a:lnTo>
                  <a:pt x="2" y="198"/>
                </a:lnTo>
                <a:lnTo>
                  <a:pt x="4" y="193"/>
                </a:lnTo>
                <a:lnTo>
                  <a:pt x="6" y="187"/>
                </a:lnTo>
                <a:lnTo>
                  <a:pt x="14" y="178"/>
                </a:lnTo>
                <a:lnTo>
                  <a:pt x="22" y="169"/>
                </a:lnTo>
                <a:lnTo>
                  <a:pt x="30" y="160"/>
                </a:lnTo>
                <a:lnTo>
                  <a:pt x="38" y="152"/>
                </a:lnTo>
                <a:lnTo>
                  <a:pt x="42" y="146"/>
                </a:lnTo>
                <a:lnTo>
                  <a:pt x="45" y="141"/>
                </a:lnTo>
                <a:lnTo>
                  <a:pt x="47" y="134"/>
                </a:lnTo>
                <a:lnTo>
                  <a:pt x="49" y="128"/>
                </a:lnTo>
                <a:lnTo>
                  <a:pt x="36" y="119"/>
                </a:lnTo>
                <a:lnTo>
                  <a:pt x="25" y="112"/>
                </a:lnTo>
                <a:lnTo>
                  <a:pt x="21" y="107"/>
                </a:lnTo>
                <a:lnTo>
                  <a:pt x="18" y="102"/>
                </a:lnTo>
                <a:lnTo>
                  <a:pt x="16" y="95"/>
                </a:lnTo>
                <a:lnTo>
                  <a:pt x="15" y="89"/>
                </a:lnTo>
                <a:lnTo>
                  <a:pt x="16" y="84"/>
                </a:lnTo>
                <a:lnTo>
                  <a:pt x="18" y="78"/>
                </a:lnTo>
                <a:lnTo>
                  <a:pt x="20" y="76"/>
                </a:lnTo>
                <a:lnTo>
                  <a:pt x="23" y="74"/>
                </a:lnTo>
                <a:lnTo>
                  <a:pt x="30" y="74"/>
                </a:lnTo>
                <a:lnTo>
                  <a:pt x="34" y="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3" name="Freeform 77"/>
          <p:cNvSpPr>
            <a:spLocks/>
          </p:cNvSpPr>
          <p:nvPr/>
        </p:nvSpPr>
        <p:spPr bwMode="auto">
          <a:xfrm>
            <a:off x="8297974" y="3142218"/>
            <a:ext cx="417551" cy="612825"/>
          </a:xfrm>
          <a:custGeom>
            <a:avLst/>
            <a:gdLst>
              <a:gd name="T0" fmla="*/ 368 w 402"/>
              <a:gd name="T1" fmla="*/ 397 h 591"/>
              <a:gd name="T2" fmla="*/ 397 w 402"/>
              <a:gd name="T3" fmla="*/ 411 h 591"/>
              <a:gd name="T4" fmla="*/ 401 w 402"/>
              <a:gd name="T5" fmla="*/ 439 h 591"/>
              <a:gd name="T6" fmla="*/ 371 w 402"/>
              <a:gd name="T7" fmla="*/ 474 h 591"/>
              <a:gd name="T8" fmla="*/ 368 w 402"/>
              <a:gd name="T9" fmla="*/ 503 h 591"/>
              <a:gd name="T10" fmla="*/ 378 w 402"/>
              <a:gd name="T11" fmla="*/ 523 h 591"/>
              <a:gd name="T12" fmla="*/ 350 w 402"/>
              <a:gd name="T13" fmla="*/ 539 h 591"/>
              <a:gd name="T14" fmla="*/ 279 w 402"/>
              <a:gd name="T15" fmla="*/ 541 h 591"/>
              <a:gd name="T16" fmla="*/ 201 w 402"/>
              <a:gd name="T17" fmla="*/ 554 h 591"/>
              <a:gd name="T18" fmla="*/ 142 w 402"/>
              <a:gd name="T19" fmla="*/ 549 h 591"/>
              <a:gd name="T20" fmla="*/ 124 w 402"/>
              <a:gd name="T21" fmla="*/ 565 h 591"/>
              <a:gd name="T22" fmla="*/ 96 w 402"/>
              <a:gd name="T23" fmla="*/ 576 h 591"/>
              <a:gd name="T24" fmla="*/ 73 w 402"/>
              <a:gd name="T25" fmla="*/ 591 h 591"/>
              <a:gd name="T26" fmla="*/ 71 w 402"/>
              <a:gd name="T27" fmla="*/ 567 h 591"/>
              <a:gd name="T28" fmla="*/ 123 w 402"/>
              <a:gd name="T29" fmla="*/ 517 h 591"/>
              <a:gd name="T30" fmla="*/ 177 w 402"/>
              <a:gd name="T31" fmla="*/ 504 h 591"/>
              <a:gd name="T32" fmla="*/ 170 w 402"/>
              <a:gd name="T33" fmla="*/ 488 h 591"/>
              <a:gd name="T34" fmla="*/ 146 w 402"/>
              <a:gd name="T35" fmla="*/ 498 h 591"/>
              <a:gd name="T36" fmla="*/ 115 w 402"/>
              <a:gd name="T37" fmla="*/ 485 h 591"/>
              <a:gd name="T38" fmla="*/ 81 w 402"/>
              <a:gd name="T39" fmla="*/ 486 h 591"/>
              <a:gd name="T40" fmla="*/ 80 w 402"/>
              <a:gd name="T41" fmla="*/ 462 h 591"/>
              <a:gd name="T42" fmla="*/ 114 w 402"/>
              <a:gd name="T43" fmla="*/ 437 h 591"/>
              <a:gd name="T44" fmla="*/ 117 w 402"/>
              <a:gd name="T45" fmla="*/ 409 h 591"/>
              <a:gd name="T46" fmla="*/ 108 w 402"/>
              <a:gd name="T47" fmla="*/ 380 h 591"/>
              <a:gd name="T48" fmla="*/ 153 w 402"/>
              <a:gd name="T49" fmla="*/ 364 h 591"/>
              <a:gd name="T50" fmla="*/ 184 w 402"/>
              <a:gd name="T51" fmla="*/ 318 h 591"/>
              <a:gd name="T52" fmla="*/ 155 w 402"/>
              <a:gd name="T53" fmla="*/ 315 h 591"/>
              <a:gd name="T54" fmla="*/ 142 w 402"/>
              <a:gd name="T55" fmla="*/ 294 h 591"/>
              <a:gd name="T56" fmla="*/ 153 w 402"/>
              <a:gd name="T57" fmla="*/ 273 h 591"/>
              <a:gd name="T58" fmla="*/ 110 w 402"/>
              <a:gd name="T59" fmla="*/ 279 h 591"/>
              <a:gd name="T60" fmla="*/ 74 w 402"/>
              <a:gd name="T61" fmla="*/ 275 h 591"/>
              <a:gd name="T62" fmla="*/ 78 w 402"/>
              <a:gd name="T63" fmla="*/ 253 h 591"/>
              <a:gd name="T64" fmla="*/ 88 w 402"/>
              <a:gd name="T65" fmla="*/ 229 h 591"/>
              <a:gd name="T66" fmla="*/ 80 w 402"/>
              <a:gd name="T67" fmla="*/ 198 h 591"/>
              <a:gd name="T68" fmla="*/ 57 w 402"/>
              <a:gd name="T69" fmla="*/ 199 h 591"/>
              <a:gd name="T70" fmla="*/ 47 w 402"/>
              <a:gd name="T71" fmla="*/ 214 h 591"/>
              <a:gd name="T72" fmla="*/ 54 w 402"/>
              <a:gd name="T73" fmla="*/ 161 h 591"/>
              <a:gd name="T74" fmla="*/ 33 w 402"/>
              <a:gd name="T75" fmla="*/ 153 h 591"/>
              <a:gd name="T76" fmla="*/ 40 w 402"/>
              <a:gd name="T77" fmla="*/ 128 h 591"/>
              <a:gd name="T78" fmla="*/ 24 w 402"/>
              <a:gd name="T79" fmla="*/ 107 h 591"/>
              <a:gd name="T80" fmla="*/ 1 w 402"/>
              <a:gd name="T81" fmla="*/ 85 h 591"/>
              <a:gd name="T82" fmla="*/ 32 w 402"/>
              <a:gd name="T83" fmla="*/ 85 h 591"/>
              <a:gd name="T84" fmla="*/ 46 w 402"/>
              <a:gd name="T85" fmla="*/ 82 h 591"/>
              <a:gd name="T86" fmla="*/ 45 w 402"/>
              <a:gd name="T87" fmla="*/ 58 h 591"/>
              <a:gd name="T88" fmla="*/ 65 w 402"/>
              <a:gd name="T89" fmla="*/ 36 h 591"/>
              <a:gd name="T90" fmla="*/ 80 w 402"/>
              <a:gd name="T91" fmla="*/ 9 h 591"/>
              <a:gd name="T92" fmla="*/ 110 w 402"/>
              <a:gd name="T93" fmla="*/ 0 h 591"/>
              <a:gd name="T94" fmla="*/ 151 w 402"/>
              <a:gd name="T95" fmla="*/ 2 h 591"/>
              <a:gd name="T96" fmla="*/ 161 w 402"/>
              <a:gd name="T97" fmla="*/ 19 h 591"/>
              <a:gd name="T98" fmla="*/ 142 w 402"/>
              <a:gd name="T99" fmla="*/ 39 h 591"/>
              <a:gd name="T100" fmla="*/ 121 w 402"/>
              <a:gd name="T101" fmla="*/ 58 h 591"/>
              <a:gd name="T102" fmla="*/ 224 w 402"/>
              <a:gd name="T103" fmla="*/ 75 h 591"/>
              <a:gd name="T104" fmla="*/ 221 w 402"/>
              <a:gd name="T105" fmla="*/ 107 h 591"/>
              <a:gd name="T106" fmla="*/ 184 w 402"/>
              <a:gd name="T107" fmla="*/ 161 h 591"/>
              <a:gd name="T108" fmla="*/ 171 w 402"/>
              <a:gd name="T109" fmla="*/ 185 h 591"/>
              <a:gd name="T110" fmla="*/ 182 w 402"/>
              <a:gd name="T111" fmla="*/ 196 h 591"/>
              <a:gd name="T112" fmla="*/ 215 w 402"/>
              <a:gd name="T113" fmla="*/ 200 h 591"/>
              <a:gd name="T114" fmla="*/ 236 w 402"/>
              <a:gd name="T115" fmla="*/ 238 h 591"/>
              <a:gd name="T116" fmla="*/ 253 w 402"/>
              <a:gd name="T117" fmla="*/ 268 h 591"/>
              <a:gd name="T118" fmla="*/ 318 w 402"/>
              <a:gd name="T119" fmla="*/ 327 h 591"/>
              <a:gd name="T120" fmla="*/ 326 w 402"/>
              <a:gd name="T121" fmla="*/ 357 h 591"/>
              <a:gd name="T122" fmla="*/ 341 w 402"/>
              <a:gd name="T123" fmla="*/ 380 h 591"/>
              <a:gd name="T124" fmla="*/ 345 w 402"/>
              <a:gd name="T125" fmla="*/ 402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2" h="591">
                <a:moveTo>
                  <a:pt x="345" y="400"/>
                </a:moveTo>
                <a:lnTo>
                  <a:pt x="352" y="397"/>
                </a:lnTo>
                <a:lnTo>
                  <a:pt x="355" y="396"/>
                </a:lnTo>
                <a:lnTo>
                  <a:pt x="360" y="396"/>
                </a:lnTo>
                <a:lnTo>
                  <a:pt x="368" y="397"/>
                </a:lnTo>
                <a:lnTo>
                  <a:pt x="375" y="397"/>
                </a:lnTo>
                <a:lnTo>
                  <a:pt x="382" y="399"/>
                </a:lnTo>
                <a:lnTo>
                  <a:pt x="387" y="402"/>
                </a:lnTo>
                <a:lnTo>
                  <a:pt x="393" y="407"/>
                </a:lnTo>
                <a:lnTo>
                  <a:pt x="397" y="411"/>
                </a:lnTo>
                <a:lnTo>
                  <a:pt x="400" y="417"/>
                </a:lnTo>
                <a:lnTo>
                  <a:pt x="402" y="422"/>
                </a:lnTo>
                <a:lnTo>
                  <a:pt x="402" y="427"/>
                </a:lnTo>
                <a:lnTo>
                  <a:pt x="402" y="434"/>
                </a:lnTo>
                <a:lnTo>
                  <a:pt x="401" y="439"/>
                </a:lnTo>
                <a:lnTo>
                  <a:pt x="399" y="444"/>
                </a:lnTo>
                <a:lnTo>
                  <a:pt x="396" y="449"/>
                </a:lnTo>
                <a:lnTo>
                  <a:pt x="388" y="458"/>
                </a:lnTo>
                <a:lnTo>
                  <a:pt x="381" y="465"/>
                </a:lnTo>
                <a:lnTo>
                  <a:pt x="371" y="474"/>
                </a:lnTo>
                <a:lnTo>
                  <a:pt x="363" y="481"/>
                </a:lnTo>
                <a:lnTo>
                  <a:pt x="355" y="489"/>
                </a:lnTo>
                <a:lnTo>
                  <a:pt x="350" y="498"/>
                </a:lnTo>
                <a:lnTo>
                  <a:pt x="359" y="501"/>
                </a:lnTo>
                <a:lnTo>
                  <a:pt x="368" y="503"/>
                </a:lnTo>
                <a:lnTo>
                  <a:pt x="375" y="505"/>
                </a:lnTo>
                <a:lnTo>
                  <a:pt x="384" y="505"/>
                </a:lnTo>
                <a:lnTo>
                  <a:pt x="384" y="516"/>
                </a:lnTo>
                <a:lnTo>
                  <a:pt x="384" y="517"/>
                </a:lnTo>
                <a:lnTo>
                  <a:pt x="378" y="523"/>
                </a:lnTo>
                <a:lnTo>
                  <a:pt x="372" y="527"/>
                </a:lnTo>
                <a:lnTo>
                  <a:pt x="367" y="531"/>
                </a:lnTo>
                <a:lnTo>
                  <a:pt x="361" y="534"/>
                </a:lnTo>
                <a:lnTo>
                  <a:pt x="356" y="538"/>
                </a:lnTo>
                <a:lnTo>
                  <a:pt x="350" y="539"/>
                </a:lnTo>
                <a:lnTo>
                  <a:pt x="342" y="540"/>
                </a:lnTo>
                <a:lnTo>
                  <a:pt x="333" y="541"/>
                </a:lnTo>
                <a:lnTo>
                  <a:pt x="316" y="541"/>
                </a:lnTo>
                <a:lnTo>
                  <a:pt x="297" y="541"/>
                </a:lnTo>
                <a:lnTo>
                  <a:pt x="279" y="541"/>
                </a:lnTo>
                <a:lnTo>
                  <a:pt x="269" y="541"/>
                </a:lnTo>
                <a:lnTo>
                  <a:pt x="250" y="543"/>
                </a:lnTo>
                <a:lnTo>
                  <a:pt x="225" y="549"/>
                </a:lnTo>
                <a:lnTo>
                  <a:pt x="214" y="551"/>
                </a:lnTo>
                <a:lnTo>
                  <a:pt x="201" y="554"/>
                </a:lnTo>
                <a:lnTo>
                  <a:pt x="190" y="555"/>
                </a:lnTo>
                <a:lnTo>
                  <a:pt x="180" y="556"/>
                </a:lnTo>
                <a:lnTo>
                  <a:pt x="165" y="552"/>
                </a:lnTo>
                <a:lnTo>
                  <a:pt x="150" y="549"/>
                </a:lnTo>
                <a:lnTo>
                  <a:pt x="142" y="549"/>
                </a:lnTo>
                <a:lnTo>
                  <a:pt x="137" y="551"/>
                </a:lnTo>
                <a:lnTo>
                  <a:pt x="133" y="553"/>
                </a:lnTo>
                <a:lnTo>
                  <a:pt x="129" y="556"/>
                </a:lnTo>
                <a:lnTo>
                  <a:pt x="126" y="560"/>
                </a:lnTo>
                <a:lnTo>
                  <a:pt x="124" y="565"/>
                </a:lnTo>
                <a:lnTo>
                  <a:pt x="123" y="570"/>
                </a:lnTo>
                <a:lnTo>
                  <a:pt x="123" y="576"/>
                </a:lnTo>
                <a:lnTo>
                  <a:pt x="102" y="576"/>
                </a:lnTo>
                <a:lnTo>
                  <a:pt x="99" y="576"/>
                </a:lnTo>
                <a:lnTo>
                  <a:pt x="96" y="576"/>
                </a:lnTo>
                <a:lnTo>
                  <a:pt x="92" y="577"/>
                </a:lnTo>
                <a:lnTo>
                  <a:pt x="88" y="579"/>
                </a:lnTo>
                <a:lnTo>
                  <a:pt x="85" y="580"/>
                </a:lnTo>
                <a:lnTo>
                  <a:pt x="79" y="585"/>
                </a:lnTo>
                <a:lnTo>
                  <a:pt x="73" y="591"/>
                </a:lnTo>
                <a:lnTo>
                  <a:pt x="62" y="591"/>
                </a:lnTo>
                <a:lnTo>
                  <a:pt x="61" y="591"/>
                </a:lnTo>
                <a:lnTo>
                  <a:pt x="61" y="581"/>
                </a:lnTo>
                <a:lnTo>
                  <a:pt x="61" y="580"/>
                </a:lnTo>
                <a:lnTo>
                  <a:pt x="71" y="567"/>
                </a:lnTo>
                <a:lnTo>
                  <a:pt x="90" y="545"/>
                </a:lnTo>
                <a:lnTo>
                  <a:pt x="101" y="534"/>
                </a:lnTo>
                <a:lnTo>
                  <a:pt x="110" y="526"/>
                </a:lnTo>
                <a:lnTo>
                  <a:pt x="117" y="519"/>
                </a:lnTo>
                <a:lnTo>
                  <a:pt x="123" y="517"/>
                </a:lnTo>
                <a:lnTo>
                  <a:pt x="141" y="514"/>
                </a:lnTo>
                <a:lnTo>
                  <a:pt x="160" y="512"/>
                </a:lnTo>
                <a:lnTo>
                  <a:pt x="168" y="510"/>
                </a:lnTo>
                <a:lnTo>
                  <a:pt x="175" y="506"/>
                </a:lnTo>
                <a:lnTo>
                  <a:pt x="177" y="504"/>
                </a:lnTo>
                <a:lnTo>
                  <a:pt x="179" y="501"/>
                </a:lnTo>
                <a:lnTo>
                  <a:pt x="180" y="498"/>
                </a:lnTo>
                <a:lnTo>
                  <a:pt x="180" y="494"/>
                </a:lnTo>
                <a:lnTo>
                  <a:pt x="177" y="483"/>
                </a:lnTo>
                <a:lnTo>
                  <a:pt x="170" y="488"/>
                </a:lnTo>
                <a:lnTo>
                  <a:pt x="163" y="493"/>
                </a:lnTo>
                <a:lnTo>
                  <a:pt x="158" y="494"/>
                </a:lnTo>
                <a:lnTo>
                  <a:pt x="154" y="497"/>
                </a:lnTo>
                <a:lnTo>
                  <a:pt x="150" y="498"/>
                </a:lnTo>
                <a:lnTo>
                  <a:pt x="146" y="498"/>
                </a:lnTo>
                <a:lnTo>
                  <a:pt x="138" y="497"/>
                </a:lnTo>
                <a:lnTo>
                  <a:pt x="130" y="494"/>
                </a:lnTo>
                <a:lnTo>
                  <a:pt x="125" y="491"/>
                </a:lnTo>
                <a:lnTo>
                  <a:pt x="120" y="488"/>
                </a:lnTo>
                <a:lnTo>
                  <a:pt x="115" y="485"/>
                </a:lnTo>
                <a:lnTo>
                  <a:pt x="110" y="481"/>
                </a:lnTo>
                <a:lnTo>
                  <a:pt x="105" y="479"/>
                </a:lnTo>
                <a:lnTo>
                  <a:pt x="99" y="478"/>
                </a:lnTo>
                <a:lnTo>
                  <a:pt x="88" y="483"/>
                </a:lnTo>
                <a:lnTo>
                  <a:pt x="81" y="486"/>
                </a:lnTo>
                <a:lnTo>
                  <a:pt x="73" y="478"/>
                </a:lnTo>
                <a:lnTo>
                  <a:pt x="73" y="474"/>
                </a:lnTo>
                <a:lnTo>
                  <a:pt x="74" y="470"/>
                </a:lnTo>
                <a:lnTo>
                  <a:pt x="76" y="465"/>
                </a:lnTo>
                <a:lnTo>
                  <a:pt x="80" y="462"/>
                </a:lnTo>
                <a:lnTo>
                  <a:pt x="87" y="457"/>
                </a:lnTo>
                <a:lnTo>
                  <a:pt x="96" y="451"/>
                </a:lnTo>
                <a:lnTo>
                  <a:pt x="105" y="446"/>
                </a:lnTo>
                <a:lnTo>
                  <a:pt x="112" y="440"/>
                </a:lnTo>
                <a:lnTo>
                  <a:pt x="114" y="437"/>
                </a:lnTo>
                <a:lnTo>
                  <a:pt x="116" y="433"/>
                </a:lnTo>
                <a:lnTo>
                  <a:pt x="119" y="428"/>
                </a:lnTo>
                <a:lnTo>
                  <a:pt x="119" y="424"/>
                </a:lnTo>
                <a:lnTo>
                  <a:pt x="119" y="415"/>
                </a:lnTo>
                <a:lnTo>
                  <a:pt x="117" y="409"/>
                </a:lnTo>
                <a:lnTo>
                  <a:pt x="115" y="402"/>
                </a:lnTo>
                <a:lnTo>
                  <a:pt x="113" y="397"/>
                </a:lnTo>
                <a:lnTo>
                  <a:pt x="111" y="392"/>
                </a:lnTo>
                <a:lnTo>
                  <a:pt x="109" y="386"/>
                </a:lnTo>
                <a:lnTo>
                  <a:pt x="108" y="380"/>
                </a:lnTo>
                <a:lnTo>
                  <a:pt x="108" y="373"/>
                </a:lnTo>
                <a:lnTo>
                  <a:pt x="119" y="372"/>
                </a:lnTo>
                <a:lnTo>
                  <a:pt x="130" y="371"/>
                </a:lnTo>
                <a:lnTo>
                  <a:pt x="142" y="368"/>
                </a:lnTo>
                <a:lnTo>
                  <a:pt x="153" y="364"/>
                </a:lnTo>
                <a:lnTo>
                  <a:pt x="163" y="359"/>
                </a:lnTo>
                <a:lnTo>
                  <a:pt x="171" y="354"/>
                </a:lnTo>
                <a:lnTo>
                  <a:pt x="179" y="348"/>
                </a:lnTo>
                <a:lnTo>
                  <a:pt x="184" y="342"/>
                </a:lnTo>
                <a:lnTo>
                  <a:pt x="184" y="318"/>
                </a:lnTo>
                <a:lnTo>
                  <a:pt x="184" y="315"/>
                </a:lnTo>
                <a:lnTo>
                  <a:pt x="177" y="316"/>
                </a:lnTo>
                <a:lnTo>
                  <a:pt x="169" y="317"/>
                </a:lnTo>
                <a:lnTo>
                  <a:pt x="162" y="316"/>
                </a:lnTo>
                <a:lnTo>
                  <a:pt x="155" y="315"/>
                </a:lnTo>
                <a:lnTo>
                  <a:pt x="150" y="313"/>
                </a:lnTo>
                <a:lnTo>
                  <a:pt x="146" y="309"/>
                </a:lnTo>
                <a:lnTo>
                  <a:pt x="143" y="305"/>
                </a:lnTo>
                <a:lnTo>
                  <a:pt x="142" y="300"/>
                </a:lnTo>
                <a:lnTo>
                  <a:pt x="142" y="294"/>
                </a:lnTo>
                <a:lnTo>
                  <a:pt x="143" y="290"/>
                </a:lnTo>
                <a:lnTo>
                  <a:pt x="144" y="287"/>
                </a:lnTo>
                <a:lnTo>
                  <a:pt x="147" y="283"/>
                </a:lnTo>
                <a:lnTo>
                  <a:pt x="150" y="278"/>
                </a:lnTo>
                <a:lnTo>
                  <a:pt x="153" y="273"/>
                </a:lnTo>
                <a:lnTo>
                  <a:pt x="147" y="273"/>
                </a:lnTo>
                <a:lnTo>
                  <a:pt x="138" y="273"/>
                </a:lnTo>
                <a:lnTo>
                  <a:pt x="127" y="274"/>
                </a:lnTo>
                <a:lnTo>
                  <a:pt x="119" y="276"/>
                </a:lnTo>
                <a:lnTo>
                  <a:pt x="110" y="279"/>
                </a:lnTo>
                <a:lnTo>
                  <a:pt x="99" y="280"/>
                </a:lnTo>
                <a:lnTo>
                  <a:pt x="89" y="280"/>
                </a:lnTo>
                <a:lnTo>
                  <a:pt x="81" y="279"/>
                </a:lnTo>
                <a:lnTo>
                  <a:pt x="78" y="277"/>
                </a:lnTo>
                <a:lnTo>
                  <a:pt x="74" y="275"/>
                </a:lnTo>
                <a:lnTo>
                  <a:pt x="73" y="273"/>
                </a:lnTo>
                <a:lnTo>
                  <a:pt x="73" y="268"/>
                </a:lnTo>
                <a:lnTo>
                  <a:pt x="73" y="263"/>
                </a:lnTo>
                <a:lnTo>
                  <a:pt x="75" y="257"/>
                </a:lnTo>
                <a:lnTo>
                  <a:pt x="78" y="253"/>
                </a:lnTo>
                <a:lnTo>
                  <a:pt x="81" y="249"/>
                </a:lnTo>
                <a:lnTo>
                  <a:pt x="83" y="245"/>
                </a:lnTo>
                <a:lnTo>
                  <a:pt x="86" y="240"/>
                </a:lnTo>
                <a:lnTo>
                  <a:pt x="87" y="235"/>
                </a:lnTo>
                <a:lnTo>
                  <a:pt x="88" y="229"/>
                </a:lnTo>
                <a:lnTo>
                  <a:pt x="87" y="221"/>
                </a:lnTo>
                <a:lnTo>
                  <a:pt x="86" y="214"/>
                </a:lnTo>
                <a:lnTo>
                  <a:pt x="86" y="208"/>
                </a:lnTo>
                <a:lnTo>
                  <a:pt x="88" y="198"/>
                </a:lnTo>
                <a:lnTo>
                  <a:pt x="80" y="198"/>
                </a:lnTo>
                <a:lnTo>
                  <a:pt x="72" y="196"/>
                </a:lnTo>
                <a:lnTo>
                  <a:pt x="66" y="194"/>
                </a:lnTo>
                <a:lnTo>
                  <a:pt x="61" y="190"/>
                </a:lnTo>
                <a:lnTo>
                  <a:pt x="59" y="195"/>
                </a:lnTo>
                <a:lnTo>
                  <a:pt x="57" y="199"/>
                </a:lnTo>
                <a:lnTo>
                  <a:pt x="57" y="202"/>
                </a:lnTo>
                <a:lnTo>
                  <a:pt x="57" y="206"/>
                </a:lnTo>
                <a:lnTo>
                  <a:pt x="58" y="210"/>
                </a:lnTo>
                <a:lnTo>
                  <a:pt x="61" y="214"/>
                </a:lnTo>
                <a:lnTo>
                  <a:pt x="47" y="214"/>
                </a:lnTo>
                <a:lnTo>
                  <a:pt x="46" y="214"/>
                </a:lnTo>
                <a:lnTo>
                  <a:pt x="46" y="200"/>
                </a:lnTo>
                <a:lnTo>
                  <a:pt x="46" y="187"/>
                </a:lnTo>
                <a:lnTo>
                  <a:pt x="54" y="175"/>
                </a:lnTo>
                <a:lnTo>
                  <a:pt x="54" y="161"/>
                </a:lnTo>
                <a:lnTo>
                  <a:pt x="54" y="160"/>
                </a:lnTo>
                <a:lnTo>
                  <a:pt x="46" y="159"/>
                </a:lnTo>
                <a:lnTo>
                  <a:pt x="39" y="157"/>
                </a:lnTo>
                <a:lnTo>
                  <a:pt x="35" y="155"/>
                </a:lnTo>
                <a:lnTo>
                  <a:pt x="33" y="153"/>
                </a:lnTo>
                <a:lnTo>
                  <a:pt x="31" y="150"/>
                </a:lnTo>
                <a:lnTo>
                  <a:pt x="30" y="148"/>
                </a:lnTo>
                <a:lnTo>
                  <a:pt x="32" y="141"/>
                </a:lnTo>
                <a:lnTo>
                  <a:pt x="36" y="133"/>
                </a:lnTo>
                <a:lnTo>
                  <a:pt x="40" y="128"/>
                </a:lnTo>
                <a:lnTo>
                  <a:pt x="42" y="124"/>
                </a:lnTo>
                <a:lnTo>
                  <a:pt x="42" y="115"/>
                </a:lnTo>
                <a:lnTo>
                  <a:pt x="42" y="113"/>
                </a:lnTo>
                <a:lnTo>
                  <a:pt x="32" y="110"/>
                </a:lnTo>
                <a:lnTo>
                  <a:pt x="24" y="107"/>
                </a:lnTo>
                <a:lnTo>
                  <a:pt x="17" y="105"/>
                </a:lnTo>
                <a:lnTo>
                  <a:pt x="11" y="102"/>
                </a:lnTo>
                <a:lnTo>
                  <a:pt x="6" y="97"/>
                </a:lnTo>
                <a:lnTo>
                  <a:pt x="3" y="92"/>
                </a:lnTo>
                <a:lnTo>
                  <a:pt x="1" y="85"/>
                </a:lnTo>
                <a:lnTo>
                  <a:pt x="0" y="78"/>
                </a:lnTo>
                <a:lnTo>
                  <a:pt x="27" y="78"/>
                </a:lnTo>
                <a:lnTo>
                  <a:pt x="30" y="78"/>
                </a:lnTo>
                <a:lnTo>
                  <a:pt x="31" y="82"/>
                </a:lnTo>
                <a:lnTo>
                  <a:pt x="32" y="85"/>
                </a:lnTo>
                <a:lnTo>
                  <a:pt x="33" y="88"/>
                </a:lnTo>
                <a:lnTo>
                  <a:pt x="34" y="90"/>
                </a:lnTo>
                <a:lnTo>
                  <a:pt x="39" y="93"/>
                </a:lnTo>
                <a:lnTo>
                  <a:pt x="42" y="93"/>
                </a:lnTo>
                <a:lnTo>
                  <a:pt x="46" y="82"/>
                </a:lnTo>
                <a:lnTo>
                  <a:pt x="39" y="75"/>
                </a:lnTo>
                <a:lnTo>
                  <a:pt x="39" y="69"/>
                </a:lnTo>
                <a:lnTo>
                  <a:pt x="40" y="65"/>
                </a:lnTo>
                <a:lnTo>
                  <a:pt x="42" y="62"/>
                </a:lnTo>
                <a:lnTo>
                  <a:pt x="45" y="58"/>
                </a:lnTo>
                <a:lnTo>
                  <a:pt x="48" y="56"/>
                </a:lnTo>
                <a:lnTo>
                  <a:pt x="53" y="55"/>
                </a:lnTo>
                <a:lnTo>
                  <a:pt x="57" y="55"/>
                </a:lnTo>
                <a:lnTo>
                  <a:pt x="61" y="55"/>
                </a:lnTo>
                <a:lnTo>
                  <a:pt x="65" y="36"/>
                </a:lnTo>
                <a:lnTo>
                  <a:pt x="69" y="24"/>
                </a:lnTo>
                <a:lnTo>
                  <a:pt x="70" y="21"/>
                </a:lnTo>
                <a:lnTo>
                  <a:pt x="72" y="16"/>
                </a:lnTo>
                <a:lnTo>
                  <a:pt x="75" y="13"/>
                </a:lnTo>
                <a:lnTo>
                  <a:pt x="80" y="9"/>
                </a:lnTo>
                <a:lnTo>
                  <a:pt x="84" y="5"/>
                </a:lnTo>
                <a:lnTo>
                  <a:pt x="88" y="3"/>
                </a:lnTo>
                <a:lnTo>
                  <a:pt x="93" y="1"/>
                </a:lnTo>
                <a:lnTo>
                  <a:pt x="96" y="0"/>
                </a:lnTo>
                <a:lnTo>
                  <a:pt x="110" y="0"/>
                </a:lnTo>
                <a:lnTo>
                  <a:pt x="124" y="0"/>
                </a:lnTo>
                <a:lnTo>
                  <a:pt x="136" y="0"/>
                </a:lnTo>
                <a:lnTo>
                  <a:pt x="146" y="0"/>
                </a:lnTo>
                <a:lnTo>
                  <a:pt x="149" y="1"/>
                </a:lnTo>
                <a:lnTo>
                  <a:pt x="151" y="2"/>
                </a:lnTo>
                <a:lnTo>
                  <a:pt x="154" y="4"/>
                </a:lnTo>
                <a:lnTo>
                  <a:pt x="156" y="6"/>
                </a:lnTo>
                <a:lnTo>
                  <a:pt x="160" y="12"/>
                </a:lnTo>
                <a:lnTo>
                  <a:pt x="161" y="16"/>
                </a:lnTo>
                <a:lnTo>
                  <a:pt x="161" y="19"/>
                </a:lnTo>
                <a:lnTo>
                  <a:pt x="160" y="24"/>
                </a:lnTo>
                <a:lnTo>
                  <a:pt x="157" y="27"/>
                </a:lnTo>
                <a:lnTo>
                  <a:pt x="155" y="29"/>
                </a:lnTo>
                <a:lnTo>
                  <a:pt x="150" y="35"/>
                </a:lnTo>
                <a:lnTo>
                  <a:pt x="142" y="39"/>
                </a:lnTo>
                <a:lnTo>
                  <a:pt x="136" y="43"/>
                </a:lnTo>
                <a:lnTo>
                  <a:pt x="128" y="49"/>
                </a:lnTo>
                <a:lnTo>
                  <a:pt x="125" y="52"/>
                </a:lnTo>
                <a:lnTo>
                  <a:pt x="123" y="55"/>
                </a:lnTo>
                <a:lnTo>
                  <a:pt x="121" y="58"/>
                </a:lnTo>
                <a:lnTo>
                  <a:pt x="119" y="63"/>
                </a:lnTo>
                <a:lnTo>
                  <a:pt x="126" y="75"/>
                </a:lnTo>
                <a:lnTo>
                  <a:pt x="184" y="75"/>
                </a:lnTo>
                <a:lnTo>
                  <a:pt x="214" y="75"/>
                </a:lnTo>
                <a:lnTo>
                  <a:pt x="224" y="75"/>
                </a:lnTo>
                <a:lnTo>
                  <a:pt x="226" y="75"/>
                </a:lnTo>
                <a:lnTo>
                  <a:pt x="226" y="83"/>
                </a:lnTo>
                <a:lnTo>
                  <a:pt x="225" y="92"/>
                </a:lnTo>
                <a:lnTo>
                  <a:pt x="223" y="100"/>
                </a:lnTo>
                <a:lnTo>
                  <a:pt x="221" y="107"/>
                </a:lnTo>
                <a:lnTo>
                  <a:pt x="214" y="120"/>
                </a:lnTo>
                <a:lnTo>
                  <a:pt x="205" y="132"/>
                </a:lnTo>
                <a:lnTo>
                  <a:pt x="196" y="144"/>
                </a:lnTo>
                <a:lnTo>
                  <a:pt x="188" y="155"/>
                </a:lnTo>
                <a:lnTo>
                  <a:pt x="184" y="161"/>
                </a:lnTo>
                <a:lnTo>
                  <a:pt x="182" y="167"/>
                </a:lnTo>
                <a:lnTo>
                  <a:pt x="181" y="173"/>
                </a:lnTo>
                <a:lnTo>
                  <a:pt x="180" y="179"/>
                </a:lnTo>
                <a:lnTo>
                  <a:pt x="175" y="182"/>
                </a:lnTo>
                <a:lnTo>
                  <a:pt x="171" y="185"/>
                </a:lnTo>
                <a:lnTo>
                  <a:pt x="168" y="189"/>
                </a:lnTo>
                <a:lnTo>
                  <a:pt x="165" y="195"/>
                </a:lnTo>
                <a:lnTo>
                  <a:pt x="171" y="196"/>
                </a:lnTo>
                <a:lnTo>
                  <a:pt x="177" y="196"/>
                </a:lnTo>
                <a:lnTo>
                  <a:pt x="182" y="196"/>
                </a:lnTo>
                <a:lnTo>
                  <a:pt x="187" y="195"/>
                </a:lnTo>
                <a:lnTo>
                  <a:pt x="195" y="194"/>
                </a:lnTo>
                <a:lnTo>
                  <a:pt x="203" y="195"/>
                </a:lnTo>
                <a:lnTo>
                  <a:pt x="209" y="197"/>
                </a:lnTo>
                <a:lnTo>
                  <a:pt x="215" y="200"/>
                </a:lnTo>
                <a:lnTo>
                  <a:pt x="219" y="203"/>
                </a:lnTo>
                <a:lnTo>
                  <a:pt x="222" y="208"/>
                </a:lnTo>
                <a:lnTo>
                  <a:pt x="229" y="217"/>
                </a:lnTo>
                <a:lnTo>
                  <a:pt x="233" y="227"/>
                </a:lnTo>
                <a:lnTo>
                  <a:pt x="236" y="238"/>
                </a:lnTo>
                <a:lnTo>
                  <a:pt x="241" y="249"/>
                </a:lnTo>
                <a:lnTo>
                  <a:pt x="243" y="254"/>
                </a:lnTo>
                <a:lnTo>
                  <a:pt x="246" y="259"/>
                </a:lnTo>
                <a:lnTo>
                  <a:pt x="249" y="264"/>
                </a:lnTo>
                <a:lnTo>
                  <a:pt x="253" y="268"/>
                </a:lnTo>
                <a:lnTo>
                  <a:pt x="275" y="287"/>
                </a:lnTo>
                <a:lnTo>
                  <a:pt x="298" y="303"/>
                </a:lnTo>
                <a:lnTo>
                  <a:pt x="307" y="312"/>
                </a:lnTo>
                <a:lnTo>
                  <a:pt x="315" y="321"/>
                </a:lnTo>
                <a:lnTo>
                  <a:pt x="318" y="327"/>
                </a:lnTo>
                <a:lnTo>
                  <a:pt x="320" y="333"/>
                </a:lnTo>
                <a:lnTo>
                  <a:pt x="322" y="340"/>
                </a:lnTo>
                <a:lnTo>
                  <a:pt x="323" y="346"/>
                </a:lnTo>
                <a:lnTo>
                  <a:pt x="323" y="352"/>
                </a:lnTo>
                <a:lnTo>
                  <a:pt x="326" y="357"/>
                </a:lnTo>
                <a:lnTo>
                  <a:pt x="328" y="361"/>
                </a:lnTo>
                <a:lnTo>
                  <a:pt x="332" y="366"/>
                </a:lnTo>
                <a:lnTo>
                  <a:pt x="336" y="370"/>
                </a:lnTo>
                <a:lnTo>
                  <a:pt x="339" y="374"/>
                </a:lnTo>
                <a:lnTo>
                  <a:pt x="341" y="380"/>
                </a:lnTo>
                <a:lnTo>
                  <a:pt x="342" y="385"/>
                </a:lnTo>
                <a:lnTo>
                  <a:pt x="333" y="397"/>
                </a:lnTo>
                <a:lnTo>
                  <a:pt x="333" y="407"/>
                </a:lnTo>
                <a:lnTo>
                  <a:pt x="333" y="408"/>
                </a:lnTo>
                <a:lnTo>
                  <a:pt x="345" y="402"/>
                </a:lnTo>
                <a:lnTo>
                  <a:pt x="353" y="397"/>
                </a:lnTo>
                <a:lnTo>
                  <a:pt x="345" y="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4" name="Freeform 78"/>
          <p:cNvSpPr>
            <a:spLocks/>
          </p:cNvSpPr>
          <p:nvPr/>
        </p:nvSpPr>
        <p:spPr bwMode="auto">
          <a:xfrm>
            <a:off x="9243176" y="4494585"/>
            <a:ext cx="143338" cy="76863"/>
          </a:xfrm>
          <a:custGeom>
            <a:avLst/>
            <a:gdLst>
              <a:gd name="T0" fmla="*/ 0 w 136"/>
              <a:gd name="T1" fmla="*/ 7 h 73"/>
              <a:gd name="T2" fmla="*/ 0 w 136"/>
              <a:gd name="T3" fmla="*/ 17 h 73"/>
              <a:gd name="T4" fmla="*/ 0 w 136"/>
              <a:gd name="T5" fmla="*/ 18 h 73"/>
              <a:gd name="T6" fmla="*/ 3 w 136"/>
              <a:gd name="T7" fmla="*/ 20 h 73"/>
              <a:gd name="T8" fmla="*/ 6 w 136"/>
              <a:gd name="T9" fmla="*/ 22 h 73"/>
              <a:gd name="T10" fmla="*/ 10 w 136"/>
              <a:gd name="T11" fmla="*/ 23 h 73"/>
              <a:gd name="T12" fmla="*/ 14 w 136"/>
              <a:gd name="T13" fmla="*/ 24 h 73"/>
              <a:gd name="T14" fmla="*/ 20 w 136"/>
              <a:gd name="T15" fmla="*/ 25 h 73"/>
              <a:gd name="T16" fmla="*/ 27 w 136"/>
              <a:gd name="T17" fmla="*/ 25 h 73"/>
              <a:gd name="T18" fmla="*/ 37 w 136"/>
              <a:gd name="T19" fmla="*/ 29 h 73"/>
              <a:gd name="T20" fmla="*/ 46 w 136"/>
              <a:gd name="T21" fmla="*/ 34 h 73"/>
              <a:gd name="T22" fmla="*/ 55 w 136"/>
              <a:gd name="T23" fmla="*/ 41 h 73"/>
              <a:gd name="T24" fmla="*/ 65 w 136"/>
              <a:gd name="T25" fmla="*/ 47 h 73"/>
              <a:gd name="T26" fmla="*/ 73 w 136"/>
              <a:gd name="T27" fmla="*/ 54 h 73"/>
              <a:gd name="T28" fmla="*/ 83 w 136"/>
              <a:gd name="T29" fmla="*/ 59 h 73"/>
              <a:gd name="T30" fmla="*/ 94 w 136"/>
              <a:gd name="T31" fmla="*/ 63 h 73"/>
              <a:gd name="T32" fmla="*/ 105 w 136"/>
              <a:gd name="T33" fmla="*/ 66 h 73"/>
              <a:gd name="T34" fmla="*/ 105 w 136"/>
              <a:gd name="T35" fmla="*/ 69 h 73"/>
              <a:gd name="T36" fmla="*/ 106 w 136"/>
              <a:gd name="T37" fmla="*/ 70 h 73"/>
              <a:gd name="T38" fmla="*/ 107 w 136"/>
              <a:gd name="T39" fmla="*/ 72 h 73"/>
              <a:gd name="T40" fmla="*/ 109 w 136"/>
              <a:gd name="T41" fmla="*/ 72 h 73"/>
              <a:gd name="T42" fmla="*/ 113 w 136"/>
              <a:gd name="T43" fmla="*/ 73 h 73"/>
              <a:gd name="T44" fmla="*/ 117 w 136"/>
              <a:gd name="T45" fmla="*/ 73 h 73"/>
              <a:gd name="T46" fmla="*/ 119 w 136"/>
              <a:gd name="T47" fmla="*/ 73 h 73"/>
              <a:gd name="T48" fmla="*/ 122 w 136"/>
              <a:gd name="T49" fmla="*/ 72 h 73"/>
              <a:gd name="T50" fmla="*/ 123 w 136"/>
              <a:gd name="T51" fmla="*/ 71 h 73"/>
              <a:gd name="T52" fmla="*/ 125 w 136"/>
              <a:gd name="T53" fmla="*/ 69 h 73"/>
              <a:gd name="T54" fmla="*/ 127 w 136"/>
              <a:gd name="T55" fmla="*/ 66 h 73"/>
              <a:gd name="T56" fmla="*/ 128 w 136"/>
              <a:gd name="T57" fmla="*/ 62 h 73"/>
              <a:gd name="T58" fmla="*/ 124 w 136"/>
              <a:gd name="T59" fmla="*/ 49 h 73"/>
              <a:gd name="T60" fmla="*/ 120 w 136"/>
              <a:gd name="T61" fmla="*/ 36 h 73"/>
              <a:gd name="T62" fmla="*/ 124 w 136"/>
              <a:gd name="T63" fmla="*/ 24 h 73"/>
              <a:gd name="T64" fmla="*/ 128 w 136"/>
              <a:gd name="T65" fmla="*/ 18 h 73"/>
              <a:gd name="T66" fmla="*/ 135 w 136"/>
              <a:gd name="T67" fmla="*/ 2 h 73"/>
              <a:gd name="T68" fmla="*/ 136 w 136"/>
              <a:gd name="T69" fmla="*/ 0 h 73"/>
              <a:gd name="T70" fmla="*/ 126 w 136"/>
              <a:gd name="T71" fmla="*/ 0 h 73"/>
              <a:gd name="T72" fmla="*/ 118 w 136"/>
              <a:gd name="T73" fmla="*/ 0 h 73"/>
              <a:gd name="T74" fmla="*/ 110 w 136"/>
              <a:gd name="T75" fmla="*/ 2 h 73"/>
              <a:gd name="T76" fmla="*/ 104 w 136"/>
              <a:gd name="T77" fmla="*/ 4 h 73"/>
              <a:gd name="T78" fmla="*/ 97 w 136"/>
              <a:gd name="T79" fmla="*/ 6 h 73"/>
              <a:gd name="T80" fmla="*/ 91 w 136"/>
              <a:gd name="T81" fmla="*/ 8 h 73"/>
              <a:gd name="T82" fmla="*/ 84 w 136"/>
              <a:gd name="T83" fmla="*/ 10 h 73"/>
              <a:gd name="T84" fmla="*/ 78 w 136"/>
              <a:gd name="T85" fmla="*/ 10 h 73"/>
              <a:gd name="T86" fmla="*/ 69 w 136"/>
              <a:gd name="T87" fmla="*/ 9 h 73"/>
              <a:gd name="T88" fmla="*/ 62 w 136"/>
              <a:gd name="T89" fmla="*/ 7 h 73"/>
              <a:gd name="T90" fmla="*/ 53 w 136"/>
              <a:gd name="T91" fmla="*/ 5 h 73"/>
              <a:gd name="T92" fmla="*/ 44 w 136"/>
              <a:gd name="T93" fmla="*/ 2 h 73"/>
              <a:gd name="T94" fmla="*/ 36 w 136"/>
              <a:gd name="T95" fmla="*/ 0 h 73"/>
              <a:gd name="T96" fmla="*/ 25 w 136"/>
              <a:gd name="T97" fmla="*/ 0 h 73"/>
              <a:gd name="T98" fmla="*/ 19 w 136"/>
              <a:gd name="T99" fmla="*/ 1 h 73"/>
              <a:gd name="T100" fmla="*/ 14 w 136"/>
              <a:gd name="T101" fmla="*/ 2 h 73"/>
              <a:gd name="T102" fmla="*/ 8 w 136"/>
              <a:gd name="T103" fmla="*/ 4 h 73"/>
              <a:gd name="T104" fmla="*/ 0 w 136"/>
              <a:gd name="T105" fmla="*/ 7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6" h="73">
                <a:moveTo>
                  <a:pt x="0" y="7"/>
                </a:moveTo>
                <a:lnTo>
                  <a:pt x="0" y="17"/>
                </a:lnTo>
                <a:lnTo>
                  <a:pt x="0" y="18"/>
                </a:lnTo>
                <a:lnTo>
                  <a:pt x="3" y="20"/>
                </a:lnTo>
                <a:lnTo>
                  <a:pt x="6" y="22"/>
                </a:lnTo>
                <a:lnTo>
                  <a:pt x="10" y="23"/>
                </a:lnTo>
                <a:lnTo>
                  <a:pt x="14" y="24"/>
                </a:lnTo>
                <a:lnTo>
                  <a:pt x="20" y="25"/>
                </a:lnTo>
                <a:lnTo>
                  <a:pt x="27" y="25"/>
                </a:lnTo>
                <a:lnTo>
                  <a:pt x="37" y="29"/>
                </a:lnTo>
                <a:lnTo>
                  <a:pt x="46" y="34"/>
                </a:lnTo>
                <a:lnTo>
                  <a:pt x="55" y="41"/>
                </a:lnTo>
                <a:lnTo>
                  <a:pt x="65" y="47"/>
                </a:lnTo>
                <a:lnTo>
                  <a:pt x="73" y="54"/>
                </a:lnTo>
                <a:lnTo>
                  <a:pt x="83" y="59"/>
                </a:lnTo>
                <a:lnTo>
                  <a:pt x="94" y="63"/>
                </a:lnTo>
                <a:lnTo>
                  <a:pt x="105" y="66"/>
                </a:lnTo>
                <a:lnTo>
                  <a:pt x="105" y="69"/>
                </a:lnTo>
                <a:lnTo>
                  <a:pt x="106" y="70"/>
                </a:lnTo>
                <a:lnTo>
                  <a:pt x="107" y="72"/>
                </a:lnTo>
                <a:lnTo>
                  <a:pt x="109" y="72"/>
                </a:lnTo>
                <a:lnTo>
                  <a:pt x="113" y="73"/>
                </a:lnTo>
                <a:lnTo>
                  <a:pt x="117" y="73"/>
                </a:lnTo>
                <a:lnTo>
                  <a:pt x="119" y="73"/>
                </a:lnTo>
                <a:lnTo>
                  <a:pt x="122" y="72"/>
                </a:lnTo>
                <a:lnTo>
                  <a:pt x="123" y="71"/>
                </a:lnTo>
                <a:lnTo>
                  <a:pt x="125" y="69"/>
                </a:lnTo>
                <a:lnTo>
                  <a:pt x="127" y="66"/>
                </a:lnTo>
                <a:lnTo>
                  <a:pt x="128" y="62"/>
                </a:lnTo>
                <a:lnTo>
                  <a:pt x="124" y="49"/>
                </a:lnTo>
                <a:lnTo>
                  <a:pt x="120" y="36"/>
                </a:lnTo>
                <a:lnTo>
                  <a:pt x="124" y="24"/>
                </a:lnTo>
                <a:lnTo>
                  <a:pt x="128" y="18"/>
                </a:lnTo>
                <a:lnTo>
                  <a:pt x="135" y="2"/>
                </a:lnTo>
                <a:lnTo>
                  <a:pt x="136" y="0"/>
                </a:lnTo>
                <a:lnTo>
                  <a:pt x="126" y="0"/>
                </a:lnTo>
                <a:lnTo>
                  <a:pt x="118" y="0"/>
                </a:lnTo>
                <a:lnTo>
                  <a:pt x="110" y="2"/>
                </a:lnTo>
                <a:lnTo>
                  <a:pt x="104" y="4"/>
                </a:lnTo>
                <a:lnTo>
                  <a:pt x="97" y="6"/>
                </a:lnTo>
                <a:lnTo>
                  <a:pt x="91" y="8"/>
                </a:lnTo>
                <a:lnTo>
                  <a:pt x="84" y="10"/>
                </a:lnTo>
                <a:lnTo>
                  <a:pt x="78" y="10"/>
                </a:lnTo>
                <a:lnTo>
                  <a:pt x="69" y="9"/>
                </a:lnTo>
                <a:lnTo>
                  <a:pt x="62" y="7"/>
                </a:lnTo>
                <a:lnTo>
                  <a:pt x="53" y="5"/>
                </a:lnTo>
                <a:lnTo>
                  <a:pt x="44" y="2"/>
                </a:lnTo>
                <a:lnTo>
                  <a:pt x="36" y="0"/>
                </a:lnTo>
                <a:lnTo>
                  <a:pt x="25" y="0"/>
                </a:lnTo>
                <a:lnTo>
                  <a:pt x="19" y="1"/>
                </a:lnTo>
                <a:lnTo>
                  <a:pt x="14" y="2"/>
                </a:lnTo>
                <a:lnTo>
                  <a:pt x="8" y="4"/>
                </a:lnTo>
                <a:lnTo>
                  <a:pt x="0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5" name="Freeform 79"/>
          <p:cNvSpPr>
            <a:spLocks/>
          </p:cNvSpPr>
          <p:nvPr/>
        </p:nvSpPr>
        <p:spPr bwMode="auto">
          <a:xfrm>
            <a:off x="9052058" y="4203754"/>
            <a:ext cx="43624" cy="91404"/>
          </a:xfrm>
          <a:custGeom>
            <a:avLst/>
            <a:gdLst>
              <a:gd name="T0" fmla="*/ 11 w 43"/>
              <a:gd name="T1" fmla="*/ 20 h 88"/>
              <a:gd name="T2" fmla="*/ 14 w 43"/>
              <a:gd name="T3" fmla="*/ 19 h 88"/>
              <a:gd name="T4" fmla="*/ 19 w 43"/>
              <a:gd name="T5" fmla="*/ 17 h 88"/>
              <a:gd name="T6" fmla="*/ 22 w 43"/>
              <a:gd name="T7" fmla="*/ 14 h 88"/>
              <a:gd name="T8" fmla="*/ 25 w 43"/>
              <a:gd name="T9" fmla="*/ 11 h 88"/>
              <a:gd name="T10" fmla="*/ 31 w 43"/>
              <a:gd name="T11" fmla="*/ 5 h 88"/>
              <a:gd name="T12" fmla="*/ 37 w 43"/>
              <a:gd name="T13" fmla="*/ 0 h 88"/>
              <a:gd name="T14" fmla="*/ 37 w 43"/>
              <a:gd name="T15" fmla="*/ 8 h 88"/>
              <a:gd name="T16" fmla="*/ 39 w 43"/>
              <a:gd name="T17" fmla="*/ 14 h 88"/>
              <a:gd name="T18" fmla="*/ 41 w 43"/>
              <a:gd name="T19" fmla="*/ 18 h 88"/>
              <a:gd name="T20" fmla="*/ 43 w 43"/>
              <a:gd name="T21" fmla="*/ 20 h 88"/>
              <a:gd name="T22" fmla="*/ 41 w 43"/>
              <a:gd name="T23" fmla="*/ 38 h 88"/>
              <a:gd name="T24" fmla="*/ 38 w 43"/>
              <a:gd name="T25" fmla="*/ 59 h 88"/>
              <a:gd name="T26" fmla="*/ 36 w 43"/>
              <a:gd name="T27" fmla="*/ 67 h 88"/>
              <a:gd name="T28" fmla="*/ 34 w 43"/>
              <a:gd name="T29" fmla="*/ 76 h 88"/>
              <a:gd name="T30" fmla="*/ 32 w 43"/>
              <a:gd name="T31" fmla="*/ 84 h 88"/>
              <a:gd name="T32" fmla="*/ 29 w 43"/>
              <a:gd name="T33" fmla="*/ 88 h 88"/>
              <a:gd name="T34" fmla="*/ 26 w 43"/>
              <a:gd name="T35" fmla="*/ 87 h 88"/>
              <a:gd name="T36" fmla="*/ 24 w 43"/>
              <a:gd name="T37" fmla="*/ 85 h 88"/>
              <a:gd name="T38" fmla="*/ 22 w 43"/>
              <a:gd name="T39" fmla="*/ 83 h 88"/>
              <a:gd name="T40" fmla="*/ 20 w 43"/>
              <a:gd name="T41" fmla="*/ 78 h 88"/>
              <a:gd name="T42" fmla="*/ 15 w 43"/>
              <a:gd name="T43" fmla="*/ 70 h 88"/>
              <a:gd name="T44" fmla="*/ 12 w 43"/>
              <a:gd name="T45" fmla="*/ 59 h 88"/>
              <a:gd name="T46" fmla="*/ 6 w 43"/>
              <a:gd name="T47" fmla="*/ 38 h 88"/>
              <a:gd name="T48" fmla="*/ 0 w 43"/>
              <a:gd name="T49" fmla="*/ 23 h 88"/>
              <a:gd name="T50" fmla="*/ 11 w 43"/>
              <a:gd name="T51" fmla="*/ 2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" h="88">
                <a:moveTo>
                  <a:pt x="11" y="20"/>
                </a:moveTo>
                <a:lnTo>
                  <a:pt x="14" y="19"/>
                </a:lnTo>
                <a:lnTo>
                  <a:pt x="19" y="17"/>
                </a:lnTo>
                <a:lnTo>
                  <a:pt x="22" y="14"/>
                </a:lnTo>
                <a:lnTo>
                  <a:pt x="25" y="11"/>
                </a:lnTo>
                <a:lnTo>
                  <a:pt x="31" y="5"/>
                </a:lnTo>
                <a:lnTo>
                  <a:pt x="37" y="0"/>
                </a:lnTo>
                <a:lnTo>
                  <a:pt x="37" y="8"/>
                </a:lnTo>
                <a:lnTo>
                  <a:pt x="39" y="14"/>
                </a:lnTo>
                <a:lnTo>
                  <a:pt x="41" y="18"/>
                </a:lnTo>
                <a:lnTo>
                  <a:pt x="43" y="20"/>
                </a:lnTo>
                <a:lnTo>
                  <a:pt x="41" y="38"/>
                </a:lnTo>
                <a:lnTo>
                  <a:pt x="38" y="59"/>
                </a:lnTo>
                <a:lnTo>
                  <a:pt x="36" y="67"/>
                </a:lnTo>
                <a:lnTo>
                  <a:pt x="34" y="76"/>
                </a:lnTo>
                <a:lnTo>
                  <a:pt x="32" y="84"/>
                </a:lnTo>
                <a:lnTo>
                  <a:pt x="29" y="88"/>
                </a:lnTo>
                <a:lnTo>
                  <a:pt x="26" y="87"/>
                </a:lnTo>
                <a:lnTo>
                  <a:pt x="24" y="85"/>
                </a:lnTo>
                <a:lnTo>
                  <a:pt x="22" y="83"/>
                </a:lnTo>
                <a:lnTo>
                  <a:pt x="20" y="78"/>
                </a:lnTo>
                <a:lnTo>
                  <a:pt x="15" y="70"/>
                </a:lnTo>
                <a:lnTo>
                  <a:pt x="12" y="59"/>
                </a:lnTo>
                <a:lnTo>
                  <a:pt x="6" y="38"/>
                </a:lnTo>
                <a:lnTo>
                  <a:pt x="0" y="23"/>
                </a:lnTo>
                <a:lnTo>
                  <a:pt x="11" y="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6" name="Freeform 80"/>
          <p:cNvSpPr>
            <a:spLocks/>
          </p:cNvSpPr>
          <p:nvPr/>
        </p:nvSpPr>
        <p:spPr bwMode="auto">
          <a:xfrm>
            <a:off x="9039594" y="4305544"/>
            <a:ext cx="74785" cy="130875"/>
          </a:xfrm>
          <a:custGeom>
            <a:avLst/>
            <a:gdLst>
              <a:gd name="T0" fmla="*/ 20 w 72"/>
              <a:gd name="T1" fmla="*/ 57 h 125"/>
              <a:gd name="T2" fmla="*/ 20 w 72"/>
              <a:gd name="T3" fmla="*/ 53 h 125"/>
              <a:gd name="T4" fmla="*/ 18 w 72"/>
              <a:gd name="T5" fmla="*/ 49 h 125"/>
              <a:gd name="T6" fmla="*/ 16 w 72"/>
              <a:gd name="T7" fmla="*/ 44 h 125"/>
              <a:gd name="T8" fmla="*/ 12 w 72"/>
              <a:gd name="T9" fmla="*/ 40 h 125"/>
              <a:gd name="T10" fmla="*/ 6 w 72"/>
              <a:gd name="T11" fmla="*/ 31 h 125"/>
              <a:gd name="T12" fmla="*/ 0 w 72"/>
              <a:gd name="T13" fmla="*/ 23 h 125"/>
              <a:gd name="T14" fmla="*/ 7 w 72"/>
              <a:gd name="T15" fmla="*/ 19 h 125"/>
              <a:gd name="T16" fmla="*/ 12 w 72"/>
              <a:gd name="T17" fmla="*/ 16 h 125"/>
              <a:gd name="T18" fmla="*/ 17 w 72"/>
              <a:gd name="T19" fmla="*/ 12 h 125"/>
              <a:gd name="T20" fmla="*/ 20 w 72"/>
              <a:gd name="T21" fmla="*/ 8 h 125"/>
              <a:gd name="T22" fmla="*/ 23 w 72"/>
              <a:gd name="T23" fmla="*/ 5 h 125"/>
              <a:gd name="T24" fmla="*/ 26 w 72"/>
              <a:gd name="T25" fmla="*/ 2 h 125"/>
              <a:gd name="T26" fmla="*/ 31 w 72"/>
              <a:gd name="T27" fmla="*/ 1 h 125"/>
              <a:gd name="T28" fmla="*/ 36 w 72"/>
              <a:gd name="T29" fmla="*/ 0 h 125"/>
              <a:gd name="T30" fmla="*/ 42 w 72"/>
              <a:gd name="T31" fmla="*/ 0 h 125"/>
              <a:gd name="T32" fmla="*/ 46 w 72"/>
              <a:gd name="T33" fmla="*/ 2 h 125"/>
              <a:gd name="T34" fmla="*/ 49 w 72"/>
              <a:gd name="T35" fmla="*/ 3 h 125"/>
              <a:gd name="T36" fmla="*/ 52 w 72"/>
              <a:gd name="T37" fmla="*/ 5 h 125"/>
              <a:gd name="T38" fmla="*/ 57 w 72"/>
              <a:gd name="T39" fmla="*/ 10 h 125"/>
              <a:gd name="T40" fmla="*/ 60 w 72"/>
              <a:gd name="T41" fmla="*/ 11 h 125"/>
              <a:gd name="T42" fmla="*/ 64 w 72"/>
              <a:gd name="T43" fmla="*/ 20 h 125"/>
              <a:gd name="T44" fmla="*/ 69 w 72"/>
              <a:gd name="T45" fmla="*/ 29 h 125"/>
              <a:gd name="T46" fmla="*/ 70 w 72"/>
              <a:gd name="T47" fmla="*/ 38 h 125"/>
              <a:gd name="T48" fmla="*/ 72 w 72"/>
              <a:gd name="T49" fmla="*/ 45 h 125"/>
              <a:gd name="T50" fmla="*/ 72 w 72"/>
              <a:gd name="T51" fmla="*/ 62 h 125"/>
              <a:gd name="T52" fmla="*/ 72 w 72"/>
              <a:gd name="T53" fmla="*/ 80 h 125"/>
              <a:gd name="T54" fmla="*/ 71 w 72"/>
              <a:gd name="T55" fmla="*/ 84 h 125"/>
              <a:gd name="T56" fmla="*/ 70 w 72"/>
              <a:gd name="T57" fmla="*/ 89 h 125"/>
              <a:gd name="T58" fmla="*/ 69 w 72"/>
              <a:gd name="T59" fmla="*/ 93 h 125"/>
              <a:gd name="T60" fmla="*/ 66 w 72"/>
              <a:gd name="T61" fmla="*/ 96 h 125"/>
              <a:gd name="T62" fmla="*/ 61 w 72"/>
              <a:gd name="T63" fmla="*/ 104 h 125"/>
              <a:gd name="T64" fmla="*/ 53 w 72"/>
              <a:gd name="T65" fmla="*/ 111 h 125"/>
              <a:gd name="T66" fmla="*/ 46 w 72"/>
              <a:gd name="T67" fmla="*/ 117 h 125"/>
              <a:gd name="T68" fmla="*/ 38 w 72"/>
              <a:gd name="T69" fmla="*/ 121 h 125"/>
              <a:gd name="T70" fmla="*/ 31 w 72"/>
              <a:gd name="T71" fmla="*/ 124 h 125"/>
              <a:gd name="T72" fmla="*/ 24 w 72"/>
              <a:gd name="T73" fmla="*/ 125 h 125"/>
              <a:gd name="T74" fmla="*/ 19 w 72"/>
              <a:gd name="T75" fmla="*/ 124 h 125"/>
              <a:gd name="T76" fmla="*/ 16 w 72"/>
              <a:gd name="T77" fmla="*/ 122 h 125"/>
              <a:gd name="T78" fmla="*/ 12 w 72"/>
              <a:gd name="T79" fmla="*/ 118 h 125"/>
              <a:gd name="T80" fmla="*/ 10 w 72"/>
              <a:gd name="T81" fmla="*/ 112 h 125"/>
              <a:gd name="T82" fmla="*/ 9 w 72"/>
              <a:gd name="T83" fmla="*/ 102 h 125"/>
              <a:gd name="T84" fmla="*/ 8 w 72"/>
              <a:gd name="T85" fmla="*/ 91 h 125"/>
              <a:gd name="T86" fmla="*/ 9 w 72"/>
              <a:gd name="T87" fmla="*/ 85 h 125"/>
              <a:gd name="T88" fmla="*/ 10 w 72"/>
              <a:gd name="T89" fmla="*/ 81 h 125"/>
              <a:gd name="T90" fmla="*/ 12 w 72"/>
              <a:gd name="T91" fmla="*/ 77 h 125"/>
              <a:gd name="T92" fmla="*/ 15 w 72"/>
              <a:gd name="T93" fmla="*/ 72 h 125"/>
              <a:gd name="T94" fmla="*/ 17 w 72"/>
              <a:gd name="T95" fmla="*/ 69 h 125"/>
              <a:gd name="T96" fmla="*/ 19 w 72"/>
              <a:gd name="T97" fmla="*/ 65 h 125"/>
              <a:gd name="T98" fmla="*/ 20 w 72"/>
              <a:gd name="T99" fmla="*/ 60 h 125"/>
              <a:gd name="T100" fmla="*/ 20 w 72"/>
              <a:gd name="T101" fmla="*/ 57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2" h="125">
                <a:moveTo>
                  <a:pt x="20" y="57"/>
                </a:moveTo>
                <a:lnTo>
                  <a:pt x="20" y="53"/>
                </a:lnTo>
                <a:lnTo>
                  <a:pt x="18" y="49"/>
                </a:lnTo>
                <a:lnTo>
                  <a:pt x="16" y="44"/>
                </a:lnTo>
                <a:lnTo>
                  <a:pt x="12" y="40"/>
                </a:lnTo>
                <a:lnTo>
                  <a:pt x="6" y="31"/>
                </a:lnTo>
                <a:lnTo>
                  <a:pt x="0" y="23"/>
                </a:lnTo>
                <a:lnTo>
                  <a:pt x="7" y="19"/>
                </a:lnTo>
                <a:lnTo>
                  <a:pt x="12" y="16"/>
                </a:lnTo>
                <a:lnTo>
                  <a:pt x="17" y="12"/>
                </a:lnTo>
                <a:lnTo>
                  <a:pt x="20" y="8"/>
                </a:lnTo>
                <a:lnTo>
                  <a:pt x="23" y="5"/>
                </a:lnTo>
                <a:lnTo>
                  <a:pt x="26" y="2"/>
                </a:lnTo>
                <a:lnTo>
                  <a:pt x="31" y="1"/>
                </a:lnTo>
                <a:lnTo>
                  <a:pt x="36" y="0"/>
                </a:lnTo>
                <a:lnTo>
                  <a:pt x="42" y="0"/>
                </a:lnTo>
                <a:lnTo>
                  <a:pt x="46" y="2"/>
                </a:lnTo>
                <a:lnTo>
                  <a:pt x="49" y="3"/>
                </a:lnTo>
                <a:lnTo>
                  <a:pt x="52" y="5"/>
                </a:lnTo>
                <a:lnTo>
                  <a:pt x="57" y="10"/>
                </a:lnTo>
                <a:lnTo>
                  <a:pt x="60" y="11"/>
                </a:lnTo>
                <a:lnTo>
                  <a:pt x="64" y="20"/>
                </a:lnTo>
                <a:lnTo>
                  <a:pt x="69" y="29"/>
                </a:lnTo>
                <a:lnTo>
                  <a:pt x="70" y="38"/>
                </a:lnTo>
                <a:lnTo>
                  <a:pt x="72" y="45"/>
                </a:lnTo>
                <a:lnTo>
                  <a:pt x="72" y="62"/>
                </a:lnTo>
                <a:lnTo>
                  <a:pt x="72" y="80"/>
                </a:lnTo>
                <a:lnTo>
                  <a:pt x="71" y="84"/>
                </a:lnTo>
                <a:lnTo>
                  <a:pt x="70" y="89"/>
                </a:lnTo>
                <a:lnTo>
                  <a:pt x="69" y="93"/>
                </a:lnTo>
                <a:lnTo>
                  <a:pt x="66" y="96"/>
                </a:lnTo>
                <a:lnTo>
                  <a:pt x="61" y="104"/>
                </a:lnTo>
                <a:lnTo>
                  <a:pt x="53" y="111"/>
                </a:lnTo>
                <a:lnTo>
                  <a:pt x="46" y="117"/>
                </a:lnTo>
                <a:lnTo>
                  <a:pt x="38" y="121"/>
                </a:lnTo>
                <a:lnTo>
                  <a:pt x="31" y="124"/>
                </a:lnTo>
                <a:lnTo>
                  <a:pt x="24" y="125"/>
                </a:lnTo>
                <a:lnTo>
                  <a:pt x="19" y="124"/>
                </a:lnTo>
                <a:lnTo>
                  <a:pt x="16" y="122"/>
                </a:lnTo>
                <a:lnTo>
                  <a:pt x="12" y="118"/>
                </a:lnTo>
                <a:lnTo>
                  <a:pt x="10" y="112"/>
                </a:lnTo>
                <a:lnTo>
                  <a:pt x="9" y="102"/>
                </a:lnTo>
                <a:lnTo>
                  <a:pt x="8" y="91"/>
                </a:lnTo>
                <a:lnTo>
                  <a:pt x="9" y="85"/>
                </a:lnTo>
                <a:lnTo>
                  <a:pt x="10" y="81"/>
                </a:lnTo>
                <a:lnTo>
                  <a:pt x="12" y="77"/>
                </a:lnTo>
                <a:lnTo>
                  <a:pt x="15" y="72"/>
                </a:lnTo>
                <a:lnTo>
                  <a:pt x="17" y="69"/>
                </a:lnTo>
                <a:lnTo>
                  <a:pt x="19" y="65"/>
                </a:lnTo>
                <a:lnTo>
                  <a:pt x="20" y="60"/>
                </a:lnTo>
                <a:lnTo>
                  <a:pt x="20" y="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7" name="Freeform 81"/>
          <p:cNvSpPr>
            <a:spLocks/>
          </p:cNvSpPr>
          <p:nvPr/>
        </p:nvSpPr>
        <p:spPr bwMode="auto">
          <a:xfrm>
            <a:off x="8754995" y="4386562"/>
            <a:ext cx="37393" cy="29083"/>
          </a:xfrm>
          <a:custGeom>
            <a:avLst/>
            <a:gdLst>
              <a:gd name="T0" fmla="*/ 37 w 37"/>
              <a:gd name="T1" fmla="*/ 19 h 27"/>
              <a:gd name="T2" fmla="*/ 25 w 37"/>
              <a:gd name="T3" fmla="*/ 27 h 27"/>
              <a:gd name="T4" fmla="*/ 11 w 37"/>
              <a:gd name="T5" fmla="*/ 19 h 27"/>
              <a:gd name="T6" fmla="*/ 0 w 37"/>
              <a:gd name="T7" fmla="*/ 12 h 27"/>
              <a:gd name="T8" fmla="*/ 16 w 37"/>
              <a:gd name="T9" fmla="*/ 4 h 27"/>
              <a:gd name="T10" fmla="*/ 29 w 37"/>
              <a:gd name="T11" fmla="*/ 0 h 27"/>
              <a:gd name="T12" fmla="*/ 34 w 37"/>
              <a:gd name="T13" fmla="*/ 8 h 27"/>
              <a:gd name="T14" fmla="*/ 37 w 37"/>
              <a:gd name="T15" fmla="*/ 19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" h="27">
                <a:moveTo>
                  <a:pt x="37" y="19"/>
                </a:moveTo>
                <a:lnTo>
                  <a:pt x="25" y="27"/>
                </a:lnTo>
                <a:lnTo>
                  <a:pt x="11" y="19"/>
                </a:lnTo>
                <a:lnTo>
                  <a:pt x="0" y="12"/>
                </a:lnTo>
                <a:lnTo>
                  <a:pt x="16" y="4"/>
                </a:lnTo>
                <a:lnTo>
                  <a:pt x="29" y="0"/>
                </a:lnTo>
                <a:lnTo>
                  <a:pt x="34" y="8"/>
                </a:lnTo>
                <a:lnTo>
                  <a:pt x="37" y="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8" name="Freeform 82"/>
          <p:cNvSpPr>
            <a:spLocks/>
          </p:cNvSpPr>
          <p:nvPr/>
        </p:nvSpPr>
        <p:spPr bwMode="auto">
          <a:xfrm>
            <a:off x="9120612" y="3368651"/>
            <a:ext cx="49857" cy="56090"/>
          </a:xfrm>
          <a:custGeom>
            <a:avLst/>
            <a:gdLst>
              <a:gd name="T0" fmla="*/ 44 w 48"/>
              <a:gd name="T1" fmla="*/ 39 h 55"/>
              <a:gd name="T2" fmla="*/ 36 w 48"/>
              <a:gd name="T3" fmla="*/ 39 h 55"/>
              <a:gd name="T4" fmla="*/ 27 w 48"/>
              <a:gd name="T5" fmla="*/ 38 h 55"/>
              <a:gd name="T6" fmla="*/ 20 w 48"/>
              <a:gd name="T7" fmla="*/ 37 h 55"/>
              <a:gd name="T8" fmla="*/ 13 w 48"/>
              <a:gd name="T9" fmla="*/ 35 h 55"/>
              <a:gd name="T10" fmla="*/ 8 w 48"/>
              <a:gd name="T11" fmla="*/ 33 h 55"/>
              <a:gd name="T12" fmla="*/ 5 w 48"/>
              <a:gd name="T13" fmla="*/ 30 h 55"/>
              <a:gd name="T14" fmla="*/ 1 w 48"/>
              <a:gd name="T15" fmla="*/ 25 h 55"/>
              <a:gd name="T16" fmla="*/ 0 w 48"/>
              <a:gd name="T17" fmla="*/ 20 h 55"/>
              <a:gd name="T18" fmla="*/ 0 w 48"/>
              <a:gd name="T19" fmla="*/ 10 h 55"/>
              <a:gd name="T20" fmla="*/ 0 w 48"/>
              <a:gd name="T21" fmla="*/ 0 h 55"/>
              <a:gd name="T22" fmla="*/ 21 w 48"/>
              <a:gd name="T23" fmla="*/ 0 h 55"/>
              <a:gd name="T24" fmla="*/ 32 w 48"/>
              <a:gd name="T25" fmla="*/ 0 h 55"/>
              <a:gd name="T26" fmla="*/ 36 w 48"/>
              <a:gd name="T27" fmla="*/ 0 h 55"/>
              <a:gd name="T28" fmla="*/ 36 w 48"/>
              <a:gd name="T29" fmla="*/ 0 h 55"/>
              <a:gd name="T30" fmla="*/ 37 w 48"/>
              <a:gd name="T31" fmla="*/ 8 h 55"/>
              <a:gd name="T32" fmla="*/ 38 w 48"/>
              <a:gd name="T33" fmla="*/ 13 h 55"/>
              <a:gd name="T34" fmla="*/ 40 w 48"/>
              <a:gd name="T35" fmla="*/ 18 h 55"/>
              <a:gd name="T36" fmla="*/ 42 w 48"/>
              <a:gd name="T37" fmla="*/ 21 h 55"/>
              <a:gd name="T38" fmla="*/ 44 w 48"/>
              <a:gd name="T39" fmla="*/ 24 h 55"/>
              <a:gd name="T40" fmla="*/ 47 w 48"/>
              <a:gd name="T41" fmla="*/ 26 h 55"/>
              <a:gd name="T42" fmla="*/ 48 w 48"/>
              <a:gd name="T43" fmla="*/ 31 h 55"/>
              <a:gd name="T44" fmla="*/ 48 w 48"/>
              <a:gd name="T45" fmla="*/ 35 h 55"/>
              <a:gd name="T46" fmla="*/ 46 w 48"/>
              <a:gd name="T47" fmla="*/ 48 h 55"/>
              <a:gd name="T48" fmla="*/ 44 w 48"/>
              <a:gd name="T49" fmla="*/ 55 h 55"/>
              <a:gd name="T50" fmla="*/ 44 w 48"/>
              <a:gd name="T51" fmla="*/ 48 h 55"/>
              <a:gd name="T52" fmla="*/ 44 w 48"/>
              <a:gd name="T53" fmla="*/ 39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8" h="55">
                <a:moveTo>
                  <a:pt x="44" y="39"/>
                </a:moveTo>
                <a:lnTo>
                  <a:pt x="36" y="39"/>
                </a:lnTo>
                <a:lnTo>
                  <a:pt x="27" y="38"/>
                </a:lnTo>
                <a:lnTo>
                  <a:pt x="20" y="37"/>
                </a:lnTo>
                <a:lnTo>
                  <a:pt x="13" y="35"/>
                </a:lnTo>
                <a:lnTo>
                  <a:pt x="8" y="33"/>
                </a:lnTo>
                <a:lnTo>
                  <a:pt x="5" y="30"/>
                </a:lnTo>
                <a:lnTo>
                  <a:pt x="1" y="25"/>
                </a:lnTo>
                <a:lnTo>
                  <a:pt x="0" y="20"/>
                </a:lnTo>
                <a:lnTo>
                  <a:pt x="0" y="10"/>
                </a:lnTo>
                <a:lnTo>
                  <a:pt x="0" y="0"/>
                </a:lnTo>
                <a:lnTo>
                  <a:pt x="21" y="0"/>
                </a:lnTo>
                <a:lnTo>
                  <a:pt x="32" y="0"/>
                </a:lnTo>
                <a:lnTo>
                  <a:pt x="36" y="0"/>
                </a:lnTo>
                <a:lnTo>
                  <a:pt x="36" y="0"/>
                </a:lnTo>
                <a:lnTo>
                  <a:pt x="37" y="8"/>
                </a:lnTo>
                <a:lnTo>
                  <a:pt x="38" y="13"/>
                </a:lnTo>
                <a:lnTo>
                  <a:pt x="40" y="18"/>
                </a:lnTo>
                <a:lnTo>
                  <a:pt x="42" y="21"/>
                </a:lnTo>
                <a:lnTo>
                  <a:pt x="44" y="24"/>
                </a:lnTo>
                <a:lnTo>
                  <a:pt x="47" y="26"/>
                </a:lnTo>
                <a:lnTo>
                  <a:pt x="48" y="31"/>
                </a:lnTo>
                <a:lnTo>
                  <a:pt x="48" y="35"/>
                </a:lnTo>
                <a:lnTo>
                  <a:pt x="46" y="48"/>
                </a:lnTo>
                <a:lnTo>
                  <a:pt x="44" y="55"/>
                </a:lnTo>
                <a:lnTo>
                  <a:pt x="44" y="48"/>
                </a:lnTo>
                <a:lnTo>
                  <a:pt x="44" y="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79" name="Freeform 83"/>
          <p:cNvSpPr>
            <a:spLocks/>
          </p:cNvSpPr>
          <p:nvPr/>
        </p:nvSpPr>
        <p:spPr bwMode="auto">
          <a:xfrm>
            <a:off x="9523621" y="3187920"/>
            <a:ext cx="43624" cy="70631"/>
          </a:xfrm>
          <a:custGeom>
            <a:avLst/>
            <a:gdLst>
              <a:gd name="T0" fmla="*/ 30 w 42"/>
              <a:gd name="T1" fmla="*/ 24 h 69"/>
              <a:gd name="T2" fmla="*/ 29 w 42"/>
              <a:gd name="T3" fmla="*/ 32 h 69"/>
              <a:gd name="T4" fmla="*/ 27 w 42"/>
              <a:gd name="T5" fmla="*/ 37 h 69"/>
              <a:gd name="T6" fmla="*/ 25 w 42"/>
              <a:gd name="T7" fmla="*/ 43 h 69"/>
              <a:gd name="T8" fmla="*/ 20 w 42"/>
              <a:gd name="T9" fmla="*/ 48 h 69"/>
              <a:gd name="T10" fmla="*/ 12 w 42"/>
              <a:gd name="T11" fmla="*/ 58 h 69"/>
              <a:gd name="T12" fmla="*/ 2 w 42"/>
              <a:gd name="T13" fmla="*/ 69 h 69"/>
              <a:gd name="T14" fmla="*/ 0 w 42"/>
              <a:gd name="T15" fmla="*/ 63 h 69"/>
              <a:gd name="T16" fmla="*/ 0 w 42"/>
              <a:gd name="T17" fmla="*/ 58 h 69"/>
              <a:gd name="T18" fmla="*/ 1 w 42"/>
              <a:gd name="T19" fmla="*/ 52 h 69"/>
              <a:gd name="T20" fmla="*/ 2 w 42"/>
              <a:gd name="T21" fmla="*/ 45 h 69"/>
              <a:gd name="T22" fmla="*/ 2 w 42"/>
              <a:gd name="T23" fmla="*/ 40 h 69"/>
              <a:gd name="T24" fmla="*/ 3 w 42"/>
              <a:gd name="T25" fmla="*/ 35 h 69"/>
              <a:gd name="T26" fmla="*/ 6 w 42"/>
              <a:gd name="T27" fmla="*/ 28 h 69"/>
              <a:gd name="T28" fmla="*/ 10 w 42"/>
              <a:gd name="T29" fmla="*/ 21 h 69"/>
              <a:gd name="T30" fmla="*/ 15 w 42"/>
              <a:gd name="T31" fmla="*/ 14 h 69"/>
              <a:gd name="T32" fmla="*/ 23 w 42"/>
              <a:gd name="T33" fmla="*/ 8 h 69"/>
              <a:gd name="T34" fmla="*/ 26 w 42"/>
              <a:gd name="T35" fmla="*/ 6 h 69"/>
              <a:gd name="T36" fmla="*/ 31 w 42"/>
              <a:gd name="T37" fmla="*/ 4 h 69"/>
              <a:gd name="T38" fmla="*/ 37 w 42"/>
              <a:gd name="T39" fmla="*/ 1 h 69"/>
              <a:gd name="T40" fmla="*/ 42 w 42"/>
              <a:gd name="T41" fmla="*/ 0 h 69"/>
              <a:gd name="T42" fmla="*/ 39 w 42"/>
              <a:gd name="T43" fmla="*/ 7 h 69"/>
              <a:gd name="T44" fmla="*/ 34 w 42"/>
              <a:gd name="T45" fmla="*/ 12 h 69"/>
              <a:gd name="T46" fmla="*/ 31 w 42"/>
              <a:gd name="T47" fmla="*/ 19 h 69"/>
              <a:gd name="T48" fmla="*/ 30 w 42"/>
              <a:gd name="T49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2" h="69">
                <a:moveTo>
                  <a:pt x="30" y="24"/>
                </a:moveTo>
                <a:lnTo>
                  <a:pt x="29" y="32"/>
                </a:lnTo>
                <a:lnTo>
                  <a:pt x="27" y="37"/>
                </a:lnTo>
                <a:lnTo>
                  <a:pt x="25" y="43"/>
                </a:lnTo>
                <a:lnTo>
                  <a:pt x="20" y="48"/>
                </a:lnTo>
                <a:lnTo>
                  <a:pt x="12" y="58"/>
                </a:lnTo>
                <a:lnTo>
                  <a:pt x="2" y="69"/>
                </a:lnTo>
                <a:lnTo>
                  <a:pt x="0" y="63"/>
                </a:lnTo>
                <a:lnTo>
                  <a:pt x="0" y="58"/>
                </a:lnTo>
                <a:lnTo>
                  <a:pt x="1" y="52"/>
                </a:lnTo>
                <a:lnTo>
                  <a:pt x="2" y="45"/>
                </a:lnTo>
                <a:lnTo>
                  <a:pt x="2" y="40"/>
                </a:lnTo>
                <a:lnTo>
                  <a:pt x="3" y="35"/>
                </a:lnTo>
                <a:lnTo>
                  <a:pt x="6" y="28"/>
                </a:lnTo>
                <a:lnTo>
                  <a:pt x="10" y="21"/>
                </a:lnTo>
                <a:lnTo>
                  <a:pt x="15" y="14"/>
                </a:lnTo>
                <a:lnTo>
                  <a:pt x="23" y="8"/>
                </a:lnTo>
                <a:lnTo>
                  <a:pt x="26" y="6"/>
                </a:lnTo>
                <a:lnTo>
                  <a:pt x="31" y="4"/>
                </a:lnTo>
                <a:lnTo>
                  <a:pt x="37" y="1"/>
                </a:lnTo>
                <a:lnTo>
                  <a:pt x="42" y="0"/>
                </a:lnTo>
                <a:lnTo>
                  <a:pt x="39" y="7"/>
                </a:lnTo>
                <a:lnTo>
                  <a:pt x="34" y="12"/>
                </a:lnTo>
                <a:lnTo>
                  <a:pt x="31" y="19"/>
                </a:lnTo>
                <a:lnTo>
                  <a:pt x="30" y="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0" name="Freeform 84"/>
          <p:cNvSpPr>
            <a:spLocks/>
          </p:cNvSpPr>
          <p:nvPr/>
        </p:nvSpPr>
        <p:spPr bwMode="auto">
          <a:xfrm>
            <a:off x="9708507" y="3100670"/>
            <a:ext cx="60243" cy="81018"/>
          </a:xfrm>
          <a:custGeom>
            <a:avLst/>
            <a:gdLst>
              <a:gd name="T0" fmla="*/ 44 w 58"/>
              <a:gd name="T1" fmla="*/ 39 h 78"/>
              <a:gd name="T2" fmla="*/ 44 w 58"/>
              <a:gd name="T3" fmla="*/ 51 h 78"/>
              <a:gd name="T4" fmla="*/ 44 w 58"/>
              <a:gd name="T5" fmla="*/ 62 h 78"/>
              <a:gd name="T6" fmla="*/ 18 w 58"/>
              <a:gd name="T7" fmla="*/ 78 h 78"/>
              <a:gd name="T8" fmla="*/ 14 w 58"/>
              <a:gd name="T9" fmla="*/ 77 h 78"/>
              <a:gd name="T10" fmla="*/ 10 w 58"/>
              <a:gd name="T11" fmla="*/ 75 h 78"/>
              <a:gd name="T12" fmla="*/ 6 w 58"/>
              <a:gd name="T13" fmla="*/ 72 h 78"/>
              <a:gd name="T14" fmla="*/ 4 w 58"/>
              <a:gd name="T15" fmla="*/ 68 h 78"/>
              <a:gd name="T16" fmla="*/ 1 w 58"/>
              <a:gd name="T17" fmla="*/ 59 h 78"/>
              <a:gd name="T18" fmla="*/ 0 w 58"/>
              <a:gd name="T19" fmla="*/ 51 h 78"/>
              <a:gd name="T20" fmla="*/ 5 w 58"/>
              <a:gd name="T21" fmla="*/ 50 h 78"/>
              <a:gd name="T22" fmla="*/ 10 w 58"/>
              <a:gd name="T23" fmla="*/ 49 h 78"/>
              <a:gd name="T24" fmla="*/ 14 w 58"/>
              <a:gd name="T25" fmla="*/ 46 h 78"/>
              <a:gd name="T26" fmla="*/ 18 w 58"/>
              <a:gd name="T27" fmla="*/ 44 h 78"/>
              <a:gd name="T28" fmla="*/ 23 w 58"/>
              <a:gd name="T29" fmla="*/ 42 h 78"/>
              <a:gd name="T30" fmla="*/ 27 w 58"/>
              <a:gd name="T31" fmla="*/ 40 h 78"/>
              <a:gd name="T32" fmla="*/ 31 w 58"/>
              <a:gd name="T33" fmla="*/ 39 h 78"/>
              <a:gd name="T34" fmla="*/ 37 w 58"/>
              <a:gd name="T35" fmla="*/ 39 h 78"/>
              <a:gd name="T36" fmla="*/ 33 w 58"/>
              <a:gd name="T37" fmla="*/ 34 h 78"/>
              <a:gd name="T38" fmla="*/ 30 w 58"/>
              <a:gd name="T39" fmla="*/ 29 h 78"/>
              <a:gd name="T40" fmla="*/ 27 w 58"/>
              <a:gd name="T41" fmla="*/ 24 h 78"/>
              <a:gd name="T42" fmla="*/ 26 w 58"/>
              <a:gd name="T43" fmla="*/ 19 h 78"/>
              <a:gd name="T44" fmla="*/ 26 w 58"/>
              <a:gd name="T45" fmla="*/ 15 h 78"/>
              <a:gd name="T46" fmla="*/ 28 w 58"/>
              <a:gd name="T47" fmla="*/ 11 h 78"/>
              <a:gd name="T48" fmla="*/ 30 w 58"/>
              <a:gd name="T49" fmla="*/ 8 h 78"/>
              <a:gd name="T50" fmla="*/ 32 w 58"/>
              <a:gd name="T51" fmla="*/ 5 h 78"/>
              <a:gd name="T52" fmla="*/ 38 w 58"/>
              <a:gd name="T53" fmla="*/ 1 h 78"/>
              <a:gd name="T54" fmla="*/ 40 w 58"/>
              <a:gd name="T55" fmla="*/ 0 h 78"/>
              <a:gd name="T56" fmla="*/ 45 w 58"/>
              <a:gd name="T57" fmla="*/ 6 h 78"/>
              <a:gd name="T58" fmla="*/ 50 w 58"/>
              <a:gd name="T59" fmla="*/ 12 h 78"/>
              <a:gd name="T60" fmla="*/ 53 w 58"/>
              <a:gd name="T61" fmla="*/ 16 h 78"/>
              <a:gd name="T62" fmla="*/ 58 w 58"/>
              <a:gd name="T63" fmla="*/ 19 h 78"/>
              <a:gd name="T64" fmla="*/ 55 w 58"/>
              <a:gd name="T65" fmla="*/ 25 h 78"/>
              <a:gd name="T66" fmla="*/ 51 w 58"/>
              <a:gd name="T67" fmla="*/ 31 h 78"/>
              <a:gd name="T68" fmla="*/ 47 w 58"/>
              <a:gd name="T69" fmla="*/ 37 h 78"/>
              <a:gd name="T70" fmla="*/ 44 w 58"/>
              <a:gd name="T71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78">
                <a:moveTo>
                  <a:pt x="44" y="39"/>
                </a:moveTo>
                <a:lnTo>
                  <a:pt x="44" y="51"/>
                </a:lnTo>
                <a:lnTo>
                  <a:pt x="44" y="62"/>
                </a:lnTo>
                <a:lnTo>
                  <a:pt x="18" y="78"/>
                </a:lnTo>
                <a:lnTo>
                  <a:pt x="14" y="77"/>
                </a:lnTo>
                <a:lnTo>
                  <a:pt x="10" y="75"/>
                </a:lnTo>
                <a:lnTo>
                  <a:pt x="6" y="72"/>
                </a:lnTo>
                <a:lnTo>
                  <a:pt x="4" y="68"/>
                </a:lnTo>
                <a:lnTo>
                  <a:pt x="1" y="59"/>
                </a:lnTo>
                <a:lnTo>
                  <a:pt x="0" y="51"/>
                </a:lnTo>
                <a:lnTo>
                  <a:pt x="5" y="50"/>
                </a:lnTo>
                <a:lnTo>
                  <a:pt x="10" y="49"/>
                </a:lnTo>
                <a:lnTo>
                  <a:pt x="14" y="46"/>
                </a:lnTo>
                <a:lnTo>
                  <a:pt x="18" y="44"/>
                </a:lnTo>
                <a:lnTo>
                  <a:pt x="23" y="42"/>
                </a:lnTo>
                <a:lnTo>
                  <a:pt x="27" y="40"/>
                </a:lnTo>
                <a:lnTo>
                  <a:pt x="31" y="39"/>
                </a:lnTo>
                <a:lnTo>
                  <a:pt x="37" y="39"/>
                </a:lnTo>
                <a:lnTo>
                  <a:pt x="33" y="34"/>
                </a:lnTo>
                <a:lnTo>
                  <a:pt x="30" y="29"/>
                </a:lnTo>
                <a:lnTo>
                  <a:pt x="27" y="24"/>
                </a:lnTo>
                <a:lnTo>
                  <a:pt x="26" y="19"/>
                </a:lnTo>
                <a:lnTo>
                  <a:pt x="26" y="15"/>
                </a:lnTo>
                <a:lnTo>
                  <a:pt x="28" y="11"/>
                </a:lnTo>
                <a:lnTo>
                  <a:pt x="30" y="8"/>
                </a:lnTo>
                <a:lnTo>
                  <a:pt x="32" y="5"/>
                </a:lnTo>
                <a:lnTo>
                  <a:pt x="38" y="1"/>
                </a:lnTo>
                <a:lnTo>
                  <a:pt x="40" y="0"/>
                </a:lnTo>
                <a:lnTo>
                  <a:pt x="45" y="6"/>
                </a:lnTo>
                <a:lnTo>
                  <a:pt x="50" y="12"/>
                </a:lnTo>
                <a:lnTo>
                  <a:pt x="53" y="16"/>
                </a:lnTo>
                <a:lnTo>
                  <a:pt x="58" y="19"/>
                </a:lnTo>
                <a:lnTo>
                  <a:pt x="55" y="25"/>
                </a:lnTo>
                <a:lnTo>
                  <a:pt x="51" y="31"/>
                </a:lnTo>
                <a:lnTo>
                  <a:pt x="47" y="37"/>
                </a:lnTo>
                <a:lnTo>
                  <a:pt x="44" y="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1" name="Freeform 85"/>
          <p:cNvSpPr>
            <a:spLocks/>
          </p:cNvSpPr>
          <p:nvPr/>
        </p:nvSpPr>
        <p:spPr bwMode="auto">
          <a:xfrm>
            <a:off x="15176142" y="6517943"/>
            <a:ext cx="1019988" cy="527652"/>
          </a:xfrm>
          <a:custGeom>
            <a:avLst/>
            <a:gdLst>
              <a:gd name="T0" fmla="*/ 564 w 983"/>
              <a:gd name="T1" fmla="*/ 141 h 508"/>
              <a:gd name="T2" fmla="*/ 635 w 983"/>
              <a:gd name="T3" fmla="*/ 156 h 508"/>
              <a:gd name="T4" fmla="*/ 666 w 983"/>
              <a:gd name="T5" fmla="*/ 176 h 508"/>
              <a:gd name="T6" fmla="*/ 699 w 983"/>
              <a:gd name="T7" fmla="*/ 191 h 508"/>
              <a:gd name="T8" fmla="*/ 748 w 983"/>
              <a:gd name="T9" fmla="*/ 241 h 508"/>
              <a:gd name="T10" fmla="*/ 788 w 983"/>
              <a:gd name="T11" fmla="*/ 274 h 508"/>
              <a:gd name="T12" fmla="*/ 827 w 983"/>
              <a:gd name="T13" fmla="*/ 277 h 508"/>
              <a:gd name="T14" fmla="*/ 836 w 983"/>
              <a:gd name="T15" fmla="*/ 302 h 508"/>
              <a:gd name="T16" fmla="*/ 812 w 983"/>
              <a:gd name="T17" fmla="*/ 315 h 508"/>
              <a:gd name="T18" fmla="*/ 802 w 983"/>
              <a:gd name="T19" fmla="*/ 329 h 508"/>
              <a:gd name="T20" fmla="*/ 841 w 983"/>
              <a:gd name="T21" fmla="*/ 373 h 508"/>
              <a:gd name="T22" fmla="*/ 858 w 983"/>
              <a:gd name="T23" fmla="*/ 407 h 508"/>
              <a:gd name="T24" fmla="*/ 882 w 983"/>
              <a:gd name="T25" fmla="*/ 430 h 508"/>
              <a:gd name="T26" fmla="*/ 905 w 983"/>
              <a:gd name="T27" fmla="*/ 436 h 508"/>
              <a:gd name="T28" fmla="*/ 919 w 983"/>
              <a:gd name="T29" fmla="*/ 455 h 508"/>
              <a:gd name="T30" fmla="*/ 943 w 983"/>
              <a:gd name="T31" fmla="*/ 460 h 508"/>
              <a:gd name="T32" fmla="*/ 960 w 983"/>
              <a:gd name="T33" fmla="*/ 479 h 508"/>
              <a:gd name="T34" fmla="*/ 967 w 983"/>
              <a:gd name="T35" fmla="*/ 497 h 508"/>
              <a:gd name="T36" fmla="*/ 894 w 983"/>
              <a:gd name="T37" fmla="*/ 486 h 508"/>
              <a:gd name="T38" fmla="*/ 843 w 983"/>
              <a:gd name="T39" fmla="*/ 476 h 508"/>
              <a:gd name="T40" fmla="*/ 809 w 983"/>
              <a:gd name="T41" fmla="*/ 448 h 508"/>
              <a:gd name="T42" fmla="*/ 727 w 983"/>
              <a:gd name="T43" fmla="*/ 368 h 508"/>
              <a:gd name="T44" fmla="*/ 674 w 983"/>
              <a:gd name="T45" fmla="*/ 352 h 508"/>
              <a:gd name="T46" fmla="*/ 635 w 983"/>
              <a:gd name="T47" fmla="*/ 369 h 508"/>
              <a:gd name="T48" fmla="*/ 609 w 983"/>
              <a:gd name="T49" fmla="*/ 394 h 508"/>
              <a:gd name="T50" fmla="*/ 600 w 983"/>
              <a:gd name="T51" fmla="*/ 433 h 508"/>
              <a:gd name="T52" fmla="*/ 520 w 983"/>
              <a:gd name="T53" fmla="*/ 431 h 508"/>
              <a:gd name="T54" fmla="*/ 464 w 983"/>
              <a:gd name="T55" fmla="*/ 391 h 508"/>
              <a:gd name="T56" fmla="*/ 422 w 983"/>
              <a:gd name="T57" fmla="*/ 383 h 508"/>
              <a:gd name="T58" fmla="*/ 381 w 983"/>
              <a:gd name="T59" fmla="*/ 391 h 508"/>
              <a:gd name="T60" fmla="*/ 349 w 983"/>
              <a:gd name="T61" fmla="*/ 385 h 508"/>
              <a:gd name="T62" fmla="*/ 352 w 983"/>
              <a:gd name="T63" fmla="*/ 365 h 508"/>
              <a:gd name="T64" fmla="*/ 381 w 983"/>
              <a:gd name="T65" fmla="*/ 335 h 508"/>
              <a:gd name="T66" fmla="*/ 369 w 983"/>
              <a:gd name="T67" fmla="*/ 272 h 508"/>
              <a:gd name="T68" fmla="*/ 337 w 983"/>
              <a:gd name="T69" fmla="*/ 244 h 508"/>
              <a:gd name="T70" fmla="*/ 253 w 983"/>
              <a:gd name="T71" fmla="*/ 212 h 508"/>
              <a:gd name="T72" fmla="*/ 196 w 983"/>
              <a:gd name="T73" fmla="*/ 204 h 508"/>
              <a:gd name="T74" fmla="*/ 160 w 983"/>
              <a:gd name="T75" fmla="*/ 174 h 508"/>
              <a:gd name="T76" fmla="*/ 143 w 983"/>
              <a:gd name="T77" fmla="*/ 157 h 508"/>
              <a:gd name="T78" fmla="*/ 116 w 983"/>
              <a:gd name="T79" fmla="*/ 187 h 508"/>
              <a:gd name="T80" fmla="*/ 96 w 983"/>
              <a:gd name="T81" fmla="*/ 157 h 508"/>
              <a:gd name="T82" fmla="*/ 80 w 983"/>
              <a:gd name="T83" fmla="*/ 135 h 508"/>
              <a:gd name="T84" fmla="*/ 71 w 983"/>
              <a:gd name="T85" fmla="*/ 121 h 508"/>
              <a:gd name="T86" fmla="*/ 136 w 983"/>
              <a:gd name="T87" fmla="*/ 104 h 508"/>
              <a:gd name="T88" fmla="*/ 121 w 983"/>
              <a:gd name="T89" fmla="*/ 98 h 508"/>
              <a:gd name="T90" fmla="*/ 54 w 983"/>
              <a:gd name="T91" fmla="*/ 83 h 508"/>
              <a:gd name="T92" fmla="*/ 23 w 983"/>
              <a:gd name="T93" fmla="*/ 63 h 508"/>
              <a:gd name="T94" fmla="*/ 0 w 983"/>
              <a:gd name="T95" fmla="*/ 45 h 508"/>
              <a:gd name="T96" fmla="*/ 23 w 983"/>
              <a:gd name="T97" fmla="*/ 30 h 508"/>
              <a:gd name="T98" fmla="*/ 53 w 983"/>
              <a:gd name="T99" fmla="*/ 15 h 508"/>
              <a:gd name="T100" fmla="*/ 89 w 983"/>
              <a:gd name="T101" fmla="*/ 0 h 508"/>
              <a:gd name="T102" fmla="*/ 147 w 983"/>
              <a:gd name="T103" fmla="*/ 26 h 508"/>
              <a:gd name="T104" fmla="*/ 169 w 983"/>
              <a:gd name="T105" fmla="*/ 95 h 508"/>
              <a:gd name="T106" fmla="*/ 183 w 983"/>
              <a:gd name="T107" fmla="*/ 109 h 508"/>
              <a:gd name="T108" fmla="*/ 205 w 983"/>
              <a:gd name="T109" fmla="*/ 131 h 508"/>
              <a:gd name="T110" fmla="*/ 237 w 983"/>
              <a:gd name="T111" fmla="*/ 141 h 508"/>
              <a:gd name="T112" fmla="*/ 274 w 983"/>
              <a:gd name="T113" fmla="*/ 102 h 508"/>
              <a:gd name="T114" fmla="*/ 312 w 983"/>
              <a:gd name="T115" fmla="*/ 87 h 508"/>
              <a:gd name="T116" fmla="*/ 354 w 983"/>
              <a:gd name="T117" fmla="*/ 53 h 508"/>
              <a:gd name="T118" fmla="*/ 377 w 983"/>
              <a:gd name="T119" fmla="*/ 65 h 508"/>
              <a:gd name="T120" fmla="*/ 411 w 983"/>
              <a:gd name="T121" fmla="*/ 90 h 508"/>
              <a:gd name="T122" fmla="*/ 467 w 983"/>
              <a:gd name="T123" fmla="*/ 95 h 508"/>
              <a:gd name="T124" fmla="*/ 494 w 983"/>
              <a:gd name="T125" fmla="*/ 107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83" h="508">
                <a:moveTo>
                  <a:pt x="494" y="107"/>
                </a:moveTo>
                <a:lnTo>
                  <a:pt x="502" y="114"/>
                </a:lnTo>
                <a:lnTo>
                  <a:pt x="514" y="121"/>
                </a:lnTo>
                <a:lnTo>
                  <a:pt x="529" y="129"/>
                </a:lnTo>
                <a:lnTo>
                  <a:pt x="546" y="135"/>
                </a:lnTo>
                <a:lnTo>
                  <a:pt x="564" y="141"/>
                </a:lnTo>
                <a:lnTo>
                  <a:pt x="582" y="145"/>
                </a:lnTo>
                <a:lnTo>
                  <a:pt x="599" y="148"/>
                </a:lnTo>
                <a:lnTo>
                  <a:pt x="617" y="149"/>
                </a:lnTo>
                <a:lnTo>
                  <a:pt x="623" y="150"/>
                </a:lnTo>
                <a:lnTo>
                  <a:pt x="630" y="153"/>
                </a:lnTo>
                <a:lnTo>
                  <a:pt x="635" y="156"/>
                </a:lnTo>
                <a:lnTo>
                  <a:pt x="641" y="160"/>
                </a:lnTo>
                <a:lnTo>
                  <a:pt x="647" y="164"/>
                </a:lnTo>
                <a:lnTo>
                  <a:pt x="653" y="169"/>
                </a:lnTo>
                <a:lnTo>
                  <a:pt x="660" y="171"/>
                </a:lnTo>
                <a:lnTo>
                  <a:pt x="666" y="172"/>
                </a:lnTo>
                <a:lnTo>
                  <a:pt x="666" y="176"/>
                </a:lnTo>
                <a:lnTo>
                  <a:pt x="668" y="180"/>
                </a:lnTo>
                <a:lnTo>
                  <a:pt x="671" y="182"/>
                </a:lnTo>
                <a:lnTo>
                  <a:pt x="674" y="184"/>
                </a:lnTo>
                <a:lnTo>
                  <a:pt x="681" y="186"/>
                </a:lnTo>
                <a:lnTo>
                  <a:pt x="689" y="187"/>
                </a:lnTo>
                <a:lnTo>
                  <a:pt x="699" y="191"/>
                </a:lnTo>
                <a:lnTo>
                  <a:pt x="707" y="196"/>
                </a:lnTo>
                <a:lnTo>
                  <a:pt x="715" y="200"/>
                </a:lnTo>
                <a:lnTo>
                  <a:pt x="720" y="206"/>
                </a:lnTo>
                <a:lnTo>
                  <a:pt x="731" y="217"/>
                </a:lnTo>
                <a:lnTo>
                  <a:pt x="740" y="229"/>
                </a:lnTo>
                <a:lnTo>
                  <a:pt x="748" y="241"/>
                </a:lnTo>
                <a:lnTo>
                  <a:pt x="757" y="253"/>
                </a:lnTo>
                <a:lnTo>
                  <a:pt x="762" y="259"/>
                </a:lnTo>
                <a:lnTo>
                  <a:pt x="768" y="263"/>
                </a:lnTo>
                <a:lnTo>
                  <a:pt x="774" y="267"/>
                </a:lnTo>
                <a:lnTo>
                  <a:pt x="782" y="272"/>
                </a:lnTo>
                <a:lnTo>
                  <a:pt x="788" y="274"/>
                </a:lnTo>
                <a:lnTo>
                  <a:pt x="797" y="274"/>
                </a:lnTo>
                <a:lnTo>
                  <a:pt x="806" y="274"/>
                </a:lnTo>
                <a:lnTo>
                  <a:pt x="815" y="274"/>
                </a:lnTo>
                <a:lnTo>
                  <a:pt x="818" y="274"/>
                </a:lnTo>
                <a:lnTo>
                  <a:pt x="823" y="275"/>
                </a:lnTo>
                <a:lnTo>
                  <a:pt x="827" y="277"/>
                </a:lnTo>
                <a:lnTo>
                  <a:pt x="829" y="279"/>
                </a:lnTo>
                <a:lnTo>
                  <a:pt x="833" y="282"/>
                </a:lnTo>
                <a:lnTo>
                  <a:pt x="835" y="287"/>
                </a:lnTo>
                <a:lnTo>
                  <a:pt x="836" y="292"/>
                </a:lnTo>
                <a:lnTo>
                  <a:pt x="836" y="299"/>
                </a:lnTo>
                <a:lnTo>
                  <a:pt x="836" y="302"/>
                </a:lnTo>
                <a:lnTo>
                  <a:pt x="835" y="304"/>
                </a:lnTo>
                <a:lnTo>
                  <a:pt x="833" y="306"/>
                </a:lnTo>
                <a:lnTo>
                  <a:pt x="830" y="308"/>
                </a:lnTo>
                <a:lnTo>
                  <a:pt x="825" y="312"/>
                </a:lnTo>
                <a:lnTo>
                  <a:pt x="818" y="313"/>
                </a:lnTo>
                <a:lnTo>
                  <a:pt x="812" y="315"/>
                </a:lnTo>
                <a:lnTo>
                  <a:pt x="807" y="317"/>
                </a:lnTo>
                <a:lnTo>
                  <a:pt x="804" y="318"/>
                </a:lnTo>
                <a:lnTo>
                  <a:pt x="803" y="320"/>
                </a:lnTo>
                <a:lnTo>
                  <a:pt x="802" y="322"/>
                </a:lnTo>
                <a:lnTo>
                  <a:pt x="801" y="325"/>
                </a:lnTo>
                <a:lnTo>
                  <a:pt x="802" y="329"/>
                </a:lnTo>
                <a:lnTo>
                  <a:pt x="807" y="334"/>
                </a:lnTo>
                <a:lnTo>
                  <a:pt x="811" y="341"/>
                </a:lnTo>
                <a:lnTo>
                  <a:pt x="817" y="347"/>
                </a:lnTo>
                <a:lnTo>
                  <a:pt x="829" y="360"/>
                </a:lnTo>
                <a:lnTo>
                  <a:pt x="836" y="367"/>
                </a:lnTo>
                <a:lnTo>
                  <a:pt x="841" y="373"/>
                </a:lnTo>
                <a:lnTo>
                  <a:pt x="844" y="379"/>
                </a:lnTo>
                <a:lnTo>
                  <a:pt x="848" y="383"/>
                </a:lnTo>
                <a:lnTo>
                  <a:pt x="850" y="388"/>
                </a:lnTo>
                <a:lnTo>
                  <a:pt x="852" y="394"/>
                </a:lnTo>
                <a:lnTo>
                  <a:pt x="854" y="400"/>
                </a:lnTo>
                <a:lnTo>
                  <a:pt x="858" y="407"/>
                </a:lnTo>
                <a:lnTo>
                  <a:pt x="863" y="413"/>
                </a:lnTo>
                <a:lnTo>
                  <a:pt x="865" y="418"/>
                </a:lnTo>
                <a:lnTo>
                  <a:pt x="868" y="421"/>
                </a:lnTo>
                <a:lnTo>
                  <a:pt x="872" y="424"/>
                </a:lnTo>
                <a:lnTo>
                  <a:pt x="877" y="427"/>
                </a:lnTo>
                <a:lnTo>
                  <a:pt x="882" y="430"/>
                </a:lnTo>
                <a:lnTo>
                  <a:pt x="888" y="431"/>
                </a:lnTo>
                <a:lnTo>
                  <a:pt x="893" y="432"/>
                </a:lnTo>
                <a:lnTo>
                  <a:pt x="897" y="433"/>
                </a:lnTo>
                <a:lnTo>
                  <a:pt x="901" y="433"/>
                </a:lnTo>
                <a:lnTo>
                  <a:pt x="903" y="434"/>
                </a:lnTo>
                <a:lnTo>
                  <a:pt x="905" y="436"/>
                </a:lnTo>
                <a:lnTo>
                  <a:pt x="907" y="439"/>
                </a:lnTo>
                <a:lnTo>
                  <a:pt x="910" y="446"/>
                </a:lnTo>
                <a:lnTo>
                  <a:pt x="912" y="451"/>
                </a:lnTo>
                <a:lnTo>
                  <a:pt x="915" y="453"/>
                </a:lnTo>
                <a:lnTo>
                  <a:pt x="917" y="454"/>
                </a:lnTo>
                <a:lnTo>
                  <a:pt x="919" y="455"/>
                </a:lnTo>
                <a:lnTo>
                  <a:pt x="921" y="454"/>
                </a:lnTo>
                <a:lnTo>
                  <a:pt x="926" y="454"/>
                </a:lnTo>
                <a:lnTo>
                  <a:pt x="932" y="455"/>
                </a:lnTo>
                <a:lnTo>
                  <a:pt x="936" y="455"/>
                </a:lnTo>
                <a:lnTo>
                  <a:pt x="939" y="458"/>
                </a:lnTo>
                <a:lnTo>
                  <a:pt x="943" y="460"/>
                </a:lnTo>
                <a:lnTo>
                  <a:pt x="945" y="462"/>
                </a:lnTo>
                <a:lnTo>
                  <a:pt x="948" y="468"/>
                </a:lnTo>
                <a:lnTo>
                  <a:pt x="951" y="474"/>
                </a:lnTo>
                <a:lnTo>
                  <a:pt x="952" y="477"/>
                </a:lnTo>
                <a:lnTo>
                  <a:pt x="956" y="478"/>
                </a:lnTo>
                <a:lnTo>
                  <a:pt x="960" y="479"/>
                </a:lnTo>
                <a:lnTo>
                  <a:pt x="965" y="479"/>
                </a:lnTo>
                <a:lnTo>
                  <a:pt x="976" y="480"/>
                </a:lnTo>
                <a:lnTo>
                  <a:pt x="983" y="483"/>
                </a:lnTo>
                <a:lnTo>
                  <a:pt x="976" y="486"/>
                </a:lnTo>
                <a:lnTo>
                  <a:pt x="970" y="492"/>
                </a:lnTo>
                <a:lnTo>
                  <a:pt x="967" y="497"/>
                </a:lnTo>
                <a:lnTo>
                  <a:pt x="965" y="501"/>
                </a:lnTo>
                <a:lnTo>
                  <a:pt x="963" y="504"/>
                </a:lnTo>
                <a:lnTo>
                  <a:pt x="963" y="508"/>
                </a:lnTo>
                <a:lnTo>
                  <a:pt x="951" y="508"/>
                </a:lnTo>
                <a:lnTo>
                  <a:pt x="921" y="486"/>
                </a:lnTo>
                <a:lnTo>
                  <a:pt x="894" y="486"/>
                </a:lnTo>
                <a:lnTo>
                  <a:pt x="880" y="486"/>
                </a:lnTo>
                <a:lnTo>
                  <a:pt x="876" y="486"/>
                </a:lnTo>
                <a:lnTo>
                  <a:pt x="875" y="486"/>
                </a:lnTo>
                <a:lnTo>
                  <a:pt x="865" y="484"/>
                </a:lnTo>
                <a:lnTo>
                  <a:pt x="854" y="480"/>
                </a:lnTo>
                <a:lnTo>
                  <a:pt x="843" y="476"/>
                </a:lnTo>
                <a:lnTo>
                  <a:pt x="833" y="471"/>
                </a:lnTo>
                <a:lnTo>
                  <a:pt x="823" y="464"/>
                </a:lnTo>
                <a:lnTo>
                  <a:pt x="815" y="458"/>
                </a:lnTo>
                <a:lnTo>
                  <a:pt x="813" y="454"/>
                </a:lnTo>
                <a:lnTo>
                  <a:pt x="811" y="451"/>
                </a:lnTo>
                <a:lnTo>
                  <a:pt x="809" y="448"/>
                </a:lnTo>
                <a:lnTo>
                  <a:pt x="809" y="444"/>
                </a:lnTo>
                <a:lnTo>
                  <a:pt x="794" y="433"/>
                </a:lnTo>
                <a:lnTo>
                  <a:pt x="768" y="406"/>
                </a:lnTo>
                <a:lnTo>
                  <a:pt x="741" y="379"/>
                </a:lnTo>
                <a:lnTo>
                  <a:pt x="733" y="373"/>
                </a:lnTo>
                <a:lnTo>
                  <a:pt x="727" y="368"/>
                </a:lnTo>
                <a:lnTo>
                  <a:pt x="718" y="364"/>
                </a:lnTo>
                <a:lnTo>
                  <a:pt x="711" y="359"/>
                </a:lnTo>
                <a:lnTo>
                  <a:pt x="702" y="356"/>
                </a:lnTo>
                <a:lnTo>
                  <a:pt x="693" y="354"/>
                </a:lnTo>
                <a:lnTo>
                  <a:pt x="684" y="353"/>
                </a:lnTo>
                <a:lnTo>
                  <a:pt x="674" y="352"/>
                </a:lnTo>
                <a:lnTo>
                  <a:pt x="666" y="353"/>
                </a:lnTo>
                <a:lnTo>
                  <a:pt x="660" y="354"/>
                </a:lnTo>
                <a:lnTo>
                  <a:pt x="654" y="355"/>
                </a:lnTo>
                <a:lnTo>
                  <a:pt x="650" y="357"/>
                </a:lnTo>
                <a:lnTo>
                  <a:pt x="641" y="362"/>
                </a:lnTo>
                <a:lnTo>
                  <a:pt x="635" y="369"/>
                </a:lnTo>
                <a:lnTo>
                  <a:pt x="630" y="375"/>
                </a:lnTo>
                <a:lnTo>
                  <a:pt x="624" y="383"/>
                </a:lnTo>
                <a:lnTo>
                  <a:pt x="621" y="386"/>
                </a:lnTo>
                <a:lnTo>
                  <a:pt x="618" y="388"/>
                </a:lnTo>
                <a:lnTo>
                  <a:pt x="613" y="392"/>
                </a:lnTo>
                <a:lnTo>
                  <a:pt x="609" y="394"/>
                </a:lnTo>
                <a:lnTo>
                  <a:pt x="610" y="400"/>
                </a:lnTo>
                <a:lnTo>
                  <a:pt x="610" y="407"/>
                </a:lnTo>
                <a:lnTo>
                  <a:pt x="609" y="411"/>
                </a:lnTo>
                <a:lnTo>
                  <a:pt x="608" y="417"/>
                </a:lnTo>
                <a:lnTo>
                  <a:pt x="604" y="424"/>
                </a:lnTo>
                <a:lnTo>
                  <a:pt x="600" y="433"/>
                </a:lnTo>
                <a:lnTo>
                  <a:pt x="577" y="433"/>
                </a:lnTo>
                <a:lnTo>
                  <a:pt x="560" y="433"/>
                </a:lnTo>
                <a:lnTo>
                  <a:pt x="549" y="433"/>
                </a:lnTo>
                <a:lnTo>
                  <a:pt x="536" y="433"/>
                </a:lnTo>
                <a:lnTo>
                  <a:pt x="528" y="432"/>
                </a:lnTo>
                <a:lnTo>
                  <a:pt x="520" y="431"/>
                </a:lnTo>
                <a:lnTo>
                  <a:pt x="514" y="427"/>
                </a:lnTo>
                <a:lnTo>
                  <a:pt x="509" y="424"/>
                </a:lnTo>
                <a:lnTo>
                  <a:pt x="497" y="417"/>
                </a:lnTo>
                <a:lnTo>
                  <a:pt x="487" y="408"/>
                </a:lnTo>
                <a:lnTo>
                  <a:pt x="476" y="398"/>
                </a:lnTo>
                <a:lnTo>
                  <a:pt x="464" y="391"/>
                </a:lnTo>
                <a:lnTo>
                  <a:pt x="458" y="387"/>
                </a:lnTo>
                <a:lnTo>
                  <a:pt x="450" y="385"/>
                </a:lnTo>
                <a:lnTo>
                  <a:pt x="443" y="383"/>
                </a:lnTo>
                <a:lnTo>
                  <a:pt x="435" y="383"/>
                </a:lnTo>
                <a:lnTo>
                  <a:pt x="430" y="383"/>
                </a:lnTo>
                <a:lnTo>
                  <a:pt x="422" y="383"/>
                </a:lnTo>
                <a:lnTo>
                  <a:pt x="418" y="384"/>
                </a:lnTo>
                <a:lnTo>
                  <a:pt x="415" y="386"/>
                </a:lnTo>
                <a:lnTo>
                  <a:pt x="413" y="387"/>
                </a:lnTo>
                <a:lnTo>
                  <a:pt x="413" y="391"/>
                </a:lnTo>
                <a:lnTo>
                  <a:pt x="392" y="391"/>
                </a:lnTo>
                <a:lnTo>
                  <a:pt x="381" y="391"/>
                </a:lnTo>
                <a:lnTo>
                  <a:pt x="378" y="391"/>
                </a:lnTo>
                <a:lnTo>
                  <a:pt x="377" y="391"/>
                </a:lnTo>
                <a:lnTo>
                  <a:pt x="366" y="389"/>
                </a:lnTo>
                <a:lnTo>
                  <a:pt x="356" y="388"/>
                </a:lnTo>
                <a:lnTo>
                  <a:pt x="352" y="387"/>
                </a:lnTo>
                <a:lnTo>
                  <a:pt x="349" y="385"/>
                </a:lnTo>
                <a:lnTo>
                  <a:pt x="347" y="383"/>
                </a:lnTo>
                <a:lnTo>
                  <a:pt x="347" y="379"/>
                </a:lnTo>
                <a:lnTo>
                  <a:pt x="347" y="374"/>
                </a:lnTo>
                <a:lnTo>
                  <a:pt x="348" y="371"/>
                </a:lnTo>
                <a:lnTo>
                  <a:pt x="350" y="368"/>
                </a:lnTo>
                <a:lnTo>
                  <a:pt x="352" y="365"/>
                </a:lnTo>
                <a:lnTo>
                  <a:pt x="357" y="359"/>
                </a:lnTo>
                <a:lnTo>
                  <a:pt x="365" y="354"/>
                </a:lnTo>
                <a:lnTo>
                  <a:pt x="379" y="348"/>
                </a:lnTo>
                <a:lnTo>
                  <a:pt x="389" y="344"/>
                </a:lnTo>
                <a:lnTo>
                  <a:pt x="384" y="340"/>
                </a:lnTo>
                <a:lnTo>
                  <a:pt x="381" y="335"/>
                </a:lnTo>
                <a:lnTo>
                  <a:pt x="379" y="331"/>
                </a:lnTo>
                <a:lnTo>
                  <a:pt x="377" y="327"/>
                </a:lnTo>
                <a:lnTo>
                  <a:pt x="375" y="318"/>
                </a:lnTo>
                <a:lnTo>
                  <a:pt x="374" y="309"/>
                </a:lnTo>
                <a:lnTo>
                  <a:pt x="373" y="291"/>
                </a:lnTo>
                <a:lnTo>
                  <a:pt x="369" y="272"/>
                </a:lnTo>
                <a:lnTo>
                  <a:pt x="368" y="268"/>
                </a:lnTo>
                <a:lnTo>
                  <a:pt x="365" y="264"/>
                </a:lnTo>
                <a:lnTo>
                  <a:pt x="362" y="261"/>
                </a:lnTo>
                <a:lnTo>
                  <a:pt x="357" y="257"/>
                </a:lnTo>
                <a:lnTo>
                  <a:pt x="348" y="251"/>
                </a:lnTo>
                <a:lnTo>
                  <a:pt x="337" y="244"/>
                </a:lnTo>
                <a:lnTo>
                  <a:pt x="315" y="234"/>
                </a:lnTo>
                <a:lnTo>
                  <a:pt x="297" y="225"/>
                </a:lnTo>
                <a:lnTo>
                  <a:pt x="288" y="222"/>
                </a:lnTo>
                <a:lnTo>
                  <a:pt x="278" y="217"/>
                </a:lnTo>
                <a:lnTo>
                  <a:pt x="266" y="214"/>
                </a:lnTo>
                <a:lnTo>
                  <a:pt x="253" y="212"/>
                </a:lnTo>
                <a:lnTo>
                  <a:pt x="240" y="210"/>
                </a:lnTo>
                <a:lnTo>
                  <a:pt x="227" y="208"/>
                </a:lnTo>
                <a:lnTo>
                  <a:pt x="215" y="207"/>
                </a:lnTo>
                <a:lnTo>
                  <a:pt x="204" y="207"/>
                </a:lnTo>
                <a:lnTo>
                  <a:pt x="200" y="206"/>
                </a:lnTo>
                <a:lnTo>
                  <a:pt x="196" y="204"/>
                </a:lnTo>
                <a:lnTo>
                  <a:pt x="192" y="202"/>
                </a:lnTo>
                <a:lnTo>
                  <a:pt x="188" y="200"/>
                </a:lnTo>
                <a:lnTo>
                  <a:pt x="181" y="194"/>
                </a:lnTo>
                <a:lnTo>
                  <a:pt x="175" y="186"/>
                </a:lnTo>
                <a:lnTo>
                  <a:pt x="167" y="180"/>
                </a:lnTo>
                <a:lnTo>
                  <a:pt x="160" y="174"/>
                </a:lnTo>
                <a:lnTo>
                  <a:pt x="156" y="172"/>
                </a:lnTo>
                <a:lnTo>
                  <a:pt x="151" y="171"/>
                </a:lnTo>
                <a:lnTo>
                  <a:pt x="147" y="171"/>
                </a:lnTo>
                <a:lnTo>
                  <a:pt x="143" y="172"/>
                </a:lnTo>
                <a:lnTo>
                  <a:pt x="143" y="159"/>
                </a:lnTo>
                <a:lnTo>
                  <a:pt x="143" y="157"/>
                </a:lnTo>
                <a:lnTo>
                  <a:pt x="138" y="167"/>
                </a:lnTo>
                <a:lnTo>
                  <a:pt x="133" y="176"/>
                </a:lnTo>
                <a:lnTo>
                  <a:pt x="130" y="181"/>
                </a:lnTo>
                <a:lnTo>
                  <a:pt x="125" y="184"/>
                </a:lnTo>
                <a:lnTo>
                  <a:pt x="121" y="186"/>
                </a:lnTo>
                <a:lnTo>
                  <a:pt x="116" y="187"/>
                </a:lnTo>
                <a:lnTo>
                  <a:pt x="99" y="184"/>
                </a:lnTo>
                <a:lnTo>
                  <a:pt x="97" y="176"/>
                </a:lnTo>
                <a:lnTo>
                  <a:pt x="96" y="171"/>
                </a:lnTo>
                <a:lnTo>
                  <a:pt x="96" y="166"/>
                </a:lnTo>
                <a:lnTo>
                  <a:pt x="96" y="161"/>
                </a:lnTo>
                <a:lnTo>
                  <a:pt x="96" y="157"/>
                </a:lnTo>
                <a:lnTo>
                  <a:pt x="95" y="154"/>
                </a:lnTo>
                <a:lnTo>
                  <a:pt x="94" y="149"/>
                </a:lnTo>
                <a:lnTo>
                  <a:pt x="92" y="145"/>
                </a:lnTo>
                <a:lnTo>
                  <a:pt x="89" y="141"/>
                </a:lnTo>
                <a:lnTo>
                  <a:pt x="84" y="137"/>
                </a:lnTo>
                <a:lnTo>
                  <a:pt x="80" y="135"/>
                </a:lnTo>
                <a:lnTo>
                  <a:pt x="76" y="134"/>
                </a:lnTo>
                <a:lnTo>
                  <a:pt x="70" y="133"/>
                </a:lnTo>
                <a:lnTo>
                  <a:pt x="67" y="132"/>
                </a:lnTo>
                <a:lnTo>
                  <a:pt x="64" y="130"/>
                </a:lnTo>
                <a:lnTo>
                  <a:pt x="62" y="125"/>
                </a:lnTo>
                <a:lnTo>
                  <a:pt x="71" y="121"/>
                </a:lnTo>
                <a:lnTo>
                  <a:pt x="82" y="118"/>
                </a:lnTo>
                <a:lnTo>
                  <a:pt x="95" y="115"/>
                </a:lnTo>
                <a:lnTo>
                  <a:pt x="108" y="113"/>
                </a:lnTo>
                <a:lnTo>
                  <a:pt x="120" y="109"/>
                </a:lnTo>
                <a:lnTo>
                  <a:pt x="131" y="106"/>
                </a:lnTo>
                <a:lnTo>
                  <a:pt x="136" y="104"/>
                </a:lnTo>
                <a:lnTo>
                  <a:pt x="140" y="102"/>
                </a:lnTo>
                <a:lnTo>
                  <a:pt x="144" y="98"/>
                </a:lnTo>
                <a:lnTo>
                  <a:pt x="146" y="95"/>
                </a:lnTo>
                <a:lnTo>
                  <a:pt x="136" y="95"/>
                </a:lnTo>
                <a:lnTo>
                  <a:pt x="134" y="95"/>
                </a:lnTo>
                <a:lnTo>
                  <a:pt x="121" y="98"/>
                </a:lnTo>
                <a:lnTo>
                  <a:pt x="110" y="101"/>
                </a:lnTo>
                <a:lnTo>
                  <a:pt x="99" y="103"/>
                </a:lnTo>
                <a:lnTo>
                  <a:pt x="89" y="103"/>
                </a:lnTo>
                <a:lnTo>
                  <a:pt x="75" y="101"/>
                </a:lnTo>
                <a:lnTo>
                  <a:pt x="62" y="100"/>
                </a:lnTo>
                <a:lnTo>
                  <a:pt x="54" y="83"/>
                </a:lnTo>
                <a:lnTo>
                  <a:pt x="51" y="79"/>
                </a:lnTo>
                <a:lnTo>
                  <a:pt x="48" y="76"/>
                </a:lnTo>
                <a:lnTo>
                  <a:pt x="44" y="72"/>
                </a:lnTo>
                <a:lnTo>
                  <a:pt x="40" y="70"/>
                </a:lnTo>
                <a:lnTo>
                  <a:pt x="31" y="66"/>
                </a:lnTo>
                <a:lnTo>
                  <a:pt x="23" y="63"/>
                </a:lnTo>
                <a:lnTo>
                  <a:pt x="14" y="61"/>
                </a:lnTo>
                <a:lnTo>
                  <a:pt x="7" y="57"/>
                </a:lnTo>
                <a:lnTo>
                  <a:pt x="3" y="55"/>
                </a:lnTo>
                <a:lnTo>
                  <a:pt x="1" y="53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2" y="38"/>
                </a:lnTo>
                <a:lnTo>
                  <a:pt x="4" y="36"/>
                </a:lnTo>
                <a:lnTo>
                  <a:pt x="9" y="34"/>
                </a:lnTo>
                <a:lnTo>
                  <a:pt x="16" y="31"/>
                </a:lnTo>
                <a:lnTo>
                  <a:pt x="23" y="30"/>
                </a:lnTo>
                <a:lnTo>
                  <a:pt x="27" y="30"/>
                </a:lnTo>
                <a:lnTo>
                  <a:pt x="31" y="29"/>
                </a:lnTo>
                <a:lnTo>
                  <a:pt x="35" y="27"/>
                </a:lnTo>
                <a:lnTo>
                  <a:pt x="38" y="26"/>
                </a:lnTo>
                <a:lnTo>
                  <a:pt x="45" y="21"/>
                </a:lnTo>
                <a:lnTo>
                  <a:pt x="53" y="15"/>
                </a:lnTo>
                <a:lnTo>
                  <a:pt x="61" y="10"/>
                </a:lnTo>
                <a:lnTo>
                  <a:pt x="68" y="4"/>
                </a:lnTo>
                <a:lnTo>
                  <a:pt x="72" y="2"/>
                </a:lnTo>
                <a:lnTo>
                  <a:pt x="78" y="1"/>
                </a:lnTo>
                <a:lnTo>
                  <a:pt x="82" y="0"/>
                </a:lnTo>
                <a:lnTo>
                  <a:pt x="89" y="0"/>
                </a:lnTo>
                <a:lnTo>
                  <a:pt x="98" y="1"/>
                </a:lnTo>
                <a:lnTo>
                  <a:pt x="108" y="4"/>
                </a:lnTo>
                <a:lnTo>
                  <a:pt x="118" y="9"/>
                </a:lnTo>
                <a:lnTo>
                  <a:pt x="128" y="14"/>
                </a:lnTo>
                <a:lnTo>
                  <a:pt x="137" y="19"/>
                </a:lnTo>
                <a:lnTo>
                  <a:pt x="147" y="26"/>
                </a:lnTo>
                <a:lnTo>
                  <a:pt x="158" y="30"/>
                </a:lnTo>
                <a:lnTo>
                  <a:pt x="169" y="34"/>
                </a:lnTo>
                <a:lnTo>
                  <a:pt x="169" y="52"/>
                </a:lnTo>
                <a:lnTo>
                  <a:pt x="169" y="69"/>
                </a:lnTo>
                <a:lnTo>
                  <a:pt x="169" y="84"/>
                </a:lnTo>
                <a:lnTo>
                  <a:pt x="169" y="95"/>
                </a:lnTo>
                <a:lnTo>
                  <a:pt x="170" y="98"/>
                </a:lnTo>
                <a:lnTo>
                  <a:pt x="171" y="101"/>
                </a:lnTo>
                <a:lnTo>
                  <a:pt x="173" y="104"/>
                </a:lnTo>
                <a:lnTo>
                  <a:pt x="175" y="106"/>
                </a:lnTo>
                <a:lnTo>
                  <a:pt x="178" y="108"/>
                </a:lnTo>
                <a:lnTo>
                  <a:pt x="183" y="109"/>
                </a:lnTo>
                <a:lnTo>
                  <a:pt x="187" y="110"/>
                </a:lnTo>
                <a:lnTo>
                  <a:pt x="192" y="110"/>
                </a:lnTo>
                <a:lnTo>
                  <a:pt x="193" y="115"/>
                </a:lnTo>
                <a:lnTo>
                  <a:pt x="197" y="119"/>
                </a:lnTo>
                <a:lnTo>
                  <a:pt x="200" y="124"/>
                </a:lnTo>
                <a:lnTo>
                  <a:pt x="205" y="131"/>
                </a:lnTo>
                <a:lnTo>
                  <a:pt x="211" y="136"/>
                </a:lnTo>
                <a:lnTo>
                  <a:pt x="217" y="141"/>
                </a:lnTo>
                <a:lnTo>
                  <a:pt x="223" y="144"/>
                </a:lnTo>
                <a:lnTo>
                  <a:pt x="227" y="145"/>
                </a:lnTo>
                <a:lnTo>
                  <a:pt x="231" y="144"/>
                </a:lnTo>
                <a:lnTo>
                  <a:pt x="237" y="141"/>
                </a:lnTo>
                <a:lnTo>
                  <a:pt x="241" y="136"/>
                </a:lnTo>
                <a:lnTo>
                  <a:pt x="245" y="131"/>
                </a:lnTo>
                <a:lnTo>
                  <a:pt x="253" y="121"/>
                </a:lnTo>
                <a:lnTo>
                  <a:pt x="258" y="115"/>
                </a:lnTo>
                <a:lnTo>
                  <a:pt x="267" y="107"/>
                </a:lnTo>
                <a:lnTo>
                  <a:pt x="274" y="102"/>
                </a:lnTo>
                <a:lnTo>
                  <a:pt x="279" y="100"/>
                </a:lnTo>
                <a:lnTo>
                  <a:pt x="284" y="98"/>
                </a:lnTo>
                <a:lnTo>
                  <a:pt x="292" y="96"/>
                </a:lnTo>
                <a:lnTo>
                  <a:pt x="300" y="95"/>
                </a:lnTo>
                <a:lnTo>
                  <a:pt x="306" y="92"/>
                </a:lnTo>
                <a:lnTo>
                  <a:pt x="312" y="87"/>
                </a:lnTo>
                <a:lnTo>
                  <a:pt x="319" y="80"/>
                </a:lnTo>
                <a:lnTo>
                  <a:pt x="326" y="72"/>
                </a:lnTo>
                <a:lnTo>
                  <a:pt x="333" y="66"/>
                </a:lnTo>
                <a:lnTo>
                  <a:pt x="340" y="61"/>
                </a:lnTo>
                <a:lnTo>
                  <a:pt x="347" y="56"/>
                </a:lnTo>
                <a:lnTo>
                  <a:pt x="354" y="53"/>
                </a:lnTo>
                <a:lnTo>
                  <a:pt x="356" y="57"/>
                </a:lnTo>
                <a:lnTo>
                  <a:pt x="359" y="59"/>
                </a:lnTo>
                <a:lnTo>
                  <a:pt x="361" y="61"/>
                </a:lnTo>
                <a:lnTo>
                  <a:pt x="364" y="62"/>
                </a:lnTo>
                <a:lnTo>
                  <a:pt x="372" y="63"/>
                </a:lnTo>
                <a:lnTo>
                  <a:pt x="377" y="65"/>
                </a:lnTo>
                <a:lnTo>
                  <a:pt x="384" y="67"/>
                </a:lnTo>
                <a:lnTo>
                  <a:pt x="391" y="70"/>
                </a:lnTo>
                <a:lnTo>
                  <a:pt x="396" y="75"/>
                </a:lnTo>
                <a:lnTo>
                  <a:pt x="402" y="80"/>
                </a:lnTo>
                <a:lnTo>
                  <a:pt x="406" y="85"/>
                </a:lnTo>
                <a:lnTo>
                  <a:pt x="411" y="90"/>
                </a:lnTo>
                <a:lnTo>
                  <a:pt x="416" y="93"/>
                </a:lnTo>
                <a:lnTo>
                  <a:pt x="420" y="95"/>
                </a:lnTo>
                <a:lnTo>
                  <a:pt x="447" y="95"/>
                </a:lnTo>
                <a:lnTo>
                  <a:pt x="460" y="95"/>
                </a:lnTo>
                <a:lnTo>
                  <a:pt x="465" y="95"/>
                </a:lnTo>
                <a:lnTo>
                  <a:pt x="467" y="95"/>
                </a:lnTo>
                <a:lnTo>
                  <a:pt x="474" y="101"/>
                </a:lnTo>
                <a:lnTo>
                  <a:pt x="484" y="106"/>
                </a:lnTo>
                <a:lnTo>
                  <a:pt x="494" y="109"/>
                </a:lnTo>
                <a:lnTo>
                  <a:pt x="501" y="110"/>
                </a:lnTo>
                <a:lnTo>
                  <a:pt x="501" y="115"/>
                </a:lnTo>
                <a:lnTo>
                  <a:pt x="494" y="1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2" name="Freeform 86"/>
          <p:cNvSpPr>
            <a:spLocks/>
          </p:cNvSpPr>
          <p:nvPr/>
        </p:nvSpPr>
        <p:spPr bwMode="auto">
          <a:xfrm>
            <a:off x="15344410" y="6785923"/>
            <a:ext cx="31160" cy="72709"/>
          </a:xfrm>
          <a:custGeom>
            <a:avLst/>
            <a:gdLst>
              <a:gd name="T0" fmla="*/ 27 w 31"/>
              <a:gd name="T1" fmla="*/ 0 h 72"/>
              <a:gd name="T2" fmla="*/ 27 w 31"/>
              <a:gd name="T3" fmla="*/ 8 h 72"/>
              <a:gd name="T4" fmla="*/ 29 w 31"/>
              <a:gd name="T5" fmla="*/ 11 h 72"/>
              <a:gd name="T6" fmla="*/ 30 w 31"/>
              <a:gd name="T7" fmla="*/ 13 h 72"/>
              <a:gd name="T8" fmla="*/ 31 w 31"/>
              <a:gd name="T9" fmla="*/ 19 h 72"/>
              <a:gd name="T10" fmla="*/ 30 w 31"/>
              <a:gd name="T11" fmla="*/ 26 h 72"/>
              <a:gd name="T12" fmla="*/ 28 w 31"/>
              <a:gd name="T13" fmla="*/ 31 h 72"/>
              <a:gd name="T14" fmla="*/ 24 w 31"/>
              <a:gd name="T15" fmla="*/ 34 h 72"/>
              <a:gd name="T16" fmla="*/ 19 w 31"/>
              <a:gd name="T17" fmla="*/ 34 h 72"/>
              <a:gd name="T18" fmla="*/ 19 w 31"/>
              <a:gd name="T19" fmla="*/ 48 h 72"/>
              <a:gd name="T20" fmla="*/ 19 w 31"/>
              <a:gd name="T21" fmla="*/ 60 h 72"/>
              <a:gd name="T22" fmla="*/ 18 w 31"/>
              <a:gd name="T23" fmla="*/ 65 h 72"/>
              <a:gd name="T24" fmla="*/ 16 w 31"/>
              <a:gd name="T25" fmla="*/ 69 h 72"/>
              <a:gd name="T26" fmla="*/ 13 w 31"/>
              <a:gd name="T27" fmla="*/ 71 h 72"/>
              <a:gd name="T28" fmla="*/ 8 w 31"/>
              <a:gd name="T29" fmla="*/ 72 h 72"/>
              <a:gd name="T30" fmla="*/ 0 w 31"/>
              <a:gd name="T31" fmla="*/ 57 h 72"/>
              <a:gd name="T32" fmla="*/ 1 w 31"/>
              <a:gd name="T33" fmla="*/ 51 h 72"/>
              <a:gd name="T34" fmla="*/ 2 w 31"/>
              <a:gd name="T35" fmla="*/ 47 h 72"/>
              <a:gd name="T36" fmla="*/ 5 w 31"/>
              <a:gd name="T37" fmla="*/ 44 h 72"/>
              <a:gd name="T38" fmla="*/ 8 w 31"/>
              <a:gd name="T39" fmla="*/ 41 h 72"/>
              <a:gd name="T40" fmla="*/ 11 w 31"/>
              <a:gd name="T41" fmla="*/ 38 h 72"/>
              <a:gd name="T42" fmla="*/ 13 w 31"/>
              <a:gd name="T43" fmla="*/ 36 h 72"/>
              <a:gd name="T44" fmla="*/ 15 w 31"/>
              <a:gd name="T45" fmla="*/ 33 h 72"/>
              <a:gd name="T46" fmla="*/ 15 w 31"/>
              <a:gd name="T47" fmla="*/ 31 h 72"/>
              <a:gd name="T48" fmla="*/ 15 w 31"/>
              <a:gd name="T49" fmla="*/ 20 h 72"/>
              <a:gd name="T50" fmla="*/ 15 w 31"/>
              <a:gd name="T51" fmla="*/ 10 h 72"/>
              <a:gd name="T52" fmla="*/ 16 w 31"/>
              <a:gd name="T53" fmla="*/ 6 h 72"/>
              <a:gd name="T54" fmla="*/ 18 w 31"/>
              <a:gd name="T55" fmla="*/ 4 h 72"/>
              <a:gd name="T56" fmla="*/ 22 w 31"/>
              <a:gd name="T57" fmla="*/ 2 h 72"/>
              <a:gd name="T58" fmla="*/ 27 w 31"/>
              <a:gd name="T59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1" h="72">
                <a:moveTo>
                  <a:pt x="27" y="0"/>
                </a:moveTo>
                <a:lnTo>
                  <a:pt x="27" y="8"/>
                </a:lnTo>
                <a:lnTo>
                  <a:pt x="29" y="11"/>
                </a:lnTo>
                <a:lnTo>
                  <a:pt x="30" y="13"/>
                </a:lnTo>
                <a:lnTo>
                  <a:pt x="31" y="19"/>
                </a:lnTo>
                <a:lnTo>
                  <a:pt x="30" y="26"/>
                </a:lnTo>
                <a:lnTo>
                  <a:pt x="28" y="31"/>
                </a:lnTo>
                <a:lnTo>
                  <a:pt x="24" y="34"/>
                </a:lnTo>
                <a:lnTo>
                  <a:pt x="19" y="34"/>
                </a:lnTo>
                <a:lnTo>
                  <a:pt x="19" y="48"/>
                </a:lnTo>
                <a:lnTo>
                  <a:pt x="19" y="60"/>
                </a:lnTo>
                <a:lnTo>
                  <a:pt x="18" y="65"/>
                </a:lnTo>
                <a:lnTo>
                  <a:pt x="16" y="69"/>
                </a:lnTo>
                <a:lnTo>
                  <a:pt x="13" y="71"/>
                </a:lnTo>
                <a:lnTo>
                  <a:pt x="8" y="72"/>
                </a:lnTo>
                <a:lnTo>
                  <a:pt x="0" y="57"/>
                </a:lnTo>
                <a:lnTo>
                  <a:pt x="1" y="51"/>
                </a:lnTo>
                <a:lnTo>
                  <a:pt x="2" y="47"/>
                </a:lnTo>
                <a:lnTo>
                  <a:pt x="5" y="44"/>
                </a:lnTo>
                <a:lnTo>
                  <a:pt x="8" y="41"/>
                </a:lnTo>
                <a:lnTo>
                  <a:pt x="11" y="38"/>
                </a:lnTo>
                <a:lnTo>
                  <a:pt x="13" y="36"/>
                </a:lnTo>
                <a:lnTo>
                  <a:pt x="15" y="33"/>
                </a:lnTo>
                <a:lnTo>
                  <a:pt x="15" y="31"/>
                </a:lnTo>
                <a:lnTo>
                  <a:pt x="15" y="20"/>
                </a:lnTo>
                <a:lnTo>
                  <a:pt x="15" y="10"/>
                </a:lnTo>
                <a:lnTo>
                  <a:pt x="16" y="6"/>
                </a:lnTo>
                <a:lnTo>
                  <a:pt x="18" y="4"/>
                </a:lnTo>
                <a:lnTo>
                  <a:pt x="22" y="2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3" name="Freeform 87"/>
          <p:cNvSpPr>
            <a:spLocks/>
          </p:cNvSpPr>
          <p:nvPr/>
        </p:nvSpPr>
        <p:spPr bwMode="auto">
          <a:xfrm>
            <a:off x="16079798" y="6711138"/>
            <a:ext cx="193195" cy="116333"/>
          </a:xfrm>
          <a:custGeom>
            <a:avLst/>
            <a:gdLst>
              <a:gd name="T0" fmla="*/ 43 w 187"/>
              <a:gd name="T1" fmla="*/ 99 h 113"/>
              <a:gd name="T2" fmla="*/ 28 w 187"/>
              <a:gd name="T3" fmla="*/ 91 h 113"/>
              <a:gd name="T4" fmla="*/ 13 w 187"/>
              <a:gd name="T5" fmla="*/ 86 h 113"/>
              <a:gd name="T6" fmla="*/ 5 w 187"/>
              <a:gd name="T7" fmla="*/ 80 h 113"/>
              <a:gd name="T8" fmla="*/ 1 w 187"/>
              <a:gd name="T9" fmla="*/ 74 h 113"/>
              <a:gd name="T10" fmla="*/ 29 w 187"/>
              <a:gd name="T11" fmla="*/ 69 h 113"/>
              <a:gd name="T12" fmla="*/ 49 w 187"/>
              <a:gd name="T13" fmla="*/ 69 h 113"/>
              <a:gd name="T14" fmla="*/ 68 w 187"/>
              <a:gd name="T15" fmla="*/ 66 h 113"/>
              <a:gd name="T16" fmla="*/ 88 w 187"/>
              <a:gd name="T17" fmla="*/ 60 h 113"/>
              <a:gd name="T18" fmla="*/ 106 w 187"/>
              <a:gd name="T19" fmla="*/ 56 h 113"/>
              <a:gd name="T20" fmla="*/ 121 w 187"/>
              <a:gd name="T21" fmla="*/ 54 h 113"/>
              <a:gd name="T22" fmla="*/ 133 w 187"/>
              <a:gd name="T23" fmla="*/ 51 h 113"/>
              <a:gd name="T24" fmla="*/ 141 w 187"/>
              <a:gd name="T25" fmla="*/ 46 h 113"/>
              <a:gd name="T26" fmla="*/ 146 w 187"/>
              <a:gd name="T27" fmla="*/ 38 h 113"/>
              <a:gd name="T28" fmla="*/ 153 w 187"/>
              <a:gd name="T29" fmla="*/ 21 h 113"/>
              <a:gd name="T30" fmla="*/ 159 w 187"/>
              <a:gd name="T31" fmla="*/ 7 h 113"/>
              <a:gd name="T32" fmla="*/ 164 w 187"/>
              <a:gd name="T33" fmla="*/ 2 h 113"/>
              <a:gd name="T34" fmla="*/ 172 w 187"/>
              <a:gd name="T35" fmla="*/ 0 h 113"/>
              <a:gd name="T36" fmla="*/ 180 w 187"/>
              <a:gd name="T37" fmla="*/ 3 h 113"/>
              <a:gd name="T38" fmla="*/ 184 w 187"/>
              <a:gd name="T39" fmla="*/ 10 h 113"/>
              <a:gd name="T40" fmla="*/ 187 w 187"/>
              <a:gd name="T41" fmla="*/ 27 h 113"/>
              <a:gd name="T42" fmla="*/ 185 w 187"/>
              <a:gd name="T43" fmla="*/ 39 h 113"/>
              <a:gd name="T44" fmla="*/ 182 w 187"/>
              <a:gd name="T45" fmla="*/ 47 h 113"/>
              <a:gd name="T46" fmla="*/ 170 w 187"/>
              <a:gd name="T47" fmla="*/ 57 h 113"/>
              <a:gd name="T48" fmla="*/ 158 w 187"/>
              <a:gd name="T49" fmla="*/ 68 h 113"/>
              <a:gd name="T50" fmla="*/ 155 w 187"/>
              <a:gd name="T51" fmla="*/ 76 h 113"/>
              <a:gd name="T52" fmla="*/ 153 w 187"/>
              <a:gd name="T53" fmla="*/ 86 h 113"/>
              <a:gd name="T54" fmla="*/ 132 w 187"/>
              <a:gd name="T55" fmla="*/ 93 h 113"/>
              <a:gd name="T56" fmla="*/ 114 w 187"/>
              <a:gd name="T57" fmla="*/ 102 h 113"/>
              <a:gd name="T58" fmla="*/ 95 w 187"/>
              <a:gd name="T59" fmla="*/ 109 h 113"/>
              <a:gd name="T60" fmla="*/ 73 w 187"/>
              <a:gd name="T61" fmla="*/ 113 h 113"/>
              <a:gd name="T62" fmla="*/ 54 w 187"/>
              <a:gd name="T63" fmla="*/ 106 h 113"/>
              <a:gd name="T64" fmla="*/ 42 w 187"/>
              <a:gd name="T65" fmla="*/ 9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7" h="113">
                <a:moveTo>
                  <a:pt x="50" y="105"/>
                </a:moveTo>
                <a:lnTo>
                  <a:pt x="43" y="99"/>
                </a:lnTo>
                <a:lnTo>
                  <a:pt x="36" y="94"/>
                </a:lnTo>
                <a:lnTo>
                  <a:pt x="28" y="91"/>
                </a:lnTo>
                <a:lnTo>
                  <a:pt x="21" y="89"/>
                </a:lnTo>
                <a:lnTo>
                  <a:pt x="13" y="86"/>
                </a:lnTo>
                <a:lnTo>
                  <a:pt x="8" y="82"/>
                </a:lnTo>
                <a:lnTo>
                  <a:pt x="5" y="80"/>
                </a:lnTo>
                <a:lnTo>
                  <a:pt x="4" y="77"/>
                </a:lnTo>
                <a:lnTo>
                  <a:pt x="1" y="74"/>
                </a:lnTo>
                <a:lnTo>
                  <a:pt x="0" y="69"/>
                </a:lnTo>
                <a:lnTo>
                  <a:pt x="29" y="69"/>
                </a:lnTo>
                <a:lnTo>
                  <a:pt x="43" y="69"/>
                </a:lnTo>
                <a:lnTo>
                  <a:pt x="49" y="69"/>
                </a:lnTo>
                <a:lnTo>
                  <a:pt x="50" y="69"/>
                </a:lnTo>
                <a:lnTo>
                  <a:pt x="68" y="66"/>
                </a:lnTo>
                <a:lnTo>
                  <a:pt x="79" y="63"/>
                </a:lnTo>
                <a:lnTo>
                  <a:pt x="88" y="60"/>
                </a:lnTo>
                <a:lnTo>
                  <a:pt x="97" y="58"/>
                </a:lnTo>
                <a:lnTo>
                  <a:pt x="106" y="56"/>
                </a:lnTo>
                <a:lnTo>
                  <a:pt x="114" y="55"/>
                </a:lnTo>
                <a:lnTo>
                  <a:pt x="121" y="54"/>
                </a:lnTo>
                <a:lnTo>
                  <a:pt x="128" y="53"/>
                </a:lnTo>
                <a:lnTo>
                  <a:pt x="133" y="51"/>
                </a:lnTo>
                <a:lnTo>
                  <a:pt x="137" y="48"/>
                </a:lnTo>
                <a:lnTo>
                  <a:pt x="141" y="46"/>
                </a:lnTo>
                <a:lnTo>
                  <a:pt x="144" y="41"/>
                </a:lnTo>
                <a:lnTo>
                  <a:pt x="146" y="38"/>
                </a:lnTo>
                <a:lnTo>
                  <a:pt x="149" y="29"/>
                </a:lnTo>
                <a:lnTo>
                  <a:pt x="153" y="21"/>
                </a:lnTo>
                <a:lnTo>
                  <a:pt x="156" y="13"/>
                </a:lnTo>
                <a:lnTo>
                  <a:pt x="159" y="7"/>
                </a:lnTo>
                <a:lnTo>
                  <a:pt x="161" y="4"/>
                </a:lnTo>
                <a:lnTo>
                  <a:pt x="164" y="2"/>
                </a:lnTo>
                <a:lnTo>
                  <a:pt x="168" y="1"/>
                </a:lnTo>
                <a:lnTo>
                  <a:pt x="172" y="0"/>
                </a:lnTo>
                <a:lnTo>
                  <a:pt x="176" y="1"/>
                </a:lnTo>
                <a:lnTo>
                  <a:pt x="180" y="3"/>
                </a:lnTo>
                <a:lnTo>
                  <a:pt x="182" y="5"/>
                </a:lnTo>
                <a:lnTo>
                  <a:pt x="184" y="10"/>
                </a:lnTo>
                <a:lnTo>
                  <a:pt x="186" y="18"/>
                </a:lnTo>
                <a:lnTo>
                  <a:pt x="187" y="27"/>
                </a:lnTo>
                <a:lnTo>
                  <a:pt x="186" y="34"/>
                </a:lnTo>
                <a:lnTo>
                  <a:pt x="185" y="39"/>
                </a:lnTo>
                <a:lnTo>
                  <a:pt x="184" y="43"/>
                </a:lnTo>
                <a:lnTo>
                  <a:pt x="182" y="47"/>
                </a:lnTo>
                <a:lnTo>
                  <a:pt x="176" y="53"/>
                </a:lnTo>
                <a:lnTo>
                  <a:pt x="170" y="57"/>
                </a:lnTo>
                <a:lnTo>
                  <a:pt x="163" y="63"/>
                </a:lnTo>
                <a:lnTo>
                  <a:pt x="158" y="68"/>
                </a:lnTo>
                <a:lnTo>
                  <a:pt x="156" y="71"/>
                </a:lnTo>
                <a:lnTo>
                  <a:pt x="155" y="76"/>
                </a:lnTo>
                <a:lnTo>
                  <a:pt x="153" y="80"/>
                </a:lnTo>
                <a:lnTo>
                  <a:pt x="153" y="86"/>
                </a:lnTo>
                <a:lnTo>
                  <a:pt x="142" y="89"/>
                </a:lnTo>
                <a:lnTo>
                  <a:pt x="132" y="93"/>
                </a:lnTo>
                <a:lnTo>
                  <a:pt x="123" y="97"/>
                </a:lnTo>
                <a:lnTo>
                  <a:pt x="114" y="102"/>
                </a:lnTo>
                <a:lnTo>
                  <a:pt x="105" y="106"/>
                </a:lnTo>
                <a:lnTo>
                  <a:pt x="95" y="109"/>
                </a:lnTo>
                <a:lnTo>
                  <a:pt x="85" y="112"/>
                </a:lnTo>
                <a:lnTo>
                  <a:pt x="73" y="113"/>
                </a:lnTo>
                <a:lnTo>
                  <a:pt x="65" y="110"/>
                </a:lnTo>
                <a:lnTo>
                  <a:pt x="54" y="106"/>
                </a:lnTo>
                <a:lnTo>
                  <a:pt x="46" y="101"/>
                </a:lnTo>
                <a:lnTo>
                  <a:pt x="42" y="97"/>
                </a:lnTo>
                <a:lnTo>
                  <a:pt x="50" y="1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4" name="Freeform 88"/>
          <p:cNvSpPr>
            <a:spLocks/>
          </p:cNvSpPr>
          <p:nvPr/>
        </p:nvSpPr>
        <p:spPr bwMode="auto">
          <a:xfrm>
            <a:off x="16208595" y="6630121"/>
            <a:ext cx="105945" cy="101792"/>
          </a:xfrm>
          <a:custGeom>
            <a:avLst/>
            <a:gdLst>
              <a:gd name="T0" fmla="*/ 90 w 101"/>
              <a:gd name="T1" fmla="*/ 99 h 99"/>
              <a:gd name="T2" fmla="*/ 84 w 101"/>
              <a:gd name="T3" fmla="*/ 96 h 99"/>
              <a:gd name="T4" fmla="*/ 78 w 101"/>
              <a:gd name="T5" fmla="*/ 94 h 99"/>
              <a:gd name="T6" fmla="*/ 75 w 101"/>
              <a:gd name="T7" fmla="*/ 91 h 99"/>
              <a:gd name="T8" fmla="*/ 73 w 101"/>
              <a:gd name="T9" fmla="*/ 87 h 99"/>
              <a:gd name="T10" fmla="*/ 72 w 101"/>
              <a:gd name="T11" fmla="*/ 82 h 99"/>
              <a:gd name="T12" fmla="*/ 72 w 101"/>
              <a:gd name="T13" fmla="*/ 78 h 99"/>
              <a:gd name="T14" fmla="*/ 73 w 101"/>
              <a:gd name="T15" fmla="*/ 73 h 99"/>
              <a:gd name="T16" fmla="*/ 74 w 101"/>
              <a:gd name="T17" fmla="*/ 67 h 99"/>
              <a:gd name="T18" fmla="*/ 66 w 101"/>
              <a:gd name="T19" fmla="*/ 62 h 99"/>
              <a:gd name="T20" fmla="*/ 61 w 101"/>
              <a:gd name="T21" fmla="*/ 56 h 99"/>
              <a:gd name="T22" fmla="*/ 57 w 101"/>
              <a:gd name="T23" fmla="*/ 51 h 99"/>
              <a:gd name="T24" fmla="*/ 52 w 101"/>
              <a:gd name="T25" fmla="*/ 46 h 99"/>
              <a:gd name="T26" fmla="*/ 49 w 101"/>
              <a:gd name="T27" fmla="*/ 39 h 99"/>
              <a:gd name="T28" fmla="*/ 45 w 101"/>
              <a:gd name="T29" fmla="*/ 34 h 99"/>
              <a:gd name="T30" fmla="*/ 38 w 101"/>
              <a:gd name="T31" fmla="*/ 28 h 99"/>
              <a:gd name="T32" fmla="*/ 31 w 101"/>
              <a:gd name="T33" fmla="*/ 24 h 99"/>
              <a:gd name="T34" fmla="*/ 22 w 101"/>
              <a:gd name="T35" fmla="*/ 19 h 99"/>
              <a:gd name="T36" fmla="*/ 14 w 101"/>
              <a:gd name="T37" fmla="*/ 15 h 99"/>
              <a:gd name="T38" fmla="*/ 10 w 101"/>
              <a:gd name="T39" fmla="*/ 12 h 99"/>
              <a:gd name="T40" fmla="*/ 6 w 101"/>
              <a:gd name="T41" fmla="*/ 10 h 99"/>
              <a:gd name="T42" fmla="*/ 3 w 101"/>
              <a:gd name="T43" fmla="*/ 6 h 99"/>
              <a:gd name="T44" fmla="*/ 0 w 101"/>
              <a:gd name="T45" fmla="*/ 0 h 99"/>
              <a:gd name="T46" fmla="*/ 12 w 101"/>
              <a:gd name="T47" fmla="*/ 5 h 99"/>
              <a:gd name="T48" fmla="*/ 23 w 101"/>
              <a:gd name="T49" fmla="*/ 10 h 99"/>
              <a:gd name="T50" fmla="*/ 32 w 101"/>
              <a:gd name="T51" fmla="*/ 16 h 99"/>
              <a:gd name="T52" fmla="*/ 41 w 101"/>
              <a:gd name="T53" fmla="*/ 23 h 99"/>
              <a:gd name="T54" fmla="*/ 56 w 101"/>
              <a:gd name="T55" fmla="*/ 37 h 99"/>
              <a:gd name="T56" fmla="*/ 70 w 101"/>
              <a:gd name="T57" fmla="*/ 51 h 99"/>
              <a:gd name="T58" fmla="*/ 75 w 101"/>
              <a:gd name="T59" fmla="*/ 56 h 99"/>
              <a:gd name="T60" fmla="*/ 81 w 101"/>
              <a:gd name="T61" fmla="*/ 60 h 99"/>
              <a:gd name="T62" fmla="*/ 85 w 101"/>
              <a:gd name="T63" fmla="*/ 63 h 99"/>
              <a:gd name="T64" fmla="*/ 90 w 101"/>
              <a:gd name="T65" fmla="*/ 66 h 99"/>
              <a:gd name="T66" fmla="*/ 95 w 101"/>
              <a:gd name="T67" fmla="*/ 69 h 99"/>
              <a:gd name="T68" fmla="*/ 98 w 101"/>
              <a:gd name="T69" fmla="*/ 74 h 99"/>
              <a:gd name="T70" fmla="*/ 100 w 101"/>
              <a:gd name="T71" fmla="*/ 79 h 99"/>
              <a:gd name="T72" fmla="*/ 101 w 101"/>
              <a:gd name="T73" fmla="*/ 87 h 99"/>
              <a:gd name="T74" fmla="*/ 101 w 101"/>
              <a:gd name="T75" fmla="*/ 99 h 99"/>
              <a:gd name="T76" fmla="*/ 90 w 101"/>
              <a:gd name="T77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1" h="99">
                <a:moveTo>
                  <a:pt x="90" y="99"/>
                </a:moveTo>
                <a:lnTo>
                  <a:pt x="84" y="96"/>
                </a:lnTo>
                <a:lnTo>
                  <a:pt x="78" y="94"/>
                </a:lnTo>
                <a:lnTo>
                  <a:pt x="75" y="91"/>
                </a:lnTo>
                <a:lnTo>
                  <a:pt x="73" y="87"/>
                </a:lnTo>
                <a:lnTo>
                  <a:pt x="72" y="82"/>
                </a:lnTo>
                <a:lnTo>
                  <a:pt x="72" y="78"/>
                </a:lnTo>
                <a:lnTo>
                  <a:pt x="73" y="73"/>
                </a:lnTo>
                <a:lnTo>
                  <a:pt x="74" y="67"/>
                </a:lnTo>
                <a:lnTo>
                  <a:pt x="66" y="62"/>
                </a:lnTo>
                <a:lnTo>
                  <a:pt x="61" y="56"/>
                </a:lnTo>
                <a:lnTo>
                  <a:pt x="57" y="51"/>
                </a:lnTo>
                <a:lnTo>
                  <a:pt x="52" y="46"/>
                </a:lnTo>
                <a:lnTo>
                  <a:pt x="49" y="39"/>
                </a:lnTo>
                <a:lnTo>
                  <a:pt x="45" y="34"/>
                </a:lnTo>
                <a:lnTo>
                  <a:pt x="38" y="28"/>
                </a:lnTo>
                <a:lnTo>
                  <a:pt x="31" y="24"/>
                </a:lnTo>
                <a:lnTo>
                  <a:pt x="22" y="19"/>
                </a:lnTo>
                <a:lnTo>
                  <a:pt x="14" y="15"/>
                </a:lnTo>
                <a:lnTo>
                  <a:pt x="10" y="12"/>
                </a:lnTo>
                <a:lnTo>
                  <a:pt x="6" y="10"/>
                </a:lnTo>
                <a:lnTo>
                  <a:pt x="3" y="6"/>
                </a:lnTo>
                <a:lnTo>
                  <a:pt x="0" y="0"/>
                </a:lnTo>
                <a:lnTo>
                  <a:pt x="12" y="5"/>
                </a:lnTo>
                <a:lnTo>
                  <a:pt x="23" y="10"/>
                </a:lnTo>
                <a:lnTo>
                  <a:pt x="32" y="16"/>
                </a:lnTo>
                <a:lnTo>
                  <a:pt x="41" y="23"/>
                </a:lnTo>
                <a:lnTo>
                  <a:pt x="56" y="37"/>
                </a:lnTo>
                <a:lnTo>
                  <a:pt x="70" y="51"/>
                </a:lnTo>
                <a:lnTo>
                  <a:pt x="75" y="56"/>
                </a:lnTo>
                <a:lnTo>
                  <a:pt x="81" y="60"/>
                </a:lnTo>
                <a:lnTo>
                  <a:pt x="85" y="63"/>
                </a:lnTo>
                <a:lnTo>
                  <a:pt x="90" y="66"/>
                </a:lnTo>
                <a:lnTo>
                  <a:pt x="95" y="69"/>
                </a:lnTo>
                <a:lnTo>
                  <a:pt x="98" y="74"/>
                </a:lnTo>
                <a:lnTo>
                  <a:pt x="100" y="79"/>
                </a:lnTo>
                <a:lnTo>
                  <a:pt x="101" y="87"/>
                </a:lnTo>
                <a:lnTo>
                  <a:pt x="101" y="99"/>
                </a:lnTo>
                <a:lnTo>
                  <a:pt x="90" y="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5" name="Freeform 89"/>
          <p:cNvSpPr>
            <a:spLocks/>
          </p:cNvSpPr>
          <p:nvPr/>
        </p:nvSpPr>
        <p:spPr bwMode="auto">
          <a:xfrm>
            <a:off x="16395558" y="6777613"/>
            <a:ext cx="49857" cy="64399"/>
          </a:xfrm>
          <a:custGeom>
            <a:avLst/>
            <a:gdLst>
              <a:gd name="T0" fmla="*/ 25 w 47"/>
              <a:gd name="T1" fmla="*/ 35 h 61"/>
              <a:gd name="T2" fmla="*/ 18 w 47"/>
              <a:gd name="T3" fmla="*/ 34 h 61"/>
              <a:gd name="T4" fmla="*/ 12 w 47"/>
              <a:gd name="T5" fmla="*/ 31 h 61"/>
              <a:gd name="T6" fmla="*/ 7 w 47"/>
              <a:gd name="T7" fmla="*/ 27 h 61"/>
              <a:gd name="T8" fmla="*/ 4 w 47"/>
              <a:gd name="T9" fmla="*/ 23 h 61"/>
              <a:gd name="T10" fmla="*/ 2 w 47"/>
              <a:gd name="T11" fmla="*/ 17 h 61"/>
              <a:gd name="T12" fmla="*/ 0 w 47"/>
              <a:gd name="T13" fmla="*/ 12 h 61"/>
              <a:gd name="T14" fmla="*/ 0 w 47"/>
              <a:gd name="T15" fmla="*/ 5 h 61"/>
              <a:gd name="T16" fmla="*/ 1 w 47"/>
              <a:gd name="T17" fmla="*/ 0 h 61"/>
              <a:gd name="T18" fmla="*/ 6 w 47"/>
              <a:gd name="T19" fmla="*/ 3 h 61"/>
              <a:gd name="T20" fmla="*/ 13 w 47"/>
              <a:gd name="T21" fmla="*/ 9 h 61"/>
              <a:gd name="T22" fmla="*/ 21 w 47"/>
              <a:gd name="T23" fmla="*/ 15 h 61"/>
              <a:gd name="T24" fmla="*/ 29 w 47"/>
              <a:gd name="T25" fmla="*/ 23 h 61"/>
              <a:gd name="T26" fmla="*/ 42 w 47"/>
              <a:gd name="T27" fmla="*/ 38 h 61"/>
              <a:gd name="T28" fmla="*/ 47 w 47"/>
              <a:gd name="T29" fmla="*/ 45 h 61"/>
              <a:gd name="T30" fmla="*/ 46 w 47"/>
              <a:gd name="T31" fmla="*/ 51 h 61"/>
              <a:gd name="T32" fmla="*/ 43 w 47"/>
              <a:gd name="T33" fmla="*/ 56 h 61"/>
              <a:gd name="T34" fmla="*/ 40 w 47"/>
              <a:gd name="T35" fmla="*/ 59 h 61"/>
              <a:gd name="T36" fmla="*/ 36 w 47"/>
              <a:gd name="T37" fmla="*/ 61 h 61"/>
              <a:gd name="T38" fmla="*/ 25 w 47"/>
              <a:gd name="T39" fmla="*/ 50 h 61"/>
              <a:gd name="T40" fmla="*/ 25 w 47"/>
              <a:gd name="T41" fmla="*/ 43 h 61"/>
              <a:gd name="T42" fmla="*/ 25 w 47"/>
              <a:gd name="T43" fmla="*/ 3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7" h="61">
                <a:moveTo>
                  <a:pt x="25" y="35"/>
                </a:moveTo>
                <a:lnTo>
                  <a:pt x="18" y="34"/>
                </a:lnTo>
                <a:lnTo>
                  <a:pt x="12" y="31"/>
                </a:lnTo>
                <a:lnTo>
                  <a:pt x="7" y="27"/>
                </a:lnTo>
                <a:lnTo>
                  <a:pt x="4" y="23"/>
                </a:lnTo>
                <a:lnTo>
                  <a:pt x="2" y="17"/>
                </a:lnTo>
                <a:lnTo>
                  <a:pt x="0" y="12"/>
                </a:lnTo>
                <a:lnTo>
                  <a:pt x="0" y="5"/>
                </a:lnTo>
                <a:lnTo>
                  <a:pt x="1" y="0"/>
                </a:lnTo>
                <a:lnTo>
                  <a:pt x="6" y="3"/>
                </a:lnTo>
                <a:lnTo>
                  <a:pt x="13" y="9"/>
                </a:lnTo>
                <a:lnTo>
                  <a:pt x="21" y="15"/>
                </a:lnTo>
                <a:lnTo>
                  <a:pt x="29" y="23"/>
                </a:lnTo>
                <a:lnTo>
                  <a:pt x="42" y="38"/>
                </a:lnTo>
                <a:lnTo>
                  <a:pt x="47" y="45"/>
                </a:lnTo>
                <a:lnTo>
                  <a:pt x="46" y="51"/>
                </a:lnTo>
                <a:lnTo>
                  <a:pt x="43" y="56"/>
                </a:lnTo>
                <a:lnTo>
                  <a:pt x="40" y="59"/>
                </a:lnTo>
                <a:lnTo>
                  <a:pt x="36" y="61"/>
                </a:lnTo>
                <a:lnTo>
                  <a:pt x="25" y="50"/>
                </a:lnTo>
                <a:lnTo>
                  <a:pt x="25" y="43"/>
                </a:lnTo>
                <a:lnTo>
                  <a:pt x="25" y="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6" name="Freeform 90"/>
          <p:cNvSpPr>
            <a:spLocks/>
          </p:cNvSpPr>
          <p:nvPr/>
        </p:nvSpPr>
        <p:spPr bwMode="auto">
          <a:xfrm>
            <a:off x="16734169" y="7018588"/>
            <a:ext cx="31160" cy="35316"/>
          </a:xfrm>
          <a:custGeom>
            <a:avLst/>
            <a:gdLst>
              <a:gd name="T0" fmla="*/ 30 w 30"/>
              <a:gd name="T1" fmla="*/ 23 h 35"/>
              <a:gd name="T2" fmla="*/ 30 w 30"/>
              <a:gd name="T3" fmla="*/ 35 h 35"/>
              <a:gd name="T4" fmla="*/ 24 w 30"/>
              <a:gd name="T5" fmla="*/ 34 h 35"/>
              <a:gd name="T6" fmla="*/ 18 w 30"/>
              <a:gd name="T7" fmla="*/ 31 h 35"/>
              <a:gd name="T8" fmla="*/ 13 w 30"/>
              <a:gd name="T9" fmla="*/ 26 h 35"/>
              <a:gd name="T10" fmla="*/ 8 w 30"/>
              <a:gd name="T11" fmla="*/ 21 h 35"/>
              <a:gd name="T12" fmla="*/ 4 w 30"/>
              <a:gd name="T13" fmla="*/ 14 h 35"/>
              <a:gd name="T14" fmla="*/ 2 w 30"/>
              <a:gd name="T15" fmla="*/ 9 h 35"/>
              <a:gd name="T16" fmla="*/ 0 w 30"/>
              <a:gd name="T17" fmla="*/ 5 h 35"/>
              <a:gd name="T18" fmla="*/ 0 w 30"/>
              <a:gd name="T19" fmla="*/ 0 h 35"/>
              <a:gd name="T20" fmla="*/ 12 w 30"/>
              <a:gd name="T21" fmla="*/ 6 h 35"/>
              <a:gd name="T22" fmla="*/ 21 w 30"/>
              <a:gd name="T23" fmla="*/ 10 h 35"/>
              <a:gd name="T24" fmla="*/ 25 w 30"/>
              <a:gd name="T25" fmla="*/ 13 h 35"/>
              <a:gd name="T26" fmla="*/ 28 w 30"/>
              <a:gd name="T27" fmla="*/ 16 h 35"/>
              <a:gd name="T28" fmla="*/ 30 w 30"/>
              <a:gd name="T29" fmla="*/ 20 h 35"/>
              <a:gd name="T30" fmla="*/ 30 w 30"/>
              <a:gd name="T31" fmla="*/ 2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" h="35">
                <a:moveTo>
                  <a:pt x="30" y="23"/>
                </a:moveTo>
                <a:lnTo>
                  <a:pt x="30" y="35"/>
                </a:lnTo>
                <a:lnTo>
                  <a:pt x="24" y="34"/>
                </a:lnTo>
                <a:lnTo>
                  <a:pt x="18" y="31"/>
                </a:lnTo>
                <a:lnTo>
                  <a:pt x="13" y="26"/>
                </a:lnTo>
                <a:lnTo>
                  <a:pt x="8" y="21"/>
                </a:lnTo>
                <a:lnTo>
                  <a:pt x="4" y="14"/>
                </a:lnTo>
                <a:lnTo>
                  <a:pt x="2" y="9"/>
                </a:lnTo>
                <a:lnTo>
                  <a:pt x="0" y="5"/>
                </a:lnTo>
                <a:lnTo>
                  <a:pt x="0" y="0"/>
                </a:lnTo>
                <a:lnTo>
                  <a:pt x="12" y="6"/>
                </a:lnTo>
                <a:lnTo>
                  <a:pt x="21" y="10"/>
                </a:lnTo>
                <a:lnTo>
                  <a:pt x="25" y="13"/>
                </a:lnTo>
                <a:lnTo>
                  <a:pt x="28" y="16"/>
                </a:lnTo>
                <a:lnTo>
                  <a:pt x="30" y="20"/>
                </a:lnTo>
                <a:lnTo>
                  <a:pt x="30" y="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7" name="Freeform 91"/>
          <p:cNvSpPr>
            <a:spLocks/>
          </p:cNvSpPr>
          <p:nvPr/>
        </p:nvSpPr>
        <p:spPr bwMode="auto">
          <a:xfrm>
            <a:off x="16659384" y="6989505"/>
            <a:ext cx="60243" cy="29083"/>
          </a:xfrm>
          <a:custGeom>
            <a:avLst/>
            <a:gdLst>
              <a:gd name="T0" fmla="*/ 57 w 57"/>
              <a:gd name="T1" fmla="*/ 24 h 27"/>
              <a:gd name="T2" fmla="*/ 46 w 57"/>
              <a:gd name="T3" fmla="*/ 27 h 27"/>
              <a:gd name="T4" fmla="*/ 38 w 57"/>
              <a:gd name="T5" fmla="*/ 27 h 27"/>
              <a:gd name="T6" fmla="*/ 31 w 57"/>
              <a:gd name="T7" fmla="*/ 26 h 27"/>
              <a:gd name="T8" fmla="*/ 22 w 57"/>
              <a:gd name="T9" fmla="*/ 24 h 27"/>
              <a:gd name="T10" fmla="*/ 16 w 57"/>
              <a:gd name="T11" fmla="*/ 21 h 27"/>
              <a:gd name="T12" fmla="*/ 9 w 57"/>
              <a:gd name="T13" fmla="*/ 18 h 27"/>
              <a:gd name="T14" fmla="*/ 4 w 57"/>
              <a:gd name="T15" fmla="*/ 13 h 27"/>
              <a:gd name="T16" fmla="*/ 2 w 57"/>
              <a:gd name="T17" fmla="*/ 10 h 27"/>
              <a:gd name="T18" fmla="*/ 1 w 57"/>
              <a:gd name="T19" fmla="*/ 7 h 27"/>
              <a:gd name="T20" fmla="*/ 0 w 57"/>
              <a:gd name="T21" fmla="*/ 4 h 27"/>
              <a:gd name="T22" fmla="*/ 0 w 57"/>
              <a:gd name="T23" fmla="*/ 0 h 27"/>
              <a:gd name="T24" fmla="*/ 9 w 57"/>
              <a:gd name="T25" fmla="*/ 0 h 27"/>
              <a:gd name="T26" fmla="*/ 18 w 57"/>
              <a:gd name="T27" fmla="*/ 1 h 27"/>
              <a:gd name="T28" fmla="*/ 25 w 57"/>
              <a:gd name="T29" fmla="*/ 3 h 27"/>
              <a:gd name="T30" fmla="*/ 33 w 57"/>
              <a:gd name="T31" fmla="*/ 5 h 27"/>
              <a:gd name="T32" fmla="*/ 39 w 57"/>
              <a:gd name="T33" fmla="*/ 8 h 27"/>
              <a:gd name="T34" fmla="*/ 45 w 57"/>
              <a:gd name="T35" fmla="*/ 12 h 27"/>
              <a:gd name="T36" fmla="*/ 51 w 57"/>
              <a:gd name="T37" fmla="*/ 18 h 27"/>
              <a:gd name="T38" fmla="*/ 57 w 57"/>
              <a:gd name="T39" fmla="*/ 2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7" h="27">
                <a:moveTo>
                  <a:pt x="57" y="24"/>
                </a:moveTo>
                <a:lnTo>
                  <a:pt x="46" y="27"/>
                </a:lnTo>
                <a:lnTo>
                  <a:pt x="38" y="27"/>
                </a:lnTo>
                <a:lnTo>
                  <a:pt x="31" y="26"/>
                </a:lnTo>
                <a:lnTo>
                  <a:pt x="22" y="24"/>
                </a:lnTo>
                <a:lnTo>
                  <a:pt x="16" y="21"/>
                </a:lnTo>
                <a:lnTo>
                  <a:pt x="9" y="18"/>
                </a:lnTo>
                <a:lnTo>
                  <a:pt x="4" y="13"/>
                </a:lnTo>
                <a:lnTo>
                  <a:pt x="2" y="10"/>
                </a:lnTo>
                <a:lnTo>
                  <a:pt x="1" y="7"/>
                </a:lnTo>
                <a:lnTo>
                  <a:pt x="0" y="4"/>
                </a:lnTo>
                <a:lnTo>
                  <a:pt x="0" y="0"/>
                </a:lnTo>
                <a:lnTo>
                  <a:pt x="9" y="0"/>
                </a:lnTo>
                <a:lnTo>
                  <a:pt x="18" y="1"/>
                </a:lnTo>
                <a:lnTo>
                  <a:pt x="25" y="3"/>
                </a:lnTo>
                <a:lnTo>
                  <a:pt x="33" y="5"/>
                </a:lnTo>
                <a:lnTo>
                  <a:pt x="39" y="8"/>
                </a:lnTo>
                <a:lnTo>
                  <a:pt x="45" y="12"/>
                </a:lnTo>
                <a:lnTo>
                  <a:pt x="51" y="18"/>
                </a:lnTo>
                <a:lnTo>
                  <a:pt x="57" y="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8" name="Freeform 92"/>
          <p:cNvSpPr>
            <a:spLocks/>
          </p:cNvSpPr>
          <p:nvPr/>
        </p:nvSpPr>
        <p:spPr bwMode="auto">
          <a:xfrm>
            <a:off x="16667693" y="6918874"/>
            <a:ext cx="51934" cy="58166"/>
          </a:xfrm>
          <a:custGeom>
            <a:avLst/>
            <a:gdLst>
              <a:gd name="T0" fmla="*/ 51 w 51"/>
              <a:gd name="T1" fmla="*/ 55 h 55"/>
              <a:gd name="T2" fmla="*/ 48 w 51"/>
              <a:gd name="T3" fmla="*/ 54 h 55"/>
              <a:gd name="T4" fmla="*/ 44 w 51"/>
              <a:gd name="T5" fmla="*/ 53 h 55"/>
              <a:gd name="T6" fmla="*/ 41 w 51"/>
              <a:gd name="T7" fmla="*/ 51 h 55"/>
              <a:gd name="T8" fmla="*/ 37 w 51"/>
              <a:gd name="T9" fmla="*/ 48 h 55"/>
              <a:gd name="T10" fmla="*/ 29 w 51"/>
              <a:gd name="T11" fmla="*/ 41 h 55"/>
              <a:gd name="T12" fmla="*/ 22 w 51"/>
              <a:gd name="T13" fmla="*/ 33 h 55"/>
              <a:gd name="T14" fmla="*/ 14 w 51"/>
              <a:gd name="T15" fmla="*/ 23 h 55"/>
              <a:gd name="T16" fmla="*/ 8 w 51"/>
              <a:gd name="T17" fmla="*/ 14 h 55"/>
              <a:gd name="T18" fmla="*/ 3 w 51"/>
              <a:gd name="T19" fmla="*/ 7 h 55"/>
              <a:gd name="T20" fmla="*/ 0 w 51"/>
              <a:gd name="T21" fmla="*/ 0 h 55"/>
              <a:gd name="T22" fmla="*/ 9 w 51"/>
              <a:gd name="T23" fmla="*/ 6 h 55"/>
              <a:gd name="T24" fmla="*/ 17 w 51"/>
              <a:gd name="T25" fmla="*/ 10 h 55"/>
              <a:gd name="T26" fmla="*/ 25 w 51"/>
              <a:gd name="T27" fmla="*/ 15 h 55"/>
              <a:gd name="T28" fmla="*/ 31 w 51"/>
              <a:gd name="T29" fmla="*/ 22 h 55"/>
              <a:gd name="T30" fmla="*/ 38 w 51"/>
              <a:gd name="T31" fmla="*/ 29 h 55"/>
              <a:gd name="T32" fmla="*/ 43 w 51"/>
              <a:gd name="T33" fmla="*/ 37 h 55"/>
              <a:gd name="T34" fmla="*/ 48 w 51"/>
              <a:gd name="T35" fmla="*/ 46 h 55"/>
              <a:gd name="T36" fmla="*/ 51 w 51"/>
              <a:gd name="T3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1" h="55">
                <a:moveTo>
                  <a:pt x="51" y="55"/>
                </a:moveTo>
                <a:lnTo>
                  <a:pt x="48" y="54"/>
                </a:lnTo>
                <a:lnTo>
                  <a:pt x="44" y="53"/>
                </a:lnTo>
                <a:lnTo>
                  <a:pt x="41" y="51"/>
                </a:lnTo>
                <a:lnTo>
                  <a:pt x="37" y="48"/>
                </a:lnTo>
                <a:lnTo>
                  <a:pt x="29" y="41"/>
                </a:lnTo>
                <a:lnTo>
                  <a:pt x="22" y="33"/>
                </a:lnTo>
                <a:lnTo>
                  <a:pt x="14" y="23"/>
                </a:lnTo>
                <a:lnTo>
                  <a:pt x="8" y="14"/>
                </a:lnTo>
                <a:lnTo>
                  <a:pt x="3" y="7"/>
                </a:lnTo>
                <a:lnTo>
                  <a:pt x="0" y="0"/>
                </a:lnTo>
                <a:lnTo>
                  <a:pt x="9" y="6"/>
                </a:lnTo>
                <a:lnTo>
                  <a:pt x="17" y="10"/>
                </a:lnTo>
                <a:lnTo>
                  <a:pt x="25" y="15"/>
                </a:lnTo>
                <a:lnTo>
                  <a:pt x="31" y="22"/>
                </a:lnTo>
                <a:lnTo>
                  <a:pt x="38" y="29"/>
                </a:lnTo>
                <a:lnTo>
                  <a:pt x="43" y="37"/>
                </a:lnTo>
                <a:lnTo>
                  <a:pt x="48" y="46"/>
                </a:lnTo>
                <a:lnTo>
                  <a:pt x="51" y="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89" name="Freeform 93"/>
          <p:cNvSpPr>
            <a:spLocks/>
          </p:cNvSpPr>
          <p:nvPr/>
        </p:nvSpPr>
        <p:spPr bwMode="auto">
          <a:xfrm>
            <a:off x="16557593" y="6873172"/>
            <a:ext cx="74785" cy="45702"/>
          </a:xfrm>
          <a:custGeom>
            <a:avLst/>
            <a:gdLst>
              <a:gd name="T0" fmla="*/ 9 w 72"/>
              <a:gd name="T1" fmla="*/ 0 h 43"/>
              <a:gd name="T2" fmla="*/ 24 w 72"/>
              <a:gd name="T3" fmla="*/ 8 h 43"/>
              <a:gd name="T4" fmla="*/ 43 w 72"/>
              <a:gd name="T5" fmla="*/ 16 h 43"/>
              <a:gd name="T6" fmla="*/ 52 w 72"/>
              <a:gd name="T7" fmla="*/ 22 h 43"/>
              <a:gd name="T8" fmla="*/ 61 w 72"/>
              <a:gd name="T9" fmla="*/ 27 h 43"/>
              <a:gd name="T10" fmla="*/ 67 w 72"/>
              <a:gd name="T11" fmla="*/ 32 h 43"/>
              <a:gd name="T12" fmla="*/ 72 w 72"/>
              <a:gd name="T13" fmla="*/ 39 h 43"/>
              <a:gd name="T14" fmla="*/ 59 w 72"/>
              <a:gd name="T15" fmla="*/ 43 h 43"/>
              <a:gd name="T16" fmla="*/ 51 w 72"/>
              <a:gd name="T17" fmla="*/ 43 h 43"/>
              <a:gd name="T18" fmla="*/ 42 w 72"/>
              <a:gd name="T19" fmla="*/ 41 h 43"/>
              <a:gd name="T20" fmla="*/ 33 w 72"/>
              <a:gd name="T21" fmla="*/ 37 h 43"/>
              <a:gd name="T22" fmla="*/ 23 w 72"/>
              <a:gd name="T23" fmla="*/ 32 h 43"/>
              <a:gd name="T24" fmla="*/ 14 w 72"/>
              <a:gd name="T25" fmla="*/ 26 h 43"/>
              <a:gd name="T26" fmla="*/ 7 w 72"/>
              <a:gd name="T27" fmla="*/ 19 h 43"/>
              <a:gd name="T28" fmla="*/ 4 w 72"/>
              <a:gd name="T29" fmla="*/ 16 h 43"/>
              <a:gd name="T30" fmla="*/ 1 w 72"/>
              <a:gd name="T31" fmla="*/ 12 h 43"/>
              <a:gd name="T32" fmla="*/ 0 w 72"/>
              <a:gd name="T33" fmla="*/ 8 h 43"/>
              <a:gd name="T34" fmla="*/ 0 w 72"/>
              <a:gd name="T35" fmla="*/ 4 h 43"/>
              <a:gd name="T36" fmla="*/ 5 w 72"/>
              <a:gd name="T37" fmla="*/ 4 h 43"/>
              <a:gd name="T38" fmla="*/ 9 w 72"/>
              <a:gd name="T39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43">
                <a:moveTo>
                  <a:pt x="9" y="0"/>
                </a:moveTo>
                <a:lnTo>
                  <a:pt x="24" y="8"/>
                </a:lnTo>
                <a:lnTo>
                  <a:pt x="43" y="16"/>
                </a:lnTo>
                <a:lnTo>
                  <a:pt x="52" y="22"/>
                </a:lnTo>
                <a:lnTo>
                  <a:pt x="61" y="27"/>
                </a:lnTo>
                <a:lnTo>
                  <a:pt x="67" y="32"/>
                </a:lnTo>
                <a:lnTo>
                  <a:pt x="72" y="39"/>
                </a:lnTo>
                <a:lnTo>
                  <a:pt x="59" y="43"/>
                </a:lnTo>
                <a:lnTo>
                  <a:pt x="51" y="43"/>
                </a:lnTo>
                <a:lnTo>
                  <a:pt x="42" y="41"/>
                </a:lnTo>
                <a:lnTo>
                  <a:pt x="33" y="37"/>
                </a:lnTo>
                <a:lnTo>
                  <a:pt x="23" y="32"/>
                </a:lnTo>
                <a:lnTo>
                  <a:pt x="14" y="26"/>
                </a:lnTo>
                <a:lnTo>
                  <a:pt x="7" y="19"/>
                </a:lnTo>
                <a:lnTo>
                  <a:pt x="4" y="16"/>
                </a:lnTo>
                <a:lnTo>
                  <a:pt x="1" y="12"/>
                </a:lnTo>
                <a:lnTo>
                  <a:pt x="0" y="8"/>
                </a:lnTo>
                <a:lnTo>
                  <a:pt x="0" y="4"/>
                </a:lnTo>
                <a:lnTo>
                  <a:pt x="5" y="4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0" name="Freeform 94"/>
          <p:cNvSpPr>
            <a:spLocks/>
          </p:cNvSpPr>
          <p:nvPr/>
        </p:nvSpPr>
        <p:spPr bwMode="auto">
          <a:xfrm>
            <a:off x="16484885" y="6831625"/>
            <a:ext cx="41547" cy="24928"/>
          </a:xfrm>
          <a:custGeom>
            <a:avLst/>
            <a:gdLst>
              <a:gd name="T0" fmla="*/ 0 w 41"/>
              <a:gd name="T1" fmla="*/ 0 h 24"/>
              <a:gd name="T2" fmla="*/ 13 w 41"/>
              <a:gd name="T3" fmla="*/ 6 h 24"/>
              <a:gd name="T4" fmla="*/ 24 w 41"/>
              <a:gd name="T5" fmla="*/ 11 h 24"/>
              <a:gd name="T6" fmla="*/ 28 w 41"/>
              <a:gd name="T7" fmla="*/ 12 h 24"/>
              <a:gd name="T8" fmla="*/ 32 w 41"/>
              <a:gd name="T9" fmla="*/ 15 h 24"/>
              <a:gd name="T10" fmla="*/ 37 w 41"/>
              <a:gd name="T11" fmla="*/ 18 h 24"/>
              <a:gd name="T12" fmla="*/ 41 w 41"/>
              <a:gd name="T13" fmla="*/ 24 h 24"/>
              <a:gd name="T14" fmla="*/ 28 w 41"/>
              <a:gd name="T15" fmla="*/ 24 h 24"/>
              <a:gd name="T16" fmla="*/ 26 w 41"/>
              <a:gd name="T17" fmla="*/ 24 h 24"/>
              <a:gd name="T18" fmla="*/ 3 w 41"/>
              <a:gd name="T19" fmla="*/ 10 h 24"/>
              <a:gd name="T20" fmla="*/ 0 w 41"/>
              <a:gd name="T21" fmla="*/ 7 h 24"/>
              <a:gd name="T22" fmla="*/ 12 w 41"/>
              <a:gd name="T23" fmla="*/ 4 h 24"/>
              <a:gd name="T24" fmla="*/ 0 w 41"/>
              <a:gd name="T2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" h="24">
                <a:moveTo>
                  <a:pt x="0" y="0"/>
                </a:moveTo>
                <a:lnTo>
                  <a:pt x="13" y="6"/>
                </a:lnTo>
                <a:lnTo>
                  <a:pt x="24" y="11"/>
                </a:lnTo>
                <a:lnTo>
                  <a:pt x="28" y="12"/>
                </a:lnTo>
                <a:lnTo>
                  <a:pt x="32" y="15"/>
                </a:lnTo>
                <a:lnTo>
                  <a:pt x="37" y="18"/>
                </a:lnTo>
                <a:lnTo>
                  <a:pt x="41" y="24"/>
                </a:lnTo>
                <a:lnTo>
                  <a:pt x="28" y="24"/>
                </a:lnTo>
                <a:lnTo>
                  <a:pt x="26" y="24"/>
                </a:lnTo>
                <a:lnTo>
                  <a:pt x="3" y="10"/>
                </a:lnTo>
                <a:lnTo>
                  <a:pt x="0" y="7"/>
                </a:lnTo>
                <a:lnTo>
                  <a:pt x="12" y="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1" name="Freeform 95"/>
          <p:cNvSpPr>
            <a:spLocks/>
          </p:cNvSpPr>
          <p:nvPr/>
        </p:nvSpPr>
        <p:spPr bwMode="auto">
          <a:xfrm>
            <a:off x="15878293" y="8678407"/>
            <a:ext cx="191118" cy="184886"/>
          </a:xfrm>
          <a:custGeom>
            <a:avLst/>
            <a:gdLst>
              <a:gd name="T0" fmla="*/ 92 w 184"/>
              <a:gd name="T1" fmla="*/ 16 h 179"/>
              <a:gd name="T2" fmla="*/ 109 w 184"/>
              <a:gd name="T3" fmla="*/ 14 h 179"/>
              <a:gd name="T4" fmla="*/ 129 w 184"/>
              <a:gd name="T5" fmla="*/ 11 h 179"/>
              <a:gd name="T6" fmla="*/ 147 w 184"/>
              <a:gd name="T7" fmla="*/ 6 h 179"/>
              <a:gd name="T8" fmla="*/ 164 w 184"/>
              <a:gd name="T9" fmla="*/ 0 h 179"/>
              <a:gd name="T10" fmla="*/ 171 w 184"/>
              <a:gd name="T11" fmla="*/ 13 h 179"/>
              <a:gd name="T12" fmla="*/ 177 w 184"/>
              <a:gd name="T13" fmla="*/ 25 h 179"/>
              <a:gd name="T14" fmla="*/ 179 w 184"/>
              <a:gd name="T15" fmla="*/ 31 h 179"/>
              <a:gd name="T16" fmla="*/ 181 w 184"/>
              <a:gd name="T17" fmla="*/ 37 h 179"/>
              <a:gd name="T18" fmla="*/ 182 w 184"/>
              <a:gd name="T19" fmla="*/ 44 h 179"/>
              <a:gd name="T20" fmla="*/ 184 w 184"/>
              <a:gd name="T21" fmla="*/ 50 h 179"/>
              <a:gd name="T22" fmla="*/ 182 w 184"/>
              <a:gd name="T23" fmla="*/ 59 h 179"/>
              <a:gd name="T24" fmla="*/ 181 w 184"/>
              <a:gd name="T25" fmla="*/ 67 h 179"/>
              <a:gd name="T26" fmla="*/ 179 w 184"/>
              <a:gd name="T27" fmla="*/ 77 h 179"/>
              <a:gd name="T28" fmla="*/ 176 w 184"/>
              <a:gd name="T29" fmla="*/ 87 h 179"/>
              <a:gd name="T30" fmla="*/ 167 w 184"/>
              <a:gd name="T31" fmla="*/ 107 h 179"/>
              <a:gd name="T32" fmla="*/ 157 w 184"/>
              <a:gd name="T33" fmla="*/ 129 h 179"/>
              <a:gd name="T34" fmla="*/ 150 w 184"/>
              <a:gd name="T35" fmla="*/ 139 h 179"/>
              <a:gd name="T36" fmla="*/ 144 w 184"/>
              <a:gd name="T37" fmla="*/ 149 h 179"/>
              <a:gd name="T38" fmla="*/ 137 w 184"/>
              <a:gd name="T39" fmla="*/ 156 h 179"/>
              <a:gd name="T40" fmla="*/ 130 w 184"/>
              <a:gd name="T41" fmla="*/ 164 h 179"/>
              <a:gd name="T42" fmla="*/ 123 w 184"/>
              <a:gd name="T43" fmla="*/ 170 h 179"/>
              <a:gd name="T44" fmla="*/ 117 w 184"/>
              <a:gd name="T45" fmla="*/ 175 h 179"/>
              <a:gd name="T46" fmla="*/ 110 w 184"/>
              <a:gd name="T47" fmla="*/ 178 h 179"/>
              <a:gd name="T48" fmla="*/ 103 w 184"/>
              <a:gd name="T49" fmla="*/ 179 h 179"/>
              <a:gd name="T50" fmla="*/ 98 w 184"/>
              <a:gd name="T51" fmla="*/ 178 h 179"/>
              <a:gd name="T52" fmla="*/ 94 w 184"/>
              <a:gd name="T53" fmla="*/ 177 h 179"/>
              <a:gd name="T54" fmla="*/ 90 w 184"/>
              <a:gd name="T55" fmla="*/ 176 h 179"/>
              <a:gd name="T56" fmla="*/ 84 w 184"/>
              <a:gd name="T57" fmla="*/ 172 h 179"/>
              <a:gd name="T58" fmla="*/ 76 w 184"/>
              <a:gd name="T59" fmla="*/ 167 h 179"/>
              <a:gd name="T60" fmla="*/ 66 w 184"/>
              <a:gd name="T61" fmla="*/ 158 h 179"/>
              <a:gd name="T62" fmla="*/ 57 w 184"/>
              <a:gd name="T63" fmla="*/ 148 h 179"/>
              <a:gd name="T64" fmla="*/ 49 w 184"/>
              <a:gd name="T65" fmla="*/ 137 h 179"/>
              <a:gd name="T66" fmla="*/ 41 w 184"/>
              <a:gd name="T67" fmla="*/ 124 h 179"/>
              <a:gd name="T68" fmla="*/ 34 w 184"/>
              <a:gd name="T69" fmla="*/ 110 h 179"/>
              <a:gd name="T70" fmla="*/ 26 w 184"/>
              <a:gd name="T71" fmla="*/ 97 h 179"/>
              <a:gd name="T72" fmla="*/ 19 w 184"/>
              <a:gd name="T73" fmla="*/ 83 h 179"/>
              <a:gd name="T74" fmla="*/ 14 w 184"/>
              <a:gd name="T75" fmla="*/ 69 h 179"/>
              <a:gd name="T76" fmla="*/ 10 w 184"/>
              <a:gd name="T77" fmla="*/ 56 h 179"/>
              <a:gd name="T78" fmla="*/ 5 w 184"/>
              <a:gd name="T79" fmla="*/ 44 h 179"/>
              <a:gd name="T80" fmla="*/ 3 w 184"/>
              <a:gd name="T81" fmla="*/ 33 h 179"/>
              <a:gd name="T82" fmla="*/ 1 w 184"/>
              <a:gd name="T83" fmla="*/ 23 h 179"/>
              <a:gd name="T84" fmla="*/ 0 w 184"/>
              <a:gd name="T85" fmla="*/ 16 h 179"/>
              <a:gd name="T86" fmla="*/ 1 w 184"/>
              <a:gd name="T87" fmla="*/ 13 h 179"/>
              <a:gd name="T88" fmla="*/ 1 w 184"/>
              <a:gd name="T89" fmla="*/ 11 h 179"/>
              <a:gd name="T90" fmla="*/ 3 w 184"/>
              <a:gd name="T91" fmla="*/ 9 h 179"/>
              <a:gd name="T92" fmla="*/ 4 w 184"/>
              <a:gd name="T93" fmla="*/ 8 h 179"/>
              <a:gd name="T94" fmla="*/ 9 w 184"/>
              <a:gd name="T95" fmla="*/ 6 h 179"/>
              <a:gd name="T96" fmla="*/ 15 w 184"/>
              <a:gd name="T97" fmla="*/ 4 h 179"/>
              <a:gd name="T98" fmla="*/ 29 w 184"/>
              <a:gd name="T99" fmla="*/ 4 h 179"/>
              <a:gd name="T100" fmla="*/ 46 w 184"/>
              <a:gd name="T101" fmla="*/ 6 h 179"/>
              <a:gd name="T102" fmla="*/ 78 w 184"/>
              <a:gd name="T103" fmla="*/ 11 h 179"/>
              <a:gd name="T104" fmla="*/ 92 w 184"/>
              <a:gd name="T105" fmla="*/ 1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4" h="179">
                <a:moveTo>
                  <a:pt x="92" y="16"/>
                </a:moveTo>
                <a:lnTo>
                  <a:pt x="109" y="14"/>
                </a:lnTo>
                <a:lnTo>
                  <a:pt x="129" y="11"/>
                </a:lnTo>
                <a:lnTo>
                  <a:pt x="147" y="6"/>
                </a:lnTo>
                <a:lnTo>
                  <a:pt x="164" y="0"/>
                </a:lnTo>
                <a:lnTo>
                  <a:pt x="171" y="13"/>
                </a:lnTo>
                <a:lnTo>
                  <a:pt x="177" y="25"/>
                </a:lnTo>
                <a:lnTo>
                  <a:pt x="179" y="31"/>
                </a:lnTo>
                <a:lnTo>
                  <a:pt x="181" y="37"/>
                </a:lnTo>
                <a:lnTo>
                  <a:pt x="182" y="44"/>
                </a:lnTo>
                <a:lnTo>
                  <a:pt x="184" y="50"/>
                </a:lnTo>
                <a:lnTo>
                  <a:pt x="182" y="59"/>
                </a:lnTo>
                <a:lnTo>
                  <a:pt x="181" y="67"/>
                </a:lnTo>
                <a:lnTo>
                  <a:pt x="179" y="77"/>
                </a:lnTo>
                <a:lnTo>
                  <a:pt x="176" y="87"/>
                </a:lnTo>
                <a:lnTo>
                  <a:pt x="167" y="107"/>
                </a:lnTo>
                <a:lnTo>
                  <a:pt x="157" y="129"/>
                </a:lnTo>
                <a:lnTo>
                  <a:pt x="150" y="139"/>
                </a:lnTo>
                <a:lnTo>
                  <a:pt x="144" y="149"/>
                </a:lnTo>
                <a:lnTo>
                  <a:pt x="137" y="156"/>
                </a:lnTo>
                <a:lnTo>
                  <a:pt x="130" y="164"/>
                </a:lnTo>
                <a:lnTo>
                  <a:pt x="123" y="170"/>
                </a:lnTo>
                <a:lnTo>
                  <a:pt x="117" y="175"/>
                </a:lnTo>
                <a:lnTo>
                  <a:pt x="110" y="178"/>
                </a:lnTo>
                <a:lnTo>
                  <a:pt x="103" y="179"/>
                </a:lnTo>
                <a:lnTo>
                  <a:pt x="98" y="178"/>
                </a:lnTo>
                <a:lnTo>
                  <a:pt x="94" y="177"/>
                </a:lnTo>
                <a:lnTo>
                  <a:pt x="90" y="176"/>
                </a:lnTo>
                <a:lnTo>
                  <a:pt x="84" y="172"/>
                </a:lnTo>
                <a:lnTo>
                  <a:pt x="76" y="167"/>
                </a:lnTo>
                <a:lnTo>
                  <a:pt x="66" y="158"/>
                </a:lnTo>
                <a:lnTo>
                  <a:pt x="57" y="148"/>
                </a:lnTo>
                <a:lnTo>
                  <a:pt x="49" y="137"/>
                </a:lnTo>
                <a:lnTo>
                  <a:pt x="41" y="124"/>
                </a:lnTo>
                <a:lnTo>
                  <a:pt x="34" y="110"/>
                </a:lnTo>
                <a:lnTo>
                  <a:pt x="26" y="97"/>
                </a:lnTo>
                <a:lnTo>
                  <a:pt x="19" y="83"/>
                </a:lnTo>
                <a:lnTo>
                  <a:pt x="14" y="69"/>
                </a:lnTo>
                <a:lnTo>
                  <a:pt x="10" y="56"/>
                </a:lnTo>
                <a:lnTo>
                  <a:pt x="5" y="44"/>
                </a:lnTo>
                <a:lnTo>
                  <a:pt x="3" y="33"/>
                </a:lnTo>
                <a:lnTo>
                  <a:pt x="1" y="23"/>
                </a:lnTo>
                <a:lnTo>
                  <a:pt x="0" y="16"/>
                </a:lnTo>
                <a:lnTo>
                  <a:pt x="1" y="13"/>
                </a:lnTo>
                <a:lnTo>
                  <a:pt x="1" y="11"/>
                </a:lnTo>
                <a:lnTo>
                  <a:pt x="3" y="9"/>
                </a:lnTo>
                <a:lnTo>
                  <a:pt x="4" y="8"/>
                </a:lnTo>
                <a:lnTo>
                  <a:pt x="9" y="6"/>
                </a:lnTo>
                <a:lnTo>
                  <a:pt x="15" y="4"/>
                </a:lnTo>
                <a:lnTo>
                  <a:pt x="29" y="4"/>
                </a:lnTo>
                <a:lnTo>
                  <a:pt x="46" y="6"/>
                </a:lnTo>
                <a:lnTo>
                  <a:pt x="78" y="11"/>
                </a:lnTo>
                <a:lnTo>
                  <a:pt x="92" y="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2" name="Freeform 96"/>
          <p:cNvSpPr>
            <a:spLocks/>
          </p:cNvSpPr>
          <p:nvPr/>
        </p:nvSpPr>
        <p:spPr bwMode="auto">
          <a:xfrm>
            <a:off x="14305725" y="7053904"/>
            <a:ext cx="2023357" cy="1531022"/>
          </a:xfrm>
          <a:custGeom>
            <a:avLst/>
            <a:gdLst>
              <a:gd name="T0" fmla="*/ 1948 w 1949"/>
              <a:gd name="T1" fmla="*/ 872 h 1474"/>
              <a:gd name="T2" fmla="*/ 1922 w 1949"/>
              <a:gd name="T3" fmla="*/ 1027 h 1474"/>
              <a:gd name="T4" fmla="*/ 1856 w 1949"/>
              <a:gd name="T5" fmla="*/ 1151 h 1474"/>
              <a:gd name="T6" fmla="*/ 1787 w 1949"/>
              <a:gd name="T7" fmla="*/ 1320 h 1474"/>
              <a:gd name="T8" fmla="*/ 1761 w 1949"/>
              <a:gd name="T9" fmla="*/ 1383 h 1474"/>
              <a:gd name="T10" fmla="*/ 1641 w 1949"/>
              <a:gd name="T11" fmla="*/ 1430 h 1474"/>
              <a:gd name="T12" fmla="*/ 1565 w 1949"/>
              <a:gd name="T13" fmla="*/ 1450 h 1474"/>
              <a:gd name="T14" fmla="*/ 1495 w 1949"/>
              <a:gd name="T15" fmla="*/ 1442 h 1474"/>
              <a:gd name="T16" fmla="*/ 1404 w 1949"/>
              <a:gd name="T17" fmla="*/ 1450 h 1474"/>
              <a:gd name="T18" fmla="*/ 1288 w 1949"/>
              <a:gd name="T19" fmla="*/ 1371 h 1474"/>
              <a:gd name="T20" fmla="*/ 1263 w 1949"/>
              <a:gd name="T21" fmla="*/ 1294 h 1474"/>
              <a:gd name="T22" fmla="*/ 1208 w 1949"/>
              <a:gd name="T23" fmla="*/ 1272 h 1474"/>
              <a:gd name="T24" fmla="*/ 1205 w 1949"/>
              <a:gd name="T25" fmla="*/ 1215 h 1474"/>
              <a:gd name="T26" fmla="*/ 1161 w 1949"/>
              <a:gd name="T27" fmla="*/ 1264 h 1474"/>
              <a:gd name="T28" fmla="*/ 1151 w 1949"/>
              <a:gd name="T29" fmla="*/ 1240 h 1474"/>
              <a:gd name="T30" fmla="*/ 1187 w 1949"/>
              <a:gd name="T31" fmla="*/ 1123 h 1474"/>
              <a:gd name="T32" fmla="*/ 1090 w 1949"/>
              <a:gd name="T33" fmla="*/ 1239 h 1474"/>
              <a:gd name="T34" fmla="*/ 1064 w 1949"/>
              <a:gd name="T35" fmla="*/ 1212 h 1474"/>
              <a:gd name="T36" fmla="*/ 988 w 1949"/>
              <a:gd name="T37" fmla="*/ 1099 h 1474"/>
              <a:gd name="T38" fmla="*/ 818 w 1949"/>
              <a:gd name="T39" fmla="*/ 1061 h 1474"/>
              <a:gd name="T40" fmla="*/ 706 w 1949"/>
              <a:gd name="T41" fmla="*/ 1100 h 1474"/>
              <a:gd name="T42" fmla="*/ 525 w 1949"/>
              <a:gd name="T43" fmla="*/ 1138 h 1474"/>
              <a:gd name="T44" fmla="*/ 449 w 1949"/>
              <a:gd name="T45" fmla="*/ 1192 h 1474"/>
              <a:gd name="T46" fmla="*/ 352 w 1949"/>
              <a:gd name="T47" fmla="*/ 1197 h 1474"/>
              <a:gd name="T48" fmla="*/ 216 w 1949"/>
              <a:gd name="T49" fmla="*/ 1252 h 1474"/>
              <a:gd name="T50" fmla="*/ 92 w 1949"/>
              <a:gd name="T51" fmla="*/ 1212 h 1474"/>
              <a:gd name="T52" fmla="*/ 97 w 1949"/>
              <a:gd name="T53" fmla="*/ 1159 h 1474"/>
              <a:gd name="T54" fmla="*/ 104 w 1949"/>
              <a:gd name="T55" fmla="*/ 1055 h 1474"/>
              <a:gd name="T56" fmla="*/ 36 w 1949"/>
              <a:gd name="T57" fmla="*/ 846 h 1474"/>
              <a:gd name="T58" fmla="*/ 1 w 1949"/>
              <a:gd name="T59" fmla="*/ 784 h 1474"/>
              <a:gd name="T60" fmla="*/ 28 w 1949"/>
              <a:gd name="T61" fmla="*/ 762 h 1474"/>
              <a:gd name="T62" fmla="*/ 6 w 1949"/>
              <a:gd name="T63" fmla="*/ 622 h 1474"/>
              <a:gd name="T64" fmla="*/ 35 w 1949"/>
              <a:gd name="T65" fmla="*/ 571 h 1474"/>
              <a:gd name="T66" fmla="*/ 132 w 1949"/>
              <a:gd name="T67" fmla="*/ 498 h 1474"/>
              <a:gd name="T68" fmla="*/ 339 w 1949"/>
              <a:gd name="T69" fmla="*/ 448 h 1474"/>
              <a:gd name="T70" fmla="*/ 432 w 1949"/>
              <a:gd name="T71" fmla="*/ 370 h 1474"/>
              <a:gd name="T72" fmla="*/ 446 w 1949"/>
              <a:gd name="T73" fmla="*/ 296 h 1474"/>
              <a:gd name="T74" fmla="*/ 492 w 1949"/>
              <a:gd name="T75" fmla="*/ 308 h 1474"/>
              <a:gd name="T76" fmla="*/ 536 w 1949"/>
              <a:gd name="T77" fmla="*/ 262 h 1474"/>
              <a:gd name="T78" fmla="*/ 579 w 1949"/>
              <a:gd name="T79" fmla="*/ 192 h 1474"/>
              <a:gd name="T80" fmla="*/ 654 w 1949"/>
              <a:gd name="T81" fmla="*/ 158 h 1474"/>
              <a:gd name="T82" fmla="*/ 703 w 1949"/>
              <a:gd name="T83" fmla="*/ 188 h 1474"/>
              <a:gd name="T84" fmla="*/ 743 w 1949"/>
              <a:gd name="T85" fmla="*/ 203 h 1474"/>
              <a:gd name="T86" fmla="*/ 780 w 1949"/>
              <a:gd name="T87" fmla="*/ 164 h 1474"/>
              <a:gd name="T88" fmla="*/ 812 w 1949"/>
              <a:gd name="T89" fmla="*/ 103 h 1474"/>
              <a:gd name="T90" fmla="*/ 923 w 1949"/>
              <a:gd name="T91" fmla="*/ 55 h 1474"/>
              <a:gd name="T92" fmla="*/ 1035 w 1949"/>
              <a:gd name="T93" fmla="*/ 71 h 1474"/>
              <a:gd name="T94" fmla="*/ 1107 w 1949"/>
              <a:gd name="T95" fmla="*/ 58 h 1474"/>
              <a:gd name="T96" fmla="*/ 1135 w 1949"/>
              <a:gd name="T97" fmla="*/ 100 h 1474"/>
              <a:gd name="T98" fmla="*/ 1076 w 1949"/>
              <a:gd name="T99" fmla="*/ 210 h 1474"/>
              <a:gd name="T100" fmla="*/ 1115 w 1949"/>
              <a:gd name="T101" fmla="*/ 229 h 1474"/>
              <a:gd name="T102" fmla="*/ 1212 w 1949"/>
              <a:gd name="T103" fmla="*/ 291 h 1474"/>
              <a:gd name="T104" fmla="*/ 1300 w 1949"/>
              <a:gd name="T105" fmla="*/ 345 h 1474"/>
              <a:gd name="T106" fmla="*/ 1354 w 1949"/>
              <a:gd name="T107" fmla="*/ 302 h 1474"/>
              <a:gd name="T108" fmla="*/ 1384 w 1949"/>
              <a:gd name="T109" fmla="*/ 49 h 1474"/>
              <a:gd name="T110" fmla="*/ 1436 w 1949"/>
              <a:gd name="T111" fmla="*/ 43 h 1474"/>
              <a:gd name="T112" fmla="*/ 1471 w 1949"/>
              <a:gd name="T113" fmla="*/ 164 h 1474"/>
              <a:gd name="T114" fmla="*/ 1544 w 1949"/>
              <a:gd name="T115" fmla="*/ 205 h 1474"/>
              <a:gd name="T116" fmla="*/ 1610 w 1949"/>
              <a:gd name="T117" fmla="*/ 407 h 1474"/>
              <a:gd name="T118" fmla="*/ 1716 w 1949"/>
              <a:gd name="T119" fmla="*/ 479 h 1474"/>
              <a:gd name="T120" fmla="*/ 1759 w 1949"/>
              <a:gd name="T121" fmla="*/ 570 h 1474"/>
              <a:gd name="T122" fmla="*/ 1823 w 1949"/>
              <a:gd name="T123" fmla="*/ 635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49" h="1474">
                <a:moveTo>
                  <a:pt x="1903" y="715"/>
                </a:moveTo>
                <a:lnTo>
                  <a:pt x="1908" y="723"/>
                </a:lnTo>
                <a:lnTo>
                  <a:pt x="1912" y="730"/>
                </a:lnTo>
                <a:lnTo>
                  <a:pt x="1917" y="740"/>
                </a:lnTo>
                <a:lnTo>
                  <a:pt x="1921" y="751"/>
                </a:lnTo>
                <a:lnTo>
                  <a:pt x="1930" y="774"/>
                </a:lnTo>
                <a:lnTo>
                  <a:pt x="1936" y="798"/>
                </a:lnTo>
                <a:lnTo>
                  <a:pt x="1941" y="823"/>
                </a:lnTo>
                <a:lnTo>
                  <a:pt x="1946" y="848"/>
                </a:lnTo>
                <a:lnTo>
                  <a:pt x="1948" y="872"/>
                </a:lnTo>
                <a:lnTo>
                  <a:pt x="1949" y="893"/>
                </a:lnTo>
                <a:lnTo>
                  <a:pt x="1948" y="908"/>
                </a:lnTo>
                <a:lnTo>
                  <a:pt x="1947" y="923"/>
                </a:lnTo>
                <a:lnTo>
                  <a:pt x="1945" y="939"/>
                </a:lnTo>
                <a:lnTo>
                  <a:pt x="1941" y="954"/>
                </a:lnTo>
                <a:lnTo>
                  <a:pt x="1937" y="969"/>
                </a:lnTo>
                <a:lnTo>
                  <a:pt x="1933" y="982"/>
                </a:lnTo>
                <a:lnTo>
                  <a:pt x="1927" y="992"/>
                </a:lnTo>
                <a:lnTo>
                  <a:pt x="1922" y="1000"/>
                </a:lnTo>
                <a:lnTo>
                  <a:pt x="1922" y="1027"/>
                </a:lnTo>
                <a:lnTo>
                  <a:pt x="1922" y="1041"/>
                </a:lnTo>
                <a:lnTo>
                  <a:pt x="1922" y="1045"/>
                </a:lnTo>
                <a:lnTo>
                  <a:pt x="1922" y="1046"/>
                </a:lnTo>
                <a:lnTo>
                  <a:pt x="1918" y="1056"/>
                </a:lnTo>
                <a:lnTo>
                  <a:pt x="1917" y="1064"/>
                </a:lnTo>
                <a:lnTo>
                  <a:pt x="1915" y="1071"/>
                </a:lnTo>
                <a:lnTo>
                  <a:pt x="1910" y="1081"/>
                </a:lnTo>
                <a:lnTo>
                  <a:pt x="1888" y="1111"/>
                </a:lnTo>
                <a:lnTo>
                  <a:pt x="1866" y="1137"/>
                </a:lnTo>
                <a:lnTo>
                  <a:pt x="1856" y="1151"/>
                </a:lnTo>
                <a:lnTo>
                  <a:pt x="1848" y="1165"/>
                </a:lnTo>
                <a:lnTo>
                  <a:pt x="1843" y="1173"/>
                </a:lnTo>
                <a:lnTo>
                  <a:pt x="1840" y="1181"/>
                </a:lnTo>
                <a:lnTo>
                  <a:pt x="1837" y="1190"/>
                </a:lnTo>
                <a:lnTo>
                  <a:pt x="1834" y="1200"/>
                </a:lnTo>
                <a:lnTo>
                  <a:pt x="1819" y="1231"/>
                </a:lnTo>
                <a:lnTo>
                  <a:pt x="1803" y="1268"/>
                </a:lnTo>
                <a:lnTo>
                  <a:pt x="1796" y="1289"/>
                </a:lnTo>
                <a:lnTo>
                  <a:pt x="1789" y="1309"/>
                </a:lnTo>
                <a:lnTo>
                  <a:pt x="1787" y="1320"/>
                </a:lnTo>
                <a:lnTo>
                  <a:pt x="1785" y="1331"/>
                </a:lnTo>
                <a:lnTo>
                  <a:pt x="1784" y="1343"/>
                </a:lnTo>
                <a:lnTo>
                  <a:pt x="1784" y="1353"/>
                </a:lnTo>
                <a:lnTo>
                  <a:pt x="1784" y="1350"/>
                </a:lnTo>
                <a:lnTo>
                  <a:pt x="1782" y="1357"/>
                </a:lnTo>
                <a:lnTo>
                  <a:pt x="1778" y="1363"/>
                </a:lnTo>
                <a:lnTo>
                  <a:pt x="1775" y="1369"/>
                </a:lnTo>
                <a:lnTo>
                  <a:pt x="1771" y="1374"/>
                </a:lnTo>
                <a:lnTo>
                  <a:pt x="1767" y="1379"/>
                </a:lnTo>
                <a:lnTo>
                  <a:pt x="1761" y="1383"/>
                </a:lnTo>
                <a:lnTo>
                  <a:pt x="1756" y="1387"/>
                </a:lnTo>
                <a:lnTo>
                  <a:pt x="1750" y="1390"/>
                </a:lnTo>
                <a:lnTo>
                  <a:pt x="1737" y="1397"/>
                </a:lnTo>
                <a:lnTo>
                  <a:pt x="1724" y="1401"/>
                </a:lnTo>
                <a:lnTo>
                  <a:pt x="1710" y="1407"/>
                </a:lnTo>
                <a:lnTo>
                  <a:pt x="1695" y="1410"/>
                </a:lnTo>
                <a:lnTo>
                  <a:pt x="1681" y="1414"/>
                </a:lnTo>
                <a:lnTo>
                  <a:pt x="1667" y="1419"/>
                </a:lnTo>
                <a:lnTo>
                  <a:pt x="1653" y="1425"/>
                </a:lnTo>
                <a:lnTo>
                  <a:pt x="1641" y="1430"/>
                </a:lnTo>
                <a:lnTo>
                  <a:pt x="1636" y="1435"/>
                </a:lnTo>
                <a:lnTo>
                  <a:pt x="1631" y="1439"/>
                </a:lnTo>
                <a:lnTo>
                  <a:pt x="1625" y="1443"/>
                </a:lnTo>
                <a:lnTo>
                  <a:pt x="1622" y="1448"/>
                </a:lnTo>
                <a:lnTo>
                  <a:pt x="1618" y="1453"/>
                </a:lnTo>
                <a:lnTo>
                  <a:pt x="1614" y="1460"/>
                </a:lnTo>
                <a:lnTo>
                  <a:pt x="1612" y="1466"/>
                </a:lnTo>
                <a:lnTo>
                  <a:pt x="1610" y="1474"/>
                </a:lnTo>
                <a:lnTo>
                  <a:pt x="1593" y="1465"/>
                </a:lnTo>
                <a:lnTo>
                  <a:pt x="1565" y="1450"/>
                </a:lnTo>
                <a:lnTo>
                  <a:pt x="1551" y="1441"/>
                </a:lnTo>
                <a:lnTo>
                  <a:pt x="1539" y="1434"/>
                </a:lnTo>
                <a:lnTo>
                  <a:pt x="1530" y="1427"/>
                </a:lnTo>
                <a:lnTo>
                  <a:pt x="1526" y="1423"/>
                </a:lnTo>
                <a:lnTo>
                  <a:pt x="1519" y="1424"/>
                </a:lnTo>
                <a:lnTo>
                  <a:pt x="1514" y="1426"/>
                </a:lnTo>
                <a:lnTo>
                  <a:pt x="1509" y="1428"/>
                </a:lnTo>
                <a:lnTo>
                  <a:pt x="1505" y="1430"/>
                </a:lnTo>
                <a:lnTo>
                  <a:pt x="1499" y="1436"/>
                </a:lnTo>
                <a:lnTo>
                  <a:pt x="1495" y="1442"/>
                </a:lnTo>
                <a:lnTo>
                  <a:pt x="1489" y="1448"/>
                </a:lnTo>
                <a:lnTo>
                  <a:pt x="1483" y="1453"/>
                </a:lnTo>
                <a:lnTo>
                  <a:pt x="1478" y="1455"/>
                </a:lnTo>
                <a:lnTo>
                  <a:pt x="1474" y="1456"/>
                </a:lnTo>
                <a:lnTo>
                  <a:pt x="1468" y="1457"/>
                </a:lnTo>
                <a:lnTo>
                  <a:pt x="1460" y="1457"/>
                </a:lnTo>
                <a:lnTo>
                  <a:pt x="1447" y="1457"/>
                </a:lnTo>
                <a:lnTo>
                  <a:pt x="1433" y="1456"/>
                </a:lnTo>
                <a:lnTo>
                  <a:pt x="1418" y="1453"/>
                </a:lnTo>
                <a:lnTo>
                  <a:pt x="1404" y="1450"/>
                </a:lnTo>
                <a:lnTo>
                  <a:pt x="1389" y="1445"/>
                </a:lnTo>
                <a:lnTo>
                  <a:pt x="1374" y="1441"/>
                </a:lnTo>
                <a:lnTo>
                  <a:pt x="1360" y="1435"/>
                </a:lnTo>
                <a:lnTo>
                  <a:pt x="1346" y="1428"/>
                </a:lnTo>
                <a:lnTo>
                  <a:pt x="1333" y="1421"/>
                </a:lnTo>
                <a:lnTo>
                  <a:pt x="1321" y="1412"/>
                </a:lnTo>
                <a:lnTo>
                  <a:pt x="1310" y="1403"/>
                </a:lnTo>
                <a:lnTo>
                  <a:pt x="1301" y="1392"/>
                </a:lnTo>
                <a:lnTo>
                  <a:pt x="1294" y="1383"/>
                </a:lnTo>
                <a:lnTo>
                  <a:pt x="1288" y="1371"/>
                </a:lnTo>
                <a:lnTo>
                  <a:pt x="1286" y="1365"/>
                </a:lnTo>
                <a:lnTo>
                  <a:pt x="1284" y="1359"/>
                </a:lnTo>
                <a:lnTo>
                  <a:pt x="1284" y="1352"/>
                </a:lnTo>
                <a:lnTo>
                  <a:pt x="1283" y="1346"/>
                </a:lnTo>
                <a:lnTo>
                  <a:pt x="1282" y="1336"/>
                </a:lnTo>
                <a:lnTo>
                  <a:pt x="1280" y="1328"/>
                </a:lnTo>
                <a:lnTo>
                  <a:pt x="1276" y="1319"/>
                </a:lnTo>
                <a:lnTo>
                  <a:pt x="1272" y="1310"/>
                </a:lnTo>
                <a:lnTo>
                  <a:pt x="1268" y="1302"/>
                </a:lnTo>
                <a:lnTo>
                  <a:pt x="1263" y="1294"/>
                </a:lnTo>
                <a:lnTo>
                  <a:pt x="1261" y="1285"/>
                </a:lnTo>
                <a:lnTo>
                  <a:pt x="1260" y="1277"/>
                </a:lnTo>
                <a:lnTo>
                  <a:pt x="1260" y="1269"/>
                </a:lnTo>
                <a:lnTo>
                  <a:pt x="1249" y="1273"/>
                </a:lnTo>
                <a:lnTo>
                  <a:pt x="1242" y="1277"/>
                </a:lnTo>
                <a:lnTo>
                  <a:pt x="1233" y="1279"/>
                </a:lnTo>
                <a:lnTo>
                  <a:pt x="1226" y="1281"/>
                </a:lnTo>
                <a:lnTo>
                  <a:pt x="1205" y="1281"/>
                </a:lnTo>
                <a:lnTo>
                  <a:pt x="1202" y="1281"/>
                </a:lnTo>
                <a:lnTo>
                  <a:pt x="1208" y="1272"/>
                </a:lnTo>
                <a:lnTo>
                  <a:pt x="1213" y="1265"/>
                </a:lnTo>
                <a:lnTo>
                  <a:pt x="1215" y="1260"/>
                </a:lnTo>
                <a:lnTo>
                  <a:pt x="1217" y="1255"/>
                </a:lnTo>
                <a:lnTo>
                  <a:pt x="1218" y="1250"/>
                </a:lnTo>
                <a:lnTo>
                  <a:pt x="1218" y="1242"/>
                </a:lnTo>
                <a:lnTo>
                  <a:pt x="1217" y="1236"/>
                </a:lnTo>
                <a:lnTo>
                  <a:pt x="1216" y="1230"/>
                </a:lnTo>
                <a:lnTo>
                  <a:pt x="1214" y="1225"/>
                </a:lnTo>
                <a:lnTo>
                  <a:pt x="1211" y="1222"/>
                </a:lnTo>
                <a:lnTo>
                  <a:pt x="1205" y="1215"/>
                </a:lnTo>
                <a:lnTo>
                  <a:pt x="1199" y="1212"/>
                </a:lnTo>
                <a:lnTo>
                  <a:pt x="1194" y="1227"/>
                </a:lnTo>
                <a:lnTo>
                  <a:pt x="1189" y="1231"/>
                </a:lnTo>
                <a:lnTo>
                  <a:pt x="1186" y="1237"/>
                </a:lnTo>
                <a:lnTo>
                  <a:pt x="1181" y="1242"/>
                </a:lnTo>
                <a:lnTo>
                  <a:pt x="1178" y="1250"/>
                </a:lnTo>
                <a:lnTo>
                  <a:pt x="1174" y="1255"/>
                </a:lnTo>
                <a:lnTo>
                  <a:pt x="1168" y="1260"/>
                </a:lnTo>
                <a:lnTo>
                  <a:pt x="1165" y="1263"/>
                </a:lnTo>
                <a:lnTo>
                  <a:pt x="1161" y="1264"/>
                </a:lnTo>
                <a:lnTo>
                  <a:pt x="1157" y="1265"/>
                </a:lnTo>
                <a:lnTo>
                  <a:pt x="1152" y="1266"/>
                </a:lnTo>
                <a:lnTo>
                  <a:pt x="1149" y="1265"/>
                </a:lnTo>
                <a:lnTo>
                  <a:pt x="1147" y="1264"/>
                </a:lnTo>
                <a:lnTo>
                  <a:pt x="1145" y="1262"/>
                </a:lnTo>
                <a:lnTo>
                  <a:pt x="1141" y="1258"/>
                </a:lnTo>
                <a:lnTo>
                  <a:pt x="1138" y="1253"/>
                </a:lnTo>
                <a:lnTo>
                  <a:pt x="1137" y="1246"/>
                </a:lnTo>
                <a:lnTo>
                  <a:pt x="1145" y="1244"/>
                </a:lnTo>
                <a:lnTo>
                  <a:pt x="1151" y="1240"/>
                </a:lnTo>
                <a:lnTo>
                  <a:pt x="1158" y="1234"/>
                </a:lnTo>
                <a:lnTo>
                  <a:pt x="1163" y="1228"/>
                </a:lnTo>
                <a:lnTo>
                  <a:pt x="1167" y="1219"/>
                </a:lnTo>
                <a:lnTo>
                  <a:pt x="1172" y="1211"/>
                </a:lnTo>
                <a:lnTo>
                  <a:pt x="1175" y="1202"/>
                </a:lnTo>
                <a:lnTo>
                  <a:pt x="1178" y="1192"/>
                </a:lnTo>
                <a:lnTo>
                  <a:pt x="1183" y="1172"/>
                </a:lnTo>
                <a:lnTo>
                  <a:pt x="1185" y="1152"/>
                </a:lnTo>
                <a:lnTo>
                  <a:pt x="1187" y="1136"/>
                </a:lnTo>
                <a:lnTo>
                  <a:pt x="1187" y="1123"/>
                </a:lnTo>
                <a:lnTo>
                  <a:pt x="1175" y="1137"/>
                </a:lnTo>
                <a:lnTo>
                  <a:pt x="1162" y="1154"/>
                </a:lnTo>
                <a:lnTo>
                  <a:pt x="1148" y="1174"/>
                </a:lnTo>
                <a:lnTo>
                  <a:pt x="1134" y="1194"/>
                </a:lnTo>
                <a:lnTo>
                  <a:pt x="1126" y="1204"/>
                </a:lnTo>
                <a:lnTo>
                  <a:pt x="1120" y="1213"/>
                </a:lnTo>
                <a:lnTo>
                  <a:pt x="1112" y="1220"/>
                </a:lnTo>
                <a:lnTo>
                  <a:pt x="1105" y="1228"/>
                </a:lnTo>
                <a:lnTo>
                  <a:pt x="1097" y="1234"/>
                </a:lnTo>
                <a:lnTo>
                  <a:pt x="1090" y="1239"/>
                </a:lnTo>
                <a:lnTo>
                  <a:pt x="1083" y="1241"/>
                </a:lnTo>
                <a:lnTo>
                  <a:pt x="1076" y="1242"/>
                </a:lnTo>
                <a:lnTo>
                  <a:pt x="1072" y="1242"/>
                </a:lnTo>
                <a:lnTo>
                  <a:pt x="1069" y="1241"/>
                </a:lnTo>
                <a:lnTo>
                  <a:pt x="1067" y="1240"/>
                </a:lnTo>
                <a:lnTo>
                  <a:pt x="1066" y="1238"/>
                </a:lnTo>
                <a:lnTo>
                  <a:pt x="1064" y="1232"/>
                </a:lnTo>
                <a:lnTo>
                  <a:pt x="1063" y="1227"/>
                </a:lnTo>
                <a:lnTo>
                  <a:pt x="1063" y="1216"/>
                </a:lnTo>
                <a:lnTo>
                  <a:pt x="1064" y="1212"/>
                </a:lnTo>
                <a:lnTo>
                  <a:pt x="1062" y="1211"/>
                </a:lnTo>
                <a:lnTo>
                  <a:pt x="1058" y="1209"/>
                </a:lnTo>
                <a:lnTo>
                  <a:pt x="1055" y="1204"/>
                </a:lnTo>
                <a:lnTo>
                  <a:pt x="1051" y="1199"/>
                </a:lnTo>
                <a:lnTo>
                  <a:pt x="1042" y="1185"/>
                </a:lnTo>
                <a:lnTo>
                  <a:pt x="1034" y="1168"/>
                </a:lnTo>
                <a:lnTo>
                  <a:pt x="1015" y="1135"/>
                </a:lnTo>
                <a:lnTo>
                  <a:pt x="1002" y="1111"/>
                </a:lnTo>
                <a:lnTo>
                  <a:pt x="996" y="1106"/>
                </a:lnTo>
                <a:lnTo>
                  <a:pt x="988" y="1099"/>
                </a:lnTo>
                <a:lnTo>
                  <a:pt x="978" y="1094"/>
                </a:lnTo>
                <a:lnTo>
                  <a:pt x="968" y="1090"/>
                </a:lnTo>
                <a:lnTo>
                  <a:pt x="957" y="1085"/>
                </a:lnTo>
                <a:lnTo>
                  <a:pt x="945" y="1081"/>
                </a:lnTo>
                <a:lnTo>
                  <a:pt x="932" y="1077"/>
                </a:lnTo>
                <a:lnTo>
                  <a:pt x="919" y="1073"/>
                </a:lnTo>
                <a:lnTo>
                  <a:pt x="891" y="1068"/>
                </a:lnTo>
                <a:lnTo>
                  <a:pt x="865" y="1065"/>
                </a:lnTo>
                <a:lnTo>
                  <a:pt x="839" y="1062"/>
                </a:lnTo>
                <a:lnTo>
                  <a:pt x="818" y="1061"/>
                </a:lnTo>
                <a:lnTo>
                  <a:pt x="807" y="1061"/>
                </a:lnTo>
                <a:lnTo>
                  <a:pt x="797" y="1062"/>
                </a:lnTo>
                <a:lnTo>
                  <a:pt x="787" y="1065"/>
                </a:lnTo>
                <a:lnTo>
                  <a:pt x="780" y="1066"/>
                </a:lnTo>
                <a:lnTo>
                  <a:pt x="766" y="1071"/>
                </a:lnTo>
                <a:lnTo>
                  <a:pt x="753" y="1077"/>
                </a:lnTo>
                <a:lnTo>
                  <a:pt x="742" y="1083"/>
                </a:lnTo>
                <a:lnTo>
                  <a:pt x="731" y="1090"/>
                </a:lnTo>
                <a:lnTo>
                  <a:pt x="719" y="1095"/>
                </a:lnTo>
                <a:lnTo>
                  <a:pt x="706" y="1100"/>
                </a:lnTo>
                <a:lnTo>
                  <a:pt x="690" y="1105"/>
                </a:lnTo>
                <a:lnTo>
                  <a:pt x="673" y="1108"/>
                </a:lnTo>
                <a:lnTo>
                  <a:pt x="657" y="1110"/>
                </a:lnTo>
                <a:lnTo>
                  <a:pt x="639" y="1112"/>
                </a:lnTo>
                <a:lnTo>
                  <a:pt x="607" y="1115"/>
                </a:lnTo>
                <a:lnTo>
                  <a:pt x="576" y="1120"/>
                </a:lnTo>
                <a:lnTo>
                  <a:pt x="562" y="1122"/>
                </a:lnTo>
                <a:lnTo>
                  <a:pt x="549" y="1126"/>
                </a:lnTo>
                <a:lnTo>
                  <a:pt x="536" y="1132"/>
                </a:lnTo>
                <a:lnTo>
                  <a:pt x="525" y="1138"/>
                </a:lnTo>
                <a:lnTo>
                  <a:pt x="521" y="1141"/>
                </a:lnTo>
                <a:lnTo>
                  <a:pt x="515" y="1147"/>
                </a:lnTo>
                <a:lnTo>
                  <a:pt x="512" y="1151"/>
                </a:lnTo>
                <a:lnTo>
                  <a:pt x="508" y="1157"/>
                </a:lnTo>
                <a:lnTo>
                  <a:pt x="505" y="1163"/>
                </a:lnTo>
                <a:lnTo>
                  <a:pt x="502" y="1170"/>
                </a:lnTo>
                <a:lnTo>
                  <a:pt x="500" y="1177"/>
                </a:lnTo>
                <a:lnTo>
                  <a:pt x="498" y="1185"/>
                </a:lnTo>
                <a:lnTo>
                  <a:pt x="473" y="1188"/>
                </a:lnTo>
                <a:lnTo>
                  <a:pt x="449" y="1192"/>
                </a:lnTo>
                <a:lnTo>
                  <a:pt x="425" y="1194"/>
                </a:lnTo>
                <a:lnTo>
                  <a:pt x="398" y="1197"/>
                </a:lnTo>
                <a:lnTo>
                  <a:pt x="389" y="1192"/>
                </a:lnTo>
                <a:lnTo>
                  <a:pt x="383" y="1190"/>
                </a:lnTo>
                <a:lnTo>
                  <a:pt x="377" y="1189"/>
                </a:lnTo>
                <a:lnTo>
                  <a:pt x="372" y="1190"/>
                </a:lnTo>
                <a:lnTo>
                  <a:pt x="367" y="1192"/>
                </a:lnTo>
                <a:lnTo>
                  <a:pt x="363" y="1194"/>
                </a:lnTo>
                <a:lnTo>
                  <a:pt x="359" y="1196"/>
                </a:lnTo>
                <a:lnTo>
                  <a:pt x="352" y="1197"/>
                </a:lnTo>
                <a:lnTo>
                  <a:pt x="340" y="1197"/>
                </a:lnTo>
                <a:lnTo>
                  <a:pt x="331" y="1199"/>
                </a:lnTo>
                <a:lnTo>
                  <a:pt x="321" y="1202"/>
                </a:lnTo>
                <a:lnTo>
                  <a:pt x="311" y="1205"/>
                </a:lnTo>
                <a:lnTo>
                  <a:pt x="294" y="1215"/>
                </a:lnTo>
                <a:lnTo>
                  <a:pt x="277" y="1225"/>
                </a:lnTo>
                <a:lnTo>
                  <a:pt x="259" y="1236"/>
                </a:lnTo>
                <a:lnTo>
                  <a:pt x="239" y="1245"/>
                </a:lnTo>
                <a:lnTo>
                  <a:pt x="228" y="1249"/>
                </a:lnTo>
                <a:lnTo>
                  <a:pt x="216" y="1252"/>
                </a:lnTo>
                <a:lnTo>
                  <a:pt x="204" y="1253"/>
                </a:lnTo>
                <a:lnTo>
                  <a:pt x="190" y="1254"/>
                </a:lnTo>
                <a:lnTo>
                  <a:pt x="184" y="1254"/>
                </a:lnTo>
                <a:lnTo>
                  <a:pt x="176" y="1252"/>
                </a:lnTo>
                <a:lnTo>
                  <a:pt x="169" y="1251"/>
                </a:lnTo>
                <a:lnTo>
                  <a:pt x="160" y="1247"/>
                </a:lnTo>
                <a:lnTo>
                  <a:pt x="142" y="1241"/>
                </a:lnTo>
                <a:lnTo>
                  <a:pt x="122" y="1232"/>
                </a:lnTo>
                <a:lnTo>
                  <a:pt x="106" y="1222"/>
                </a:lnTo>
                <a:lnTo>
                  <a:pt x="92" y="1212"/>
                </a:lnTo>
                <a:lnTo>
                  <a:pt x="87" y="1206"/>
                </a:lnTo>
                <a:lnTo>
                  <a:pt x="82" y="1202"/>
                </a:lnTo>
                <a:lnTo>
                  <a:pt x="79" y="1197"/>
                </a:lnTo>
                <a:lnTo>
                  <a:pt x="78" y="1192"/>
                </a:lnTo>
                <a:lnTo>
                  <a:pt x="79" y="1188"/>
                </a:lnTo>
                <a:lnTo>
                  <a:pt x="80" y="1183"/>
                </a:lnTo>
                <a:lnTo>
                  <a:pt x="82" y="1178"/>
                </a:lnTo>
                <a:lnTo>
                  <a:pt x="85" y="1174"/>
                </a:lnTo>
                <a:lnTo>
                  <a:pt x="91" y="1166"/>
                </a:lnTo>
                <a:lnTo>
                  <a:pt x="97" y="1159"/>
                </a:lnTo>
                <a:lnTo>
                  <a:pt x="105" y="1150"/>
                </a:lnTo>
                <a:lnTo>
                  <a:pt x="112" y="1140"/>
                </a:lnTo>
                <a:lnTo>
                  <a:pt x="114" y="1135"/>
                </a:lnTo>
                <a:lnTo>
                  <a:pt x="116" y="1128"/>
                </a:lnTo>
                <a:lnTo>
                  <a:pt x="117" y="1122"/>
                </a:lnTo>
                <a:lnTo>
                  <a:pt x="117" y="1115"/>
                </a:lnTo>
                <a:lnTo>
                  <a:pt x="116" y="1098"/>
                </a:lnTo>
                <a:lnTo>
                  <a:pt x="114" y="1082"/>
                </a:lnTo>
                <a:lnTo>
                  <a:pt x="109" y="1068"/>
                </a:lnTo>
                <a:lnTo>
                  <a:pt x="104" y="1055"/>
                </a:lnTo>
                <a:lnTo>
                  <a:pt x="93" y="1030"/>
                </a:lnTo>
                <a:lnTo>
                  <a:pt x="82" y="1007"/>
                </a:lnTo>
                <a:lnTo>
                  <a:pt x="76" y="982"/>
                </a:lnTo>
                <a:lnTo>
                  <a:pt x="71" y="961"/>
                </a:lnTo>
                <a:lnTo>
                  <a:pt x="65" y="941"/>
                </a:lnTo>
                <a:lnTo>
                  <a:pt x="61" y="924"/>
                </a:lnTo>
                <a:lnTo>
                  <a:pt x="55" y="907"/>
                </a:lnTo>
                <a:lnTo>
                  <a:pt x="50" y="888"/>
                </a:lnTo>
                <a:lnTo>
                  <a:pt x="45" y="869"/>
                </a:lnTo>
                <a:lnTo>
                  <a:pt x="36" y="846"/>
                </a:lnTo>
                <a:lnTo>
                  <a:pt x="33" y="836"/>
                </a:lnTo>
                <a:lnTo>
                  <a:pt x="26" y="829"/>
                </a:lnTo>
                <a:lnTo>
                  <a:pt x="20" y="822"/>
                </a:lnTo>
                <a:lnTo>
                  <a:pt x="13" y="816"/>
                </a:lnTo>
                <a:lnTo>
                  <a:pt x="7" y="809"/>
                </a:lnTo>
                <a:lnTo>
                  <a:pt x="2" y="802"/>
                </a:lnTo>
                <a:lnTo>
                  <a:pt x="1" y="797"/>
                </a:lnTo>
                <a:lnTo>
                  <a:pt x="0" y="794"/>
                </a:lnTo>
                <a:lnTo>
                  <a:pt x="0" y="790"/>
                </a:lnTo>
                <a:lnTo>
                  <a:pt x="1" y="784"/>
                </a:lnTo>
                <a:lnTo>
                  <a:pt x="6" y="775"/>
                </a:lnTo>
                <a:lnTo>
                  <a:pt x="13" y="762"/>
                </a:lnTo>
                <a:lnTo>
                  <a:pt x="17" y="769"/>
                </a:lnTo>
                <a:lnTo>
                  <a:pt x="20" y="776"/>
                </a:lnTo>
                <a:lnTo>
                  <a:pt x="23" y="781"/>
                </a:lnTo>
                <a:lnTo>
                  <a:pt x="28" y="784"/>
                </a:lnTo>
                <a:lnTo>
                  <a:pt x="31" y="779"/>
                </a:lnTo>
                <a:lnTo>
                  <a:pt x="31" y="775"/>
                </a:lnTo>
                <a:lnTo>
                  <a:pt x="29" y="769"/>
                </a:lnTo>
                <a:lnTo>
                  <a:pt x="28" y="762"/>
                </a:lnTo>
                <a:lnTo>
                  <a:pt x="27" y="753"/>
                </a:lnTo>
                <a:lnTo>
                  <a:pt x="25" y="744"/>
                </a:lnTo>
                <a:lnTo>
                  <a:pt x="21" y="736"/>
                </a:lnTo>
                <a:lnTo>
                  <a:pt x="17" y="726"/>
                </a:lnTo>
                <a:lnTo>
                  <a:pt x="13" y="716"/>
                </a:lnTo>
                <a:lnTo>
                  <a:pt x="9" y="704"/>
                </a:lnTo>
                <a:lnTo>
                  <a:pt x="7" y="691"/>
                </a:lnTo>
                <a:lnTo>
                  <a:pt x="6" y="677"/>
                </a:lnTo>
                <a:lnTo>
                  <a:pt x="6" y="645"/>
                </a:lnTo>
                <a:lnTo>
                  <a:pt x="6" y="622"/>
                </a:lnTo>
                <a:lnTo>
                  <a:pt x="6" y="603"/>
                </a:lnTo>
                <a:lnTo>
                  <a:pt x="6" y="577"/>
                </a:lnTo>
                <a:lnTo>
                  <a:pt x="6" y="571"/>
                </a:lnTo>
                <a:lnTo>
                  <a:pt x="8" y="568"/>
                </a:lnTo>
                <a:lnTo>
                  <a:pt x="10" y="565"/>
                </a:lnTo>
                <a:lnTo>
                  <a:pt x="13" y="563"/>
                </a:lnTo>
                <a:lnTo>
                  <a:pt x="20" y="560"/>
                </a:lnTo>
                <a:lnTo>
                  <a:pt x="25" y="557"/>
                </a:lnTo>
                <a:lnTo>
                  <a:pt x="28" y="573"/>
                </a:lnTo>
                <a:lnTo>
                  <a:pt x="35" y="571"/>
                </a:lnTo>
                <a:lnTo>
                  <a:pt x="40" y="570"/>
                </a:lnTo>
                <a:lnTo>
                  <a:pt x="47" y="567"/>
                </a:lnTo>
                <a:lnTo>
                  <a:pt x="53" y="564"/>
                </a:lnTo>
                <a:lnTo>
                  <a:pt x="65" y="556"/>
                </a:lnTo>
                <a:lnTo>
                  <a:pt x="77" y="546"/>
                </a:lnTo>
                <a:lnTo>
                  <a:pt x="100" y="526"/>
                </a:lnTo>
                <a:lnTo>
                  <a:pt x="117" y="507"/>
                </a:lnTo>
                <a:lnTo>
                  <a:pt x="121" y="504"/>
                </a:lnTo>
                <a:lnTo>
                  <a:pt x="127" y="501"/>
                </a:lnTo>
                <a:lnTo>
                  <a:pt x="132" y="498"/>
                </a:lnTo>
                <a:lnTo>
                  <a:pt x="139" y="496"/>
                </a:lnTo>
                <a:lnTo>
                  <a:pt x="153" y="491"/>
                </a:lnTo>
                <a:lnTo>
                  <a:pt x="169" y="488"/>
                </a:lnTo>
                <a:lnTo>
                  <a:pt x="202" y="484"/>
                </a:lnTo>
                <a:lnTo>
                  <a:pt x="232" y="480"/>
                </a:lnTo>
                <a:lnTo>
                  <a:pt x="258" y="475"/>
                </a:lnTo>
                <a:lnTo>
                  <a:pt x="290" y="466"/>
                </a:lnTo>
                <a:lnTo>
                  <a:pt x="306" y="460"/>
                </a:lnTo>
                <a:lnTo>
                  <a:pt x="323" y="454"/>
                </a:lnTo>
                <a:lnTo>
                  <a:pt x="339" y="448"/>
                </a:lnTo>
                <a:lnTo>
                  <a:pt x="356" y="440"/>
                </a:lnTo>
                <a:lnTo>
                  <a:pt x="371" y="433"/>
                </a:lnTo>
                <a:lnTo>
                  <a:pt x="386" y="424"/>
                </a:lnTo>
                <a:lnTo>
                  <a:pt x="399" y="415"/>
                </a:lnTo>
                <a:lnTo>
                  <a:pt x="411" y="406"/>
                </a:lnTo>
                <a:lnTo>
                  <a:pt x="419" y="396"/>
                </a:lnTo>
                <a:lnTo>
                  <a:pt x="427" y="386"/>
                </a:lnTo>
                <a:lnTo>
                  <a:pt x="429" y="381"/>
                </a:lnTo>
                <a:lnTo>
                  <a:pt x="431" y="375"/>
                </a:lnTo>
                <a:lnTo>
                  <a:pt x="432" y="370"/>
                </a:lnTo>
                <a:lnTo>
                  <a:pt x="432" y="365"/>
                </a:lnTo>
                <a:lnTo>
                  <a:pt x="432" y="350"/>
                </a:lnTo>
                <a:lnTo>
                  <a:pt x="432" y="334"/>
                </a:lnTo>
                <a:lnTo>
                  <a:pt x="433" y="329"/>
                </a:lnTo>
                <a:lnTo>
                  <a:pt x="433" y="322"/>
                </a:lnTo>
                <a:lnTo>
                  <a:pt x="434" y="317"/>
                </a:lnTo>
                <a:lnTo>
                  <a:pt x="436" y="312"/>
                </a:lnTo>
                <a:lnTo>
                  <a:pt x="439" y="306"/>
                </a:lnTo>
                <a:lnTo>
                  <a:pt x="442" y="302"/>
                </a:lnTo>
                <a:lnTo>
                  <a:pt x="446" y="296"/>
                </a:lnTo>
                <a:lnTo>
                  <a:pt x="452" y="292"/>
                </a:lnTo>
                <a:lnTo>
                  <a:pt x="460" y="302"/>
                </a:lnTo>
                <a:lnTo>
                  <a:pt x="467" y="311"/>
                </a:lnTo>
                <a:lnTo>
                  <a:pt x="473" y="318"/>
                </a:lnTo>
                <a:lnTo>
                  <a:pt x="479" y="327"/>
                </a:lnTo>
                <a:lnTo>
                  <a:pt x="482" y="325"/>
                </a:lnTo>
                <a:lnTo>
                  <a:pt x="485" y="321"/>
                </a:lnTo>
                <a:lnTo>
                  <a:pt x="487" y="319"/>
                </a:lnTo>
                <a:lnTo>
                  <a:pt x="489" y="316"/>
                </a:lnTo>
                <a:lnTo>
                  <a:pt x="492" y="308"/>
                </a:lnTo>
                <a:lnTo>
                  <a:pt x="493" y="301"/>
                </a:lnTo>
                <a:lnTo>
                  <a:pt x="495" y="286"/>
                </a:lnTo>
                <a:lnTo>
                  <a:pt x="498" y="273"/>
                </a:lnTo>
                <a:lnTo>
                  <a:pt x="507" y="276"/>
                </a:lnTo>
                <a:lnTo>
                  <a:pt x="515" y="280"/>
                </a:lnTo>
                <a:lnTo>
                  <a:pt x="524" y="284"/>
                </a:lnTo>
                <a:lnTo>
                  <a:pt x="533" y="285"/>
                </a:lnTo>
                <a:lnTo>
                  <a:pt x="533" y="276"/>
                </a:lnTo>
                <a:lnTo>
                  <a:pt x="535" y="268"/>
                </a:lnTo>
                <a:lnTo>
                  <a:pt x="536" y="262"/>
                </a:lnTo>
                <a:lnTo>
                  <a:pt x="538" y="255"/>
                </a:lnTo>
                <a:lnTo>
                  <a:pt x="543" y="245"/>
                </a:lnTo>
                <a:lnTo>
                  <a:pt x="551" y="235"/>
                </a:lnTo>
                <a:lnTo>
                  <a:pt x="557" y="226"/>
                </a:lnTo>
                <a:lnTo>
                  <a:pt x="564" y="216"/>
                </a:lnTo>
                <a:lnTo>
                  <a:pt x="566" y="211"/>
                </a:lnTo>
                <a:lnTo>
                  <a:pt x="568" y="206"/>
                </a:lnTo>
                <a:lnTo>
                  <a:pt x="570" y="199"/>
                </a:lnTo>
                <a:lnTo>
                  <a:pt x="571" y="192"/>
                </a:lnTo>
                <a:lnTo>
                  <a:pt x="579" y="192"/>
                </a:lnTo>
                <a:lnTo>
                  <a:pt x="587" y="190"/>
                </a:lnTo>
                <a:lnTo>
                  <a:pt x="594" y="189"/>
                </a:lnTo>
                <a:lnTo>
                  <a:pt x="600" y="186"/>
                </a:lnTo>
                <a:lnTo>
                  <a:pt x="610" y="181"/>
                </a:lnTo>
                <a:lnTo>
                  <a:pt x="620" y="174"/>
                </a:lnTo>
                <a:lnTo>
                  <a:pt x="629" y="169"/>
                </a:lnTo>
                <a:lnTo>
                  <a:pt x="637" y="162"/>
                </a:lnTo>
                <a:lnTo>
                  <a:pt x="643" y="160"/>
                </a:lnTo>
                <a:lnTo>
                  <a:pt x="648" y="159"/>
                </a:lnTo>
                <a:lnTo>
                  <a:pt x="654" y="158"/>
                </a:lnTo>
                <a:lnTo>
                  <a:pt x="660" y="157"/>
                </a:lnTo>
                <a:lnTo>
                  <a:pt x="665" y="158"/>
                </a:lnTo>
                <a:lnTo>
                  <a:pt x="671" y="159"/>
                </a:lnTo>
                <a:lnTo>
                  <a:pt x="676" y="161"/>
                </a:lnTo>
                <a:lnTo>
                  <a:pt x="680" y="163"/>
                </a:lnTo>
                <a:lnTo>
                  <a:pt x="685" y="167"/>
                </a:lnTo>
                <a:lnTo>
                  <a:pt x="689" y="170"/>
                </a:lnTo>
                <a:lnTo>
                  <a:pt x="693" y="174"/>
                </a:lnTo>
                <a:lnTo>
                  <a:pt x="697" y="179"/>
                </a:lnTo>
                <a:lnTo>
                  <a:pt x="703" y="188"/>
                </a:lnTo>
                <a:lnTo>
                  <a:pt x="707" y="199"/>
                </a:lnTo>
                <a:lnTo>
                  <a:pt x="712" y="211"/>
                </a:lnTo>
                <a:lnTo>
                  <a:pt x="714" y="223"/>
                </a:lnTo>
                <a:lnTo>
                  <a:pt x="717" y="219"/>
                </a:lnTo>
                <a:lnTo>
                  <a:pt x="720" y="215"/>
                </a:lnTo>
                <a:lnTo>
                  <a:pt x="724" y="212"/>
                </a:lnTo>
                <a:lnTo>
                  <a:pt x="728" y="209"/>
                </a:lnTo>
                <a:lnTo>
                  <a:pt x="732" y="207"/>
                </a:lnTo>
                <a:lnTo>
                  <a:pt x="738" y="205"/>
                </a:lnTo>
                <a:lnTo>
                  <a:pt x="743" y="203"/>
                </a:lnTo>
                <a:lnTo>
                  <a:pt x="749" y="203"/>
                </a:lnTo>
                <a:lnTo>
                  <a:pt x="764" y="209"/>
                </a:lnTo>
                <a:lnTo>
                  <a:pt x="775" y="215"/>
                </a:lnTo>
                <a:lnTo>
                  <a:pt x="778" y="210"/>
                </a:lnTo>
                <a:lnTo>
                  <a:pt x="779" y="205"/>
                </a:lnTo>
                <a:lnTo>
                  <a:pt x="780" y="199"/>
                </a:lnTo>
                <a:lnTo>
                  <a:pt x="780" y="194"/>
                </a:lnTo>
                <a:lnTo>
                  <a:pt x="780" y="184"/>
                </a:lnTo>
                <a:lnTo>
                  <a:pt x="779" y="173"/>
                </a:lnTo>
                <a:lnTo>
                  <a:pt x="780" y="164"/>
                </a:lnTo>
                <a:lnTo>
                  <a:pt x="783" y="157"/>
                </a:lnTo>
                <a:lnTo>
                  <a:pt x="787" y="150"/>
                </a:lnTo>
                <a:lnTo>
                  <a:pt x="793" y="144"/>
                </a:lnTo>
                <a:lnTo>
                  <a:pt x="797" y="137"/>
                </a:lnTo>
                <a:lnTo>
                  <a:pt x="801" y="131"/>
                </a:lnTo>
                <a:lnTo>
                  <a:pt x="805" y="123"/>
                </a:lnTo>
                <a:lnTo>
                  <a:pt x="806" y="115"/>
                </a:lnTo>
                <a:lnTo>
                  <a:pt x="807" y="110"/>
                </a:lnTo>
                <a:lnTo>
                  <a:pt x="809" y="107"/>
                </a:lnTo>
                <a:lnTo>
                  <a:pt x="812" y="103"/>
                </a:lnTo>
                <a:lnTo>
                  <a:pt x="817" y="100"/>
                </a:lnTo>
                <a:lnTo>
                  <a:pt x="828" y="93"/>
                </a:lnTo>
                <a:lnTo>
                  <a:pt x="842" y="88"/>
                </a:lnTo>
                <a:lnTo>
                  <a:pt x="859" y="82"/>
                </a:lnTo>
                <a:lnTo>
                  <a:pt x="874" y="79"/>
                </a:lnTo>
                <a:lnTo>
                  <a:pt x="889" y="77"/>
                </a:lnTo>
                <a:lnTo>
                  <a:pt x="902" y="77"/>
                </a:lnTo>
                <a:lnTo>
                  <a:pt x="920" y="70"/>
                </a:lnTo>
                <a:lnTo>
                  <a:pt x="933" y="65"/>
                </a:lnTo>
                <a:lnTo>
                  <a:pt x="923" y="55"/>
                </a:lnTo>
                <a:lnTo>
                  <a:pt x="915" y="45"/>
                </a:lnTo>
                <a:lnTo>
                  <a:pt x="910" y="41"/>
                </a:lnTo>
                <a:lnTo>
                  <a:pt x="907" y="37"/>
                </a:lnTo>
                <a:lnTo>
                  <a:pt x="904" y="33"/>
                </a:lnTo>
                <a:lnTo>
                  <a:pt x="902" y="27"/>
                </a:lnTo>
                <a:lnTo>
                  <a:pt x="942" y="43"/>
                </a:lnTo>
                <a:lnTo>
                  <a:pt x="977" y="58"/>
                </a:lnTo>
                <a:lnTo>
                  <a:pt x="996" y="64"/>
                </a:lnTo>
                <a:lnTo>
                  <a:pt x="1014" y="69"/>
                </a:lnTo>
                <a:lnTo>
                  <a:pt x="1035" y="71"/>
                </a:lnTo>
                <a:lnTo>
                  <a:pt x="1056" y="73"/>
                </a:lnTo>
                <a:lnTo>
                  <a:pt x="1063" y="73"/>
                </a:lnTo>
                <a:lnTo>
                  <a:pt x="1069" y="70"/>
                </a:lnTo>
                <a:lnTo>
                  <a:pt x="1075" y="68"/>
                </a:lnTo>
                <a:lnTo>
                  <a:pt x="1079" y="65"/>
                </a:lnTo>
                <a:lnTo>
                  <a:pt x="1084" y="62"/>
                </a:lnTo>
                <a:lnTo>
                  <a:pt x="1090" y="60"/>
                </a:lnTo>
                <a:lnTo>
                  <a:pt x="1096" y="58"/>
                </a:lnTo>
                <a:lnTo>
                  <a:pt x="1103" y="57"/>
                </a:lnTo>
                <a:lnTo>
                  <a:pt x="1107" y="58"/>
                </a:lnTo>
                <a:lnTo>
                  <a:pt x="1112" y="61"/>
                </a:lnTo>
                <a:lnTo>
                  <a:pt x="1119" y="64"/>
                </a:lnTo>
                <a:lnTo>
                  <a:pt x="1124" y="68"/>
                </a:lnTo>
                <a:lnTo>
                  <a:pt x="1130" y="74"/>
                </a:lnTo>
                <a:lnTo>
                  <a:pt x="1133" y="79"/>
                </a:lnTo>
                <a:lnTo>
                  <a:pt x="1136" y="83"/>
                </a:lnTo>
                <a:lnTo>
                  <a:pt x="1137" y="88"/>
                </a:lnTo>
                <a:lnTo>
                  <a:pt x="1137" y="92"/>
                </a:lnTo>
                <a:lnTo>
                  <a:pt x="1136" y="96"/>
                </a:lnTo>
                <a:lnTo>
                  <a:pt x="1135" y="100"/>
                </a:lnTo>
                <a:lnTo>
                  <a:pt x="1133" y="102"/>
                </a:lnTo>
                <a:lnTo>
                  <a:pt x="1127" y="107"/>
                </a:lnTo>
                <a:lnTo>
                  <a:pt x="1122" y="111"/>
                </a:lnTo>
                <a:lnTo>
                  <a:pt x="1109" y="117"/>
                </a:lnTo>
                <a:lnTo>
                  <a:pt x="1098" y="122"/>
                </a:lnTo>
                <a:lnTo>
                  <a:pt x="1085" y="172"/>
                </a:lnTo>
                <a:lnTo>
                  <a:pt x="1079" y="197"/>
                </a:lnTo>
                <a:lnTo>
                  <a:pt x="1076" y="206"/>
                </a:lnTo>
                <a:lnTo>
                  <a:pt x="1076" y="208"/>
                </a:lnTo>
                <a:lnTo>
                  <a:pt x="1076" y="210"/>
                </a:lnTo>
                <a:lnTo>
                  <a:pt x="1077" y="212"/>
                </a:lnTo>
                <a:lnTo>
                  <a:pt x="1078" y="214"/>
                </a:lnTo>
                <a:lnTo>
                  <a:pt x="1080" y="215"/>
                </a:lnTo>
                <a:lnTo>
                  <a:pt x="1084" y="219"/>
                </a:lnTo>
                <a:lnTo>
                  <a:pt x="1090" y="220"/>
                </a:lnTo>
                <a:lnTo>
                  <a:pt x="1096" y="221"/>
                </a:lnTo>
                <a:lnTo>
                  <a:pt x="1102" y="223"/>
                </a:lnTo>
                <a:lnTo>
                  <a:pt x="1107" y="224"/>
                </a:lnTo>
                <a:lnTo>
                  <a:pt x="1110" y="226"/>
                </a:lnTo>
                <a:lnTo>
                  <a:pt x="1115" y="229"/>
                </a:lnTo>
                <a:lnTo>
                  <a:pt x="1117" y="233"/>
                </a:lnTo>
                <a:lnTo>
                  <a:pt x="1119" y="238"/>
                </a:lnTo>
                <a:lnTo>
                  <a:pt x="1121" y="243"/>
                </a:lnTo>
                <a:lnTo>
                  <a:pt x="1123" y="250"/>
                </a:lnTo>
                <a:lnTo>
                  <a:pt x="1124" y="254"/>
                </a:lnTo>
                <a:lnTo>
                  <a:pt x="1126" y="259"/>
                </a:lnTo>
                <a:lnTo>
                  <a:pt x="1130" y="261"/>
                </a:lnTo>
                <a:lnTo>
                  <a:pt x="1159" y="272"/>
                </a:lnTo>
                <a:lnTo>
                  <a:pt x="1185" y="281"/>
                </a:lnTo>
                <a:lnTo>
                  <a:pt x="1212" y="291"/>
                </a:lnTo>
                <a:lnTo>
                  <a:pt x="1241" y="304"/>
                </a:lnTo>
                <a:lnTo>
                  <a:pt x="1249" y="307"/>
                </a:lnTo>
                <a:lnTo>
                  <a:pt x="1257" y="314"/>
                </a:lnTo>
                <a:lnTo>
                  <a:pt x="1263" y="320"/>
                </a:lnTo>
                <a:lnTo>
                  <a:pt x="1271" y="328"/>
                </a:lnTo>
                <a:lnTo>
                  <a:pt x="1279" y="334"/>
                </a:lnTo>
                <a:lnTo>
                  <a:pt x="1286" y="341"/>
                </a:lnTo>
                <a:lnTo>
                  <a:pt x="1290" y="343"/>
                </a:lnTo>
                <a:lnTo>
                  <a:pt x="1296" y="344"/>
                </a:lnTo>
                <a:lnTo>
                  <a:pt x="1300" y="345"/>
                </a:lnTo>
                <a:lnTo>
                  <a:pt x="1306" y="346"/>
                </a:lnTo>
                <a:lnTo>
                  <a:pt x="1311" y="345"/>
                </a:lnTo>
                <a:lnTo>
                  <a:pt x="1315" y="345"/>
                </a:lnTo>
                <a:lnTo>
                  <a:pt x="1320" y="343"/>
                </a:lnTo>
                <a:lnTo>
                  <a:pt x="1324" y="342"/>
                </a:lnTo>
                <a:lnTo>
                  <a:pt x="1332" y="337"/>
                </a:lnTo>
                <a:lnTo>
                  <a:pt x="1339" y="330"/>
                </a:lnTo>
                <a:lnTo>
                  <a:pt x="1344" y="321"/>
                </a:lnTo>
                <a:lnTo>
                  <a:pt x="1350" y="313"/>
                </a:lnTo>
                <a:lnTo>
                  <a:pt x="1354" y="302"/>
                </a:lnTo>
                <a:lnTo>
                  <a:pt x="1358" y="291"/>
                </a:lnTo>
                <a:lnTo>
                  <a:pt x="1364" y="268"/>
                </a:lnTo>
                <a:lnTo>
                  <a:pt x="1369" y="246"/>
                </a:lnTo>
                <a:lnTo>
                  <a:pt x="1373" y="224"/>
                </a:lnTo>
                <a:lnTo>
                  <a:pt x="1376" y="208"/>
                </a:lnTo>
                <a:lnTo>
                  <a:pt x="1376" y="121"/>
                </a:lnTo>
                <a:lnTo>
                  <a:pt x="1376" y="76"/>
                </a:lnTo>
                <a:lnTo>
                  <a:pt x="1376" y="60"/>
                </a:lnTo>
                <a:lnTo>
                  <a:pt x="1376" y="57"/>
                </a:lnTo>
                <a:lnTo>
                  <a:pt x="1384" y="49"/>
                </a:lnTo>
                <a:lnTo>
                  <a:pt x="1391" y="41"/>
                </a:lnTo>
                <a:lnTo>
                  <a:pt x="1395" y="34"/>
                </a:lnTo>
                <a:lnTo>
                  <a:pt x="1400" y="26"/>
                </a:lnTo>
                <a:lnTo>
                  <a:pt x="1404" y="18"/>
                </a:lnTo>
                <a:lnTo>
                  <a:pt x="1408" y="12"/>
                </a:lnTo>
                <a:lnTo>
                  <a:pt x="1416" y="5"/>
                </a:lnTo>
                <a:lnTo>
                  <a:pt x="1425" y="0"/>
                </a:lnTo>
                <a:lnTo>
                  <a:pt x="1428" y="15"/>
                </a:lnTo>
                <a:lnTo>
                  <a:pt x="1432" y="29"/>
                </a:lnTo>
                <a:lnTo>
                  <a:pt x="1436" y="43"/>
                </a:lnTo>
                <a:lnTo>
                  <a:pt x="1442" y="56"/>
                </a:lnTo>
                <a:lnTo>
                  <a:pt x="1447" y="69"/>
                </a:lnTo>
                <a:lnTo>
                  <a:pt x="1452" y="82"/>
                </a:lnTo>
                <a:lnTo>
                  <a:pt x="1457" y="94"/>
                </a:lnTo>
                <a:lnTo>
                  <a:pt x="1460" y="107"/>
                </a:lnTo>
                <a:lnTo>
                  <a:pt x="1463" y="126"/>
                </a:lnTo>
                <a:lnTo>
                  <a:pt x="1465" y="144"/>
                </a:lnTo>
                <a:lnTo>
                  <a:pt x="1466" y="154"/>
                </a:lnTo>
                <a:lnTo>
                  <a:pt x="1470" y="161"/>
                </a:lnTo>
                <a:lnTo>
                  <a:pt x="1471" y="164"/>
                </a:lnTo>
                <a:lnTo>
                  <a:pt x="1474" y="168"/>
                </a:lnTo>
                <a:lnTo>
                  <a:pt x="1476" y="171"/>
                </a:lnTo>
                <a:lnTo>
                  <a:pt x="1479" y="173"/>
                </a:lnTo>
                <a:lnTo>
                  <a:pt x="1493" y="179"/>
                </a:lnTo>
                <a:lnTo>
                  <a:pt x="1511" y="184"/>
                </a:lnTo>
                <a:lnTo>
                  <a:pt x="1526" y="188"/>
                </a:lnTo>
                <a:lnTo>
                  <a:pt x="1533" y="192"/>
                </a:lnTo>
                <a:lnTo>
                  <a:pt x="1538" y="196"/>
                </a:lnTo>
                <a:lnTo>
                  <a:pt x="1541" y="199"/>
                </a:lnTo>
                <a:lnTo>
                  <a:pt x="1544" y="205"/>
                </a:lnTo>
                <a:lnTo>
                  <a:pt x="1546" y="210"/>
                </a:lnTo>
                <a:lnTo>
                  <a:pt x="1551" y="222"/>
                </a:lnTo>
                <a:lnTo>
                  <a:pt x="1555" y="236"/>
                </a:lnTo>
                <a:lnTo>
                  <a:pt x="1559" y="264"/>
                </a:lnTo>
                <a:lnTo>
                  <a:pt x="1565" y="288"/>
                </a:lnTo>
                <a:lnTo>
                  <a:pt x="1576" y="319"/>
                </a:lnTo>
                <a:lnTo>
                  <a:pt x="1585" y="345"/>
                </a:lnTo>
                <a:lnTo>
                  <a:pt x="1596" y="371"/>
                </a:lnTo>
                <a:lnTo>
                  <a:pt x="1607" y="399"/>
                </a:lnTo>
                <a:lnTo>
                  <a:pt x="1610" y="407"/>
                </a:lnTo>
                <a:lnTo>
                  <a:pt x="1613" y="413"/>
                </a:lnTo>
                <a:lnTo>
                  <a:pt x="1619" y="419"/>
                </a:lnTo>
                <a:lnTo>
                  <a:pt x="1625" y="425"/>
                </a:lnTo>
                <a:lnTo>
                  <a:pt x="1640" y="435"/>
                </a:lnTo>
                <a:lnTo>
                  <a:pt x="1658" y="445"/>
                </a:lnTo>
                <a:lnTo>
                  <a:pt x="1675" y="454"/>
                </a:lnTo>
                <a:lnTo>
                  <a:pt x="1692" y="464"/>
                </a:lnTo>
                <a:lnTo>
                  <a:pt x="1701" y="469"/>
                </a:lnTo>
                <a:lnTo>
                  <a:pt x="1708" y="474"/>
                </a:lnTo>
                <a:lnTo>
                  <a:pt x="1716" y="479"/>
                </a:lnTo>
                <a:lnTo>
                  <a:pt x="1722" y="485"/>
                </a:lnTo>
                <a:lnTo>
                  <a:pt x="1729" y="492"/>
                </a:lnTo>
                <a:lnTo>
                  <a:pt x="1733" y="501"/>
                </a:lnTo>
                <a:lnTo>
                  <a:pt x="1739" y="511"/>
                </a:lnTo>
                <a:lnTo>
                  <a:pt x="1742" y="520"/>
                </a:lnTo>
                <a:lnTo>
                  <a:pt x="1747" y="541"/>
                </a:lnTo>
                <a:lnTo>
                  <a:pt x="1753" y="562"/>
                </a:lnTo>
                <a:lnTo>
                  <a:pt x="1755" y="565"/>
                </a:lnTo>
                <a:lnTo>
                  <a:pt x="1757" y="568"/>
                </a:lnTo>
                <a:lnTo>
                  <a:pt x="1759" y="570"/>
                </a:lnTo>
                <a:lnTo>
                  <a:pt x="1762" y="572"/>
                </a:lnTo>
                <a:lnTo>
                  <a:pt x="1769" y="576"/>
                </a:lnTo>
                <a:lnTo>
                  <a:pt x="1775" y="578"/>
                </a:lnTo>
                <a:lnTo>
                  <a:pt x="1791" y="580"/>
                </a:lnTo>
                <a:lnTo>
                  <a:pt x="1807" y="581"/>
                </a:lnTo>
                <a:lnTo>
                  <a:pt x="1808" y="593"/>
                </a:lnTo>
                <a:lnTo>
                  <a:pt x="1810" y="605"/>
                </a:lnTo>
                <a:lnTo>
                  <a:pt x="1813" y="616"/>
                </a:lnTo>
                <a:lnTo>
                  <a:pt x="1817" y="625"/>
                </a:lnTo>
                <a:lnTo>
                  <a:pt x="1823" y="635"/>
                </a:lnTo>
                <a:lnTo>
                  <a:pt x="1829" y="644"/>
                </a:lnTo>
                <a:lnTo>
                  <a:pt x="1837" y="651"/>
                </a:lnTo>
                <a:lnTo>
                  <a:pt x="1843" y="659"/>
                </a:lnTo>
                <a:lnTo>
                  <a:pt x="1877" y="686"/>
                </a:lnTo>
                <a:lnTo>
                  <a:pt x="1907" y="712"/>
                </a:lnTo>
                <a:lnTo>
                  <a:pt x="1903" y="7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3" name="Freeform 97"/>
          <p:cNvSpPr>
            <a:spLocks/>
          </p:cNvSpPr>
          <p:nvPr/>
        </p:nvSpPr>
        <p:spPr bwMode="auto">
          <a:xfrm>
            <a:off x="16607450" y="8678407"/>
            <a:ext cx="380158" cy="378081"/>
          </a:xfrm>
          <a:custGeom>
            <a:avLst/>
            <a:gdLst>
              <a:gd name="T0" fmla="*/ 224 w 366"/>
              <a:gd name="T1" fmla="*/ 86 h 364"/>
              <a:gd name="T2" fmla="*/ 229 w 366"/>
              <a:gd name="T3" fmla="*/ 76 h 364"/>
              <a:gd name="T4" fmla="*/ 235 w 366"/>
              <a:gd name="T5" fmla="*/ 71 h 364"/>
              <a:gd name="T6" fmla="*/ 245 w 366"/>
              <a:gd name="T7" fmla="*/ 68 h 364"/>
              <a:gd name="T8" fmla="*/ 256 w 366"/>
              <a:gd name="T9" fmla="*/ 66 h 364"/>
              <a:gd name="T10" fmla="*/ 257 w 366"/>
              <a:gd name="T11" fmla="*/ 46 h 364"/>
              <a:gd name="T12" fmla="*/ 264 w 366"/>
              <a:gd name="T13" fmla="*/ 30 h 364"/>
              <a:gd name="T14" fmla="*/ 277 w 366"/>
              <a:gd name="T15" fmla="*/ 16 h 364"/>
              <a:gd name="T16" fmla="*/ 291 w 366"/>
              <a:gd name="T17" fmla="*/ 5 h 364"/>
              <a:gd name="T18" fmla="*/ 298 w 366"/>
              <a:gd name="T19" fmla="*/ 8 h 364"/>
              <a:gd name="T20" fmla="*/ 302 w 366"/>
              <a:gd name="T21" fmla="*/ 15 h 364"/>
              <a:gd name="T22" fmla="*/ 306 w 366"/>
              <a:gd name="T23" fmla="*/ 17 h 364"/>
              <a:gd name="T24" fmla="*/ 309 w 366"/>
              <a:gd name="T25" fmla="*/ 25 h 364"/>
              <a:gd name="T26" fmla="*/ 309 w 366"/>
              <a:gd name="T27" fmla="*/ 35 h 364"/>
              <a:gd name="T28" fmla="*/ 312 w 366"/>
              <a:gd name="T29" fmla="*/ 39 h 364"/>
              <a:gd name="T30" fmla="*/ 320 w 366"/>
              <a:gd name="T31" fmla="*/ 39 h 364"/>
              <a:gd name="T32" fmla="*/ 327 w 366"/>
              <a:gd name="T33" fmla="*/ 36 h 364"/>
              <a:gd name="T34" fmla="*/ 337 w 366"/>
              <a:gd name="T35" fmla="*/ 29 h 364"/>
              <a:gd name="T36" fmla="*/ 345 w 366"/>
              <a:gd name="T37" fmla="*/ 29 h 364"/>
              <a:gd name="T38" fmla="*/ 353 w 366"/>
              <a:gd name="T39" fmla="*/ 32 h 364"/>
              <a:gd name="T40" fmla="*/ 358 w 366"/>
              <a:gd name="T41" fmla="*/ 42 h 364"/>
              <a:gd name="T42" fmla="*/ 359 w 366"/>
              <a:gd name="T43" fmla="*/ 52 h 364"/>
              <a:gd name="T44" fmla="*/ 363 w 366"/>
              <a:gd name="T45" fmla="*/ 58 h 364"/>
              <a:gd name="T46" fmla="*/ 363 w 366"/>
              <a:gd name="T47" fmla="*/ 70 h 364"/>
              <a:gd name="T48" fmla="*/ 351 w 366"/>
              <a:gd name="T49" fmla="*/ 96 h 364"/>
              <a:gd name="T50" fmla="*/ 332 w 366"/>
              <a:gd name="T51" fmla="*/ 123 h 364"/>
              <a:gd name="T52" fmla="*/ 316 w 366"/>
              <a:gd name="T53" fmla="*/ 138 h 364"/>
              <a:gd name="T54" fmla="*/ 306 w 366"/>
              <a:gd name="T55" fmla="*/ 143 h 364"/>
              <a:gd name="T56" fmla="*/ 300 w 366"/>
              <a:gd name="T57" fmla="*/ 158 h 364"/>
              <a:gd name="T58" fmla="*/ 302 w 366"/>
              <a:gd name="T59" fmla="*/ 181 h 364"/>
              <a:gd name="T60" fmla="*/ 289 w 366"/>
              <a:gd name="T61" fmla="*/ 196 h 364"/>
              <a:gd name="T62" fmla="*/ 254 w 366"/>
              <a:gd name="T63" fmla="*/ 204 h 364"/>
              <a:gd name="T64" fmla="*/ 229 w 366"/>
              <a:gd name="T65" fmla="*/ 233 h 364"/>
              <a:gd name="T66" fmla="*/ 194 w 366"/>
              <a:gd name="T67" fmla="*/ 310 h 364"/>
              <a:gd name="T68" fmla="*/ 173 w 366"/>
              <a:gd name="T69" fmla="*/ 338 h 364"/>
              <a:gd name="T70" fmla="*/ 147 w 366"/>
              <a:gd name="T71" fmla="*/ 356 h 364"/>
              <a:gd name="T72" fmla="*/ 129 w 366"/>
              <a:gd name="T73" fmla="*/ 363 h 364"/>
              <a:gd name="T74" fmla="*/ 114 w 366"/>
              <a:gd name="T75" fmla="*/ 363 h 364"/>
              <a:gd name="T76" fmla="*/ 95 w 366"/>
              <a:gd name="T77" fmla="*/ 357 h 364"/>
              <a:gd name="T78" fmla="*/ 81 w 366"/>
              <a:gd name="T79" fmla="*/ 355 h 364"/>
              <a:gd name="T80" fmla="*/ 58 w 366"/>
              <a:gd name="T81" fmla="*/ 348 h 364"/>
              <a:gd name="T82" fmla="*/ 32 w 366"/>
              <a:gd name="T83" fmla="*/ 336 h 364"/>
              <a:gd name="T84" fmla="*/ 14 w 366"/>
              <a:gd name="T85" fmla="*/ 325 h 364"/>
              <a:gd name="T86" fmla="*/ 0 w 366"/>
              <a:gd name="T87" fmla="*/ 314 h 364"/>
              <a:gd name="T88" fmla="*/ 2 w 366"/>
              <a:gd name="T89" fmla="*/ 299 h 364"/>
              <a:gd name="T90" fmla="*/ 8 w 366"/>
              <a:gd name="T91" fmla="*/ 285 h 364"/>
              <a:gd name="T92" fmla="*/ 28 w 366"/>
              <a:gd name="T93" fmla="*/ 262 h 364"/>
              <a:gd name="T94" fmla="*/ 52 w 366"/>
              <a:gd name="T95" fmla="*/ 241 h 364"/>
              <a:gd name="T96" fmla="*/ 68 w 366"/>
              <a:gd name="T97" fmla="*/ 221 h 364"/>
              <a:gd name="T98" fmla="*/ 81 w 366"/>
              <a:gd name="T99" fmla="*/ 205 h 364"/>
              <a:gd name="T100" fmla="*/ 87 w 366"/>
              <a:gd name="T101" fmla="*/ 200 h 364"/>
              <a:gd name="T102" fmla="*/ 95 w 366"/>
              <a:gd name="T103" fmla="*/ 198 h 364"/>
              <a:gd name="T104" fmla="*/ 110 w 366"/>
              <a:gd name="T105" fmla="*/ 196 h 364"/>
              <a:gd name="T106" fmla="*/ 124 w 366"/>
              <a:gd name="T107" fmla="*/ 191 h 364"/>
              <a:gd name="T108" fmla="*/ 147 w 366"/>
              <a:gd name="T109" fmla="*/ 176 h 364"/>
              <a:gd name="T110" fmla="*/ 168 w 366"/>
              <a:gd name="T111" fmla="*/ 157 h 364"/>
              <a:gd name="T112" fmla="*/ 191 w 366"/>
              <a:gd name="T113" fmla="*/ 144 h 364"/>
              <a:gd name="T114" fmla="*/ 208 w 366"/>
              <a:gd name="T115" fmla="*/ 122 h 364"/>
              <a:gd name="T116" fmla="*/ 221 w 366"/>
              <a:gd name="T117" fmla="*/ 101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6" h="364">
                <a:moveTo>
                  <a:pt x="221" y="101"/>
                </a:moveTo>
                <a:lnTo>
                  <a:pt x="224" y="86"/>
                </a:lnTo>
                <a:lnTo>
                  <a:pt x="227" y="81"/>
                </a:lnTo>
                <a:lnTo>
                  <a:pt x="229" y="76"/>
                </a:lnTo>
                <a:lnTo>
                  <a:pt x="232" y="73"/>
                </a:lnTo>
                <a:lnTo>
                  <a:pt x="235" y="71"/>
                </a:lnTo>
                <a:lnTo>
                  <a:pt x="239" y="69"/>
                </a:lnTo>
                <a:lnTo>
                  <a:pt x="245" y="68"/>
                </a:lnTo>
                <a:lnTo>
                  <a:pt x="249" y="66"/>
                </a:lnTo>
                <a:lnTo>
                  <a:pt x="256" y="66"/>
                </a:lnTo>
                <a:lnTo>
                  <a:pt x="256" y="55"/>
                </a:lnTo>
                <a:lnTo>
                  <a:pt x="257" y="46"/>
                </a:lnTo>
                <a:lnTo>
                  <a:pt x="260" y="38"/>
                </a:lnTo>
                <a:lnTo>
                  <a:pt x="264" y="30"/>
                </a:lnTo>
                <a:lnTo>
                  <a:pt x="271" y="22"/>
                </a:lnTo>
                <a:lnTo>
                  <a:pt x="277" y="16"/>
                </a:lnTo>
                <a:lnTo>
                  <a:pt x="284" y="9"/>
                </a:lnTo>
                <a:lnTo>
                  <a:pt x="291" y="5"/>
                </a:lnTo>
                <a:lnTo>
                  <a:pt x="298" y="0"/>
                </a:lnTo>
                <a:lnTo>
                  <a:pt x="298" y="8"/>
                </a:lnTo>
                <a:lnTo>
                  <a:pt x="300" y="13"/>
                </a:lnTo>
                <a:lnTo>
                  <a:pt x="302" y="15"/>
                </a:lnTo>
                <a:lnTo>
                  <a:pt x="303" y="16"/>
                </a:lnTo>
                <a:lnTo>
                  <a:pt x="306" y="17"/>
                </a:lnTo>
                <a:lnTo>
                  <a:pt x="309" y="17"/>
                </a:lnTo>
                <a:lnTo>
                  <a:pt x="309" y="25"/>
                </a:lnTo>
                <a:lnTo>
                  <a:pt x="307" y="32"/>
                </a:lnTo>
                <a:lnTo>
                  <a:pt x="309" y="35"/>
                </a:lnTo>
                <a:lnTo>
                  <a:pt x="310" y="37"/>
                </a:lnTo>
                <a:lnTo>
                  <a:pt x="312" y="39"/>
                </a:lnTo>
                <a:lnTo>
                  <a:pt x="316" y="39"/>
                </a:lnTo>
                <a:lnTo>
                  <a:pt x="320" y="39"/>
                </a:lnTo>
                <a:lnTo>
                  <a:pt x="324" y="37"/>
                </a:lnTo>
                <a:lnTo>
                  <a:pt x="327" y="36"/>
                </a:lnTo>
                <a:lnTo>
                  <a:pt x="331" y="33"/>
                </a:lnTo>
                <a:lnTo>
                  <a:pt x="337" y="29"/>
                </a:lnTo>
                <a:lnTo>
                  <a:pt x="343" y="24"/>
                </a:lnTo>
                <a:lnTo>
                  <a:pt x="345" y="29"/>
                </a:lnTo>
                <a:lnTo>
                  <a:pt x="349" y="31"/>
                </a:lnTo>
                <a:lnTo>
                  <a:pt x="353" y="32"/>
                </a:lnTo>
                <a:lnTo>
                  <a:pt x="358" y="32"/>
                </a:lnTo>
                <a:lnTo>
                  <a:pt x="358" y="42"/>
                </a:lnTo>
                <a:lnTo>
                  <a:pt x="359" y="50"/>
                </a:lnTo>
                <a:lnTo>
                  <a:pt x="359" y="52"/>
                </a:lnTo>
                <a:lnTo>
                  <a:pt x="361" y="56"/>
                </a:lnTo>
                <a:lnTo>
                  <a:pt x="363" y="58"/>
                </a:lnTo>
                <a:lnTo>
                  <a:pt x="366" y="59"/>
                </a:lnTo>
                <a:lnTo>
                  <a:pt x="363" y="70"/>
                </a:lnTo>
                <a:lnTo>
                  <a:pt x="358" y="82"/>
                </a:lnTo>
                <a:lnTo>
                  <a:pt x="351" y="96"/>
                </a:lnTo>
                <a:lnTo>
                  <a:pt x="342" y="110"/>
                </a:lnTo>
                <a:lnTo>
                  <a:pt x="332" y="123"/>
                </a:lnTo>
                <a:lnTo>
                  <a:pt x="322" y="134"/>
                </a:lnTo>
                <a:lnTo>
                  <a:pt x="316" y="138"/>
                </a:lnTo>
                <a:lnTo>
                  <a:pt x="311" y="141"/>
                </a:lnTo>
                <a:lnTo>
                  <a:pt x="306" y="143"/>
                </a:lnTo>
                <a:lnTo>
                  <a:pt x="301" y="144"/>
                </a:lnTo>
                <a:lnTo>
                  <a:pt x="300" y="158"/>
                </a:lnTo>
                <a:lnTo>
                  <a:pt x="301" y="170"/>
                </a:lnTo>
                <a:lnTo>
                  <a:pt x="302" y="181"/>
                </a:lnTo>
                <a:lnTo>
                  <a:pt x="301" y="194"/>
                </a:lnTo>
                <a:lnTo>
                  <a:pt x="289" y="196"/>
                </a:lnTo>
                <a:lnTo>
                  <a:pt x="272" y="200"/>
                </a:lnTo>
                <a:lnTo>
                  <a:pt x="254" y="204"/>
                </a:lnTo>
                <a:lnTo>
                  <a:pt x="239" y="206"/>
                </a:lnTo>
                <a:lnTo>
                  <a:pt x="229" y="233"/>
                </a:lnTo>
                <a:lnTo>
                  <a:pt x="210" y="273"/>
                </a:lnTo>
                <a:lnTo>
                  <a:pt x="194" y="310"/>
                </a:lnTo>
                <a:lnTo>
                  <a:pt x="187" y="325"/>
                </a:lnTo>
                <a:lnTo>
                  <a:pt x="173" y="338"/>
                </a:lnTo>
                <a:lnTo>
                  <a:pt x="155" y="351"/>
                </a:lnTo>
                <a:lnTo>
                  <a:pt x="147" y="356"/>
                </a:lnTo>
                <a:lnTo>
                  <a:pt x="138" y="361"/>
                </a:lnTo>
                <a:lnTo>
                  <a:pt x="129" y="363"/>
                </a:lnTo>
                <a:lnTo>
                  <a:pt x="122" y="364"/>
                </a:lnTo>
                <a:lnTo>
                  <a:pt x="114" y="363"/>
                </a:lnTo>
                <a:lnTo>
                  <a:pt x="105" y="361"/>
                </a:lnTo>
                <a:lnTo>
                  <a:pt x="95" y="357"/>
                </a:lnTo>
                <a:lnTo>
                  <a:pt x="87" y="356"/>
                </a:lnTo>
                <a:lnTo>
                  <a:pt x="81" y="355"/>
                </a:lnTo>
                <a:lnTo>
                  <a:pt x="71" y="352"/>
                </a:lnTo>
                <a:lnTo>
                  <a:pt x="58" y="348"/>
                </a:lnTo>
                <a:lnTo>
                  <a:pt x="45" y="342"/>
                </a:lnTo>
                <a:lnTo>
                  <a:pt x="32" y="336"/>
                </a:lnTo>
                <a:lnTo>
                  <a:pt x="21" y="330"/>
                </a:lnTo>
                <a:lnTo>
                  <a:pt x="14" y="325"/>
                </a:lnTo>
                <a:lnTo>
                  <a:pt x="12" y="322"/>
                </a:lnTo>
                <a:lnTo>
                  <a:pt x="0" y="314"/>
                </a:lnTo>
                <a:lnTo>
                  <a:pt x="1" y="307"/>
                </a:lnTo>
                <a:lnTo>
                  <a:pt x="2" y="299"/>
                </a:lnTo>
                <a:lnTo>
                  <a:pt x="5" y="291"/>
                </a:lnTo>
                <a:lnTo>
                  <a:pt x="8" y="285"/>
                </a:lnTo>
                <a:lnTo>
                  <a:pt x="17" y="273"/>
                </a:lnTo>
                <a:lnTo>
                  <a:pt x="28" y="262"/>
                </a:lnTo>
                <a:lnTo>
                  <a:pt x="40" y="251"/>
                </a:lnTo>
                <a:lnTo>
                  <a:pt x="52" y="241"/>
                </a:lnTo>
                <a:lnTo>
                  <a:pt x="61" y="231"/>
                </a:lnTo>
                <a:lnTo>
                  <a:pt x="68" y="221"/>
                </a:lnTo>
                <a:lnTo>
                  <a:pt x="74" y="213"/>
                </a:lnTo>
                <a:lnTo>
                  <a:pt x="81" y="205"/>
                </a:lnTo>
                <a:lnTo>
                  <a:pt x="84" y="203"/>
                </a:lnTo>
                <a:lnTo>
                  <a:pt x="87" y="200"/>
                </a:lnTo>
                <a:lnTo>
                  <a:pt x="90" y="198"/>
                </a:lnTo>
                <a:lnTo>
                  <a:pt x="95" y="198"/>
                </a:lnTo>
                <a:lnTo>
                  <a:pt x="102" y="197"/>
                </a:lnTo>
                <a:lnTo>
                  <a:pt x="110" y="196"/>
                </a:lnTo>
                <a:lnTo>
                  <a:pt x="116" y="194"/>
                </a:lnTo>
                <a:lnTo>
                  <a:pt x="124" y="191"/>
                </a:lnTo>
                <a:lnTo>
                  <a:pt x="136" y="184"/>
                </a:lnTo>
                <a:lnTo>
                  <a:pt x="147" y="176"/>
                </a:lnTo>
                <a:lnTo>
                  <a:pt x="157" y="166"/>
                </a:lnTo>
                <a:lnTo>
                  <a:pt x="168" y="157"/>
                </a:lnTo>
                <a:lnTo>
                  <a:pt x="179" y="150"/>
                </a:lnTo>
                <a:lnTo>
                  <a:pt x="191" y="144"/>
                </a:lnTo>
                <a:lnTo>
                  <a:pt x="198" y="136"/>
                </a:lnTo>
                <a:lnTo>
                  <a:pt x="208" y="122"/>
                </a:lnTo>
                <a:lnTo>
                  <a:pt x="217" y="108"/>
                </a:lnTo>
                <a:lnTo>
                  <a:pt x="221" y="1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4" name="Freeform 98"/>
          <p:cNvSpPr>
            <a:spLocks/>
          </p:cNvSpPr>
          <p:nvPr/>
        </p:nvSpPr>
        <p:spPr bwMode="auto">
          <a:xfrm>
            <a:off x="16921132" y="8312790"/>
            <a:ext cx="280444" cy="419629"/>
          </a:xfrm>
          <a:custGeom>
            <a:avLst/>
            <a:gdLst>
              <a:gd name="T0" fmla="*/ 80 w 271"/>
              <a:gd name="T1" fmla="*/ 146 h 404"/>
              <a:gd name="T2" fmla="*/ 70 w 271"/>
              <a:gd name="T3" fmla="*/ 134 h 404"/>
              <a:gd name="T4" fmla="*/ 65 w 271"/>
              <a:gd name="T5" fmla="*/ 120 h 404"/>
              <a:gd name="T6" fmla="*/ 58 w 271"/>
              <a:gd name="T7" fmla="*/ 99 h 404"/>
              <a:gd name="T8" fmla="*/ 39 w 271"/>
              <a:gd name="T9" fmla="*/ 85 h 404"/>
              <a:gd name="T10" fmla="*/ 24 w 271"/>
              <a:gd name="T11" fmla="*/ 66 h 404"/>
              <a:gd name="T12" fmla="*/ 4 w 271"/>
              <a:gd name="T13" fmla="*/ 16 h 404"/>
              <a:gd name="T14" fmla="*/ 14 w 271"/>
              <a:gd name="T15" fmla="*/ 16 h 404"/>
              <a:gd name="T16" fmla="*/ 39 w 271"/>
              <a:gd name="T17" fmla="*/ 32 h 404"/>
              <a:gd name="T18" fmla="*/ 62 w 271"/>
              <a:gd name="T19" fmla="*/ 46 h 404"/>
              <a:gd name="T20" fmla="*/ 76 w 271"/>
              <a:gd name="T21" fmla="*/ 67 h 404"/>
              <a:gd name="T22" fmla="*/ 84 w 271"/>
              <a:gd name="T23" fmla="*/ 73 h 404"/>
              <a:gd name="T24" fmla="*/ 78 w 271"/>
              <a:gd name="T25" fmla="*/ 91 h 404"/>
              <a:gd name="T26" fmla="*/ 87 w 271"/>
              <a:gd name="T27" fmla="*/ 114 h 404"/>
              <a:gd name="T28" fmla="*/ 113 w 271"/>
              <a:gd name="T29" fmla="*/ 144 h 404"/>
              <a:gd name="T30" fmla="*/ 117 w 271"/>
              <a:gd name="T31" fmla="*/ 136 h 404"/>
              <a:gd name="T32" fmla="*/ 122 w 271"/>
              <a:gd name="T33" fmla="*/ 127 h 404"/>
              <a:gd name="T34" fmla="*/ 130 w 271"/>
              <a:gd name="T35" fmla="*/ 124 h 404"/>
              <a:gd name="T36" fmla="*/ 145 w 271"/>
              <a:gd name="T37" fmla="*/ 154 h 404"/>
              <a:gd name="T38" fmla="*/ 152 w 271"/>
              <a:gd name="T39" fmla="*/ 172 h 404"/>
              <a:gd name="T40" fmla="*/ 165 w 271"/>
              <a:gd name="T41" fmla="*/ 185 h 404"/>
              <a:gd name="T42" fmla="*/ 181 w 271"/>
              <a:gd name="T43" fmla="*/ 191 h 404"/>
              <a:gd name="T44" fmla="*/ 203 w 271"/>
              <a:gd name="T45" fmla="*/ 195 h 404"/>
              <a:gd name="T46" fmla="*/ 227 w 271"/>
              <a:gd name="T47" fmla="*/ 189 h 404"/>
              <a:gd name="T48" fmla="*/ 244 w 271"/>
              <a:gd name="T49" fmla="*/ 180 h 404"/>
              <a:gd name="T50" fmla="*/ 271 w 271"/>
              <a:gd name="T51" fmla="*/ 186 h 404"/>
              <a:gd name="T52" fmla="*/ 261 w 271"/>
              <a:gd name="T53" fmla="*/ 202 h 404"/>
              <a:gd name="T54" fmla="*/ 254 w 271"/>
              <a:gd name="T55" fmla="*/ 231 h 404"/>
              <a:gd name="T56" fmla="*/ 245 w 271"/>
              <a:gd name="T57" fmla="*/ 265 h 404"/>
              <a:gd name="T58" fmla="*/ 233 w 271"/>
              <a:gd name="T59" fmla="*/ 264 h 404"/>
              <a:gd name="T60" fmla="*/ 205 w 271"/>
              <a:gd name="T61" fmla="*/ 279 h 404"/>
              <a:gd name="T62" fmla="*/ 195 w 271"/>
              <a:gd name="T63" fmla="*/ 288 h 404"/>
              <a:gd name="T64" fmla="*/ 199 w 271"/>
              <a:gd name="T65" fmla="*/ 310 h 404"/>
              <a:gd name="T66" fmla="*/ 192 w 271"/>
              <a:gd name="T67" fmla="*/ 324 h 404"/>
              <a:gd name="T68" fmla="*/ 176 w 271"/>
              <a:gd name="T69" fmla="*/ 346 h 404"/>
              <a:gd name="T70" fmla="*/ 145 w 271"/>
              <a:gd name="T71" fmla="*/ 391 h 404"/>
              <a:gd name="T72" fmla="*/ 126 w 271"/>
              <a:gd name="T73" fmla="*/ 402 h 404"/>
              <a:gd name="T74" fmla="*/ 109 w 271"/>
              <a:gd name="T75" fmla="*/ 403 h 404"/>
              <a:gd name="T76" fmla="*/ 96 w 271"/>
              <a:gd name="T77" fmla="*/ 398 h 404"/>
              <a:gd name="T78" fmla="*/ 89 w 271"/>
              <a:gd name="T79" fmla="*/ 386 h 404"/>
              <a:gd name="T80" fmla="*/ 92 w 271"/>
              <a:gd name="T81" fmla="*/ 368 h 404"/>
              <a:gd name="T82" fmla="*/ 104 w 271"/>
              <a:gd name="T83" fmla="*/ 352 h 404"/>
              <a:gd name="T84" fmla="*/ 111 w 271"/>
              <a:gd name="T85" fmla="*/ 334 h 404"/>
              <a:gd name="T86" fmla="*/ 105 w 271"/>
              <a:gd name="T87" fmla="*/ 319 h 404"/>
              <a:gd name="T88" fmla="*/ 79 w 271"/>
              <a:gd name="T89" fmla="*/ 305 h 404"/>
              <a:gd name="T90" fmla="*/ 52 w 271"/>
              <a:gd name="T91" fmla="*/ 293 h 404"/>
              <a:gd name="T92" fmla="*/ 46 w 271"/>
              <a:gd name="T93" fmla="*/ 280 h 404"/>
              <a:gd name="T94" fmla="*/ 52 w 271"/>
              <a:gd name="T95" fmla="*/ 266 h 404"/>
              <a:gd name="T96" fmla="*/ 73 w 271"/>
              <a:gd name="T97" fmla="*/ 252 h 404"/>
              <a:gd name="T98" fmla="*/ 85 w 271"/>
              <a:gd name="T99" fmla="*/ 231 h 404"/>
              <a:gd name="T100" fmla="*/ 92 w 271"/>
              <a:gd name="T101" fmla="*/ 206 h 404"/>
              <a:gd name="T102" fmla="*/ 91 w 271"/>
              <a:gd name="T103" fmla="*/ 175 h 404"/>
              <a:gd name="T104" fmla="*/ 84 w 271"/>
              <a:gd name="T105" fmla="*/ 148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1" h="404">
                <a:moveTo>
                  <a:pt x="84" y="156"/>
                </a:moveTo>
                <a:lnTo>
                  <a:pt x="82" y="150"/>
                </a:lnTo>
                <a:lnTo>
                  <a:pt x="80" y="146"/>
                </a:lnTo>
                <a:lnTo>
                  <a:pt x="77" y="141"/>
                </a:lnTo>
                <a:lnTo>
                  <a:pt x="73" y="138"/>
                </a:lnTo>
                <a:lnTo>
                  <a:pt x="70" y="134"/>
                </a:lnTo>
                <a:lnTo>
                  <a:pt x="68" y="130"/>
                </a:lnTo>
                <a:lnTo>
                  <a:pt x="66" y="125"/>
                </a:lnTo>
                <a:lnTo>
                  <a:pt x="65" y="120"/>
                </a:lnTo>
                <a:lnTo>
                  <a:pt x="73" y="105"/>
                </a:lnTo>
                <a:lnTo>
                  <a:pt x="65" y="103"/>
                </a:lnTo>
                <a:lnTo>
                  <a:pt x="58" y="99"/>
                </a:lnTo>
                <a:lnTo>
                  <a:pt x="52" y="96"/>
                </a:lnTo>
                <a:lnTo>
                  <a:pt x="45" y="91"/>
                </a:lnTo>
                <a:lnTo>
                  <a:pt x="39" y="85"/>
                </a:lnTo>
                <a:lnTo>
                  <a:pt x="33" y="80"/>
                </a:lnTo>
                <a:lnTo>
                  <a:pt x="28" y="72"/>
                </a:lnTo>
                <a:lnTo>
                  <a:pt x="24" y="66"/>
                </a:lnTo>
                <a:lnTo>
                  <a:pt x="16" y="50"/>
                </a:lnTo>
                <a:lnTo>
                  <a:pt x="9" y="33"/>
                </a:lnTo>
                <a:lnTo>
                  <a:pt x="4" y="16"/>
                </a:lnTo>
                <a:lnTo>
                  <a:pt x="0" y="0"/>
                </a:lnTo>
                <a:lnTo>
                  <a:pt x="6" y="10"/>
                </a:lnTo>
                <a:lnTo>
                  <a:pt x="14" y="16"/>
                </a:lnTo>
                <a:lnTo>
                  <a:pt x="23" y="22"/>
                </a:lnTo>
                <a:lnTo>
                  <a:pt x="31" y="28"/>
                </a:lnTo>
                <a:lnTo>
                  <a:pt x="39" y="32"/>
                </a:lnTo>
                <a:lnTo>
                  <a:pt x="48" y="37"/>
                </a:lnTo>
                <a:lnTo>
                  <a:pt x="55" y="41"/>
                </a:lnTo>
                <a:lnTo>
                  <a:pt x="62" y="46"/>
                </a:lnTo>
                <a:lnTo>
                  <a:pt x="68" y="55"/>
                </a:lnTo>
                <a:lnTo>
                  <a:pt x="73" y="63"/>
                </a:lnTo>
                <a:lnTo>
                  <a:pt x="76" y="67"/>
                </a:lnTo>
                <a:lnTo>
                  <a:pt x="78" y="69"/>
                </a:lnTo>
                <a:lnTo>
                  <a:pt x="81" y="72"/>
                </a:lnTo>
                <a:lnTo>
                  <a:pt x="84" y="73"/>
                </a:lnTo>
                <a:lnTo>
                  <a:pt x="79" y="81"/>
                </a:lnTo>
                <a:lnTo>
                  <a:pt x="77" y="85"/>
                </a:lnTo>
                <a:lnTo>
                  <a:pt x="78" y="91"/>
                </a:lnTo>
                <a:lnTo>
                  <a:pt x="80" y="97"/>
                </a:lnTo>
                <a:lnTo>
                  <a:pt x="83" y="106"/>
                </a:lnTo>
                <a:lnTo>
                  <a:pt x="87" y="114"/>
                </a:lnTo>
                <a:lnTo>
                  <a:pt x="96" y="131"/>
                </a:lnTo>
                <a:lnTo>
                  <a:pt x="104" y="144"/>
                </a:lnTo>
                <a:lnTo>
                  <a:pt x="113" y="144"/>
                </a:lnTo>
                <a:lnTo>
                  <a:pt x="114" y="144"/>
                </a:lnTo>
                <a:lnTo>
                  <a:pt x="116" y="139"/>
                </a:lnTo>
                <a:lnTo>
                  <a:pt x="117" y="136"/>
                </a:lnTo>
                <a:lnTo>
                  <a:pt x="118" y="133"/>
                </a:lnTo>
                <a:lnTo>
                  <a:pt x="120" y="130"/>
                </a:lnTo>
                <a:lnTo>
                  <a:pt x="122" y="127"/>
                </a:lnTo>
                <a:lnTo>
                  <a:pt x="124" y="125"/>
                </a:lnTo>
                <a:lnTo>
                  <a:pt x="127" y="124"/>
                </a:lnTo>
                <a:lnTo>
                  <a:pt x="130" y="124"/>
                </a:lnTo>
                <a:lnTo>
                  <a:pt x="141" y="124"/>
                </a:lnTo>
                <a:lnTo>
                  <a:pt x="143" y="140"/>
                </a:lnTo>
                <a:lnTo>
                  <a:pt x="145" y="154"/>
                </a:lnTo>
                <a:lnTo>
                  <a:pt x="147" y="161"/>
                </a:lnTo>
                <a:lnTo>
                  <a:pt x="150" y="166"/>
                </a:lnTo>
                <a:lnTo>
                  <a:pt x="152" y="172"/>
                </a:lnTo>
                <a:lnTo>
                  <a:pt x="157" y="176"/>
                </a:lnTo>
                <a:lnTo>
                  <a:pt x="160" y="180"/>
                </a:lnTo>
                <a:lnTo>
                  <a:pt x="165" y="185"/>
                </a:lnTo>
                <a:lnTo>
                  <a:pt x="170" y="187"/>
                </a:lnTo>
                <a:lnTo>
                  <a:pt x="175" y="190"/>
                </a:lnTo>
                <a:lnTo>
                  <a:pt x="181" y="191"/>
                </a:lnTo>
                <a:lnTo>
                  <a:pt x="188" y="193"/>
                </a:lnTo>
                <a:lnTo>
                  <a:pt x="195" y="193"/>
                </a:lnTo>
                <a:lnTo>
                  <a:pt x="203" y="195"/>
                </a:lnTo>
                <a:lnTo>
                  <a:pt x="213" y="193"/>
                </a:lnTo>
                <a:lnTo>
                  <a:pt x="220" y="191"/>
                </a:lnTo>
                <a:lnTo>
                  <a:pt x="227" y="189"/>
                </a:lnTo>
                <a:lnTo>
                  <a:pt x="232" y="186"/>
                </a:lnTo>
                <a:lnTo>
                  <a:pt x="238" y="184"/>
                </a:lnTo>
                <a:lnTo>
                  <a:pt x="244" y="180"/>
                </a:lnTo>
                <a:lnTo>
                  <a:pt x="252" y="179"/>
                </a:lnTo>
                <a:lnTo>
                  <a:pt x="260" y="178"/>
                </a:lnTo>
                <a:lnTo>
                  <a:pt x="271" y="186"/>
                </a:lnTo>
                <a:lnTo>
                  <a:pt x="268" y="191"/>
                </a:lnTo>
                <a:lnTo>
                  <a:pt x="265" y="197"/>
                </a:lnTo>
                <a:lnTo>
                  <a:pt x="261" y="202"/>
                </a:lnTo>
                <a:lnTo>
                  <a:pt x="259" y="207"/>
                </a:lnTo>
                <a:lnTo>
                  <a:pt x="256" y="219"/>
                </a:lnTo>
                <a:lnTo>
                  <a:pt x="254" y="231"/>
                </a:lnTo>
                <a:lnTo>
                  <a:pt x="252" y="242"/>
                </a:lnTo>
                <a:lnTo>
                  <a:pt x="248" y="254"/>
                </a:lnTo>
                <a:lnTo>
                  <a:pt x="245" y="265"/>
                </a:lnTo>
                <a:lnTo>
                  <a:pt x="241" y="276"/>
                </a:lnTo>
                <a:lnTo>
                  <a:pt x="234" y="266"/>
                </a:lnTo>
                <a:lnTo>
                  <a:pt x="233" y="264"/>
                </a:lnTo>
                <a:lnTo>
                  <a:pt x="230" y="271"/>
                </a:lnTo>
                <a:lnTo>
                  <a:pt x="216" y="275"/>
                </a:lnTo>
                <a:lnTo>
                  <a:pt x="205" y="279"/>
                </a:lnTo>
                <a:lnTo>
                  <a:pt x="201" y="281"/>
                </a:lnTo>
                <a:lnTo>
                  <a:pt x="198" y="284"/>
                </a:lnTo>
                <a:lnTo>
                  <a:pt x="195" y="288"/>
                </a:lnTo>
                <a:lnTo>
                  <a:pt x="194" y="291"/>
                </a:lnTo>
                <a:lnTo>
                  <a:pt x="197" y="301"/>
                </a:lnTo>
                <a:lnTo>
                  <a:pt x="199" y="310"/>
                </a:lnTo>
                <a:lnTo>
                  <a:pt x="198" y="316"/>
                </a:lnTo>
                <a:lnTo>
                  <a:pt x="195" y="320"/>
                </a:lnTo>
                <a:lnTo>
                  <a:pt x="192" y="324"/>
                </a:lnTo>
                <a:lnTo>
                  <a:pt x="189" y="330"/>
                </a:lnTo>
                <a:lnTo>
                  <a:pt x="181" y="338"/>
                </a:lnTo>
                <a:lnTo>
                  <a:pt x="176" y="346"/>
                </a:lnTo>
                <a:lnTo>
                  <a:pt x="165" y="364"/>
                </a:lnTo>
                <a:lnTo>
                  <a:pt x="152" y="384"/>
                </a:lnTo>
                <a:lnTo>
                  <a:pt x="145" y="391"/>
                </a:lnTo>
                <a:lnTo>
                  <a:pt x="137" y="398"/>
                </a:lnTo>
                <a:lnTo>
                  <a:pt x="132" y="400"/>
                </a:lnTo>
                <a:lnTo>
                  <a:pt x="126" y="402"/>
                </a:lnTo>
                <a:lnTo>
                  <a:pt x="121" y="403"/>
                </a:lnTo>
                <a:lnTo>
                  <a:pt x="114" y="404"/>
                </a:lnTo>
                <a:lnTo>
                  <a:pt x="109" y="403"/>
                </a:lnTo>
                <a:lnTo>
                  <a:pt x="104" y="402"/>
                </a:lnTo>
                <a:lnTo>
                  <a:pt x="99" y="400"/>
                </a:lnTo>
                <a:lnTo>
                  <a:pt x="96" y="398"/>
                </a:lnTo>
                <a:lnTo>
                  <a:pt x="93" y="395"/>
                </a:lnTo>
                <a:lnTo>
                  <a:pt x="90" y="390"/>
                </a:lnTo>
                <a:lnTo>
                  <a:pt x="89" y="386"/>
                </a:lnTo>
                <a:lnTo>
                  <a:pt x="89" y="381"/>
                </a:lnTo>
                <a:lnTo>
                  <a:pt x="89" y="374"/>
                </a:lnTo>
                <a:lnTo>
                  <a:pt x="92" y="368"/>
                </a:lnTo>
                <a:lnTo>
                  <a:pt x="95" y="362"/>
                </a:lnTo>
                <a:lnTo>
                  <a:pt x="99" y="357"/>
                </a:lnTo>
                <a:lnTo>
                  <a:pt x="104" y="352"/>
                </a:lnTo>
                <a:lnTo>
                  <a:pt x="107" y="347"/>
                </a:lnTo>
                <a:lnTo>
                  <a:pt x="110" y="341"/>
                </a:lnTo>
                <a:lnTo>
                  <a:pt x="111" y="334"/>
                </a:lnTo>
                <a:lnTo>
                  <a:pt x="110" y="328"/>
                </a:lnTo>
                <a:lnTo>
                  <a:pt x="108" y="323"/>
                </a:lnTo>
                <a:lnTo>
                  <a:pt x="105" y="319"/>
                </a:lnTo>
                <a:lnTo>
                  <a:pt x="100" y="315"/>
                </a:lnTo>
                <a:lnTo>
                  <a:pt x="91" y="309"/>
                </a:lnTo>
                <a:lnTo>
                  <a:pt x="79" y="305"/>
                </a:lnTo>
                <a:lnTo>
                  <a:pt x="67" y="302"/>
                </a:lnTo>
                <a:lnTo>
                  <a:pt x="56" y="296"/>
                </a:lnTo>
                <a:lnTo>
                  <a:pt x="52" y="293"/>
                </a:lnTo>
                <a:lnTo>
                  <a:pt x="49" y="290"/>
                </a:lnTo>
                <a:lnTo>
                  <a:pt x="46" y="285"/>
                </a:lnTo>
                <a:lnTo>
                  <a:pt x="46" y="280"/>
                </a:lnTo>
                <a:lnTo>
                  <a:pt x="46" y="275"/>
                </a:lnTo>
                <a:lnTo>
                  <a:pt x="49" y="270"/>
                </a:lnTo>
                <a:lnTo>
                  <a:pt x="52" y="266"/>
                </a:lnTo>
                <a:lnTo>
                  <a:pt x="55" y="263"/>
                </a:lnTo>
                <a:lnTo>
                  <a:pt x="64" y="257"/>
                </a:lnTo>
                <a:lnTo>
                  <a:pt x="73" y="252"/>
                </a:lnTo>
                <a:lnTo>
                  <a:pt x="78" y="246"/>
                </a:lnTo>
                <a:lnTo>
                  <a:pt x="82" y="239"/>
                </a:lnTo>
                <a:lnTo>
                  <a:pt x="85" y="231"/>
                </a:lnTo>
                <a:lnTo>
                  <a:pt x="89" y="224"/>
                </a:lnTo>
                <a:lnTo>
                  <a:pt x="90" y="215"/>
                </a:lnTo>
                <a:lnTo>
                  <a:pt x="92" y="206"/>
                </a:lnTo>
                <a:lnTo>
                  <a:pt x="92" y="197"/>
                </a:lnTo>
                <a:lnTo>
                  <a:pt x="92" y="186"/>
                </a:lnTo>
                <a:lnTo>
                  <a:pt x="91" y="175"/>
                </a:lnTo>
                <a:lnTo>
                  <a:pt x="89" y="164"/>
                </a:lnTo>
                <a:lnTo>
                  <a:pt x="85" y="154"/>
                </a:lnTo>
                <a:lnTo>
                  <a:pt x="84" y="148"/>
                </a:lnTo>
                <a:lnTo>
                  <a:pt x="84" y="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5" name="Freeform 99"/>
          <p:cNvSpPr>
            <a:spLocks/>
          </p:cNvSpPr>
          <p:nvPr/>
        </p:nvSpPr>
        <p:spPr bwMode="auto">
          <a:xfrm>
            <a:off x="16044482" y="8634781"/>
            <a:ext cx="18696" cy="27006"/>
          </a:xfrm>
          <a:custGeom>
            <a:avLst/>
            <a:gdLst>
              <a:gd name="T0" fmla="*/ 17 w 17"/>
              <a:gd name="T1" fmla="*/ 0 h 27"/>
              <a:gd name="T2" fmla="*/ 15 w 17"/>
              <a:gd name="T3" fmla="*/ 16 h 27"/>
              <a:gd name="T4" fmla="*/ 13 w 17"/>
              <a:gd name="T5" fmla="*/ 27 h 27"/>
              <a:gd name="T6" fmla="*/ 8 w 17"/>
              <a:gd name="T7" fmla="*/ 25 h 27"/>
              <a:gd name="T8" fmla="*/ 5 w 17"/>
              <a:gd name="T9" fmla="*/ 23 h 27"/>
              <a:gd name="T10" fmla="*/ 3 w 17"/>
              <a:gd name="T11" fmla="*/ 20 h 27"/>
              <a:gd name="T12" fmla="*/ 1 w 17"/>
              <a:gd name="T13" fmla="*/ 16 h 27"/>
              <a:gd name="T14" fmla="*/ 0 w 17"/>
              <a:gd name="T15" fmla="*/ 9 h 27"/>
              <a:gd name="T16" fmla="*/ 0 w 17"/>
              <a:gd name="T17" fmla="*/ 0 h 27"/>
              <a:gd name="T18" fmla="*/ 10 w 17"/>
              <a:gd name="T19" fmla="*/ 0 h 27"/>
              <a:gd name="T20" fmla="*/ 17 w 17"/>
              <a:gd name="T21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27">
                <a:moveTo>
                  <a:pt x="17" y="0"/>
                </a:moveTo>
                <a:lnTo>
                  <a:pt x="15" y="16"/>
                </a:lnTo>
                <a:lnTo>
                  <a:pt x="13" y="27"/>
                </a:lnTo>
                <a:lnTo>
                  <a:pt x="8" y="25"/>
                </a:lnTo>
                <a:lnTo>
                  <a:pt x="5" y="23"/>
                </a:lnTo>
                <a:lnTo>
                  <a:pt x="3" y="20"/>
                </a:lnTo>
                <a:lnTo>
                  <a:pt x="1" y="16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1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6" name="Freeform 100"/>
          <p:cNvSpPr>
            <a:spLocks/>
          </p:cNvSpPr>
          <p:nvPr/>
        </p:nvSpPr>
        <p:spPr bwMode="auto">
          <a:xfrm>
            <a:off x="15466974" y="8387575"/>
            <a:ext cx="66476" cy="24928"/>
          </a:xfrm>
          <a:custGeom>
            <a:avLst/>
            <a:gdLst>
              <a:gd name="T0" fmla="*/ 65 w 65"/>
              <a:gd name="T1" fmla="*/ 12 h 24"/>
              <a:gd name="T2" fmla="*/ 56 w 65"/>
              <a:gd name="T3" fmla="*/ 18 h 24"/>
              <a:gd name="T4" fmla="*/ 48 w 65"/>
              <a:gd name="T5" fmla="*/ 21 h 24"/>
              <a:gd name="T6" fmla="*/ 40 w 65"/>
              <a:gd name="T7" fmla="*/ 23 h 24"/>
              <a:gd name="T8" fmla="*/ 31 w 65"/>
              <a:gd name="T9" fmla="*/ 24 h 24"/>
              <a:gd name="T10" fmla="*/ 22 w 65"/>
              <a:gd name="T11" fmla="*/ 23 h 24"/>
              <a:gd name="T12" fmla="*/ 14 w 65"/>
              <a:gd name="T13" fmla="*/ 22 h 24"/>
              <a:gd name="T14" fmla="*/ 6 w 65"/>
              <a:gd name="T15" fmla="*/ 18 h 24"/>
              <a:gd name="T16" fmla="*/ 0 w 65"/>
              <a:gd name="T17" fmla="*/ 12 h 24"/>
              <a:gd name="T18" fmla="*/ 12 w 65"/>
              <a:gd name="T19" fmla="*/ 7 h 24"/>
              <a:gd name="T20" fmla="*/ 21 w 65"/>
              <a:gd name="T21" fmla="*/ 4 h 24"/>
              <a:gd name="T22" fmla="*/ 30 w 65"/>
              <a:gd name="T23" fmla="*/ 0 h 24"/>
              <a:gd name="T24" fmla="*/ 37 w 65"/>
              <a:gd name="T25" fmla="*/ 0 h 24"/>
              <a:gd name="T26" fmla="*/ 43 w 65"/>
              <a:gd name="T27" fmla="*/ 0 h 24"/>
              <a:gd name="T28" fmla="*/ 49 w 65"/>
              <a:gd name="T29" fmla="*/ 4 h 24"/>
              <a:gd name="T30" fmla="*/ 56 w 65"/>
              <a:gd name="T31" fmla="*/ 7 h 24"/>
              <a:gd name="T32" fmla="*/ 65 w 65"/>
              <a:gd name="T33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24">
                <a:moveTo>
                  <a:pt x="65" y="12"/>
                </a:moveTo>
                <a:lnTo>
                  <a:pt x="56" y="18"/>
                </a:lnTo>
                <a:lnTo>
                  <a:pt x="48" y="21"/>
                </a:lnTo>
                <a:lnTo>
                  <a:pt x="40" y="23"/>
                </a:lnTo>
                <a:lnTo>
                  <a:pt x="31" y="24"/>
                </a:lnTo>
                <a:lnTo>
                  <a:pt x="22" y="23"/>
                </a:lnTo>
                <a:lnTo>
                  <a:pt x="14" y="22"/>
                </a:lnTo>
                <a:lnTo>
                  <a:pt x="6" y="18"/>
                </a:lnTo>
                <a:lnTo>
                  <a:pt x="0" y="12"/>
                </a:lnTo>
                <a:lnTo>
                  <a:pt x="12" y="7"/>
                </a:lnTo>
                <a:lnTo>
                  <a:pt x="21" y="4"/>
                </a:lnTo>
                <a:lnTo>
                  <a:pt x="30" y="0"/>
                </a:lnTo>
                <a:lnTo>
                  <a:pt x="37" y="0"/>
                </a:lnTo>
                <a:lnTo>
                  <a:pt x="43" y="0"/>
                </a:lnTo>
                <a:lnTo>
                  <a:pt x="49" y="4"/>
                </a:lnTo>
                <a:lnTo>
                  <a:pt x="56" y="7"/>
                </a:lnTo>
                <a:lnTo>
                  <a:pt x="65" y="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7" name="Freeform 101"/>
          <p:cNvSpPr>
            <a:spLocks/>
          </p:cNvSpPr>
          <p:nvPr/>
        </p:nvSpPr>
        <p:spPr bwMode="auto">
          <a:xfrm>
            <a:off x="15142904" y="7076754"/>
            <a:ext cx="66476" cy="27006"/>
          </a:xfrm>
          <a:custGeom>
            <a:avLst/>
            <a:gdLst>
              <a:gd name="T0" fmla="*/ 65 w 65"/>
              <a:gd name="T1" fmla="*/ 1 h 25"/>
              <a:gd name="T2" fmla="*/ 65 w 65"/>
              <a:gd name="T3" fmla="*/ 21 h 25"/>
              <a:gd name="T4" fmla="*/ 65 w 65"/>
              <a:gd name="T5" fmla="*/ 25 h 25"/>
              <a:gd name="T6" fmla="*/ 49 w 65"/>
              <a:gd name="T7" fmla="*/ 25 h 25"/>
              <a:gd name="T8" fmla="*/ 42 w 65"/>
              <a:gd name="T9" fmla="*/ 24 h 25"/>
              <a:gd name="T10" fmla="*/ 34 w 65"/>
              <a:gd name="T11" fmla="*/ 22 h 25"/>
              <a:gd name="T12" fmla="*/ 28 w 65"/>
              <a:gd name="T13" fmla="*/ 21 h 25"/>
              <a:gd name="T14" fmla="*/ 20 w 65"/>
              <a:gd name="T15" fmla="*/ 19 h 25"/>
              <a:gd name="T16" fmla="*/ 14 w 65"/>
              <a:gd name="T17" fmla="*/ 17 h 25"/>
              <a:gd name="T18" fmla="*/ 8 w 65"/>
              <a:gd name="T19" fmla="*/ 15 h 25"/>
              <a:gd name="T20" fmla="*/ 4 w 65"/>
              <a:gd name="T21" fmla="*/ 12 h 25"/>
              <a:gd name="T22" fmla="*/ 0 w 65"/>
              <a:gd name="T23" fmla="*/ 8 h 25"/>
              <a:gd name="T24" fmla="*/ 20 w 65"/>
              <a:gd name="T25" fmla="*/ 4 h 25"/>
              <a:gd name="T26" fmla="*/ 35 w 65"/>
              <a:gd name="T27" fmla="*/ 1 h 25"/>
              <a:gd name="T28" fmla="*/ 42 w 65"/>
              <a:gd name="T29" fmla="*/ 0 h 25"/>
              <a:gd name="T30" fmla="*/ 49 w 65"/>
              <a:gd name="T31" fmla="*/ 0 h 25"/>
              <a:gd name="T32" fmla="*/ 56 w 65"/>
              <a:gd name="T33" fmla="*/ 0 h 25"/>
              <a:gd name="T34" fmla="*/ 65 w 65"/>
              <a:gd name="T35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" h="25">
                <a:moveTo>
                  <a:pt x="65" y="1"/>
                </a:moveTo>
                <a:lnTo>
                  <a:pt x="65" y="21"/>
                </a:lnTo>
                <a:lnTo>
                  <a:pt x="65" y="25"/>
                </a:lnTo>
                <a:lnTo>
                  <a:pt x="49" y="25"/>
                </a:lnTo>
                <a:lnTo>
                  <a:pt x="42" y="24"/>
                </a:lnTo>
                <a:lnTo>
                  <a:pt x="34" y="22"/>
                </a:lnTo>
                <a:lnTo>
                  <a:pt x="28" y="21"/>
                </a:lnTo>
                <a:lnTo>
                  <a:pt x="20" y="19"/>
                </a:lnTo>
                <a:lnTo>
                  <a:pt x="14" y="17"/>
                </a:lnTo>
                <a:lnTo>
                  <a:pt x="8" y="15"/>
                </a:lnTo>
                <a:lnTo>
                  <a:pt x="4" y="12"/>
                </a:lnTo>
                <a:lnTo>
                  <a:pt x="0" y="8"/>
                </a:lnTo>
                <a:lnTo>
                  <a:pt x="20" y="4"/>
                </a:lnTo>
                <a:lnTo>
                  <a:pt x="35" y="1"/>
                </a:lnTo>
                <a:lnTo>
                  <a:pt x="42" y="0"/>
                </a:lnTo>
                <a:lnTo>
                  <a:pt x="49" y="0"/>
                </a:lnTo>
                <a:lnTo>
                  <a:pt x="56" y="0"/>
                </a:lnTo>
                <a:lnTo>
                  <a:pt x="65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8" name="Freeform 102"/>
          <p:cNvSpPr>
            <a:spLocks/>
          </p:cNvSpPr>
          <p:nvPr/>
        </p:nvSpPr>
        <p:spPr bwMode="auto">
          <a:xfrm>
            <a:off x="9924553" y="4253611"/>
            <a:ext cx="1867554" cy="1618271"/>
          </a:xfrm>
          <a:custGeom>
            <a:avLst/>
            <a:gdLst>
              <a:gd name="T0" fmla="*/ 422 w 1799"/>
              <a:gd name="T1" fmla="*/ 526 h 1558"/>
              <a:gd name="T2" fmla="*/ 477 w 1799"/>
              <a:gd name="T3" fmla="*/ 408 h 1558"/>
              <a:gd name="T4" fmla="*/ 482 w 1799"/>
              <a:gd name="T5" fmla="*/ 296 h 1558"/>
              <a:gd name="T6" fmla="*/ 354 w 1799"/>
              <a:gd name="T7" fmla="*/ 336 h 1558"/>
              <a:gd name="T8" fmla="*/ 258 w 1799"/>
              <a:gd name="T9" fmla="*/ 298 h 1558"/>
              <a:gd name="T10" fmla="*/ 190 w 1799"/>
              <a:gd name="T11" fmla="*/ 334 h 1558"/>
              <a:gd name="T12" fmla="*/ 104 w 1799"/>
              <a:gd name="T13" fmla="*/ 304 h 1558"/>
              <a:gd name="T14" fmla="*/ 55 w 1799"/>
              <a:gd name="T15" fmla="*/ 246 h 1558"/>
              <a:gd name="T16" fmla="*/ 35 w 1799"/>
              <a:gd name="T17" fmla="*/ 166 h 1558"/>
              <a:gd name="T18" fmla="*/ 7 w 1799"/>
              <a:gd name="T19" fmla="*/ 122 h 1558"/>
              <a:gd name="T20" fmla="*/ 158 w 1799"/>
              <a:gd name="T21" fmla="*/ 77 h 1558"/>
              <a:gd name="T22" fmla="*/ 176 w 1799"/>
              <a:gd name="T23" fmla="*/ 49 h 1558"/>
              <a:gd name="T24" fmla="*/ 330 w 1799"/>
              <a:gd name="T25" fmla="*/ 6 h 1558"/>
              <a:gd name="T26" fmla="*/ 471 w 1799"/>
              <a:gd name="T27" fmla="*/ 24 h 1558"/>
              <a:gd name="T28" fmla="*/ 575 w 1799"/>
              <a:gd name="T29" fmla="*/ 57 h 1558"/>
              <a:gd name="T30" fmla="*/ 765 w 1799"/>
              <a:gd name="T31" fmla="*/ 15 h 1558"/>
              <a:gd name="T32" fmla="*/ 860 w 1799"/>
              <a:gd name="T33" fmla="*/ 81 h 1558"/>
              <a:gd name="T34" fmla="*/ 940 w 1799"/>
              <a:gd name="T35" fmla="*/ 148 h 1558"/>
              <a:gd name="T36" fmla="*/ 1019 w 1799"/>
              <a:gd name="T37" fmla="*/ 153 h 1558"/>
              <a:gd name="T38" fmla="*/ 1080 w 1799"/>
              <a:gd name="T39" fmla="*/ 155 h 1558"/>
              <a:gd name="T40" fmla="*/ 1109 w 1799"/>
              <a:gd name="T41" fmla="*/ 215 h 1558"/>
              <a:gd name="T42" fmla="*/ 1160 w 1799"/>
              <a:gd name="T43" fmla="*/ 262 h 1558"/>
              <a:gd name="T44" fmla="*/ 1290 w 1799"/>
              <a:gd name="T45" fmla="*/ 300 h 1558"/>
              <a:gd name="T46" fmla="*/ 1394 w 1799"/>
              <a:gd name="T47" fmla="*/ 237 h 1558"/>
              <a:gd name="T48" fmla="*/ 1483 w 1799"/>
              <a:gd name="T49" fmla="*/ 202 h 1558"/>
              <a:gd name="T50" fmla="*/ 1637 w 1799"/>
              <a:gd name="T51" fmla="*/ 263 h 1558"/>
              <a:gd name="T52" fmla="*/ 1709 w 1799"/>
              <a:gd name="T53" fmla="*/ 314 h 1558"/>
              <a:gd name="T54" fmla="*/ 1676 w 1799"/>
              <a:gd name="T55" fmla="*/ 442 h 1558"/>
              <a:gd name="T56" fmla="*/ 1694 w 1799"/>
              <a:gd name="T57" fmla="*/ 578 h 1558"/>
              <a:gd name="T58" fmla="*/ 1727 w 1799"/>
              <a:gd name="T59" fmla="*/ 616 h 1558"/>
              <a:gd name="T60" fmla="*/ 1701 w 1799"/>
              <a:gd name="T61" fmla="*/ 679 h 1558"/>
              <a:gd name="T62" fmla="*/ 1793 w 1799"/>
              <a:gd name="T63" fmla="*/ 792 h 1558"/>
              <a:gd name="T64" fmla="*/ 1728 w 1799"/>
              <a:gd name="T65" fmla="*/ 877 h 1558"/>
              <a:gd name="T66" fmla="*/ 1572 w 1799"/>
              <a:gd name="T67" fmla="*/ 904 h 1558"/>
              <a:gd name="T68" fmla="*/ 1466 w 1799"/>
              <a:gd name="T69" fmla="*/ 820 h 1558"/>
              <a:gd name="T70" fmla="*/ 1323 w 1799"/>
              <a:gd name="T71" fmla="*/ 836 h 1558"/>
              <a:gd name="T72" fmla="*/ 1217 w 1799"/>
              <a:gd name="T73" fmla="*/ 772 h 1558"/>
              <a:gd name="T74" fmla="*/ 1152 w 1799"/>
              <a:gd name="T75" fmla="*/ 665 h 1558"/>
              <a:gd name="T76" fmla="*/ 1074 w 1799"/>
              <a:gd name="T77" fmla="*/ 674 h 1558"/>
              <a:gd name="T78" fmla="*/ 1124 w 1799"/>
              <a:gd name="T79" fmla="*/ 831 h 1558"/>
              <a:gd name="T80" fmla="*/ 1189 w 1799"/>
              <a:gd name="T81" fmla="*/ 901 h 1558"/>
              <a:gd name="T82" fmla="*/ 1209 w 1799"/>
              <a:gd name="T83" fmla="*/ 924 h 1558"/>
              <a:gd name="T84" fmla="*/ 1275 w 1799"/>
              <a:gd name="T85" fmla="*/ 981 h 1558"/>
              <a:gd name="T86" fmla="*/ 1449 w 1799"/>
              <a:gd name="T87" fmla="*/ 874 h 1558"/>
              <a:gd name="T88" fmla="*/ 1502 w 1799"/>
              <a:gd name="T89" fmla="*/ 977 h 1558"/>
              <a:gd name="T90" fmla="*/ 1592 w 1799"/>
              <a:gd name="T91" fmla="*/ 1039 h 1558"/>
              <a:gd name="T92" fmla="*/ 1629 w 1799"/>
              <a:gd name="T93" fmla="*/ 1073 h 1558"/>
              <a:gd name="T94" fmla="*/ 1561 w 1799"/>
              <a:gd name="T95" fmla="*/ 1163 h 1558"/>
              <a:gd name="T96" fmla="*/ 1506 w 1799"/>
              <a:gd name="T97" fmla="*/ 1234 h 1558"/>
              <a:gd name="T98" fmla="*/ 1457 w 1799"/>
              <a:gd name="T99" fmla="*/ 1285 h 1558"/>
              <a:gd name="T100" fmla="*/ 1340 w 1799"/>
              <a:gd name="T101" fmla="*/ 1349 h 1558"/>
              <a:gd name="T102" fmla="*/ 1248 w 1799"/>
              <a:gd name="T103" fmla="*/ 1423 h 1558"/>
              <a:gd name="T104" fmla="*/ 971 w 1799"/>
              <a:gd name="T105" fmla="*/ 1520 h 1558"/>
              <a:gd name="T106" fmla="*/ 836 w 1799"/>
              <a:gd name="T107" fmla="*/ 1535 h 1558"/>
              <a:gd name="T108" fmla="*/ 806 w 1799"/>
              <a:gd name="T109" fmla="*/ 1431 h 1558"/>
              <a:gd name="T110" fmla="*/ 798 w 1799"/>
              <a:gd name="T111" fmla="*/ 1346 h 1558"/>
              <a:gd name="T112" fmla="*/ 698 w 1799"/>
              <a:gd name="T113" fmla="*/ 1189 h 1558"/>
              <a:gd name="T114" fmla="*/ 625 w 1799"/>
              <a:gd name="T115" fmla="*/ 1100 h 1558"/>
              <a:gd name="T116" fmla="*/ 540 w 1799"/>
              <a:gd name="T117" fmla="*/ 966 h 1558"/>
              <a:gd name="T118" fmla="*/ 489 w 1799"/>
              <a:gd name="T119" fmla="*/ 859 h 1558"/>
              <a:gd name="T120" fmla="*/ 432 w 1799"/>
              <a:gd name="T121" fmla="*/ 673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99" h="1558">
                <a:moveTo>
                  <a:pt x="432" y="680"/>
                </a:moveTo>
                <a:lnTo>
                  <a:pt x="409" y="630"/>
                </a:lnTo>
                <a:lnTo>
                  <a:pt x="398" y="604"/>
                </a:lnTo>
                <a:lnTo>
                  <a:pt x="393" y="594"/>
                </a:lnTo>
                <a:lnTo>
                  <a:pt x="393" y="593"/>
                </a:lnTo>
                <a:lnTo>
                  <a:pt x="393" y="589"/>
                </a:lnTo>
                <a:lnTo>
                  <a:pt x="395" y="585"/>
                </a:lnTo>
                <a:lnTo>
                  <a:pt x="396" y="583"/>
                </a:lnTo>
                <a:lnTo>
                  <a:pt x="400" y="581"/>
                </a:lnTo>
                <a:lnTo>
                  <a:pt x="404" y="578"/>
                </a:lnTo>
                <a:lnTo>
                  <a:pt x="408" y="573"/>
                </a:lnTo>
                <a:lnTo>
                  <a:pt x="416" y="547"/>
                </a:lnTo>
                <a:lnTo>
                  <a:pt x="422" y="526"/>
                </a:lnTo>
                <a:lnTo>
                  <a:pt x="428" y="506"/>
                </a:lnTo>
                <a:lnTo>
                  <a:pt x="435" y="485"/>
                </a:lnTo>
                <a:lnTo>
                  <a:pt x="437" y="478"/>
                </a:lnTo>
                <a:lnTo>
                  <a:pt x="440" y="473"/>
                </a:lnTo>
                <a:lnTo>
                  <a:pt x="442" y="467"/>
                </a:lnTo>
                <a:lnTo>
                  <a:pt x="445" y="463"/>
                </a:lnTo>
                <a:lnTo>
                  <a:pt x="453" y="453"/>
                </a:lnTo>
                <a:lnTo>
                  <a:pt x="460" y="446"/>
                </a:lnTo>
                <a:lnTo>
                  <a:pt x="467" y="436"/>
                </a:lnTo>
                <a:lnTo>
                  <a:pt x="472" y="426"/>
                </a:lnTo>
                <a:lnTo>
                  <a:pt x="474" y="421"/>
                </a:lnTo>
                <a:lnTo>
                  <a:pt x="476" y="414"/>
                </a:lnTo>
                <a:lnTo>
                  <a:pt x="477" y="408"/>
                </a:lnTo>
                <a:lnTo>
                  <a:pt x="477" y="400"/>
                </a:lnTo>
                <a:lnTo>
                  <a:pt x="476" y="381"/>
                </a:lnTo>
                <a:lnTo>
                  <a:pt x="474" y="362"/>
                </a:lnTo>
                <a:lnTo>
                  <a:pt x="471" y="346"/>
                </a:lnTo>
                <a:lnTo>
                  <a:pt x="470" y="331"/>
                </a:lnTo>
                <a:lnTo>
                  <a:pt x="471" y="327"/>
                </a:lnTo>
                <a:lnTo>
                  <a:pt x="471" y="323"/>
                </a:lnTo>
                <a:lnTo>
                  <a:pt x="473" y="320"/>
                </a:lnTo>
                <a:lnTo>
                  <a:pt x="474" y="318"/>
                </a:lnTo>
                <a:lnTo>
                  <a:pt x="479" y="315"/>
                </a:lnTo>
                <a:lnTo>
                  <a:pt x="482" y="312"/>
                </a:lnTo>
                <a:lnTo>
                  <a:pt x="482" y="298"/>
                </a:lnTo>
                <a:lnTo>
                  <a:pt x="482" y="296"/>
                </a:lnTo>
                <a:lnTo>
                  <a:pt x="464" y="305"/>
                </a:lnTo>
                <a:lnTo>
                  <a:pt x="450" y="312"/>
                </a:lnTo>
                <a:lnTo>
                  <a:pt x="444" y="312"/>
                </a:lnTo>
                <a:lnTo>
                  <a:pt x="439" y="310"/>
                </a:lnTo>
                <a:lnTo>
                  <a:pt x="433" y="308"/>
                </a:lnTo>
                <a:lnTo>
                  <a:pt x="429" y="306"/>
                </a:lnTo>
                <a:lnTo>
                  <a:pt x="422" y="302"/>
                </a:lnTo>
                <a:lnTo>
                  <a:pt x="416" y="296"/>
                </a:lnTo>
                <a:lnTo>
                  <a:pt x="399" y="310"/>
                </a:lnTo>
                <a:lnTo>
                  <a:pt x="381" y="325"/>
                </a:lnTo>
                <a:lnTo>
                  <a:pt x="372" y="330"/>
                </a:lnTo>
                <a:lnTo>
                  <a:pt x="361" y="334"/>
                </a:lnTo>
                <a:lnTo>
                  <a:pt x="354" y="336"/>
                </a:lnTo>
                <a:lnTo>
                  <a:pt x="347" y="338"/>
                </a:lnTo>
                <a:lnTo>
                  <a:pt x="339" y="339"/>
                </a:lnTo>
                <a:lnTo>
                  <a:pt x="332" y="339"/>
                </a:lnTo>
                <a:lnTo>
                  <a:pt x="324" y="338"/>
                </a:lnTo>
                <a:lnTo>
                  <a:pt x="319" y="336"/>
                </a:lnTo>
                <a:lnTo>
                  <a:pt x="312" y="334"/>
                </a:lnTo>
                <a:lnTo>
                  <a:pt x="307" y="332"/>
                </a:lnTo>
                <a:lnTo>
                  <a:pt x="297" y="325"/>
                </a:lnTo>
                <a:lnTo>
                  <a:pt x="287" y="317"/>
                </a:lnTo>
                <a:lnTo>
                  <a:pt x="279" y="309"/>
                </a:lnTo>
                <a:lnTo>
                  <a:pt x="269" y="303"/>
                </a:lnTo>
                <a:lnTo>
                  <a:pt x="264" y="300"/>
                </a:lnTo>
                <a:lnTo>
                  <a:pt x="258" y="298"/>
                </a:lnTo>
                <a:lnTo>
                  <a:pt x="253" y="296"/>
                </a:lnTo>
                <a:lnTo>
                  <a:pt x="246" y="296"/>
                </a:lnTo>
                <a:lnTo>
                  <a:pt x="240" y="296"/>
                </a:lnTo>
                <a:lnTo>
                  <a:pt x="235" y="298"/>
                </a:lnTo>
                <a:lnTo>
                  <a:pt x="229" y="300"/>
                </a:lnTo>
                <a:lnTo>
                  <a:pt x="225" y="302"/>
                </a:lnTo>
                <a:lnTo>
                  <a:pt x="218" y="308"/>
                </a:lnTo>
                <a:lnTo>
                  <a:pt x="213" y="315"/>
                </a:lnTo>
                <a:lnTo>
                  <a:pt x="208" y="322"/>
                </a:lnTo>
                <a:lnTo>
                  <a:pt x="202" y="329"/>
                </a:lnTo>
                <a:lnTo>
                  <a:pt x="199" y="331"/>
                </a:lnTo>
                <a:lnTo>
                  <a:pt x="195" y="333"/>
                </a:lnTo>
                <a:lnTo>
                  <a:pt x="190" y="334"/>
                </a:lnTo>
                <a:lnTo>
                  <a:pt x="185" y="334"/>
                </a:lnTo>
                <a:lnTo>
                  <a:pt x="179" y="334"/>
                </a:lnTo>
                <a:lnTo>
                  <a:pt x="174" y="332"/>
                </a:lnTo>
                <a:lnTo>
                  <a:pt x="169" y="330"/>
                </a:lnTo>
                <a:lnTo>
                  <a:pt x="163" y="328"/>
                </a:lnTo>
                <a:lnTo>
                  <a:pt x="154" y="321"/>
                </a:lnTo>
                <a:lnTo>
                  <a:pt x="145" y="314"/>
                </a:lnTo>
                <a:lnTo>
                  <a:pt x="135" y="307"/>
                </a:lnTo>
                <a:lnTo>
                  <a:pt x="125" y="302"/>
                </a:lnTo>
                <a:lnTo>
                  <a:pt x="120" y="301"/>
                </a:lnTo>
                <a:lnTo>
                  <a:pt x="116" y="301"/>
                </a:lnTo>
                <a:lnTo>
                  <a:pt x="110" y="302"/>
                </a:lnTo>
                <a:lnTo>
                  <a:pt x="104" y="304"/>
                </a:lnTo>
                <a:lnTo>
                  <a:pt x="88" y="304"/>
                </a:lnTo>
                <a:lnTo>
                  <a:pt x="84" y="304"/>
                </a:lnTo>
                <a:lnTo>
                  <a:pt x="90" y="303"/>
                </a:lnTo>
                <a:lnTo>
                  <a:pt x="94" y="302"/>
                </a:lnTo>
                <a:lnTo>
                  <a:pt x="97" y="299"/>
                </a:lnTo>
                <a:lnTo>
                  <a:pt x="101" y="296"/>
                </a:lnTo>
                <a:lnTo>
                  <a:pt x="87" y="285"/>
                </a:lnTo>
                <a:lnTo>
                  <a:pt x="67" y="270"/>
                </a:lnTo>
                <a:lnTo>
                  <a:pt x="60" y="263"/>
                </a:lnTo>
                <a:lnTo>
                  <a:pt x="55" y="255"/>
                </a:lnTo>
                <a:lnTo>
                  <a:pt x="54" y="252"/>
                </a:lnTo>
                <a:lnTo>
                  <a:pt x="54" y="249"/>
                </a:lnTo>
                <a:lnTo>
                  <a:pt x="55" y="246"/>
                </a:lnTo>
                <a:lnTo>
                  <a:pt x="57" y="242"/>
                </a:lnTo>
                <a:lnTo>
                  <a:pt x="52" y="235"/>
                </a:lnTo>
                <a:lnTo>
                  <a:pt x="46" y="229"/>
                </a:lnTo>
                <a:lnTo>
                  <a:pt x="39" y="225"/>
                </a:lnTo>
                <a:lnTo>
                  <a:pt x="32" y="223"/>
                </a:lnTo>
                <a:lnTo>
                  <a:pt x="16" y="217"/>
                </a:lnTo>
                <a:lnTo>
                  <a:pt x="0" y="211"/>
                </a:lnTo>
                <a:lnTo>
                  <a:pt x="12" y="200"/>
                </a:lnTo>
                <a:lnTo>
                  <a:pt x="23" y="193"/>
                </a:lnTo>
                <a:lnTo>
                  <a:pt x="28" y="188"/>
                </a:lnTo>
                <a:lnTo>
                  <a:pt x="32" y="183"/>
                </a:lnTo>
                <a:lnTo>
                  <a:pt x="34" y="175"/>
                </a:lnTo>
                <a:lnTo>
                  <a:pt x="35" y="166"/>
                </a:lnTo>
                <a:lnTo>
                  <a:pt x="35" y="158"/>
                </a:lnTo>
                <a:lnTo>
                  <a:pt x="34" y="154"/>
                </a:lnTo>
                <a:lnTo>
                  <a:pt x="34" y="149"/>
                </a:lnTo>
                <a:lnTo>
                  <a:pt x="35" y="142"/>
                </a:lnTo>
                <a:lnTo>
                  <a:pt x="25" y="143"/>
                </a:lnTo>
                <a:lnTo>
                  <a:pt x="15" y="143"/>
                </a:lnTo>
                <a:lnTo>
                  <a:pt x="11" y="142"/>
                </a:lnTo>
                <a:lnTo>
                  <a:pt x="7" y="141"/>
                </a:lnTo>
                <a:lnTo>
                  <a:pt x="5" y="138"/>
                </a:lnTo>
                <a:lnTo>
                  <a:pt x="3" y="134"/>
                </a:lnTo>
                <a:lnTo>
                  <a:pt x="5" y="130"/>
                </a:lnTo>
                <a:lnTo>
                  <a:pt x="6" y="125"/>
                </a:lnTo>
                <a:lnTo>
                  <a:pt x="7" y="122"/>
                </a:lnTo>
                <a:lnTo>
                  <a:pt x="9" y="118"/>
                </a:lnTo>
                <a:lnTo>
                  <a:pt x="15" y="111"/>
                </a:lnTo>
                <a:lnTo>
                  <a:pt x="24" y="106"/>
                </a:lnTo>
                <a:lnTo>
                  <a:pt x="34" y="102"/>
                </a:lnTo>
                <a:lnTo>
                  <a:pt x="44" y="98"/>
                </a:lnTo>
                <a:lnTo>
                  <a:pt x="56" y="95"/>
                </a:lnTo>
                <a:lnTo>
                  <a:pt x="69" y="93"/>
                </a:lnTo>
                <a:lnTo>
                  <a:pt x="96" y="89"/>
                </a:lnTo>
                <a:lnTo>
                  <a:pt x="121" y="85"/>
                </a:lnTo>
                <a:lnTo>
                  <a:pt x="132" y="83"/>
                </a:lnTo>
                <a:lnTo>
                  <a:pt x="143" y="81"/>
                </a:lnTo>
                <a:lnTo>
                  <a:pt x="151" y="79"/>
                </a:lnTo>
                <a:lnTo>
                  <a:pt x="158" y="77"/>
                </a:lnTo>
                <a:lnTo>
                  <a:pt x="155" y="70"/>
                </a:lnTo>
                <a:lnTo>
                  <a:pt x="151" y="67"/>
                </a:lnTo>
                <a:lnTo>
                  <a:pt x="149" y="66"/>
                </a:lnTo>
                <a:lnTo>
                  <a:pt x="148" y="64"/>
                </a:lnTo>
                <a:lnTo>
                  <a:pt x="147" y="62"/>
                </a:lnTo>
                <a:lnTo>
                  <a:pt x="147" y="57"/>
                </a:lnTo>
                <a:lnTo>
                  <a:pt x="147" y="55"/>
                </a:lnTo>
                <a:lnTo>
                  <a:pt x="148" y="53"/>
                </a:lnTo>
                <a:lnTo>
                  <a:pt x="149" y="51"/>
                </a:lnTo>
                <a:lnTo>
                  <a:pt x="151" y="50"/>
                </a:lnTo>
                <a:lnTo>
                  <a:pt x="157" y="49"/>
                </a:lnTo>
                <a:lnTo>
                  <a:pt x="163" y="48"/>
                </a:lnTo>
                <a:lnTo>
                  <a:pt x="176" y="49"/>
                </a:lnTo>
                <a:lnTo>
                  <a:pt x="185" y="50"/>
                </a:lnTo>
                <a:lnTo>
                  <a:pt x="202" y="50"/>
                </a:lnTo>
                <a:lnTo>
                  <a:pt x="219" y="50"/>
                </a:lnTo>
                <a:lnTo>
                  <a:pt x="233" y="50"/>
                </a:lnTo>
                <a:lnTo>
                  <a:pt x="239" y="50"/>
                </a:lnTo>
                <a:lnTo>
                  <a:pt x="246" y="49"/>
                </a:lnTo>
                <a:lnTo>
                  <a:pt x="255" y="47"/>
                </a:lnTo>
                <a:lnTo>
                  <a:pt x="265" y="42"/>
                </a:lnTo>
                <a:lnTo>
                  <a:pt x="273" y="37"/>
                </a:lnTo>
                <a:lnTo>
                  <a:pt x="292" y="26"/>
                </a:lnTo>
                <a:lnTo>
                  <a:pt x="308" y="15"/>
                </a:lnTo>
                <a:lnTo>
                  <a:pt x="318" y="10"/>
                </a:lnTo>
                <a:lnTo>
                  <a:pt x="330" y="6"/>
                </a:lnTo>
                <a:lnTo>
                  <a:pt x="342" y="3"/>
                </a:lnTo>
                <a:lnTo>
                  <a:pt x="355" y="2"/>
                </a:lnTo>
                <a:lnTo>
                  <a:pt x="384" y="0"/>
                </a:lnTo>
                <a:lnTo>
                  <a:pt x="408" y="0"/>
                </a:lnTo>
                <a:lnTo>
                  <a:pt x="416" y="0"/>
                </a:lnTo>
                <a:lnTo>
                  <a:pt x="422" y="1"/>
                </a:lnTo>
                <a:lnTo>
                  <a:pt x="429" y="2"/>
                </a:lnTo>
                <a:lnTo>
                  <a:pt x="433" y="4"/>
                </a:lnTo>
                <a:lnTo>
                  <a:pt x="443" y="9"/>
                </a:lnTo>
                <a:lnTo>
                  <a:pt x="450" y="13"/>
                </a:lnTo>
                <a:lnTo>
                  <a:pt x="458" y="18"/>
                </a:lnTo>
                <a:lnTo>
                  <a:pt x="467" y="23"/>
                </a:lnTo>
                <a:lnTo>
                  <a:pt x="471" y="24"/>
                </a:lnTo>
                <a:lnTo>
                  <a:pt x="476" y="26"/>
                </a:lnTo>
                <a:lnTo>
                  <a:pt x="483" y="26"/>
                </a:lnTo>
                <a:lnTo>
                  <a:pt x="489" y="27"/>
                </a:lnTo>
                <a:lnTo>
                  <a:pt x="490" y="30"/>
                </a:lnTo>
                <a:lnTo>
                  <a:pt x="493" y="34"/>
                </a:lnTo>
                <a:lnTo>
                  <a:pt x="496" y="37"/>
                </a:lnTo>
                <a:lnTo>
                  <a:pt x="500" y="40"/>
                </a:lnTo>
                <a:lnTo>
                  <a:pt x="511" y="45"/>
                </a:lnTo>
                <a:lnTo>
                  <a:pt x="525" y="50"/>
                </a:lnTo>
                <a:lnTo>
                  <a:pt x="539" y="53"/>
                </a:lnTo>
                <a:lnTo>
                  <a:pt x="553" y="55"/>
                </a:lnTo>
                <a:lnTo>
                  <a:pt x="565" y="57"/>
                </a:lnTo>
                <a:lnTo>
                  <a:pt x="575" y="57"/>
                </a:lnTo>
                <a:lnTo>
                  <a:pt x="608" y="57"/>
                </a:lnTo>
                <a:lnTo>
                  <a:pt x="635" y="57"/>
                </a:lnTo>
                <a:lnTo>
                  <a:pt x="656" y="57"/>
                </a:lnTo>
                <a:lnTo>
                  <a:pt x="671" y="57"/>
                </a:lnTo>
                <a:lnTo>
                  <a:pt x="679" y="57"/>
                </a:lnTo>
                <a:lnTo>
                  <a:pt x="687" y="55"/>
                </a:lnTo>
                <a:lnTo>
                  <a:pt x="694" y="53"/>
                </a:lnTo>
                <a:lnTo>
                  <a:pt x="702" y="50"/>
                </a:lnTo>
                <a:lnTo>
                  <a:pt x="715" y="43"/>
                </a:lnTo>
                <a:lnTo>
                  <a:pt x="729" y="35"/>
                </a:lnTo>
                <a:lnTo>
                  <a:pt x="742" y="26"/>
                </a:lnTo>
                <a:lnTo>
                  <a:pt x="757" y="18"/>
                </a:lnTo>
                <a:lnTo>
                  <a:pt x="765" y="15"/>
                </a:lnTo>
                <a:lnTo>
                  <a:pt x="772" y="13"/>
                </a:lnTo>
                <a:lnTo>
                  <a:pt x="781" y="12"/>
                </a:lnTo>
                <a:lnTo>
                  <a:pt x="791" y="11"/>
                </a:lnTo>
                <a:lnTo>
                  <a:pt x="799" y="12"/>
                </a:lnTo>
                <a:lnTo>
                  <a:pt x="808" y="13"/>
                </a:lnTo>
                <a:lnTo>
                  <a:pt x="814" y="15"/>
                </a:lnTo>
                <a:lnTo>
                  <a:pt x="821" y="17"/>
                </a:lnTo>
                <a:lnTo>
                  <a:pt x="826" y="21"/>
                </a:lnTo>
                <a:lnTo>
                  <a:pt x="830" y="24"/>
                </a:lnTo>
                <a:lnTo>
                  <a:pt x="835" y="28"/>
                </a:lnTo>
                <a:lnTo>
                  <a:pt x="838" y="32"/>
                </a:lnTo>
                <a:lnTo>
                  <a:pt x="848" y="55"/>
                </a:lnTo>
                <a:lnTo>
                  <a:pt x="860" y="81"/>
                </a:lnTo>
                <a:lnTo>
                  <a:pt x="862" y="84"/>
                </a:lnTo>
                <a:lnTo>
                  <a:pt x="867" y="88"/>
                </a:lnTo>
                <a:lnTo>
                  <a:pt x="874" y="93"/>
                </a:lnTo>
                <a:lnTo>
                  <a:pt x="880" y="97"/>
                </a:lnTo>
                <a:lnTo>
                  <a:pt x="892" y="105"/>
                </a:lnTo>
                <a:lnTo>
                  <a:pt x="897" y="107"/>
                </a:lnTo>
                <a:lnTo>
                  <a:pt x="904" y="110"/>
                </a:lnTo>
                <a:lnTo>
                  <a:pt x="908" y="114"/>
                </a:lnTo>
                <a:lnTo>
                  <a:pt x="914" y="118"/>
                </a:lnTo>
                <a:lnTo>
                  <a:pt x="918" y="122"/>
                </a:lnTo>
                <a:lnTo>
                  <a:pt x="927" y="132"/>
                </a:lnTo>
                <a:lnTo>
                  <a:pt x="935" y="143"/>
                </a:lnTo>
                <a:lnTo>
                  <a:pt x="940" y="148"/>
                </a:lnTo>
                <a:lnTo>
                  <a:pt x="945" y="153"/>
                </a:lnTo>
                <a:lnTo>
                  <a:pt x="950" y="157"/>
                </a:lnTo>
                <a:lnTo>
                  <a:pt x="956" y="161"/>
                </a:lnTo>
                <a:lnTo>
                  <a:pt x="962" y="164"/>
                </a:lnTo>
                <a:lnTo>
                  <a:pt x="970" y="167"/>
                </a:lnTo>
                <a:lnTo>
                  <a:pt x="977" y="169"/>
                </a:lnTo>
                <a:lnTo>
                  <a:pt x="987" y="169"/>
                </a:lnTo>
                <a:lnTo>
                  <a:pt x="992" y="169"/>
                </a:lnTo>
                <a:lnTo>
                  <a:pt x="998" y="168"/>
                </a:lnTo>
                <a:lnTo>
                  <a:pt x="1003" y="167"/>
                </a:lnTo>
                <a:lnTo>
                  <a:pt x="1006" y="164"/>
                </a:lnTo>
                <a:lnTo>
                  <a:pt x="1014" y="159"/>
                </a:lnTo>
                <a:lnTo>
                  <a:pt x="1019" y="153"/>
                </a:lnTo>
                <a:lnTo>
                  <a:pt x="1025" y="146"/>
                </a:lnTo>
                <a:lnTo>
                  <a:pt x="1030" y="140"/>
                </a:lnTo>
                <a:lnTo>
                  <a:pt x="1037" y="134"/>
                </a:lnTo>
                <a:lnTo>
                  <a:pt x="1044" y="131"/>
                </a:lnTo>
                <a:lnTo>
                  <a:pt x="1053" y="129"/>
                </a:lnTo>
                <a:lnTo>
                  <a:pt x="1058" y="128"/>
                </a:lnTo>
                <a:lnTo>
                  <a:pt x="1063" y="127"/>
                </a:lnTo>
                <a:lnTo>
                  <a:pt x="1071" y="127"/>
                </a:lnTo>
                <a:lnTo>
                  <a:pt x="1073" y="134"/>
                </a:lnTo>
                <a:lnTo>
                  <a:pt x="1076" y="142"/>
                </a:lnTo>
                <a:lnTo>
                  <a:pt x="1077" y="146"/>
                </a:lnTo>
                <a:lnTo>
                  <a:pt x="1079" y="150"/>
                </a:lnTo>
                <a:lnTo>
                  <a:pt x="1080" y="155"/>
                </a:lnTo>
                <a:lnTo>
                  <a:pt x="1083" y="158"/>
                </a:lnTo>
                <a:lnTo>
                  <a:pt x="1083" y="166"/>
                </a:lnTo>
                <a:lnTo>
                  <a:pt x="1083" y="172"/>
                </a:lnTo>
                <a:lnTo>
                  <a:pt x="1084" y="176"/>
                </a:lnTo>
                <a:lnTo>
                  <a:pt x="1086" y="180"/>
                </a:lnTo>
                <a:lnTo>
                  <a:pt x="1090" y="182"/>
                </a:lnTo>
                <a:lnTo>
                  <a:pt x="1093" y="185"/>
                </a:lnTo>
                <a:lnTo>
                  <a:pt x="1096" y="187"/>
                </a:lnTo>
                <a:lnTo>
                  <a:pt x="1099" y="191"/>
                </a:lnTo>
                <a:lnTo>
                  <a:pt x="1103" y="196"/>
                </a:lnTo>
                <a:lnTo>
                  <a:pt x="1107" y="203"/>
                </a:lnTo>
                <a:lnTo>
                  <a:pt x="1109" y="210"/>
                </a:lnTo>
                <a:lnTo>
                  <a:pt x="1109" y="215"/>
                </a:lnTo>
                <a:lnTo>
                  <a:pt x="1109" y="222"/>
                </a:lnTo>
                <a:lnTo>
                  <a:pt x="1109" y="228"/>
                </a:lnTo>
                <a:lnTo>
                  <a:pt x="1109" y="235"/>
                </a:lnTo>
                <a:lnTo>
                  <a:pt x="1110" y="241"/>
                </a:lnTo>
                <a:lnTo>
                  <a:pt x="1113" y="250"/>
                </a:lnTo>
                <a:lnTo>
                  <a:pt x="1115" y="253"/>
                </a:lnTo>
                <a:lnTo>
                  <a:pt x="1118" y="255"/>
                </a:lnTo>
                <a:lnTo>
                  <a:pt x="1120" y="257"/>
                </a:lnTo>
                <a:lnTo>
                  <a:pt x="1122" y="260"/>
                </a:lnTo>
                <a:lnTo>
                  <a:pt x="1127" y="261"/>
                </a:lnTo>
                <a:lnTo>
                  <a:pt x="1134" y="262"/>
                </a:lnTo>
                <a:lnTo>
                  <a:pt x="1147" y="261"/>
                </a:lnTo>
                <a:lnTo>
                  <a:pt x="1160" y="262"/>
                </a:lnTo>
                <a:lnTo>
                  <a:pt x="1165" y="264"/>
                </a:lnTo>
                <a:lnTo>
                  <a:pt x="1169" y="266"/>
                </a:lnTo>
                <a:lnTo>
                  <a:pt x="1174" y="269"/>
                </a:lnTo>
                <a:lnTo>
                  <a:pt x="1177" y="274"/>
                </a:lnTo>
                <a:lnTo>
                  <a:pt x="1184" y="283"/>
                </a:lnTo>
                <a:lnTo>
                  <a:pt x="1191" y="292"/>
                </a:lnTo>
                <a:lnTo>
                  <a:pt x="1196" y="296"/>
                </a:lnTo>
                <a:lnTo>
                  <a:pt x="1204" y="299"/>
                </a:lnTo>
                <a:lnTo>
                  <a:pt x="1214" y="300"/>
                </a:lnTo>
                <a:lnTo>
                  <a:pt x="1225" y="301"/>
                </a:lnTo>
                <a:lnTo>
                  <a:pt x="1247" y="301"/>
                </a:lnTo>
                <a:lnTo>
                  <a:pt x="1268" y="300"/>
                </a:lnTo>
                <a:lnTo>
                  <a:pt x="1290" y="300"/>
                </a:lnTo>
                <a:lnTo>
                  <a:pt x="1312" y="298"/>
                </a:lnTo>
                <a:lnTo>
                  <a:pt x="1332" y="295"/>
                </a:lnTo>
                <a:lnTo>
                  <a:pt x="1349" y="292"/>
                </a:lnTo>
                <a:lnTo>
                  <a:pt x="1349" y="276"/>
                </a:lnTo>
                <a:lnTo>
                  <a:pt x="1349" y="262"/>
                </a:lnTo>
                <a:lnTo>
                  <a:pt x="1350" y="256"/>
                </a:lnTo>
                <a:lnTo>
                  <a:pt x="1352" y="252"/>
                </a:lnTo>
                <a:lnTo>
                  <a:pt x="1355" y="250"/>
                </a:lnTo>
                <a:lnTo>
                  <a:pt x="1361" y="248"/>
                </a:lnTo>
                <a:lnTo>
                  <a:pt x="1371" y="244"/>
                </a:lnTo>
                <a:lnTo>
                  <a:pt x="1383" y="242"/>
                </a:lnTo>
                <a:lnTo>
                  <a:pt x="1390" y="239"/>
                </a:lnTo>
                <a:lnTo>
                  <a:pt x="1394" y="237"/>
                </a:lnTo>
                <a:lnTo>
                  <a:pt x="1397" y="234"/>
                </a:lnTo>
                <a:lnTo>
                  <a:pt x="1401" y="230"/>
                </a:lnTo>
                <a:lnTo>
                  <a:pt x="1404" y="228"/>
                </a:lnTo>
                <a:lnTo>
                  <a:pt x="1407" y="225"/>
                </a:lnTo>
                <a:lnTo>
                  <a:pt x="1411" y="222"/>
                </a:lnTo>
                <a:lnTo>
                  <a:pt x="1418" y="220"/>
                </a:lnTo>
                <a:lnTo>
                  <a:pt x="1429" y="215"/>
                </a:lnTo>
                <a:lnTo>
                  <a:pt x="1439" y="213"/>
                </a:lnTo>
                <a:lnTo>
                  <a:pt x="1449" y="212"/>
                </a:lnTo>
                <a:lnTo>
                  <a:pt x="1458" y="211"/>
                </a:lnTo>
                <a:lnTo>
                  <a:pt x="1466" y="209"/>
                </a:lnTo>
                <a:lnTo>
                  <a:pt x="1474" y="207"/>
                </a:lnTo>
                <a:lnTo>
                  <a:pt x="1483" y="202"/>
                </a:lnTo>
                <a:lnTo>
                  <a:pt x="1491" y="196"/>
                </a:lnTo>
                <a:lnTo>
                  <a:pt x="1505" y="203"/>
                </a:lnTo>
                <a:lnTo>
                  <a:pt x="1517" y="210"/>
                </a:lnTo>
                <a:lnTo>
                  <a:pt x="1529" y="214"/>
                </a:lnTo>
                <a:lnTo>
                  <a:pt x="1541" y="217"/>
                </a:lnTo>
                <a:lnTo>
                  <a:pt x="1564" y="224"/>
                </a:lnTo>
                <a:lnTo>
                  <a:pt x="1587" y="230"/>
                </a:lnTo>
                <a:lnTo>
                  <a:pt x="1595" y="234"/>
                </a:lnTo>
                <a:lnTo>
                  <a:pt x="1602" y="237"/>
                </a:lnTo>
                <a:lnTo>
                  <a:pt x="1609" y="241"/>
                </a:lnTo>
                <a:lnTo>
                  <a:pt x="1614" y="246"/>
                </a:lnTo>
                <a:lnTo>
                  <a:pt x="1626" y="254"/>
                </a:lnTo>
                <a:lnTo>
                  <a:pt x="1637" y="263"/>
                </a:lnTo>
                <a:lnTo>
                  <a:pt x="1648" y="272"/>
                </a:lnTo>
                <a:lnTo>
                  <a:pt x="1660" y="278"/>
                </a:lnTo>
                <a:lnTo>
                  <a:pt x="1667" y="281"/>
                </a:lnTo>
                <a:lnTo>
                  <a:pt x="1675" y="282"/>
                </a:lnTo>
                <a:lnTo>
                  <a:pt x="1682" y="285"/>
                </a:lnTo>
                <a:lnTo>
                  <a:pt x="1692" y="285"/>
                </a:lnTo>
                <a:lnTo>
                  <a:pt x="1692" y="288"/>
                </a:lnTo>
                <a:lnTo>
                  <a:pt x="1693" y="290"/>
                </a:lnTo>
                <a:lnTo>
                  <a:pt x="1695" y="292"/>
                </a:lnTo>
                <a:lnTo>
                  <a:pt x="1697" y="294"/>
                </a:lnTo>
                <a:lnTo>
                  <a:pt x="1703" y="299"/>
                </a:lnTo>
                <a:lnTo>
                  <a:pt x="1707" y="304"/>
                </a:lnTo>
                <a:lnTo>
                  <a:pt x="1709" y="314"/>
                </a:lnTo>
                <a:lnTo>
                  <a:pt x="1709" y="323"/>
                </a:lnTo>
                <a:lnTo>
                  <a:pt x="1709" y="332"/>
                </a:lnTo>
                <a:lnTo>
                  <a:pt x="1709" y="341"/>
                </a:lnTo>
                <a:lnTo>
                  <a:pt x="1709" y="348"/>
                </a:lnTo>
                <a:lnTo>
                  <a:pt x="1709" y="356"/>
                </a:lnTo>
                <a:lnTo>
                  <a:pt x="1711" y="363"/>
                </a:lnTo>
                <a:lnTo>
                  <a:pt x="1715" y="369"/>
                </a:lnTo>
                <a:lnTo>
                  <a:pt x="1709" y="374"/>
                </a:lnTo>
                <a:lnTo>
                  <a:pt x="1704" y="383"/>
                </a:lnTo>
                <a:lnTo>
                  <a:pt x="1697" y="395"/>
                </a:lnTo>
                <a:lnTo>
                  <a:pt x="1691" y="407"/>
                </a:lnTo>
                <a:lnTo>
                  <a:pt x="1680" y="431"/>
                </a:lnTo>
                <a:lnTo>
                  <a:pt x="1676" y="442"/>
                </a:lnTo>
                <a:lnTo>
                  <a:pt x="1676" y="458"/>
                </a:lnTo>
                <a:lnTo>
                  <a:pt x="1678" y="467"/>
                </a:lnTo>
                <a:lnTo>
                  <a:pt x="1680" y="477"/>
                </a:lnTo>
                <a:lnTo>
                  <a:pt x="1680" y="508"/>
                </a:lnTo>
                <a:lnTo>
                  <a:pt x="1680" y="524"/>
                </a:lnTo>
                <a:lnTo>
                  <a:pt x="1680" y="530"/>
                </a:lnTo>
                <a:lnTo>
                  <a:pt x="1680" y="531"/>
                </a:lnTo>
                <a:lnTo>
                  <a:pt x="1684" y="542"/>
                </a:lnTo>
                <a:lnTo>
                  <a:pt x="1686" y="552"/>
                </a:lnTo>
                <a:lnTo>
                  <a:pt x="1688" y="563"/>
                </a:lnTo>
                <a:lnTo>
                  <a:pt x="1692" y="573"/>
                </a:lnTo>
                <a:lnTo>
                  <a:pt x="1693" y="576"/>
                </a:lnTo>
                <a:lnTo>
                  <a:pt x="1694" y="578"/>
                </a:lnTo>
                <a:lnTo>
                  <a:pt x="1696" y="579"/>
                </a:lnTo>
                <a:lnTo>
                  <a:pt x="1700" y="580"/>
                </a:lnTo>
                <a:lnTo>
                  <a:pt x="1705" y="581"/>
                </a:lnTo>
                <a:lnTo>
                  <a:pt x="1713" y="582"/>
                </a:lnTo>
                <a:lnTo>
                  <a:pt x="1719" y="584"/>
                </a:lnTo>
                <a:lnTo>
                  <a:pt x="1724" y="586"/>
                </a:lnTo>
                <a:lnTo>
                  <a:pt x="1727" y="589"/>
                </a:lnTo>
                <a:lnTo>
                  <a:pt x="1729" y="592"/>
                </a:lnTo>
                <a:lnTo>
                  <a:pt x="1730" y="595"/>
                </a:lnTo>
                <a:lnTo>
                  <a:pt x="1730" y="600"/>
                </a:lnTo>
                <a:lnTo>
                  <a:pt x="1730" y="606"/>
                </a:lnTo>
                <a:lnTo>
                  <a:pt x="1729" y="611"/>
                </a:lnTo>
                <a:lnTo>
                  <a:pt x="1727" y="616"/>
                </a:lnTo>
                <a:lnTo>
                  <a:pt x="1724" y="620"/>
                </a:lnTo>
                <a:lnTo>
                  <a:pt x="1718" y="626"/>
                </a:lnTo>
                <a:lnTo>
                  <a:pt x="1710" y="632"/>
                </a:lnTo>
                <a:lnTo>
                  <a:pt x="1704" y="637"/>
                </a:lnTo>
                <a:lnTo>
                  <a:pt x="1697" y="643"/>
                </a:lnTo>
                <a:lnTo>
                  <a:pt x="1695" y="646"/>
                </a:lnTo>
                <a:lnTo>
                  <a:pt x="1693" y="649"/>
                </a:lnTo>
                <a:lnTo>
                  <a:pt x="1692" y="653"/>
                </a:lnTo>
                <a:lnTo>
                  <a:pt x="1692" y="658"/>
                </a:lnTo>
                <a:lnTo>
                  <a:pt x="1692" y="665"/>
                </a:lnTo>
                <a:lnTo>
                  <a:pt x="1694" y="672"/>
                </a:lnTo>
                <a:lnTo>
                  <a:pt x="1696" y="676"/>
                </a:lnTo>
                <a:lnTo>
                  <a:pt x="1701" y="679"/>
                </a:lnTo>
                <a:lnTo>
                  <a:pt x="1708" y="684"/>
                </a:lnTo>
                <a:lnTo>
                  <a:pt x="1715" y="688"/>
                </a:lnTo>
                <a:lnTo>
                  <a:pt x="1720" y="699"/>
                </a:lnTo>
                <a:lnTo>
                  <a:pt x="1725" y="709"/>
                </a:lnTo>
                <a:lnTo>
                  <a:pt x="1732" y="716"/>
                </a:lnTo>
                <a:lnTo>
                  <a:pt x="1740" y="725"/>
                </a:lnTo>
                <a:lnTo>
                  <a:pt x="1754" y="739"/>
                </a:lnTo>
                <a:lnTo>
                  <a:pt x="1768" y="752"/>
                </a:lnTo>
                <a:lnTo>
                  <a:pt x="1774" y="759"/>
                </a:lnTo>
                <a:lnTo>
                  <a:pt x="1779" y="766"/>
                </a:lnTo>
                <a:lnTo>
                  <a:pt x="1785" y="775"/>
                </a:lnTo>
                <a:lnTo>
                  <a:pt x="1790" y="783"/>
                </a:lnTo>
                <a:lnTo>
                  <a:pt x="1793" y="792"/>
                </a:lnTo>
                <a:lnTo>
                  <a:pt x="1797" y="803"/>
                </a:lnTo>
                <a:lnTo>
                  <a:pt x="1799" y="815"/>
                </a:lnTo>
                <a:lnTo>
                  <a:pt x="1799" y="828"/>
                </a:lnTo>
                <a:lnTo>
                  <a:pt x="1784" y="831"/>
                </a:lnTo>
                <a:lnTo>
                  <a:pt x="1770" y="835"/>
                </a:lnTo>
                <a:lnTo>
                  <a:pt x="1758" y="841"/>
                </a:lnTo>
                <a:lnTo>
                  <a:pt x="1747" y="847"/>
                </a:lnTo>
                <a:lnTo>
                  <a:pt x="1743" y="850"/>
                </a:lnTo>
                <a:lnTo>
                  <a:pt x="1738" y="855"/>
                </a:lnTo>
                <a:lnTo>
                  <a:pt x="1734" y="859"/>
                </a:lnTo>
                <a:lnTo>
                  <a:pt x="1732" y="864"/>
                </a:lnTo>
                <a:lnTo>
                  <a:pt x="1730" y="870"/>
                </a:lnTo>
                <a:lnTo>
                  <a:pt x="1728" y="877"/>
                </a:lnTo>
                <a:lnTo>
                  <a:pt x="1727" y="884"/>
                </a:lnTo>
                <a:lnTo>
                  <a:pt x="1727" y="893"/>
                </a:lnTo>
                <a:lnTo>
                  <a:pt x="1730" y="910"/>
                </a:lnTo>
                <a:lnTo>
                  <a:pt x="1734" y="923"/>
                </a:lnTo>
                <a:lnTo>
                  <a:pt x="1727" y="923"/>
                </a:lnTo>
                <a:lnTo>
                  <a:pt x="1711" y="923"/>
                </a:lnTo>
                <a:lnTo>
                  <a:pt x="1694" y="921"/>
                </a:lnTo>
                <a:lnTo>
                  <a:pt x="1675" y="917"/>
                </a:lnTo>
                <a:lnTo>
                  <a:pt x="1653" y="914"/>
                </a:lnTo>
                <a:lnTo>
                  <a:pt x="1632" y="910"/>
                </a:lnTo>
                <a:lnTo>
                  <a:pt x="1611" y="907"/>
                </a:lnTo>
                <a:lnTo>
                  <a:pt x="1591" y="904"/>
                </a:lnTo>
                <a:lnTo>
                  <a:pt x="1572" y="904"/>
                </a:lnTo>
                <a:lnTo>
                  <a:pt x="1560" y="901"/>
                </a:lnTo>
                <a:lnTo>
                  <a:pt x="1540" y="897"/>
                </a:lnTo>
                <a:lnTo>
                  <a:pt x="1523" y="891"/>
                </a:lnTo>
                <a:lnTo>
                  <a:pt x="1514" y="888"/>
                </a:lnTo>
                <a:lnTo>
                  <a:pt x="1507" y="881"/>
                </a:lnTo>
                <a:lnTo>
                  <a:pt x="1503" y="870"/>
                </a:lnTo>
                <a:lnTo>
                  <a:pt x="1498" y="858"/>
                </a:lnTo>
                <a:lnTo>
                  <a:pt x="1493" y="847"/>
                </a:lnTo>
                <a:lnTo>
                  <a:pt x="1488" y="836"/>
                </a:lnTo>
                <a:lnTo>
                  <a:pt x="1480" y="828"/>
                </a:lnTo>
                <a:lnTo>
                  <a:pt x="1476" y="824"/>
                </a:lnTo>
                <a:lnTo>
                  <a:pt x="1472" y="821"/>
                </a:lnTo>
                <a:lnTo>
                  <a:pt x="1466" y="820"/>
                </a:lnTo>
                <a:lnTo>
                  <a:pt x="1460" y="819"/>
                </a:lnTo>
                <a:lnTo>
                  <a:pt x="1453" y="820"/>
                </a:lnTo>
                <a:lnTo>
                  <a:pt x="1448" y="822"/>
                </a:lnTo>
                <a:lnTo>
                  <a:pt x="1443" y="824"/>
                </a:lnTo>
                <a:lnTo>
                  <a:pt x="1438" y="829"/>
                </a:lnTo>
                <a:lnTo>
                  <a:pt x="1432" y="837"/>
                </a:lnTo>
                <a:lnTo>
                  <a:pt x="1425" y="846"/>
                </a:lnTo>
                <a:lnTo>
                  <a:pt x="1377" y="846"/>
                </a:lnTo>
                <a:lnTo>
                  <a:pt x="1352" y="846"/>
                </a:lnTo>
                <a:lnTo>
                  <a:pt x="1342" y="846"/>
                </a:lnTo>
                <a:lnTo>
                  <a:pt x="1341" y="846"/>
                </a:lnTo>
                <a:lnTo>
                  <a:pt x="1331" y="842"/>
                </a:lnTo>
                <a:lnTo>
                  <a:pt x="1323" y="836"/>
                </a:lnTo>
                <a:lnTo>
                  <a:pt x="1315" y="831"/>
                </a:lnTo>
                <a:lnTo>
                  <a:pt x="1308" y="824"/>
                </a:lnTo>
                <a:lnTo>
                  <a:pt x="1295" y="810"/>
                </a:lnTo>
                <a:lnTo>
                  <a:pt x="1283" y="796"/>
                </a:lnTo>
                <a:lnTo>
                  <a:pt x="1274" y="791"/>
                </a:lnTo>
                <a:lnTo>
                  <a:pt x="1266" y="787"/>
                </a:lnTo>
                <a:lnTo>
                  <a:pt x="1256" y="784"/>
                </a:lnTo>
                <a:lnTo>
                  <a:pt x="1247" y="783"/>
                </a:lnTo>
                <a:lnTo>
                  <a:pt x="1239" y="781"/>
                </a:lnTo>
                <a:lnTo>
                  <a:pt x="1230" y="779"/>
                </a:lnTo>
                <a:lnTo>
                  <a:pt x="1226" y="778"/>
                </a:lnTo>
                <a:lnTo>
                  <a:pt x="1221" y="776"/>
                </a:lnTo>
                <a:lnTo>
                  <a:pt x="1217" y="772"/>
                </a:lnTo>
                <a:lnTo>
                  <a:pt x="1214" y="769"/>
                </a:lnTo>
                <a:lnTo>
                  <a:pt x="1212" y="765"/>
                </a:lnTo>
                <a:lnTo>
                  <a:pt x="1209" y="761"/>
                </a:lnTo>
                <a:lnTo>
                  <a:pt x="1209" y="756"/>
                </a:lnTo>
                <a:lnTo>
                  <a:pt x="1208" y="753"/>
                </a:lnTo>
                <a:lnTo>
                  <a:pt x="1207" y="745"/>
                </a:lnTo>
                <a:lnTo>
                  <a:pt x="1206" y="739"/>
                </a:lnTo>
                <a:lnTo>
                  <a:pt x="1199" y="724"/>
                </a:lnTo>
                <a:lnTo>
                  <a:pt x="1189" y="708"/>
                </a:lnTo>
                <a:lnTo>
                  <a:pt x="1178" y="692"/>
                </a:lnTo>
                <a:lnTo>
                  <a:pt x="1165" y="678"/>
                </a:lnTo>
                <a:lnTo>
                  <a:pt x="1159" y="672"/>
                </a:lnTo>
                <a:lnTo>
                  <a:pt x="1152" y="665"/>
                </a:lnTo>
                <a:lnTo>
                  <a:pt x="1145" y="660"/>
                </a:lnTo>
                <a:lnTo>
                  <a:pt x="1137" y="656"/>
                </a:lnTo>
                <a:lnTo>
                  <a:pt x="1128" y="651"/>
                </a:lnTo>
                <a:lnTo>
                  <a:pt x="1120" y="649"/>
                </a:lnTo>
                <a:lnTo>
                  <a:pt x="1111" y="647"/>
                </a:lnTo>
                <a:lnTo>
                  <a:pt x="1103" y="646"/>
                </a:lnTo>
                <a:lnTo>
                  <a:pt x="1098" y="647"/>
                </a:lnTo>
                <a:lnTo>
                  <a:pt x="1094" y="648"/>
                </a:lnTo>
                <a:lnTo>
                  <a:pt x="1091" y="649"/>
                </a:lnTo>
                <a:lnTo>
                  <a:pt x="1087" y="651"/>
                </a:lnTo>
                <a:lnTo>
                  <a:pt x="1082" y="658"/>
                </a:lnTo>
                <a:lnTo>
                  <a:pt x="1078" y="665"/>
                </a:lnTo>
                <a:lnTo>
                  <a:pt x="1074" y="674"/>
                </a:lnTo>
                <a:lnTo>
                  <a:pt x="1072" y="684"/>
                </a:lnTo>
                <a:lnTo>
                  <a:pt x="1071" y="693"/>
                </a:lnTo>
                <a:lnTo>
                  <a:pt x="1071" y="704"/>
                </a:lnTo>
                <a:lnTo>
                  <a:pt x="1071" y="714"/>
                </a:lnTo>
                <a:lnTo>
                  <a:pt x="1071" y="723"/>
                </a:lnTo>
                <a:lnTo>
                  <a:pt x="1071" y="732"/>
                </a:lnTo>
                <a:lnTo>
                  <a:pt x="1071" y="742"/>
                </a:lnTo>
                <a:lnTo>
                  <a:pt x="1077" y="758"/>
                </a:lnTo>
                <a:lnTo>
                  <a:pt x="1085" y="777"/>
                </a:lnTo>
                <a:lnTo>
                  <a:pt x="1097" y="795"/>
                </a:lnTo>
                <a:lnTo>
                  <a:pt x="1110" y="814"/>
                </a:lnTo>
                <a:lnTo>
                  <a:pt x="1117" y="822"/>
                </a:lnTo>
                <a:lnTo>
                  <a:pt x="1124" y="831"/>
                </a:lnTo>
                <a:lnTo>
                  <a:pt x="1132" y="838"/>
                </a:lnTo>
                <a:lnTo>
                  <a:pt x="1139" y="845"/>
                </a:lnTo>
                <a:lnTo>
                  <a:pt x="1148" y="851"/>
                </a:lnTo>
                <a:lnTo>
                  <a:pt x="1155" y="856"/>
                </a:lnTo>
                <a:lnTo>
                  <a:pt x="1163" y="860"/>
                </a:lnTo>
                <a:lnTo>
                  <a:pt x="1172" y="862"/>
                </a:lnTo>
                <a:lnTo>
                  <a:pt x="1172" y="869"/>
                </a:lnTo>
                <a:lnTo>
                  <a:pt x="1173" y="874"/>
                </a:lnTo>
                <a:lnTo>
                  <a:pt x="1174" y="880"/>
                </a:lnTo>
                <a:lnTo>
                  <a:pt x="1176" y="884"/>
                </a:lnTo>
                <a:lnTo>
                  <a:pt x="1179" y="894"/>
                </a:lnTo>
                <a:lnTo>
                  <a:pt x="1182" y="904"/>
                </a:lnTo>
                <a:lnTo>
                  <a:pt x="1189" y="901"/>
                </a:lnTo>
                <a:lnTo>
                  <a:pt x="1193" y="897"/>
                </a:lnTo>
                <a:lnTo>
                  <a:pt x="1198" y="891"/>
                </a:lnTo>
                <a:lnTo>
                  <a:pt x="1200" y="887"/>
                </a:lnTo>
                <a:lnTo>
                  <a:pt x="1202" y="883"/>
                </a:lnTo>
                <a:lnTo>
                  <a:pt x="1205" y="878"/>
                </a:lnTo>
                <a:lnTo>
                  <a:pt x="1208" y="875"/>
                </a:lnTo>
                <a:lnTo>
                  <a:pt x="1214" y="873"/>
                </a:lnTo>
                <a:lnTo>
                  <a:pt x="1218" y="888"/>
                </a:lnTo>
                <a:lnTo>
                  <a:pt x="1217" y="897"/>
                </a:lnTo>
                <a:lnTo>
                  <a:pt x="1216" y="904"/>
                </a:lnTo>
                <a:lnTo>
                  <a:pt x="1214" y="911"/>
                </a:lnTo>
                <a:lnTo>
                  <a:pt x="1212" y="917"/>
                </a:lnTo>
                <a:lnTo>
                  <a:pt x="1209" y="924"/>
                </a:lnTo>
                <a:lnTo>
                  <a:pt x="1208" y="930"/>
                </a:lnTo>
                <a:lnTo>
                  <a:pt x="1206" y="938"/>
                </a:lnTo>
                <a:lnTo>
                  <a:pt x="1206" y="947"/>
                </a:lnTo>
                <a:lnTo>
                  <a:pt x="1206" y="951"/>
                </a:lnTo>
                <a:lnTo>
                  <a:pt x="1208" y="954"/>
                </a:lnTo>
                <a:lnTo>
                  <a:pt x="1210" y="959"/>
                </a:lnTo>
                <a:lnTo>
                  <a:pt x="1213" y="962"/>
                </a:lnTo>
                <a:lnTo>
                  <a:pt x="1221" y="967"/>
                </a:lnTo>
                <a:lnTo>
                  <a:pt x="1231" y="973"/>
                </a:lnTo>
                <a:lnTo>
                  <a:pt x="1242" y="976"/>
                </a:lnTo>
                <a:lnTo>
                  <a:pt x="1254" y="979"/>
                </a:lnTo>
                <a:lnTo>
                  <a:pt x="1264" y="980"/>
                </a:lnTo>
                <a:lnTo>
                  <a:pt x="1275" y="981"/>
                </a:lnTo>
                <a:lnTo>
                  <a:pt x="1295" y="980"/>
                </a:lnTo>
                <a:lnTo>
                  <a:pt x="1313" y="978"/>
                </a:lnTo>
                <a:lnTo>
                  <a:pt x="1328" y="975"/>
                </a:lnTo>
                <a:lnTo>
                  <a:pt x="1343" y="969"/>
                </a:lnTo>
                <a:lnTo>
                  <a:pt x="1355" y="964"/>
                </a:lnTo>
                <a:lnTo>
                  <a:pt x="1367" y="956"/>
                </a:lnTo>
                <a:lnTo>
                  <a:pt x="1377" y="949"/>
                </a:lnTo>
                <a:lnTo>
                  <a:pt x="1386" y="940"/>
                </a:lnTo>
                <a:lnTo>
                  <a:pt x="1404" y="923"/>
                </a:lnTo>
                <a:lnTo>
                  <a:pt x="1421" y="903"/>
                </a:lnTo>
                <a:lnTo>
                  <a:pt x="1430" y="894"/>
                </a:lnTo>
                <a:lnTo>
                  <a:pt x="1439" y="884"/>
                </a:lnTo>
                <a:lnTo>
                  <a:pt x="1449" y="874"/>
                </a:lnTo>
                <a:lnTo>
                  <a:pt x="1460" y="865"/>
                </a:lnTo>
                <a:lnTo>
                  <a:pt x="1460" y="901"/>
                </a:lnTo>
                <a:lnTo>
                  <a:pt x="1460" y="920"/>
                </a:lnTo>
                <a:lnTo>
                  <a:pt x="1460" y="926"/>
                </a:lnTo>
                <a:lnTo>
                  <a:pt x="1460" y="927"/>
                </a:lnTo>
                <a:lnTo>
                  <a:pt x="1465" y="936"/>
                </a:lnTo>
                <a:lnTo>
                  <a:pt x="1470" y="944"/>
                </a:lnTo>
                <a:lnTo>
                  <a:pt x="1474" y="951"/>
                </a:lnTo>
                <a:lnTo>
                  <a:pt x="1479" y="957"/>
                </a:lnTo>
                <a:lnTo>
                  <a:pt x="1485" y="963"/>
                </a:lnTo>
                <a:lnTo>
                  <a:pt x="1490" y="968"/>
                </a:lnTo>
                <a:lnTo>
                  <a:pt x="1497" y="973"/>
                </a:lnTo>
                <a:lnTo>
                  <a:pt x="1502" y="977"/>
                </a:lnTo>
                <a:lnTo>
                  <a:pt x="1516" y="983"/>
                </a:lnTo>
                <a:lnTo>
                  <a:pt x="1530" y="990"/>
                </a:lnTo>
                <a:lnTo>
                  <a:pt x="1546" y="994"/>
                </a:lnTo>
                <a:lnTo>
                  <a:pt x="1565" y="1001"/>
                </a:lnTo>
                <a:lnTo>
                  <a:pt x="1568" y="1002"/>
                </a:lnTo>
                <a:lnTo>
                  <a:pt x="1571" y="1003"/>
                </a:lnTo>
                <a:lnTo>
                  <a:pt x="1573" y="1005"/>
                </a:lnTo>
                <a:lnTo>
                  <a:pt x="1575" y="1007"/>
                </a:lnTo>
                <a:lnTo>
                  <a:pt x="1580" y="1014"/>
                </a:lnTo>
                <a:lnTo>
                  <a:pt x="1583" y="1020"/>
                </a:lnTo>
                <a:lnTo>
                  <a:pt x="1585" y="1027"/>
                </a:lnTo>
                <a:lnTo>
                  <a:pt x="1588" y="1033"/>
                </a:lnTo>
                <a:lnTo>
                  <a:pt x="1592" y="1039"/>
                </a:lnTo>
                <a:lnTo>
                  <a:pt x="1595" y="1043"/>
                </a:lnTo>
                <a:lnTo>
                  <a:pt x="1595" y="1039"/>
                </a:lnTo>
                <a:lnTo>
                  <a:pt x="1599" y="1044"/>
                </a:lnTo>
                <a:lnTo>
                  <a:pt x="1603" y="1047"/>
                </a:lnTo>
                <a:lnTo>
                  <a:pt x="1610" y="1050"/>
                </a:lnTo>
                <a:lnTo>
                  <a:pt x="1615" y="1053"/>
                </a:lnTo>
                <a:lnTo>
                  <a:pt x="1621" y="1055"/>
                </a:lnTo>
                <a:lnTo>
                  <a:pt x="1625" y="1057"/>
                </a:lnTo>
                <a:lnTo>
                  <a:pt x="1627" y="1059"/>
                </a:lnTo>
                <a:lnTo>
                  <a:pt x="1628" y="1060"/>
                </a:lnTo>
                <a:lnTo>
                  <a:pt x="1629" y="1063"/>
                </a:lnTo>
                <a:lnTo>
                  <a:pt x="1629" y="1066"/>
                </a:lnTo>
                <a:lnTo>
                  <a:pt x="1629" y="1073"/>
                </a:lnTo>
                <a:lnTo>
                  <a:pt x="1627" y="1080"/>
                </a:lnTo>
                <a:lnTo>
                  <a:pt x="1625" y="1086"/>
                </a:lnTo>
                <a:lnTo>
                  <a:pt x="1622" y="1093"/>
                </a:lnTo>
                <a:lnTo>
                  <a:pt x="1614" y="1104"/>
                </a:lnTo>
                <a:lnTo>
                  <a:pt x="1605" y="1113"/>
                </a:lnTo>
                <a:lnTo>
                  <a:pt x="1596" y="1124"/>
                </a:lnTo>
                <a:lnTo>
                  <a:pt x="1587" y="1135"/>
                </a:lnTo>
                <a:lnTo>
                  <a:pt x="1584" y="1141"/>
                </a:lnTo>
                <a:lnTo>
                  <a:pt x="1582" y="1148"/>
                </a:lnTo>
                <a:lnTo>
                  <a:pt x="1581" y="1154"/>
                </a:lnTo>
                <a:lnTo>
                  <a:pt x="1580" y="1162"/>
                </a:lnTo>
                <a:lnTo>
                  <a:pt x="1570" y="1162"/>
                </a:lnTo>
                <a:lnTo>
                  <a:pt x="1561" y="1163"/>
                </a:lnTo>
                <a:lnTo>
                  <a:pt x="1554" y="1164"/>
                </a:lnTo>
                <a:lnTo>
                  <a:pt x="1547" y="1166"/>
                </a:lnTo>
                <a:lnTo>
                  <a:pt x="1542" y="1171"/>
                </a:lnTo>
                <a:lnTo>
                  <a:pt x="1537" y="1175"/>
                </a:lnTo>
                <a:lnTo>
                  <a:pt x="1533" y="1181"/>
                </a:lnTo>
                <a:lnTo>
                  <a:pt x="1530" y="1189"/>
                </a:lnTo>
                <a:lnTo>
                  <a:pt x="1526" y="1204"/>
                </a:lnTo>
                <a:lnTo>
                  <a:pt x="1523" y="1219"/>
                </a:lnTo>
                <a:lnTo>
                  <a:pt x="1519" y="1226"/>
                </a:lnTo>
                <a:lnTo>
                  <a:pt x="1516" y="1230"/>
                </a:lnTo>
                <a:lnTo>
                  <a:pt x="1513" y="1232"/>
                </a:lnTo>
                <a:lnTo>
                  <a:pt x="1511" y="1233"/>
                </a:lnTo>
                <a:lnTo>
                  <a:pt x="1506" y="1234"/>
                </a:lnTo>
                <a:lnTo>
                  <a:pt x="1503" y="1236"/>
                </a:lnTo>
                <a:lnTo>
                  <a:pt x="1499" y="1236"/>
                </a:lnTo>
                <a:lnTo>
                  <a:pt x="1496" y="1238"/>
                </a:lnTo>
                <a:lnTo>
                  <a:pt x="1492" y="1240"/>
                </a:lnTo>
                <a:lnTo>
                  <a:pt x="1489" y="1243"/>
                </a:lnTo>
                <a:lnTo>
                  <a:pt x="1484" y="1251"/>
                </a:lnTo>
                <a:lnTo>
                  <a:pt x="1479" y="1260"/>
                </a:lnTo>
                <a:lnTo>
                  <a:pt x="1475" y="1269"/>
                </a:lnTo>
                <a:lnTo>
                  <a:pt x="1471" y="1278"/>
                </a:lnTo>
                <a:lnTo>
                  <a:pt x="1467" y="1281"/>
                </a:lnTo>
                <a:lnTo>
                  <a:pt x="1464" y="1283"/>
                </a:lnTo>
                <a:lnTo>
                  <a:pt x="1461" y="1284"/>
                </a:lnTo>
                <a:lnTo>
                  <a:pt x="1457" y="1285"/>
                </a:lnTo>
                <a:lnTo>
                  <a:pt x="1450" y="1286"/>
                </a:lnTo>
                <a:lnTo>
                  <a:pt x="1443" y="1291"/>
                </a:lnTo>
                <a:lnTo>
                  <a:pt x="1434" y="1296"/>
                </a:lnTo>
                <a:lnTo>
                  <a:pt x="1425" y="1303"/>
                </a:lnTo>
                <a:lnTo>
                  <a:pt x="1418" y="1311"/>
                </a:lnTo>
                <a:lnTo>
                  <a:pt x="1412" y="1319"/>
                </a:lnTo>
                <a:lnTo>
                  <a:pt x="1410" y="1323"/>
                </a:lnTo>
                <a:lnTo>
                  <a:pt x="1408" y="1327"/>
                </a:lnTo>
                <a:lnTo>
                  <a:pt x="1407" y="1332"/>
                </a:lnTo>
                <a:lnTo>
                  <a:pt x="1407" y="1335"/>
                </a:lnTo>
                <a:lnTo>
                  <a:pt x="1386" y="1338"/>
                </a:lnTo>
                <a:lnTo>
                  <a:pt x="1364" y="1343"/>
                </a:lnTo>
                <a:lnTo>
                  <a:pt x="1340" y="1349"/>
                </a:lnTo>
                <a:lnTo>
                  <a:pt x="1316" y="1357"/>
                </a:lnTo>
                <a:lnTo>
                  <a:pt x="1304" y="1360"/>
                </a:lnTo>
                <a:lnTo>
                  <a:pt x="1294" y="1365"/>
                </a:lnTo>
                <a:lnTo>
                  <a:pt x="1285" y="1370"/>
                </a:lnTo>
                <a:lnTo>
                  <a:pt x="1276" y="1375"/>
                </a:lnTo>
                <a:lnTo>
                  <a:pt x="1270" y="1380"/>
                </a:lnTo>
                <a:lnTo>
                  <a:pt x="1264" y="1387"/>
                </a:lnTo>
                <a:lnTo>
                  <a:pt x="1262" y="1390"/>
                </a:lnTo>
                <a:lnTo>
                  <a:pt x="1261" y="1393"/>
                </a:lnTo>
                <a:lnTo>
                  <a:pt x="1260" y="1397"/>
                </a:lnTo>
                <a:lnTo>
                  <a:pt x="1260" y="1400"/>
                </a:lnTo>
                <a:lnTo>
                  <a:pt x="1263" y="1416"/>
                </a:lnTo>
                <a:lnTo>
                  <a:pt x="1248" y="1423"/>
                </a:lnTo>
                <a:lnTo>
                  <a:pt x="1232" y="1429"/>
                </a:lnTo>
                <a:lnTo>
                  <a:pt x="1216" y="1435"/>
                </a:lnTo>
                <a:lnTo>
                  <a:pt x="1199" y="1439"/>
                </a:lnTo>
                <a:lnTo>
                  <a:pt x="1164" y="1448"/>
                </a:lnTo>
                <a:lnTo>
                  <a:pt x="1133" y="1454"/>
                </a:lnTo>
                <a:lnTo>
                  <a:pt x="1110" y="1466"/>
                </a:lnTo>
                <a:lnTo>
                  <a:pt x="1079" y="1485"/>
                </a:lnTo>
                <a:lnTo>
                  <a:pt x="1045" y="1506"/>
                </a:lnTo>
                <a:lnTo>
                  <a:pt x="1022" y="1520"/>
                </a:lnTo>
                <a:lnTo>
                  <a:pt x="992" y="1520"/>
                </a:lnTo>
                <a:lnTo>
                  <a:pt x="977" y="1520"/>
                </a:lnTo>
                <a:lnTo>
                  <a:pt x="972" y="1520"/>
                </a:lnTo>
                <a:lnTo>
                  <a:pt x="971" y="1520"/>
                </a:lnTo>
                <a:lnTo>
                  <a:pt x="952" y="1533"/>
                </a:lnTo>
                <a:lnTo>
                  <a:pt x="937" y="1544"/>
                </a:lnTo>
                <a:lnTo>
                  <a:pt x="931" y="1548"/>
                </a:lnTo>
                <a:lnTo>
                  <a:pt x="923" y="1551"/>
                </a:lnTo>
                <a:lnTo>
                  <a:pt x="914" y="1554"/>
                </a:lnTo>
                <a:lnTo>
                  <a:pt x="902" y="1555"/>
                </a:lnTo>
                <a:lnTo>
                  <a:pt x="892" y="1558"/>
                </a:lnTo>
                <a:lnTo>
                  <a:pt x="890" y="1558"/>
                </a:lnTo>
                <a:lnTo>
                  <a:pt x="879" y="1555"/>
                </a:lnTo>
                <a:lnTo>
                  <a:pt x="862" y="1548"/>
                </a:lnTo>
                <a:lnTo>
                  <a:pt x="846" y="1541"/>
                </a:lnTo>
                <a:lnTo>
                  <a:pt x="836" y="1535"/>
                </a:lnTo>
                <a:lnTo>
                  <a:pt x="836" y="1535"/>
                </a:lnTo>
                <a:lnTo>
                  <a:pt x="838" y="1533"/>
                </a:lnTo>
                <a:lnTo>
                  <a:pt x="839" y="1531"/>
                </a:lnTo>
                <a:lnTo>
                  <a:pt x="839" y="1527"/>
                </a:lnTo>
                <a:lnTo>
                  <a:pt x="838" y="1522"/>
                </a:lnTo>
                <a:lnTo>
                  <a:pt x="836" y="1516"/>
                </a:lnTo>
                <a:lnTo>
                  <a:pt x="829" y="1506"/>
                </a:lnTo>
                <a:lnTo>
                  <a:pt x="823" y="1495"/>
                </a:lnTo>
                <a:lnTo>
                  <a:pt x="818" y="1485"/>
                </a:lnTo>
                <a:lnTo>
                  <a:pt x="813" y="1475"/>
                </a:lnTo>
                <a:lnTo>
                  <a:pt x="810" y="1465"/>
                </a:lnTo>
                <a:lnTo>
                  <a:pt x="808" y="1454"/>
                </a:lnTo>
                <a:lnTo>
                  <a:pt x="806" y="1442"/>
                </a:lnTo>
                <a:lnTo>
                  <a:pt x="806" y="1431"/>
                </a:lnTo>
                <a:lnTo>
                  <a:pt x="802" y="1430"/>
                </a:lnTo>
                <a:lnTo>
                  <a:pt x="799" y="1429"/>
                </a:lnTo>
                <a:lnTo>
                  <a:pt x="797" y="1427"/>
                </a:lnTo>
                <a:lnTo>
                  <a:pt x="796" y="1424"/>
                </a:lnTo>
                <a:lnTo>
                  <a:pt x="795" y="1418"/>
                </a:lnTo>
                <a:lnTo>
                  <a:pt x="795" y="1411"/>
                </a:lnTo>
                <a:lnTo>
                  <a:pt x="798" y="1395"/>
                </a:lnTo>
                <a:lnTo>
                  <a:pt x="801" y="1382"/>
                </a:lnTo>
                <a:lnTo>
                  <a:pt x="802" y="1374"/>
                </a:lnTo>
                <a:lnTo>
                  <a:pt x="802" y="1367"/>
                </a:lnTo>
                <a:lnTo>
                  <a:pt x="802" y="1362"/>
                </a:lnTo>
                <a:lnTo>
                  <a:pt x="801" y="1357"/>
                </a:lnTo>
                <a:lnTo>
                  <a:pt x="798" y="1346"/>
                </a:lnTo>
                <a:lnTo>
                  <a:pt x="793" y="1337"/>
                </a:lnTo>
                <a:lnTo>
                  <a:pt x="779" y="1322"/>
                </a:lnTo>
                <a:lnTo>
                  <a:pt x="762" y="1308"/>
                </a:lnTo>
                <a:lnTo>
                  <a:pt x="755" y="1299"/>
                </a:lnTo>
                <a:lnTo>
                  <a:pt x="744" y="1287"/>
                </a:lnTo>
                <a:lnTo>
                  <a:pt x="733" y="1273"/>
                </a:lnTo>
                <a:lnTo>
                  <a:pt x="723" y="1257"/>
                </a:lnTo>
                <a:lnTo>
                  <a:pt x="713" y="1240"/>
                </a:lnTo>
                <a:lnTo>
                  <a:pt x="705" y="1223"/>
                </a:lnTo>
                <a:lnTo>
                  <a:pt x="702" y="1214"/>
                </a:lnTo>
                <a:lnTo>
                  <a:pt x="700" y="1205"/>
                </a:lnTo>
                <a:lnTo>
                  <a:pt x="698" y="1197"/>
                </a:lnTo>
                <a:lnTo>
                  <a:pt x="698" y="1189"/>
                </a:lnTo>
                <a:lnTo>
                  <a:pt x="687" y="1187"/>
                </a:lnTo>
                <a:lnTo>
                  <a:pt x="677" y="1184"/>
                </a:lnTo>
                <a:lnTo>
                  <a:pt x="667" y="1180"/>
                </a:lnTo>
                <a:lnTo>
                  <a:pt x="660" y="1176"/>
                </a:lnTo>
                <a:lnTo>
                  <a:pt x="653" y="1171"/>
                </a:lnTo>
                <a:lnTo>
                  <a:pt x="647" y="1165"/>
                </a:lnTo>
                <a:lnTo>
                  <a:pt x="643" y="1160"/>
                </a:lnTo>
                <a:lnTo>
                  <a:pt x="638" y="1153"/>
                </a:lnTo>
                <a:lnTo>
                  <a:pt x="634" y="1146"/>
                </a:lnTo>
                <a:lnTo>
                  <a:pt x="631" y="1138"/>
                </a:lnTo>
                <a:lnTo>
                  <a:pt x="629" y="1129"/>
                </a:lnTo>
                <a:lnTo>
                  <a:pt x="627" y="1121"/>
                </a:lnTo>
                <a:lnTo>
                  <a:pt x="625" y="1100"/>
                </a:lnTo>
                <a:lnTo>
                  <a:pt x="624" y="1078"/>
                </a:lnTo>
                <a:lnTo>
                  <a:pt x="623" y="1065"/>
                </a:lnTo>
                <a:lnTo>
                  <a:pt x="621" y="1054"/>
                </a:lnTo>
                <a:lnTo>
                  <a:pt x="617" y="1044"/>
                </a:lnTo>
                <a:lnTo>
                  <a:pt x="611" y="1035"/>
                </a:lnTo>
                <a:lnTo>
                  <a:pt x="607" y="1027"/>
                </a:lnTo>
                <a:lnTo>
                  <a:pt x="602" y="1018"/>
                </a:lnTo>
                <a:lnTo>
                  <a:pt x="597" y="1008"/>
                </a:lnTo>
                <a:lnTo>
                  <a:pt x="594" y="996"/>
                </a:lnTo>
                <a:lnTo>
                  <a:pt x="582" y="987"/>
                </a:lnTo>
                <a:lnTo>
                  <a:pt x="570" y="977"/>
                </a:lnTo>
                <a:lnTo>
                  <a:pt x="555" y="972"/>
                </a:lnTo>
                <a:lnTo>
                  <a:pt x="540" y="966"/>
                </a:lnTo>
                <a:lnTo>
                  <a:pt x="536" y="962"/>
                </a:lnTo>
                <a:lnTo>
                  <a:pt x="534" y="956"/>
                </a:lnTo>
                <a:lnTo>
                  <a:pt x="531" y="951"/>
                </a:lnTo>
                <a:lnTo>
                  <a:pt x="530" y="944"/>
                </a:lnTo>
                <a:lnTo>
                  <a:pt x="529" y="930"/>
                </a:lnTo>
                <a:lnTo>
                  <a:pt x="528" y="920"/>
                </a:lnTo>
                <a:lnTo>
                  <a:pt x="526" y="914"/>
                </a:lnTo>
                <a:lnTo>
                  <a:pt x="523" y="908"/>
                </a:lnTo>
                <a:lnTo>
                  <a:pt x="520" y="902"/>
                </a:lnTo>
                <a:lnTo>
                  <a:pt x="516" y="897"/>
                </a:lnTo>
                <a:lnTo>
                  <a:pt x="510" y="888"/>
                </a:lnTo>
                <a:lnTo>
                  <a:pt x="504" y="881"/>
                </a:lnTo>
                <a:lnTo>
                  <a:pt x="489" y="859"/>
                </a:lnTo>
                <a:lnTo>
                  <a:pt x="474" y="837"/>
                </a:lnTo>
                <a:lnTo>
                  <a:pt x="461" y="817"/>
                </a:lnTo>
                <a:lnTo>
                  <a:pt x="447" y="796"/>
                </a:lnTo>
                <a:lnTo>
                  <a:pt x="441" y="788"/>
                </a:lnTo>
                <a:lnTo>
                  <a:pt x="432" y="775"/>
                </a:lnTo>
                <a:lnTo>
                  <a:pt x="428" y="769"/>
                </a:lnTo>
                <a:lnTo>
                  <a:pt x="423" y="763"/>
                </a:lnTo>
                <a:lnTo>
                  <a:pt x="421" y="757"/>
                </a:lnTo>
                <a:lnTo>
                  <a:pt x="420" y="754"/>
                </a:lnTo>
                <a:lnTo>
                  <a:pt x="422" y="739"/>
                </a:lnTo>
                <a:lnTo>
                  <a:pt x="426" y="718"/>
                </a:lnTo>
                <a:lnTo>
                  <a:pt x="430" y="695"/>
                </a:lnTo>
                <a:lnTo>
                  <a:pt x="432" y="673"/>
                </a:lnTo>
                <a:lnTo>
                  <a:pt x="432" y="6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999" name="Freeform 103"/>
          <p:cNvSpPr>
            <a:spLocks/>
          </p:cNvSpPr>
          <p:nvPr/>
        </p:nvSpPr>
        <p:spPr bwMode="auto">
          <a:xfrm>
            <a:off x="12612669" y="6019374"/>
            <a:ext cx="99714" cy="191118"/>
          </a:xfrm>
          <a:custGeom>
            <a:avLst/>
            <a:gdLst>
              <a:gd name="T0" fmla="*/ 95 w 95"/>
              <a:gd name="T1" fmla="*/ 114 h 184"/>
              <a:gd name="T2" fmla="*/ 94 w 95"/>
              <a:gd name="T3" fmla="*/ 125 h 184"/>
              <a:gd name="T4" fmla="*/ 91 w 95"/>
              <a:gd name="T5" fmla="*/ 136 h 184"/>
              <a:gd name="T6" fmla="*/ 87 w 95"/>
              <a:gd name="T7" fmla="*/ 148 h 184"/>
              <a:gd name="T8" fmla="*/ 81 w 95"/>
              <a:gd name="T9" fmla="*/ 159 h 184"/>
              <a:gd name="T10" fmla="*/ 78 w 95"/>
              <a:gd name="T11" fmla="*/ 164 h 184"/>
              <a:gd name="T12" fmla="*/ 74 w 95"/>
              <a:gd name="T13" fmla="*/ 168 h 184"/>
              <a:gd name="T14" fmla="*/ 69 w 95"/>
              <a:gd name="T15" fmla="*/ 173 h 184"/>
              <a:gd name="T16" fmla="*/ 64 w 95"/>
              <a:gd name="T17" fmla="*/ 176 h 184"/>
              <a:gd name="T18" fmla="*/ 60 w 95"/>
              <a:gd name="T19" fmla="*/ 179 h 184"/>
              <a:gd name="T20" fmla="*/ 54 w 95"/>
              <a:gd name="T21" fmla="*/ 181 h 184"/>
              <a:gd name="T22" fmla="*/ 48 w 95"/>
              <a:gd name="T23" fmla="*/ 183 h 184"/>
              <a:gd name="T24" fmla="*/ 41 w 95"/>
              <a:gd name="T25" fmla="*/ 184 h 184"/>
              <a:gd name="T26" fmla="*/ 38 w 95"/>
              <a:gd name="T27" fmla="*/ 183 h 184"/>
              <a:gd name="T28" fmla="*/ 34 w 95"/>
              <a:gd name="T29" fmla="*/ 183 h 184"/>
              <a:gd name="T30" fmla="*/ 29 w 95"/>
              <a:gd name="T31" fmla="*/ 180 h 184"/>
              <a:gd name="T32" fmla="*/ 25 w 95"/>
              <a:gd name="T33" fmla="*/ 178 h 184"/>
              <a:gd name="T34" fmla="*/ 19 w 95"/>
              <a:gd name="T35" fmla="*/ 174 h 184"/>
              <a:gd name="T36" fmla="*/ 12 w 95"/>
              <a:gd name="T37" fmla="*/ 167 h 184"/>
              <a:gd name="T38" fmla="*/ 7 w 95"/>
              <a:gd name="T39" fmla="*/ 160 h 184"/>
              <a:gd name="T40" fmla="*/ 3 w 95"/>
              <a:gd name="T41" fmla="*/ 151 h 184"/>
              <a:gd name="T42" fmla="*/ 1 w 95"/>
              <a:gd name="T43" fmla="*/ 143 h 184"/>
              <a:gd name="T44" fmla="*/ 0 w 95"/>
              <a:gd name="T45" fmla="*/ 134 h 184"/>
              <a:gd name="T46" fmla="*/ 1 w 95"/>
              <a:gd name="T47" fmla="*/ 115 h 184"/>
              <a:gd name="T48" fmla="*/ 3 w 95"/>
              <a:gd name="T49" fmla="*/ 98 h 184"/>
              <a:gd name="T50" fmla="*/ 7 w 95"/>
              <a:gd name="T51" fmla="*/ 83 h 184"/>
              <a:gd name="T52" fmla="*/ 11 w 95"/>
              <a:gd name="T53" fmla="*/ 67 h 184"/>
              <a:gd name="T54" fmla="*/ 15 w 95"/>
              <a:gd name="T55" fmla="*/ 51 h 184"/>
              <a:gd name="T56" fmla="*/ 20 w 95"/>
              <a:gd name="T57" fmla="*/ 34 h 184"/>
              <a:gd name="T58" fmla="*/ 22 w 95"/>
              <a:gd name="T59" fmla="*/ 18 h 184"/>
              <a:gd name="T60" fmla="*/ 23 w 95"/>
              <a:gd name="T61" fmla="*/ 0 h 184"/>
              <a:gd name="T62" fmla="*/ 46 w 95"/>
              <a:gd name="T63" fmla="*/ 26 h 184"/>
              <a:gd name="T64" fmla="*/ 68 w 95"/>
              <a:gd name="T65" fmla="*/ 49 h 184"/>
              <a:gd name="T66" fmla="*/ 74 w 95"/>
              <a:gd name="T67" fmla="*/ 56 h 184"/>
              <a:gd name="T68" fmla="*/ 79 w 95"/>
              <a:gd name="T69" fmla="*/ 64 h 184"/>
              <a:gd name="T70" fmla="*/ 83 w 95"/>
              <a:gd name="T71" fmla="*/ 70 h 184"/>
              <a:gd name="T72" fmla="*/ 88 w 95"/>
              <a:gd name="T73" fmla="*/ 78 h 184"/>
              <a:gd name="T74" fmla="*/ 91 w 95"/>
              <a:gd name="T75" fmla="*/ 86 h 184"/>
              <a:gd name="T76" fmla="*/ 93 w 95"/>
              <a:gd name="T77" fmla="*/ 95 h 184"/>
              <a:gd name="T78" fmla="*/ 94 w 95"/>
              <a:gd name="T79" fmla="*/ 105 h 184"/>
              <a:gd name="T80" fmla="*/ 95 w 95"/>
              <a:gd name="T81" fmla="*/ 11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5" h="184">
                <a:moveTo>
                  <a:pt x="95" y="114"/>
                </a:moveTo>
                <a:lnTo>
                  <a:pt x="94" y="125"/>
                </a:lnTo>
                <a:lnTo>
                  <a:pt x="91" y="136"/>
                </a:lnTo>
                <a:lnTo>
                  <a:pt x="87" y="148"/>
                </a:lnTo>
                <a:lnTo>
                  <a:pt x="81" y="159"/>
                </a:lnTo>
                <a:lnTo>
                  <a:pt x="78" y="164"/>
                </a:lnTo>
                <a:lnTo>
                  <a:pt x="74" y="168"/>
                </a:lnTo>
                <a:lnTo>
                  <a:pt x="69" y="173"/>
                </a:lnTo>
                <a:lnTo>
                  <a:pt x="64" y="176"/>
                </a:lnTo>
                <a:lnTo>
                  <a:pt x="60" y="179"/>
                </a:lnTo>
                <a:lnTo>
                  <a:pt x="54" y="181"/>
                </a:lnTo>
                <a:lnTo>
                  <a:pt x="48" y="183"/>
                </a:lnTo>
                <a:lnTo>
                  <a:pt x="41" y="184"/>
                </a:lnTo>
                <a:lnTo>
                  <a:pt x="38" y="183"/>
                </a:lnTo>
                <a:lnTo>
                  <a:pt x="34" y="183"/>
                </a:lnTo>
                <a:lnTo>
                  <a:pt x="29" y="180"/>
                </a:lnTo>
                <a:lnTo>
                  <a:pt x="25" y="178"/>
                </a:lnTo>
                <a:lnTo>
                  <a:pt x="19" y="174"/>
                </a:lnTo>
                <a:lnTo>
                  <a:pt x="12" y="167"/>
                </a:lnTo>
                <a:lnTo>
                  <a:pt x="7" y="160"/>
                </a:lnTo>
                <a:lnTo>
                  <a:pt x="3" y="151"/>
                </a:lnTo>
                <a:lnTo>
                  <a:pt x="1" y="143"/>
                </a:lnTo>
                <a:lnTo>
                  <a:pt x="0" y="134"/>
                </a:lnTo>
                <a:lnTo>
                  <a:pt x="1" y="115"/>
                </a:lnTo>
                <a:lnTo>
                  <a:pt x="3" y="98"/>
                </a:lnTo>
                <a:lnTo>
                  <a:pt x="7" y="83"/>
                </a:lnTo>
                <a:lnTo>
                  <a:pt x="11" y="67"/>
                </a:lnTo>
                <a:lnTo>
                  <a:pt x="15" y="51"/>
                </a:lnTo>
                <a:lnTo>
                  <a:pt x="20" y="34"/>
                </a:lnTo>
                <a:lnTo>
                  <a:pt x="22" y="18"/>
                </a:lnTo>
                <a:lnTo>
                  <a:pt x="23" y="0"/>
                </a:lnTo>
                <a:lnTo>
                  <a:pt x="46" y="26"/>
                </a:lnTo>
                <a:lnTo>
                  <a:pt x="68" y="49"/>
                </a:lnTo>
                <a:lnTo>
                  <a:pt x="74" y="56"/>
                </a:lnTo>
                <a:lnTo>
                  <a:pt x="79" y="64"/>
                </a:lnTo>
                <a:lnTo>
                  <a:pt x="83" y="70"/>
                </a:lnTo>
                <a:lnTo>
                  <a:pt x="88" y="78"/>
                </a:lnTo>
                <a:lnTo>
                  <a:pt x="91" y="86"/>
                </a:lnTo>
                <a:lnTo>
                  <a:pt x="93" y="95"/>
                </a:lnTo>
                <a:lnTo>
                  <a:pt x="94" y="105"/>
                </a:lnTo>
                <a:lnTo>
                  <a:pt x="95" y="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2" name="Freeform 104"/>
          <p:cNvSpPr>
            <a:spLocks/>
          </p:cNvSpPr>
          <p:nvPr/>
        </p:nvSpPr>
        <p:spPr bwMode="auto">
          <a:xfrm>
            <a:off x="11661234" y="4457193"/>
            <a:ext cx="2039976" cy="1641122"/>
          </a:xfrm>
          <a:custGeom>
            <a:avLst/>
            <a:gdLst>
              <a:gd name="T0" fmla="*/ 616 w 1962"/>
              <a:gd name="T1" fmla="*/ 1183 h 1578"/>
              <a:gd name="T2" fmla="*/ 685 w 1962"/>
              <a:gd name="T3" fmla="*/ 1368 h 1578"/>
              <a:gd name="T4" fmla="*/ 773 w 1962"/>
              <a:gd name="T5" fmla="*/ 1548 h 1578"/>
              <a:gd name="T6" fmla="*/ 815 w 1962"/>
              <a:gd name="T7" fmla="*/ 1577 h 1578"/>
              <a:gd name="T8" fmla="*/ 870 w 1962"/>
              <a:gd name="T9" fmla="*/ 1517 h 1578"/>
              <a:gd name="T10" fmla="*/ 915 w 1962"/>
              <a:gd name="T11" fmla="*/ 1418 h 1578"/>
              <a:gd name="T12" fmla="*/ 931 w 1962"/>
              <a:gd name="T13" fmla="*/ 1275 h 1578"/>
              <a:gd name="T14" fmla="*/ 991 w 1962"/>
              <a:gd name="T15" fmla="*/ 1186 h 1578"/>
              <a:gd name="T16" fmla="*/ 1182 w 1962"/>
              <a:gd name="T17" fmla="*/ 1016 h 1578"/>
              <a:gd name="T18" fmla="*/ 1282 w 1962"/>
              <a:gd name="T19" fmla="*/ 908 h 1578"/>
              <a:gd name="T20" fmla="*/ 1385 w 1962"/>
              <a:gd name="T21" fmla="*/ 895 h 1578"/>
              <a:gd name="T22" fmla="*/ 1463 w 1962"/>
              <a:gd name="T23" fmla="*/ 844 h 1578"/>
              <a:gd name="T24" fmla="*/ 1523 w 1962"/>
              <a:gd name="T25" fmla="*/ 943 h 1578"/>
              <a:gd name="T26" fmla="*/ 1634 w 1962"/>
              <a:gd name="T27" fmla="*/ 1099 h 1578"/>
              <a:gd name="T28" fmla="*/ 1642 w 1962"/>
              <a:gd name="T29" fmla="*/ 1201 h 1578"/>
              <a:gd name="T30" fmla="*/ 1726 w 1962"/>
              <a:gd name="T31" fmla="*/ 1151 h 1578"/>
              <a:gd name="T32" fmla="*/ 1788 w 1962"/>
              <a:gd name="T33" fmla="*/ 1185 h 1578"/>
              <a:gd name="T34" fmla="*/ 1813 w 1962"/>
              <a:gd name="T35" fmla="*/ 1318 h 1578"/>
              <a:gd name="T36" fmla="*/ 1835 w 1962"/>
              <a:gd name="T37" fmla="*/ 1475 h 1578"/>
              <a:gd name="T38" fmla="*/ 1872 w 1962"/>
              <a:gd name="T39" fmla="*/ 1324 h 1578"/>
              <a:gd name="T40" fmla="*/ 1823 w 1962"/>
              <a:gd name="T41" fmla="*/ 1215 h 1578"/>
              <a:gd name="T42" fmla="*/ 1796 w 1962"/>
              <a:gd name="T43" fmla="*/ 1086 h 1578"/>
              <a:gd name="T44" fmla="*/ 1823 w 1962"/>
              <a:gd name="T45" fmla="*/ 990 h 1578"/>
              <a:gd name="T46" fmla="*/ 1926 w 1962"/>
              <a:gd name="T47" fmla="*/ 889 h 1578"/>
              <a:gd name="T48" fmla="*/ 1870 w 1962"/>
              <a:gd name="T49" fmla="*/ 813 h 1578"/>
              <a:gd name="T50" fmla="*/ 1805 w 1962"/>
              <a:gd name="T51" fmla="*/ 776 h 1578"/>
              <a:gd name="T52" fmla="*/ 1846 w 1962"/>
              <a:gd name="T53" fmla="*/ 639 h 1578"/>
              <a:gd name="T54" fmla="*/ 1732 w 1962"/>
              <a:gd name="T55" fmla="*/ 520 h 1578"/>
              <a:gd name="T56" fmla="*/ 1650 w 1962"/>
              <a:gd name="T57" fmla="*/ 494 h 1578"/>
              <a:gd name="T58" fmla="*/ 1536 w 1962"/>
              <a:gd name="T59" fmla="*/ 569 h 1578"/>
              <a:gd name="T60" fmla="*/ 1417 w 1962"/>
              <a:gd name="T61" fmla="*/ 557 h 1578"/>
              <a:gd name="T62" fmla="*/ 1333 w 1962"/>
              <a:gd name="T63" fmla="*/ 562 h 1578"/>
              <a:gd name="T64" fmla="*/ 1153 w 1962"/>
              <a:gd name="T65" fmla="*/ 525 h 1578"/>
              <a:gd name="T66" fmla="*/ 1076 w 1962"/>
              <a:gd name="T67" fmla="*/ 477 h 1578"/>
              <a:gd name="T68" fmla="*/ 951 w 1962"/>
              <a:gd name="T69" fmla="*/ 433 h 1578"/>
              <a:gd name="T70" fmla="*/ 873 w 1962"/>
              <a:gd name="T71" fmla="*/ 356 h 1578"/>
              <a:gd name="T72" fmla="*/ 891 w 1962"/>
              <a:gd name="T73" fmla="*/ 282 h 1578"/>
              <a:gd name="T74" fmla="*/ 942 w 1962"/>
              <a:gd name="T75" fmla="*/ 202 h 1578"/>
              <a:gd name="T76" fmla="*/ 888 w 1962"/>
              <a:gd name="T77" fmla="*/ 135 h 1578"/>
              <a:gd name="T78" fmla="*/ 756 w 1962"/>
              <a:gd name="T79" fmla="*/ 138 h 1578"/>
              <a:gd name="T80" fmla="*/ 692 w 1962"/>
              <a:gd name="T81" fmla="*/ 82 h 1578"/>
              <a:gd name="T82" fmla="*/ 575 w 1962"/>
              <a:gd name="T83" fmla="*/ 79 h 1578"/>
              <a:gd name="T84" fmla="*/ 521 w 1962"/>
              <a:gd name="T85" fmla="*/ 28 h 1578"/>
              <a:gd name="T86" fmla="*/ 463 w 1962"/>
              <a:gd name="T87" fmla="*/ 26 h 1578"/>
              <a:gd name="T88" fmla="*/ 362 w 1962"/>
              <a:gd name="T89" fmla="*/ 81 h 1578"/>
              <a:gd name="T90" fmla="*/ 264 w 1962"/>
              <a:gd name="T91" fmla="*/ 54 h 1578"/>
              <a:gd name="T92" fmla="*/ 193 w 1962"/>
              <a:gd name="T93" fmla="*/ 98 h 1578"/>
              <a:gd name="T94" fmla="*/ 101 w 1962"/>
              <a:gd name="T95" fmla="*/ 174 h 1578"/>
              <a:gd name="T96" fmla="*/ 21 w 1962"/>
              <a:gd name="T97" fmla="*/ 199 h 1578"/>
              <a:gd name="T98" fmla="*/ 16 w 1962"/>
              <a:gd name="T99" fmla="*/ 377 h 1578"/>
              <a:gd name="T100" fmla="*/ 53 w 1962"/>
              <a:gd name="T101" fmla="*/ 415 h 1578"/>
              <a:gd name="T102" fmla="*/ 24 w 1962"/>
              <a:gd name="T103" fmla="*/ 483 h 1578"/>
              <a:gd name="T104" fmla="*/ 121 w 1962"/>
              <a:gd name="T105" fmla="*/ 607 h 1578"/>
              <a:gd name="T106" fmla="*/ 50 w 1962"/>
              <a:gd name="T107" fmla="*/ 697 h 1578"/>
              <a:gd name="T108" fmla="*/ 193 w 1962"/>
              <a:gd name="T109" fmla="*/ 718 h 1578"/>
              <a:gd name="T110" fmla="*/ 289 w 1962"/>
              <a:gd name="T111" fmla="*/ 731 h 1578"/>
              <a:gd name="T112" fmla="*/ 425 w 1962"/>
              <a:gd name="T113" fmla="*/ 839 h 1578"/>
              <a:gd name="T114" fmla="*/ 406 w 1962"/>
              <a:gd name="T115" fmla="*/ 870 h 1578"/>
              <a:gd name="T116" fmla="*/ 497 w 1962"/>
              <a:gd name="T117" fmla="*/ 954 h 1578"/>
              <a:gd name="T118" fmla="*/ 564 w 1962"/>
              <a:gd name="T119" fmla="*/ 887 h 1578"/>
              <a:gd name="T120" fmla="*/ 571 w 1962"/>
              <a:gd name="T121" fmla="*/ 996 h 1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62" h="1578">
                <a:moveTo>
                  <a:pt x="574" y="1020"/>
                </a:moveTo>
                <a:lnTo>
                  <a:pt x="568" y="1014"/>
                </a:lnTo>
                <a:lnTo>
                  <a:pt x="566" y="1013"/>
                </a:lnTo>
                <a:lnTo>
                  <a:pt x="569" y="1026"/>
                </a:lnTo>
                <a:lnTo>
                  <a:pt x="571" y="1040"/>
                </a:lnTo>
                <a:lnTo>
                  <a:pt x="571" y="1051"/>
                </a:lnTo>
                <a:lnTo>
                  <a:pt x="574" y="1062"/>
                </a:lnTo>
                <a:lnTo>
                  <a:pt x="577" y="1074"/>
                </a:lnTo>
                <a:lnTo>
                  <a:pt x="582" y="1086"/>
                </a:lnTo>
                <a:lnTo>
                  <a:pt x="590" y="1110"/>
                </a:lnTo>
                <a:lnTo>
                  <a:pt x="598" y="1136"/>
                </a:lnTo>
                <a:lnTo>
                  <a:pt x="602" y="1151"/>
                </a:lnTo>
                <a:lnTo>
                  <a:pt x="609" y="1167"/>
                </a:lnTo>
                <a:lnTo>
                  <a:pt x="616" y="1183"/>
                </a:lnTo>
                <a:lnTo>
                  <a:pt x="624" y="1200"/>
                </a:lnTo>
                <a:lnTo>
                  <a:pt x="638" y="1230"/>
                </a:lnTo>
                <a:lnTo>
                  <a:pt x="647" y="1255"/>
                </a:lnTo>
                <a:lnTo>
                  <a:pt x="652" y="1270"/>
                </a:lnTo>
                <a:lnTo>
                  <a:pt x="656" y="1282"/>
                </a:lnTo>
                <a:lnTo>
                  <a:pt x="661" y="1294"/>
                </a:lnTo>
                <a:lnTo>
                  <a:pt x="671" y="1309"/>
                </a:lnTo>
                <a:lnTo>
                  <a:pt x="674" y="1317"/>
                </a:lnTo>
                <a:lnTo>
                  <a:pt x="677" y="1324"/>
                </a:lnTo>
                <a:lnTo>
                  <a:pt x="678" y="1333"/>
                </a:lnTo>
                <a:lnTo>
                  <a:pt x="679" y="1340"/>
                </a:lnTo>
                <a:lnTo>
                  <a:pt x="680" y="1350"/>
                </a:lnTo>
                <a:lnTo>
                  <a:pt x="682" y="1359"/>
                </a:lnTo>
                <a:lnTo>
                  <a:pt x="685" y="1368"/>
                </a:lnTo>
                <a:lnTo>
                  <a:pt x="690" y="1378"/>
                </a:lnTo>
                <a:lnTo>
                  <a:pt x="693" y="1384"/>
                </a:lnTo>
                <a:lnTo>
                  <a:pt x="696" y="1390"/>
                </a:lnTo>
                <a:lnTo>
                  <a:pt x="701" y="1396"/>
                </a:lnTo>
                <a:lnTo>
                  <a:pt x="707" y="1402"/>
                </a:lnTo>
                <a:lnTo>
                  <a:pt x="713" y="1410"/>
                </a:lnTo>
                <a:lnTo>
                  <a:pt x="718" y="1416"/>
                </a:lnTo>
                <a:lnTo>
                  <a:pt x="722" y="1424"/>
                </a:lnTo>
                <a:lnTo>
                  <a:pt x="725" y="1432"/>
                </a:lnTo>
                <a:lnTo>
                  <a:pt x="735" y="1460"/>
                </a:lnTo>
                <a:lnTo>
                  <a:pt x="747" y="1486"/>
                </a:lnTo>
                <a:lnTo>
                  <a:pt x="759" y="1513"/>
                </a:lnTo>
                <a:lnTo>
                  <a:pt x="771" y="1544"/>
                </a:lnTo>
                <a:lnTo>
                  <a:pt x="773" y="1548"/>
                </a:lnTo>
                <a:lnTo>
                  <a:pt x="776" y="1553"/>
                </a:lnTo>
                <a:lnTo>
                  <a:pt x="778" y="1556"/>
                </a:lnTo>
                <a:lnTo>
                  <a:pt x="780" y="1558"/>
                </a:lnTo>
                <a:lnTo>
                  <a:pt x="783" y="1559"/>
                </a:lnTo>
                <a:lnTo>
                  <a:pt x="787" y="1559"/>
                </a:lnTo>
                <a:lnTo>
                  <a:pt x="787" y="1564"/>
                </a:lnTo>
                <a:lnTo>
                  <a:pt x="788" y="1569"/>
                </a:lnTo>
                <a:lnTo>
                  <a:pt x="791" y="1572"/>
                </a:lnTo>
                <a:lnTo>
                  <a:pt x="793" y="1575"/>
                </a:lnTo>
                <a:lnTo>
                  <a:pt x="797" y="1576"/>
                </a:lnTo>
                <a:lnTo>
                  <a:pt x="801" y="1577"/>
                </a:lnTo>
                <a:lnTo>
                  <a:pt x="805" y="1578"/>
                </a:lnTo>
                <a:lnTo>
                  <a:pt x="809" y="1578"/>
                </a:lnTo>
                <a:lnTo>
                  <a:pt x="815" y="1577"/>
                </a:lnTo>
                <a:lnTo>
                  <a:pt x="818" y="1575"/>
                </a:lnTo>
                <a:lnTo>
                  <a:pt x="821" y="1572"/>
                </a:lnTo>
                <a:lnTo>
                  <a:pt x="823" y="1566"/>
                </a:lnTo>
                <a:lnTo>
                  <a:pt x="828" y="1556"/>
                </a:lnTo>
                <a:lnTo>
                  <a:pt x="832" y="1544"/>
                </a:lnTo>
                <a:lnTo>
                  <a:pt x="835" y="1539"/>
                </a:lnTo>
                <a:lnTo>
                  <a:pt x="837" y="1535"/>
                </a:lnTo>
                <a:lnTo>
                  <a:pt x="841" y="1533"/>
                </a:lnTo>
                <a:lnTo>
                  <a:pt x="844" y="1532"/>
                </a:lnTo>
                <a:lnTo>
                  <a:pt x="851" y="1529"/>
                </a:lnTo>
                <a:lnTo>
                  <a:pt x="863" y="1524"/>
                </a:lnTo>
                <a:lnTo>
                  <a:pt x="867" y="1523"/>
                </a:lnTo>
                <a:lnTo>
                  <a:pt x="869" y="1520"/>
                </a:lnTo>
                <a:lnTo>
                  <a:pt x="870" y="1517"/>
                </a:lnTo>
                <a:lnTo>
                  <a:pt x="872" y="1512"/>
                </a:lnTo>
                <a:lnTo>
                  <a:pt x="875" y="1504"/>
                </a:lnTo>
                <a:lnTo>
                  <a:pt x="877" y="1494"/>
                </a:lnTo>
                <a:lnTo>
                  <a:pt x="881" y="1485"/>
                </a:lnTo>
                <a:lnTo>
                  <a:pt x="885" y="1477"/>
                </a:lnTo>
                <a:lnTo>
                  <a:pt x="887" y="1473"/>
                </a:lnTo>
                <a:lnTo>
                  <a:pt x="890" y="1470"/>
                </a:lnTo>
                <a:lnTo>
                  <a:pt x="894" y="1468"/>
                </a:lnTo>
                <a:lnTo>
                  <a:pt x="898" y="1467"/>
                </a:lnTo>
                <a:lnTo>
                  <a:pt x="913" y="1459"/>
                </a:lnTo>
                <a:lnTo>
                  <a:pt x="924" y="1459"/>
                </a:lnTo>
                <a:lnTo>
                  <a:pt x="925" y="1459"/>
                </a:lnTo>
                <a:lnTo>
                  <a:pt x="918" y="1432"/>
                </a:lnTo>
                <a:lnTo>
                  <a:pt x="915" y="1418"/>
                </a:lnTo>
                <a:lnTo>
                  <a:pt x="914" y="1414"/>
                </a:lnTo>
                <a:lnTo>
                  <a:pt x="913" y="1413"/>
                </a:lnTo>
                <a:lnTo>
                  <a:pt x="914" y="1402"/>
                </a:lnTo>
                <a:lnTo>
                  <a:pt x="917" y="1390"/>
                </a:lnTo>
                <a:lnTo>
                  <a:pt x="921" y="1379"/>
                </a:lnTo>
                <a:lnTo>
                  <a:pt x="925" y="1367"/>
                </a:lnTo>
                <a:lnTo>
                  <a:pt x="929" y="1355"/>
                </a:lnTo>
                <a:lnTo>
                  <a:pt x="934" y="1343"/>
                </a:lnTo>
                <a:lnTo>
                  <a:pt x="936" y="1328"/>
                </a:lnTo>
                <a:lnTo>
                  <a:pt x="937" y="1313"/>
                </a:lnTo>
                <a:lnTo>
                  <a:pt x="936" y="1304"/>
                </a:lnTo>
                <a:lnTo>
                  <a:pt x="935" y="1294"/>
                </a:lnTo>
                <a:lnTo>
                  <a:pt x="932" y="1285"/>
                </a:lnTo>
                <a:lnTo>
                  <a:pt x="931" y="1275"/>
                </a:lnTo>
                <a:lnTo>
                  <a:pt x="929" y="1267"/>
                </a:lnTo>
                <a:lnTo>
                  <a:pt x="927" y="1257"/>
                </a:lnTo>
                <a:lnTo>
                  <a:pt x="926" y="1247"/>
                </a:lnTo>
                <a:lnTo>
                  <a:pt x="925" y="1235"/>
                </a:lnTo>
                <a:lnTo>
                  <a:pt x="926" y="1230"/>
                </a:lnTo>
                <a:lnTo>
                  <a:pt x="927" y="1225"/>
                </a:lnTo>
                <a:lnTo>
                  <a:pt x="928" y="1219"/>
                </a:lnTo>
                <a:lnTo>
                  <a:pt x="931" y="1215"/>
                </a:lnTo>
                <a:lnTo>
                  <a:pt x="934" y="1212"/>
                </a:lnTo>
                <a:lnTo>
                  <a:pt x="938" y="1207"/>
                </a:lnTo>
                <a:lnTo>
                  <a:pt x="942" y="1205"/>
                </a:lnTo>
                <a:lnTo>
                  <a:pt x="946" y="1202"/>
                </a:lnTo>
                <a:lnTo>
                  <a:pt x="967" y="1193"/>
                </a:lnTo>
                <a:lnTo>
                  <a:pt x="991" y="1186"/>
                </a:lnTo>
                <a:lnTo>
                  <a:pt x="995" y="1183"/>
                </a:lnTo>
                <a:lnTo>
                  <a:pt x="1000" y="1180"/>
                </a:lnTo>
                <a:lnTo>
                  <a:pt x="1006" y="1176"/>
                </a:lnTo>
                <a:lnTo>
                  <a:pt x="1011" y="1170"/>
                </a:lnTo>
                <a:lnTo>
                  <a:pt x="1023" y="1160"/>
                </a:lnTo>
                <a:lnTo>
                  <a:pt x="1033" y="1148"/>
                </a:lnTo>
                <a:lnTo>
                  <a:pt x="1058" y="1124"/>
                </a:lnTo>
                <a:lnTo>
                  <a:pt x="1081" y="1099"/>
                </a:lnTo>
                <a:lnTo>
                  <a:pt x="1104" y="1073"/>
                </a:lnTo>
                <a:lnTo>
                  <a:pt x="1129" y="1047"/>
                </a:lnTo>
                <a:lnTo>
                  <a:pt x="1141" y="1037"/>
                </a:lnTo>
                <a:lnTo>
                  <a:pt x="1154" y="1030"/>
                </a:lnTo>
                <a:lnTo>
                  <a:pt x="1167" y="1022"/>
                </a:lnTo>
                <a:lnTo>
                  <a:pt x="1182" y="1016"/>
                </a:lnTo>
                <a:lnTo>
                  <a:pt x="1197" y="1009"/>
                </a:lnTo>
                <a:lnTo>
                  <a:pt x="1211" y="1001"/>
                </a:lnTo>
                <a:lnTo>
                  <a:pt x="1225" y="992"/>
                </a:lnTo>
                <a:lnTo>
                  <a:pt x="1237" y="981"/>
                </a:lnTo>
                <a:lnTo>
                  <a:pt x="1242" y="976"/>
                </a:lnTo>
                <a:lnTo>
                  <a:pt x="1247" y="969"/>
                </a:lnTo>
                <a:lnTo>
                  <a:pt x="1249" y="963"/>
                </a:lnTo>
                <a:lnTo>
                  <a:pt x="1251" y="955"/>
                </a:lnTo>
                <a:lnTo>
                  <a:pt x="1254" y="940"/>
                </a:lnTo>
                <a:lnTo>
                  <a:pt x="1256" y="924"/>
                </a:lnTo>
                <a:lnTo>
                  <a:pt x="1261" y="918"/>
                </a:lnTo>
                <a:lnTo>
                  <a:pt x="1267" y="914"/>
                </a:lnTo>
                <a:lnTo>
                  <a:pt x="1274" y="911"/>
                </a:lnTo>
                <a:lnTo>
                  <a:pt x="1282" y="908"/>
                </a:lnTo>
                <a:lnTo>
                  <a:pt x="1291" y="903"/>
                </a:lnTo>
                <a:lnTo>
                  <a:pt x="1298" y="898"/>
                </a:lnTo>
                <a:lnTo>
                  <a:pt x="1302" y="895"/>
                </a:lnTo>
                <a:lnTo>
                  <a:pt x="1305" y="890"/>
                </a:lnTo>
                <a:lnTo>
                  <a:pt x="1308" y="886"/>
                </a:lnTo>
                <a:lnTo>
                  <a:pt x="1310" y="882"/>
                </a:lnTo>
                <a:lnTo>
                  <a:pt x="1320" y="887"/>
                </a:lnTo>
                <a:lnTo>
                  <a:pt x="1328" y="892"/>
                </a:lnTo>
                <a:lnTo>
                  <a:pt x="1332" y="895"/>
                </a:lnTo>
                <a:lnTo>
                  <a:pt x="1337" y="896"/>
                </a:lnTo>
                <a:lnTo>
                  <a:pt x="1344" y="897"/>
                </a:lnTo>
                <a:lnTo>
                  <a:pt x="1352" y="897"/>
                </a:lnTo>
                <a:lnTo>
                  <a:pt x="1369" y="897"/>
                </a:lnTo>
                <a:lnTo>
                  <a:pt x="1385" y="895"/>
                </a:lnTo>
                <a:lnTo>
                  <a:pt x="1392" y="894"/>
                </a:lnTo>
                <a:lnTo>
                  <a:pt x="1400" y="891"/>
                </a:lnTo>
                <a:lnTo>
                  <a:pt x="1406" y="889"/>
                </a:lnTo>
                <a:lnTo>
                  <a:pt x="1413" y="887"/>
                </a:lnTo>
                <a:lnTo>
                  <a:pt x="1419" y="884"/>
                </a:lnTo>
                <a:lnTo>
                  <a:pt x="1425" y="879"/>
                </a:lnTo>
                <a:lnTo>
                  <a:pt x="1429" y="875"/>
                </a:lnTo>
                <a:lnTo>
                  <a:pt x="1433" y="870"/>
                </a:lnTo>
                <a:lnTo>
                  <a:pt x="1437" y="863"/>
                </a:lnTo>
                <a:lnTo>
                  <a:pt x="1440" y="856"/>
                </a:lnTo>
                <a:lnTo>
                  <a:pt x="1441" y="848"/>
                </a:lnTo>
                <a:lnTo>
                  <a:pt x="1442" y="839"/>
                </a:lnTo>
                <a:lnTo>
                  <a:pt x="1452" y="841"/>
                </a:lnTo>
                <a:lnTo>
                  <a:pt x="1463" y="844"/>
                </a:lnTo>
                <a:lnTo>
                  <a:pt x="1472" y="847"/>
                </a:lnTo>
                <a:lnTo>
                  <a:pt x="1481" y="851"/>
                </a:lnTo>
                <a:lnTo>
                  <a:pt x="1490" y="857"/>
                </a:lnTo>
                <a:lnTo>
                  <a:pt x="1496" y="862"/>
                </a:lnTo>
                <a:lnTo>
                  <a:pt x="1498" y="865"/>
                </a:lnTo>
                <a:lnTo>
                  <a:pt x="1500" y="870"/>
                </a:lnTo>
                <a:lnTo>
                  <a:pt x="1502" y="873"/>
                </a:lnTo>
                <a:lnTo>
                  <a:pt x="1504" y="877"/>
                </a:lnTo>
                <a:lnTo>
                  <a:pt x="1507" y="894"/>
                </a:lnTo>
                <a:lnTo>
                  <a:pt x="1510" y="911"/>
                </a:lnTo>
                <a:lnTo>
                  <a:pt x="1511" y="919"/>
                </a:lnTo>
                <a:lnTo>
                  <a:pt x="1514" y="927"/>
                </a:lnTo>
                <a:lnTo>
                  <a:pt x="1518" y="936"/>
                </a:lnTo>
                <a:lnTo>
                  <a:pt x="1523" y="943"/>
                </a:lnTo>
                <a:lnTo>
                  <a:pt x="1527" y="952"/>
                </a:lnTo>
                <a:lnTo>
                  <a:pt x="1533" y="960"/>
                </a:lnTo>
                <a:lnTo>
                  <a:pt x="1538" y="966"/>
                </a:lnTo>
                <a:lnTo>
                  <a:pt x="1546" y="973"/>
                </a:lnTo>
                <a:lnTo>
                  <a:pt x="1560" y="985"/>
                </a:lnTo>
                <a:lnTo>
                  <a:pt x="1577" y="997"/>
                </a:lnTo>
                <a:lnTo>
                  <a:pt x="1591" y="1020"/>
                </a:lnTo>
                <a:lnTo>
                  <a:pt x="1604" y="1042"/>
                </a:lnTo>
                <a:lnTo>
                  <a:pt x="1610" y="1054"/>
                </a:lnTo>
                <a:lnTo>
                  <a:pt x="1617" y="1064"/>
                </a:lnTo>
                <a:lnTo>
                  <a:pt x="1622" y="1076"/>
                </a:lnTo>
                <a:lnTo>
                  <a:pt x="1627" y="1089"/>
                </a:lnTo>
                <a:lnTo>
                  <a:pt x="1630" y="1095"/>
                </a:lnTo>
                <a:lnTo>
                  <a:pt x="1634" y="1099"/>
                </a:lnTo>
                <a:lnTo>
                  <a:pt x="1635" y="1102"/>
                </a:lnTo>
                <a:lnTo>
                  <a:pt x="1636" y="1106"/>
                </a:lnTo>
                <a:lnTo>
                  <a:pt x="1637" y="1109"/>
                </a:lnTo>
                <a:lnTo>
                  <a:pt x="1639" y="1112"/>
                </a:lnTo>
                <a:lnTo>
                  <a:pt x="1637" y="1124"/>
                </a:lnTo>
                <a:lnTo>
                  <a:pt x="1634" y="1135"/>
                </a:lnTo>
                <a:lnTo>
                  <a:pt x="1632" y="1148"/>
                </a:lnTo>
                <a:lnTo>
                  <a:pt x="1631" y="1163"/>
                </a:lnTo>
                <a:lnTo>
                  <a:pt x="1631" y="1170"/>
                </a:lnTo>
                <a:lnTo>
                  <a:pt x="1631" y="1177"/>
                </a:lnTo>
                <a:lnTo>
                  <a:pt x="1632" y="1185"/>
                </a:lnTo>
                <a:lnTo>
                  <a:pt x="1634" y="1191"/>
                </a:lnTo>
                <a:lnTo>
                  <a:pt x="1637" y="1196"/>
                </a:lnTo>
                <a:lnTo>
                  <a:pt x="1642" y="1201"/>
                </a:lnTo>
                <a:lnTo>
                  <a:pt x="1645" y="1203"/>
                </a:lnTo>
                <a:lnTo>
                  <a:pt x="1648" y="1204"/>
                </a:lnTo>
                <a:lnTo>
                  <a:pt x="1653" y="1205"/>
                </a:lnTo>
                <a:lnTo>
                  <a:pt x="1658" y="1205"/>
                </a:lnTo>
                <a:lnTo>
                  <a:pt x="1666" y="1204"/>
                </a:lnTo>
                <a:lnTo>
                  <a:pt x="1673" y="1203"/>
                </a:lnTo>
                <a:lnTo>
                  <a:pt x="1681" y="1200"/>
                </a:lnTo>
                <a:lnTo>
                  <a:pt x="1686" y="1196"/>
                </a:lnTo>
                <a:lnTo>
                  <a:pt x="1693" y="1192"/>
                </a:lnTo>
                <a:lnTo>
                  <a:pt x="1698" y="1188"/>
                </a:lnTo>
                <a:lnTo>
                  <a:pt x="1702" y="1182"/>
                </a:lnTo>
                <a:lnTo>
                  <a:pt x="1708" y="1177"/>
                </a:lnTo>
                <a:lnTo>
                  <a:pt x="1716" y="1164"/>
                </a:lnTo>
                <a:lnTo>
                  <a:pt x="1726" y="1151"/>
                </a:lnTo>
                <a:lnTo>
                  <a:pt x="1736" y="1139"/>
                </a:lnTo>
                <a:lnTo>
                  <a:pt x="1746" y="1128"/>
                </a:lnTo>
                <a:lnTo>
                  <a:pt x="1752" y="1140"/>
                </a:lnTo>
                <a:lnTo>
                  <a:pt x="1762" y="1155"/>
                </a:lnTo>
                <a:lnTo>
                  <a:pt x="1764" y="1155"/>
                </a:lnTo>
                <a:lnTo>
                  <a:pt x="1769" y="1156"/>
                </a:lnTo>
                <a:lnTo>
                  <a:pt x="1773" y="1156"/>
                </a:lnTo>
                <a:lnTo>
                  <a:pt x="1776" y="1159"/>
                </a:lnTo>
                <a:lnTo>
                  <a:pt x="1779" y="1160"/>
                </a:lnTo>
                <a:lnTo>
                  <a:pt x="1781" y="1163"/>
                </a:lnTo>
                <a:lnTo>
                  <a:pt x="1784" y="1167"/>
                </a:lnTo>
                <a:lnTo>
                  <a:pt x="1785" y="1173"/>
                </a:lnTo>
                <a:lnTo>
                  <a:pt x="1786" y="1178"/>
                </a:lnTo>
                <a:lnTo>
                  <a:pt x="1788" y="1185"/>
                </a:lnTo>
                <a:lnTo>
                  <a:pt x="1786" y="1198"/>
                </a:lnTo>
                <a:lnTo>
                  <a:pt x="1785" y="1209"/>
                </a:lnTo>
                <a:lnTo>
                  <a:pt x="1783" y="1221"/>
                </a:lnTo>
                <a:lnTo>
                  <a:pt x="1783" y="1231"/>
                </a:lnTo>
                <a:lnTo>
                  <a:pt x="1784" y="1234"/>
                </a:lnTo>
                <a:lnTo>
                  <a:pt x="1786" y="1238"/>
                </a:lnTo>
                <a:lnTo>
                  <a:pt x="1789" y="1239"/>
                </a:lnTo>
                <a:lnTo>
                  <a:pt x="1792" y="1240"/>
                </a:lnTo>
                <a:lnTo>
                  <a:pt x="1793" y="1249"/>
                </a:lnTo>
                <a:lnTo>
                  <a:pt x="1794" y="1259"/>
                </a:lnTo>
                <a:lnTo>
                  <a:pt x="1796" y="1269"/>
                </a:lnTo>
                <a:lnTo>
                  <a:pt x="1799" y="1279"/>
                </a:lnTo>
                <a:lnTo>
                  <a:pt x="1806" y="1298"/>
                </a:lnTo>
                <a:lnTo>
                  <a:pt x="1813" y="1318"/>
                </a:lnTo>
                <a:lnTo>
                  <a:pt x="1821" y="1338"/>
                </a:lnTo>
                <a:lnTo>
                  <a:pt x="1829" y="1361"/>
                </a:lnTo>
                <a:lnTo>
                  <a:pt x="1831" y="1373"/>
                </a:lnTo>
                <a:lnTo>
                  <a:pt x="1833" y="1386"/>
                </a:lnTo>
                <a:lnTo>
                  <a:pt x="1834" y="1399"/>
                </a:lnTo>
                <a:lnTo>
                  <a:pt x="1835" y="1413"/>
                </a:lnTo>
                <a:lnTo>
                  <a:pt x="1833" y="1429"/>
                </a:lnTo>
                <a:lnTo>
                  <a:pt x="1831" y="1449"/>
                </a:lnTo>
                <a:lnTo>
                  <a:pt x="1830" y="1457"/>
                </a:lnTo>
                <a:lnTo>
                  <a:pt x="1830" y="1466"/>
                </a:lnTo>
                <a:lnTo>
                  <a:pt x="1831" y="1469"/>
                </a:lnTo>
                <a:lnTo>
                  <a:pt x="1832" y="1471"/>
                </a:lnTo>
                <a:lnTo>
                  <a:pt x="1833" y="1473"/>
                </a:lnTo>
                <a:lnTo>
                  <a:pt x="1835" y="1475"/>
                </a:lnTo>
                <a:lnTo>
                  <a:pt x="1845" y="1455"/>
                </a:lnTo>
                <a:lnTo>
                  <a:pt x="1852" y="1438"/>
                </a:lnTo>
                <a:lnTo>
                  <a:pt x="1860" y="1419"/>
                </a:lnTo>
                <a:lnTo>
                  <a:pt x="1870" y="1398"/>
                </a:lnTo>
                <a:lnTo>
                  <a:pt x="1874" y="1392"/>
                </a:lnTo>
                <a:lnTo>
                  <a:pt x="1878" y="1388"/>
                </a:lnTo>
                <a:lnTo>
                  <a:pt x="1881" y="1386"/>
                </a:lnTo>
                <a:lnTo>
                  <a:pt x="1883" y="1384"/>
                </a:lnTo>
                <a:lnTo>
                  <a:pt x="1885" y="1381"/>
                </a:lnTo>
                <a:lnTo>
                  <a:pt x="1885" y="1378"/>
                </a:lnTo>
                <a:lnTo>
                  <a:pt x="1884" y="1370"/>
                </a:lnTo>
                <a:lnTo>
                  <a:pt x="1881" y="1358"/>
                </a:lnTo>
                <a:lnTo>
                  <a:pt x="1877" y="1341"/>
                </a:lnTo>
                <a:lnTo>
                  <a:pt x="1872" y="1324"/>
                </a:lnTo>
                <a:lnTo>
                  <a:pt x="1865" y="1307"/>
                </a:lnTo>
                <a:lnTo>
                  <a:pt x="1859" y="1292"/>
                </a:lnTo>
                <a:lnTo>
                  <a:pt x="1852" y="1279"/>
                </a:lnTo>
                <a:lnTo>
                  <a:pt x="1846" y="1270"/>
                </a:lnTo>
                <a:lnTo>
                  <a:pt x="1837" y="1262"/>
                </a:lnTo>
                <a:lnTo>
                  <a:pt x="1829" y="1254"/>
                </a:lnTo>
                <a:lnTo>
                  <a:pt x="1825" y="1249"/>
                </a:lnTo>
                <a:lnTo>
                  <a:pt x="1822" y="1244"/>
                </a:lnTo>
                <a:lnTo>
                  <a:pt x="1820" y="1239"/>
                </a:lnTo>
                <a:lnTo>
                  <a:pt x="1819" y="1232"/>
                </a:lnTo>
                <a:lnTo>
                  <a:pt x="1819" y="1226"/>
                </a:lnTo>
                <a:lnTo>
                  <a:pt x="1819" y="1217"/>
                </a:lnTo>
                <a:lnTo>
                  <a:pt x="1819" y="1220"/>
                </a:lnTo>
                <a:lnTo>
                  <a:pt x="1823" y="1215"/>
                </a:lnTo>
                <a:lnTo>
                  <a:pt x="1829" y="1205"/>
                </a:lnTo>
                <a:lnTo>
                  <a:pt x="1831" y="1200"/>
                </a:lnTo>
                <a:lnTo>
                  <a:pt x="1833" y="1194"/>
                </a:lnTo>
                <a:lnTo>
                  <a:pt x="1834" y="1188"/>
                </a:lnTo>
                <a:lnTo>
                  <a:pt x="1835" y="1182"/>
                </a:lnTo>
                <a:lnTo>
                  <a:pt x="1835" y="1165"/>
                </a:lnTo>
                <a:lnTo>
                  <a:pt x="1833" y="1146"/>
                </a:lnTo>
                <a:lnTo>
                  <a:pt x="1832" y="1135"/>
                </a:lnTo>
                <a:lnTo>
                  <a:pt x="1830" y="1126"/>
                </a:lnTo>
                <a:lnTo>
                  <a:pt x="1827" y="1116"/>
                </a:lnTo>
                <a:lnTo>
                  <a:pt x="1823" y="1109"/>
                </a:lnTo>
                <a:lnTo>
                  <a:pt x="1812" y="1099"/>
                </a:lnTo>
                <a:lnTo>
                  <a:pt x="1802" y="1092"/>
                </a:lnTo>
                <a:lnTo>
                  <a:pt x="1796" y="1086"/>
                </a:lnTo>
                <a:lnTo>
                  <a:pt x="1792" y="1081"/>
                </a:lnTo>
                <a:lnTo>
                  <a:pt x="1791" y="1077"/>
                </a:lnTo>
                <a:lnTo>
                  <a:pt x="1790" y="1073"/>
                </a:lnTo>
                <a:lnTo>
                  <a:pt x="1789" y="1068"/>
                </a:lnTo>
                <a:lnTo>
                  <a:pt x="1789" y="1062"/>
                </a:lnTo>
                <a:lnTo>
                  <a:pt x="1789" y="1051"/>
                </a:lnTo>
                <a:lnTo>
                  <a:pt x="1791" y="1041"/>
                </a:lnTo>
                <a:lnTo>
                  <a:pt x="1793" y="1031"/>
                </a:lnTo>
                <a:lnTo>
                  <a:pt x="1796" y="1022"/>
                </a:lnTo>
                <a:lnTo>
                  <a:pt x="1802" y="1014"/>
                </a:lnTo>
                <a:lnTo>
                  <a:pt x="1806" y="1006"/>
                </a:lnTo>
                <a:lnTo>
                  <a:pt x="1812" y="1000"/>
                </a:lnTo>
                <a:lnTo>
                  <a:pt x="1819" y="993"/>
                </a:lnTo>
                <a:lnTo>
                  <a:pt x="1823" y="990"/>
                </a:lnTo>
                <a:lnTo>
                  <a:pt x="1827" y="987"/>
                </a:lnTo>
                <a:lnTo>
                  <a:pt x="1832" y="985"/>
                </a:lnTo>
                <a:lnTo>
                  <a:pt x="1837" y="984"/>
                </a:lnTo>
                <a:lnTo>
                  <a:pt x="1850" y="982"/>
                </a:lnTo>
                <a:lnTo>
                  <a:pt x="1862" y="978"/>
                </a:lnTo>
                <a:lnTo>
                  <a:pt x="1889" y="960"/>
                </a:lnTo>
                <a:lnTo>
                  <a:pt x="1913" y="942"/>
                </a:lnTo>
                <a:lnTo>
                  <a:pt x="1925" y="931"/>
                </a:lnTo>
                <a:lnTo>
                  <a:pt x="1937" y="918"/>
                </a:lnTo>
                <a:lnTo>
                  <a:pt x="1949" y="903"/>
                </a:lnTo>
                <a:lnTo>
                  <a:pt x="1962" y="885"/>
                </a:lnTo>
                <a:lnTo>
                  <a:pt x="1948" y="887"/>
                </a:lnTo>
                <a:lnTo>
                  <a:pt x="1931" y="889"/>
                </a:lnTo>
                <a:lnTo>
                  <a:pt x="1926" y="889"/>
                </a:lnTo>
                <a:lnTo>
                  <a:pt x="1920" y="888"/>
                </a:lnTo>
                <a:lnTo>
                  <a:pt x="1915" y="886"/>
                </a:lnTo>
                <a:lnTo>
                  <a:pt x="1910" y="884"/>
                </a:lnTo>
                <a:lnTo>
                  <a:pt x="1905" y="881"/>
                </a:lnTo>
                <a:lnTo>
                  <a:pt x="1901" y="876"/>
                </a:lnTo>
                <a:lnTo>
                  <a:pt x="1897" y="872"/>
                </a:lnTo>
                <a:lnTo>
                  <a:pt x="1892" y="868"/>
                </a:lnTo>
                <a:lnTo>
                  <a:pt x="1886" y="857"/>
                </a:lnTo>
                <a:lnTo>
                  <a:pt x="1881" y="845"/>
                </a:lnTo>
                <a:lnTo>
                  <a:pt x="1878" y="833"/>
                </a:lnTo>
                <a:lnTo>
                  <a:pt x="1877" y="820"/>
                </a:lnTo>
                <a:lnTo>
                  <a:pt x="1874" y="819"/>
                </a:lnTo>
                <a:lnTo>
                  <a:pt x="1872" y="817"/>
                </a:lnTo>
                <a:lnTo>
                  <a:pt x="1870" y="813"/>
                </a:lnTo>
                <a:lnTo>
                  <a:pt x="1867" y="810"/>
                </a:lnTo>
                <a:lnTo>
                  <a:pt x="1863" y="802"/>
                </a:lnTo>
                <a:lnTo>
                  <a:pt x="1860" y="792"/>
                </a:lnTo>
                <a:lnTo>
                  <a:pt x="1857" y="782"/>
                </a:lnTo>
                <a:lnTo>
                  <a:pt x="1852" y="773"/>
                </a:lnTo>
                <a:lnTo>
                  <a:pt x="1850" y="770"/>
                </a:lnTo>
                <a:lnTo>
                  <a:pt x="1848" y="768"/>
                </a:lnTo>
                <a:lnTo>
                  <a:pt x="1845" y="767"/>
                </a:lnTo>
                <a:lnTo>
                  <a:pt x="1843" y="766"/>
                </a:lnTo>
                <a:lnTo>
                  <a:pt x="1834" y="768"/>
                </a:lnTo>
                <a:lnTo>
                  <a:pt x="1825" y="772"/>
                </a:lnTo>
                <a:lnTo>
                  <a:pt x="1817" y="776"/>
                </a:lnTo>
                <a:lnTo>
                  <a:pt x="1808" y="778"/>
                </a:lnTo>
                <a:lnTo>
                  <a:pt x="1805" y="776"/>
                </a:lnTo>
                <a:lnTo>
                  <a:pt x="1803" y="771"/>
                </a:lnTo>
                <a:lnTo>
                  <a:pt x="1800" y="765"/>
                </a:lnTo>
                <a:lnTo>
                  <a:pt x="1800" y="758"/>
                </a:lnTo>
                <a:lnTo>
                  <a:pt x="1800" y="747"/>
                </a:lnTo>
                <a:lnTo>
                  <a:pt x="1802" y="738"/>
                </a:lnTo>
                <a:lnTo>
                  <a:pt x="1805" y="729"/>
                </a:lnTo>
                <a:lnTo>
                  <a:pt x="1807" y="722"/>
                </a:lnTo>
                <a:lnTo>
                  <a:pt x="1815" y="707"/>
                </a:lnTo>
                <a:lnTo>
                  <a:pt x="1823" y="694"/>
                </a:lnTo>
                <a:lnTo>
                  <a:pt x="1832" y="681"/>
                </a:lnTo>
                <a:lnTo>
                  <a:pt x="1839" y="666"/>
                </a:lnTo>
                <a:lnTo>
                  <a:pt x="1841" y="659"/>
                </a:lnTo>
                <a:lnTo>
                  <a:pt x="1845" y="649"/>
                </a:lnTo>
                <a:lnTo>
                  <a:pt x="1846" y="639"/>
                </a:lnTo>
                <a:lnTo>
                  <a:pt x="1846" y="627"/>
                </a:lnTo>
                <a:lnTo>
                  <a:pt x="1846" y="621"/>
                </a:lnTo>
                <a:lnTo>
                  <a:pt x="1845" y="615"/>
                </a:lnTo>
                <a:lnTo>
                  <a:pt x="1844" y="610"/>
                </a:lnTo>
                <a:lnTo>
                  <a:pt x="1841" y="605"/>
                </a:lnTo>
                <a:lnTo>
                  <a:pt x="1837" y="596"/>
                </a:lnTo>
                <a:lnTo>
                  <a:pt x="1831" y="588"/>
                </a:lnTo>
                <a:lnTo>
                  <a:pt x="1817" y="572"/>
                </a:lnTo>
                <a:lnTo>
                  <a:pt x="1804" y="554"/>
                </a:lnTo>
                <a:lnTo>
                  <a:pt x="1773" y="543"/>
                </a:lnTo>
                <a:lnTo>
                  <a:pt x="1748" y="532"/>
                </a:lnTo>
                <a:lnTo>
                  <a:pt x="1742" y="529"/>
                </a:lnTo>
                <a:lnTo>
                  <a:pt x="1737" y="525"/>
                </a:lnTo>
                <a:lnTo>
                  <a:pt x="1732" y="520"/>
                </a:lnTo>
                <a:lnTo>
                  <a:pt x="1728" y="514"/>
                </a:lnTo>
                <a:lnTo>
                  <a:pt x="1724" y="507"/>
                </a:lnTo>
                <a:lnTo>
                  <a:pt x="1721" y="500"/>
                </a:lnTo>
                <a:lnTo>
                  <a:pt x="1717" y="491"/>
                </a:lnTo>
                <a:lnTo>
                  <a:pt x="1715" y="481"/>
                </a:lnTo>
                <a:lnTo>
                  <a:pt x="1705" y="481"/>
                </a:lnTo>
                <a:lnTo>
                  <a:pt x="1703" y="481"/>
                </a:lnTo>
                <a:lnTo>
                  <a:pt x="1690" y="494"/>
                </a:lnTo>
                <a:lnTo>
                  <a:pt x="1688" y="496"/>
                </a:lnTo>
                <a:lnTo>
                  <a:pt x="1681" y="499"/>
                </a:lnTo>
                <a:lnTo>
                  <a:pt x="1673" y="499"/>
                </a:lnTo>
                <a:lnTo>
                  <a:pt x="1666" y="498"/>
                </a:lnTo>
                <a:lnTo>
                  <a:pt x="1658" y="495"/>
                </a:lnTo>
                <a:lnTo>
                  <a:pt x="1650" y="494"/>
                </a:lnTo>
                <a:lnTo>
                  <a:pt x="1643" y="494"/>
                </a:lnTo>
                <a:lnTo>
                  <a:pt x="1640" y="495"/>
                </a:lnTo>
                <a:lnTo>
                  <a:pt x="1636" y="496"/>
                </a:lnTo>
                <a:lnTo>
                  <a:pt x="1633" y="498"/>
                </a:lnTo>
                <a:lnTo>
                  <a:pt x="1631" y="501"/>
                </a:lnTo>
                <a:lnTo>
                  <a:pt x="1628" y="505"/>
                </a:lnTo>
                <a:lnTo>
                  <a:pt x="1623" y="509"/>
                </a:lnTo>
                <a:lnTo>
                  <a:pt x="1618" y="515"/>
                </a:lnTo>
                <a:lnTo>
                  <a:pt x="1612" y="519"/>
                </a:lnTo>
                <a:lnTo>
                  <a:pt x="1595" y="531"/>
                </a:lnTo>
                <a:lnTo>
                  <a:pt x="1571" y="549"/>
                </a:lnTo>
                <a:lnTo>
                  <a:pt x="1556" y="558"/>
                </a:lnTo>
                <a:lnTo>
                  <a:pt x="1542" y="566"/>
                </a:lnTo>
                <a:lnTo>
                  <a:pt x="1536" y="569"/>
                </a:lnTo>
                <a:lnTo>
                  <a:pt x="1529" y="571"/>
                </a:lnTo>
                <a:lnTo>
                  <a:pt x="1524" y="573"/>
                </a:lnTo>
                <a:lnTo>
                  <a:pt x="1519" y="573"/>
                </a:lnTo>
                <a:lnTo>
                  <a:pt x="1509" y="572"/>
                </a:lnTo>
                <a:lnTo>
                  <a:pt x="1499" y="570"/>
                </a:lnTo>
                <a:lnTo>
                  <a:pt x="1491" y="568"/>
                </a:lnTo>
                <a:lnTo>
                  <a:pt x="1481" y="564"/>
                </a:lnTo>
                <a:lnTo>
                  <a:pt x="1471" y="560"/>
                </a:lnTo>
                <a:lnTo>
                  <a:pt x="1461" y="557"/>
                </a:lnTo>
                <a:lnTo>
                  <a:pt x="1450" y="555"/>
                </a:lnTo>
                <a:lnTo>
                  <a:pt x="1438" y="554"/>
                </a:lnTo>
                <a:lnTo>
                  <a:pt x="1430" y="555"/>
                </a:lnTo>
                <a:lnTo>
                  <a:pt x="1424" y="556"/>
                </a:lnTo>
                <a:lnTo>
                  <a:pt x="1417" y="557"/>
                </a:lnTo>
                <a:lnTo>
                  <a:pt x="1412" y="559"/>
                </a:lnTo>
                <a:lnTo>
                  <a:pt x="1402" y="565"/>
                </a:lnTo>
                <a:lnTo>
                  <a:pt x="1393" y="571"/>
                </a:lnTo>
                <a:lnTo>
                  <a:pt x="1387" y="578"/>
                </a:lnTo>
                <a:lnTo>
                  <a:pt x="1379" y="585"/>
                </a:lnTo>
                <a:lnTo>
                  <a:pt x="1373" y="592"/>
                </a:lnTo>
                <a:lnTo>
                  <a:pt x="1364" y="597"/>
                </a:lnTo>
                <a:lnTo>
                  <a:pt x="1361" y="585"/>
                </a:lnTo>
                <a:lnTo>
                  <a:pt x="1358" y="573"/>
                </a:lnTo>
                <a:lnTo>
                  <a:pt x="1356" y="567"/>
                </a:lnTo>
                <a:lnTo>
                  <a:pt x="1352" y="562"/>
                </a:lnTo>
                <a:lnTo>
                  <a:pt x="1349" y="559"/>
                </a:lnTo>
                <a:lnTo>
                  <a:pt x="1345" y="558"/>
                </a:lnTo>
                <a:lnTo>
                  <a:pt x="1333" y="562"/>
                </a:lnTo>
                <a:lnTo>
                  <a:pt x="1315" y="566"/>
                </a:lnTo>
                <a:lnTo>
                  <a:pt x="1297" y="566"/>
                </a:lnTo>
                <a:lnTo>
                  <a:pt x="1280" y="566"/>
                </a:lnTo>
                <a:lnTo>
                  <a:pt x="1263" y="566"/>
                </a:lnTo>
                <a:lnTo>
                  <a:pt x="1244" y="566"/>
                </a:lnTo>
                <a:lnTo>
                  <a:pt x="1232" y="565"/>
                </a:lnTo>
                <a:lnTo>
                  <a:pt x="1220" y="561"/>
                </a:lnTo>
                <a:lnTo>
                  <a:pt x="1210" y="557"/>
                </a:lnTo>
                <a:lnTo>
                  <a:pt x="1200" y="552"/>
                </a:lnTo>
                <a:lnTo>
                  <a:pt x="1183" y="539"/>
                </a:lnTo>
                <a:lnTo>
                  <a:pt x="1165" y="524"/>
                </a:lnTo>
                <a:lnTo>
                  <a:pt x="1161" y="522"/>
                </a:lnTo>
                <a:lnTo>
                  <a:pt x="1157" y="524"/>
                </a:lnTo>
                <a:lnTo>
                  <a:pt x="1153" y="525"/>
                </a:lnTo>
                <a:lnTo>
                  <a:pt x="1149" y="527"/>
                </a:lnTo>
                <a:lnTo>
                  <a:pt x="1145" y="528"/>
                </a:lnTo>
                <a:lnTo>
                  <a:pt x="1142" y="528"/>
                </a:lnTo>
                <a:lnTo>
                  <a:pt x="1139" y="527"/>
                </a:lnTo>
                <a:lnTo>
                  <a:pt x="1138" y="524"/>
                </a:lnTo>
                <a:lnTo>
                  <a:pt x="1132" y="513"/>
                </a:lnTo>
                <a:lnTo>
                  <a:pt x="1129" y="503"/>
                </a:lnTo>
                <a:lnTo>
                  <a:pt x="1127" y="499"/>
                </a:lnTo>
                <a:lnTo>
                  <a:pt x="1125" y="495"/>
                </a:lnTo>
                <a:lnTo>
                  <a:pt x="1121" y="492"/>
                </a:lnTo>
                <a:lnTo>
                  <a:pt x="1118" y="489"/>
                </a:lnTo>
                <a:lnTo>
                  <a:pt x="1100" y="482"/>
                </a:lnTo>
                <a:lnTo>
                  <a:pt x="1084" y="479"/>
                </a:lnTo>
                <a:lnTo>
                  <a:pt x="1076" y="477"/>
                </a:lnTo>
                <a:lnTo>
                  <a:pt x="1068" y="474"/>
                </a:lnTo>
                <a:lnTo>
                  <a:pt x="1061" y="469"/>
                </a:lnTo>
                <a:lnTo>
                  <a:pt x="1052" y="462"/>
                </a:lnTo>
                <a:lnTo>
                  <a:pt x="1045" y="456"/>
                </a:lnTo>
                <a:lnTo>
                  <a:pt x="1037" y="452"/>
                </a:lnTo>
                <a:lnTo>
                  <a:pt x="1030" y="451"/>
                </a:lnTo>
                <a:lnTo>
                  <a:pt x="1021" y="450"/>
                </a:lnTo>
                <a:lnTo>
                  <a:pt x="1012" y="450"/>
                </a:lnTo>
                <a:lnTo>
                  <a:pt x="1003" y="449"/>
                </a:lnTo>
                <a:lnTo>
                  <a:pt x="992" y="449"/>
                </a:lnTo>
                <a:lnTo>
                  <a:pt x="979" y="447"/>
                </a:lnTo>
                <a:lnTo>
                  <a:pt x="968" y="442"/>
                </a:lnTo>
                <a:lnTo>
                  <a:pt x="959" y="438"/>
                </a:lnTo>
                <a:lnTo>
                  <a:pt x="951" y="433"/>
                </a:lnTo>
                <a:lnTo>
                  <a:pt x="943" y="427"/>
                </a:lnTo>
                <a:lnTo>
                  <a:pt x="936" y="422"/>
                </a:lnTo>
                <a:lnTo>
                  <a:pt x="927" y="416"/>
                </a:lnTo>
                <a:lnTo>
                  <a:pt x="919" y="411"/>
                </a:lnTo>
                <a:lnTo>
                  <a:pt x="910" y="408"/>
                </a:lnTo>
                <a:lnTo>
                  <a:pt x="902" y="406"/>
                </a:lnTo>
                <a:lnTo>
                  <a:pt x="893" y="405"/>
                </a:lnTo>
                <a:lnTo>
                  <a:pt x="888" y="405"/>
                </a:lnTo>
                <a:lnTo>
                  <a:pt x="884" y="402"/>
                </a:lnTo>
                <a:lnTo>
                  <a:pt x="881" y="400"/>
                </a:lnTo>
                <a:lnTo>
                  <a:pt x="878" y="396"/>
                </a:lnTo>
                <a:lnTo>
                  <a:pt x="876" y="383"/>
                </a:lnTo>
                <a:lnTo>
                  <a:pt x="875" y="370"/>
                </a:lnTo>
                <a:lnTo>
                  <a:pt x="873" y="356"/>
                </a:lnTo>
                <a:lnTo>
                  <a:pt x="871" y="343"/>
                </a:lnTo>
                <a:lnTo>
                  <a:pt x="871" y="329"/>
                </a:lnTo>
                <a:lnTo>
                  <a:pt x="871" y="327"/>
                </a:lnTo>
                <a:lnTo>
                  <a:pt x="885" y="328"/>
                </a:lnTo>
                <a:lnTo>
                  <a:pt x="898" y="326"/>
                </a:lnTo>
                <a:lnTo>
                  <a:pt x="902" y="324"/>
                </a:lnTo>
                <a:lnTo>
                  <a:pt x="907" y="320"/>
                </a:lnTo>
                <a:lnTo>
                  <a:pt x="909" y="316"/>
                </a:lnTo>
                <a:lnTo>
                  <a:pt x="910" y="308"/>
                </a:lnTo>
                <a:lnTo>
                  <a:pt x="909" y="302"/>
                </a:lnTo>
                <a:lnTo>
                  <a:pt x="905" y="295"/>
                </a:lnTo>
                <a:lnTo>
                  <a:pt x="901" y="291"/>
                </a:lnTo>
                <a:lnTo>
                  <a:pt x="896" y="287"/>
                </a:lnTo>
                <a:lnTo>
                  <a:pt x="891" y="282"/>
                </a:lnTo>
                <a:lnTo>
                  <a:pt x="887" y="278"/>
                </a:lnTo>
                <a:lnTo>
                  <a:pt x="885" y="275"/>
                </a:lnTo>
                <a:lnTo>
                  <a:pt x="884" y="273"/>
                </a:lnTo>
                <a:lnTo>
                  <a:pt x="883" y="269"/>
                </a:lnTo>
                <a:lnTo>
                  <a:pt x="883" y="265"/>
                </a:lnTo>
                <a:lnTo>
                  <a:pt x="884" y="257"/>
                </a:lnTo>
                <a:lnTo>
                  <a:pt x="886" y="251"/>
                </a:lnTo>
                <a:lnTo>
                  <a:pt x="888" y="244"/>
                </a:lnTo>
                <a:lnTo>
                  <a:pt x="893" y="239"/>
                </a:lnTo>
                <a:lnTo>
                  <a:pt x="903" y="230"/>
                </a:lnTo>
                <a:lnTo>
                  <a:pt x="915" y="223"/>
                </a:lnTo>
                <a:lnTo>
                  <a:pt x="927" y="215"/>
                </a:lnTo>
                <a:lnTo>
                  <a:pt x="938" y="207"/>
                </a:lnTo>
                <a:lnTo>
                  <a:pt x="942" y="202"/>
                </a:lnTo>
                <a:lnTo>
                  <a:pt x="945" y="196"/>
                </a:lnTo>
                <a:lnTo>
                  <a:pt x="948" y="189"/>
                </a:lnTo>
                <a:lnTo>
                  <a:pt x="949" y="181"/>
                </a:lnTo>
                <a:lnTo>
                  <a:pt x="948" y="177"/>
                </a:lnTo>
                <a:lnTo>
                  <a:pt x="946" y="174"/>
                </a:lnTo>
                <a:lnTo>
                  <a:pt x="944" y="171"/>
                </a:lnTo>
                <a:lnTo>
                  <a:pt x="942" y="166"/>
                </a:lnTo>
                <a:lnTo>
                  <a:pt x="936" y="159"/>
                </a:lnTo>
                <a:lnTo>
                  <a:pt x="927" y="151"/>
                </a:lnTo>
                <a:lnTo>
                  <a:pt x="918" y="145"/>
                </a:lnTo>
                <a:lnTo>
                  <a:pt x="909" y="139"/>
                </a:lnTo>
                <a:lnTo>
                  <a:pt x="901" y="136"/>
                </a:lnTo>
                <a:lnTo>
                  <a:pt x="895" y="134"/>
                </a:lnTo>
                <a:lnTo>
                  <a:pt x="888" y="135"/>
                </a:lnTo>
                <a:lnTo>
                  <a:pt x="884" y="136"/>
                </a:lnTo>
                <a:lnTo>
                  <a:pt x="878" y="137"/>
                </a:lnTo>
                <a:lnTo>
                  <a:pt x="874" y="138"/>
                </a:lnTo>
                <a:lnTo>
                  <a:pt x="866" y="144"/>
                </a:lnTo>
                <a:lnTo>
                  <a:pt x="858" y="148"/>
                </a:lnTo>
                <a:lnTo>
                  <a:pt x="849" y="154"/>
                </a:lnTo>
                <a:lnTo>
                  <a:pt x="841" y="159"/>
                </a:lnTo>
                <a:lnTo>
                  <a:pt x="832" y="163"/>
                </a:lnTo>
                <a:lnTo>
                  <a:pt x="821" y="165"/>
                </a:lnTo>
                <a:lnTo>
                  <a:pt x="800" y="158"/>
                </a:lnTo>
                <a:lnTo>
                  <a:pt x="781" y="152"/>
                </a:lnTo>
                <a:lnTo>
                  <a:pt x="773" y="149"/>
                </a:lnTo>
                <a:lnTo>
                  <a:pt x="765" y="144"/>
                </a:lnTo>
                <a:lnTo>
                  <a:pt x="756" y="138"/>
                </a:lnTo>
                <a:lnTo>
                  <a:pt x="748" y="131"/>
                </a:lnTo>
                <a:lnTo>
                  <a:pt x="745" y="125"/>
                </a:lnTo>
                <a:lnTo>
                  <a:pt x="742" y="120"/>
                </a:lnTo>
                <a:lnTo>
                  <a:pt x="740" y="115"/>
                </a:lnTo>
                <a:lnTo>
                  <a:pt x="739" y="108"/>
                </a:lnTo>
                <a:lnTo>
                  <a:pt x="737" y="103"/>
                </a:lnTo>
                <a:lnTo>
                  <a:pt x="735" y="98"/>
                </a:lnTo>
                <a:lnTo>
                  <a:pt x="733" y="96"/>
                </a:lnTo>
                <a:lnTo>
                  <a:pt x="731" y="94"/>
                </a:lnTo>
                <a:lnTo>
                  <a:pt x="728" y="93"/>
                </a:lnTo>
                <a:lnTo>
                  <a:pt x="725" y="92"/>
                </a:lnTo>
                <a:lnTo>
                  <a:pt x="709" y="89"/>
                </a:lnTo>
                <a:lnTo>
                  <a:pt x="697" y="85"/>
                </a:lnTo>
                <a:lnTo>
                  <a:pt x="692" y="82"/>
                </a:lnTo>
                <a:lnTo>
                  <a:pt x="688" y="78"/>
                </a:lnTo>
                <a:lnTo>
                  <a:pt x="686" y="71"/>
                </a:lnTo>
                <a:lnTo>
                  <a:pt x="686" y="62"/>
                </a:lnTo>
                <a:lnTo>
                  <a:pt x="670" y="59"/>
                </a:lnTo>
                <a:lnTo>
                  <a:pt x="656" y="58"/>
                </a:lnTo>
                <a:lnTo>
                  <a:pt x="642" y="57"/>
                </a:lnTo>
                <a:lnTo>
                  <a:pt x="628" y="57"/>
                </a:lnTo>
                <a:lnTo>
                  <a:pt x="622" y="58"/>
                </a:lnTo>
                <a:lnTo>
                  <a:pt x="616" y="58"/>
                </a:lnTo>
                <a:lnTo>
                  <a:pt x="611" y="60"/>
                </a:lnTo>
                <a:lnTo>
                  <a:pt x="605" y="63"/>
                </a:lnTo>
                <a:lnTo>
                  <a:pt x="596" y="67"/>
                </a:lnTo>
                <a:lnTo>
                  <a:pt x="586" y="72"/>
                </a:lnTo>
                <a:lnTo>
                  <a:pt x="575" y="79"/>
                </a:lnTo>
                <a:lnTo>
                  <a:pt x="565" y="83"/>
                </a:lnTo>
                <a:lnTo>
                  <a:pt x="559" y="85"/>
                </a:lnTo>
                <a:lnTo>
                  <a:pt x="554" y="86"/>
                </a:lnTo>
                <a:lnTo>
                  <a:pt x="547" y="88"/>
                </a:lnTo>
                <a:lnTo>
                  <a:pt x="539" y="89"/>
                </a:lnTo>
                <a:lnTo>
                  <a:pt x="536" y="88"/>
                </a:lnTo>
                <a:lnTo>
                  <a:pt x="533" y="88"/>
                </a:lnTo>
                <a:lnTo>
                  <a:pt x="531" y="86"/>
                </a:lnTo>
                <a:lnTo>
                  <a:pt x="529" y="84"/>
                </a:lnTo>
                <a:lnTo>
                  <a:pt x="525" y="80"/>
                </a:lnTo>
                <a:lnTo>
                  <a:pt x="523" y="75"/>
                </a:lnTo>
                <a:lnTo>
                  <a:pt x="521" y="60"/>
                </a:lnTo>
                <a:lnTo>
                  <a:pt x="521" y="44"/>
                </a:lnTo>
                <a:lnTo>
                  <a:pt x="521" y="28"/>
                </a:lnTo>
                <a:lnTo>
                  <a:pt x="520" y="14"/>
                </a:lnTo>
                <a:lnTo>
                  <a:pt x="518" y="7"/>
                </a:lnTo>
                <a:lnTo>
                  <a:pt x="515" y="3"/>
                </a:lnTo>
                <a:lnTo>
                  <a:pt x="512" y="2"/>
                </a:lnTo>
                <a:lnTo>
                  <a:pt x="510" y="1"/>
                </a:lnTo>
                <a:lnTo>
                  <a:pt x="508" y="0"/>
                </a:lnTo>
                <a:lnTo>
                  <a:pt x="505" y="0"/>
                </a:lnTo>
                <a:lnTo>
                  <a:pt x="498" y="0"/>
                </a:lnTo>
                <a:lnTo>
                  <a:pt x="493" y="1"/>
                </a:lnTo>
                <a:lnTo>
                  <a:pt x="488" y="3"/>
                </a:lnTo>
                <a:lnTo>
                  <a:pt x="483" y="5"/>
                </a:lnTo>
                <a:lnTo>
                  <a:pt x="476" y="12"/>
                </a:lnTo>
                <a:lnTo>
                  <a:pt x="469" y="19"/>
                </a:lnTo>
                <a:lnTo>
                  <a:pt x="463" y="26"/>
                </a:lnTo>
                <a:lnTo>
                  <a:pt x="457" y="32"/>
                </a:lnTo>
                <a:lnTo>
                  <a:pt x="455" y="35"/>
                </a:lnTo>
                <a:lnTo>
                  <a:pt x="453" y="37"/>
                </a:lnTo>
                <a:lnTo>
                  <a:pt x="450" y="38"/>
                </a:lnTo>
                <a:lnTo>
                  <a:pt x="447" y="38"/>
                </a:lnTo>
                <a:lnTo>
                  <a:pt x="436" y="38"/>
                </a:lnTo>
                <a:lnTo>
                  <a:pt x="430" y="46"/>
                </a:lnTo>
                <a:lnTo>
                  <a:pt x="424" y="55"/>
                </a:lnTo>
                <a:lnTo>
                  <a:pt x="416" y="62"/>
                </a:lnTo>
                <a:lnTo>
                  <a:pt x="408" y="68"/>
                </a:lnTo>
                <a:lnTo>
                  <a:pt x="398" y="73"/>
                </a:lnTo>
                <a:lnTo>
                  <a:pt x="387" y="77"/>
                </a:lnTo>
                <a:lnTo>
                  <a:pt x="375" y="80"/>
                </a:lnTo>
                <a:lnTo>
                  <a:pt x="362" y="81"/>
                </a:lnTo>
                <a:lnTo>
                  <a:pt x="348" y="71"/>
                </a:lnTo>
                <a:lnTo>
                  <a:pt x="331" y="62"/>
                </a:lnTo>
                <a:lnTo>
                  <a:pt x="319" y="64"/>
                </a:lnTo>
                <a:lnTo>
                  <a:pt x="302" y="67"/>
                </a:lnTo>
                <a:lnTo>
                  <a:pt x="293" y="67"/>
                </a:lnTo>
                <a:lnTo>
                  <a:pt x="286" y="66"/>
                </a:lnTo>
                <a:lnTo>
                  <a:pt x="283" y="65"/>
                </a:lnTo>
                <a:lnTo>
                  <a:pt x="280" y="64"/>
                </a:lnTo>
                <a:lnTo>
                  <a:pt x="278" y="60"/>
                </a:lnTo>
                <a:lnTo>
                  <a:pt x="277" y="57"/>
                </a:lnTo>
                <a:lnTo>
                  <a:pt x="273" y="57"/>
                </a:lnTo>
                <a:lnTo>
                  <a:pt x="268" y="56"/>
                </a:lnTo>
                <a:lnTo>
                  <a:pt x="266" y="55"/>
                </a:lnTo>
                <a:lnTo>
                  <a:pt x="264" y="54"/>
                </a:lnTo>
                <a:lnTo>
                  <a:pt x="262" y="52"/>
                </a:lnTo>
                <a:lnTo>
                  <a:pt x="259" y="51"/>
                </a:lnTo>
                <a:lnTo>
                  <a:pt x="256" y="50"/>
                </a:lnTo>
                <a:lnTo>
                  <a:pt x="250" y="50"/>
                </a:lnTo>
                <a:lnTo>
                  <a:pt x="243" y="51"/>
                </a:lnTo>
                <a:lnTo>
                  <a:pt x="236" y="52"/>
                </a:lnTo>
                <a:lnTo>
                  <a:pt x="231" y="54"/>
                </a:lnTo>
                <a:lnTo>
                  <a:pt x="225" y="57"/>
                </a:lnTo>
                <a:lnTo>
                  <a:pt x="220" y="60"/>
                </a:lnTo>
                <a:lnTo>
                  <a:pt x="216" y="65"/>
                </a:lnTo>
                <a:lnTo>
                  <a:pt x="211" y="69"/>
                </a:lnTo>
                <a:lnTo>
                  <a:pt x="208" y="75"/>
                </a:lnTo>
                <a:lnTo>
                  <a:pt x="200" y="86"/>
                </a:lnTo>
                <a:lnTo>
                  <a:pt x="193" y="98"/>
                </a:lnTo>
                <a:lnTo>
                  <a:pt x="184" y="111"/>
                </a:lnTo>
                <a:lnTo>
                  <a:pt x="173" y="123"/>
                </a:lnTo>
                <a:lnTo>
                  <a:pt x="169" y="126"/>
                </a:lnTo>
                <a:lnTo>
                  <a:pt x="164" y="130"/>
                </a:lnTo>
                <a:lnTo>
                  <a:pt x="157" y="133"/>
                </a:lnTo>
                <a:lnTo>
                  <a:pt x="152" y="135"/>
                </a:lnTo>
                <a:lnTo>
                  <a:pt x="145" y="137"/>
                </a:lnTo>
                <a:lnTo>
                  <a:pt x="139" y="141"/>
                </a:lnTo>
                <a:lnTo>
                  <a:pt x="134" y="145"/>
                </a:lnTo>
                <a:lnTo>
                  <a:pt x="127" y="150"/>
                </a:lnTo>
                <a:lnTo>
                  <a:pt x="119" y="159"/>
                </a:lnTo>
                <a:lnTo>
                  <a:pt x="111" y="168"/>
                </a:lnTo>
                <a:lnTo>
                  <a:pt x="107" y="172"/>
                </a:lnTo>
                <a:lnTo>
                  <a:pt x="101" y="174"/>
                </a:lnTo>
                <a:lnTo>
                  <a:pt x="96" y="176"/>
                </a:lnTo>
                <a:lnTo>
                  <a:pt x="88" y="177"/>
                </a:lnTo>
                <a:lnTo>
                  <a:pt x="83" y="176"/>
                </a:lnTo>
                <a:lnTo>
                  <a:pt x="77" y="174"/>
                </a:lnTo>
                <a:lnTo>
                  <a:pt x="73" y="172"/>
                </a:lnTo>
                <a:lnTo>
                  <a:pt x="68" y="169"/>
                </a:lnTo>
                <a:lnTo>
                  <a:pt x="62" y="166"/>
                </a:lnTo>
                <a:lnTo>
                  <a:pt x="57" y="164"/>
                </a:lnTo>
                <a:lnTo>
                  <a:pt x="51" y="162"/>
                </a:lnTo>
                <a:lnTo>
                  <a:pt x="46" y="161"/>
                </a:lnTo>
                <a:lnTo>
                  <a:pt x="39" y="173"/>
                </a:lnTo>
                <a:lnTo>
                  <a:pt x="33" y="178"/>
                </a:lnTo>
                <a:lnTo>
                  <a:pt x="28" y="187"/>
                </a:lnTo>
                <a:lnTo>
                  <a:pt x="21" y="199"/>
                </a:lnTo>
                <a:lnTo>
                  <a:pt x="15" y="211"/>
                </a:lnTo>
                <a:lnTo>
                  <a:pt x="4" y="235"/>
                </a:lnTo>
                <a:lnTo>
                  <a:pt x="0" y="247"/>
                </a:lnTo>
                <a:lnTo>
                  <a:pt x="0" y="262"/>
                </a:lnTo>
                <a:lnTo>
                  <a:pt x="2" y="271"/>
                </a:lnTo>
                <a:lnTo>
                  <a:pt x="4" y="281"/>
                </a:lnTo>
                <a:lnTo>
                  <a:pt x="4" y="313"/>
                </a:lnTo>
                <a:lnTo>
                  <a:pt x="4" y="328"/>
                </a:lnTo>
                <a:lnTo>
                  <a:pt x="4" y="334"/>
                </a:lnTo>
                <a:lnTo>
                  <a:pt x="4" y="335"/>
                </a:lnTo>
                <a:lnTo>
                  <a:pt x="8" y="346"/>
                </a:lnTo>
                <a:lnTo>
                  <a:pt x="9" y="356"/>
                </a:lnTo>
                <a:lnTo>
                  <a:pt x="12" y="367"/>
                </a:lnTo>
                <a:lnTo>
                  <a:pt x="16" y="377"/>
                </a:lnTo>
                <a:lnTo>
                  <a:pt x="17" y="380"/>
                </a:lnTo>
                <a:lnTo>
                  <a:pt x="18" y="382"/>
                </a:lnTo>
                <a:lnTo>
                  <a:pt x="20" y="383"/>
                </a:lnTo>
                <a:lnTo>
                  <a:pt x="23" y="384"/>
                </a:lnTo>
                <a:lnTo>
                  <a:pt x="29" y="385"/>
                </a:lnTo>
                <a:lnTo>
                  <a:pt x="36" y="386"/>
                </a:lnTo>
                <a:lnTo>
                  <a:pt x="43" y="387"/>
                </a:lnTo>
                <a:lnTo>
                  <a:pt x="48" y="390"/>
                </a:lnTo>
                <a:lnTo>
                  <a:pt x="50" y="393"/>
                </a:lnTo>
                <a:lnTo>
                  <a:pt x="53" y="396"/>
                </a:lnTo>
                <a:lnTo>
                  <a:pt x="54" y="399"/>
                </a:lnTo>
                <a:lnTo>
                  <a:pt x="54" y="405"/>
                </a:lnTo>
                <a:lnTo>
                  <a:pt x="54" y="410"/>
                </a:lnTo>
                <a:lnTo>
                  <a:pt x="53" y="415"/>
                </a:lnTo>
                <a:lnTo>
                  <a:pt x="50" y="420"/>
                </a:lnTo>
                <a:lnTo>
                  <a:pt x="48" y="424"/>
                </a:lnTo>
                <a:lnTo>
                  <a:pt x="42" y="430"/>
                </a:lnTo>
                <a:lnTo>
                  <a:pt x="34" y="436"/>
                </a:lnTo>
                <a:lnTo>
                  <a:pt x="28" y="441"/>
                </a:lnTo>
                <a:lnTo>
                  <a:pt x="21" y="447"/>
                </a:lnTo>
                <a:lnTo>
                  <a:pt x="19" y="450"/>
                </a:lnTo>
                <a:lnTo>
                  <a:pt x="17" y="453"/>
                </a:lnTo>
                <a:lnTo>
                  <a:pt x="16" y="458"/>
                </a:lnTo>
                <a:lnTo>
                  <a:pt x="16" y="462"/>
                </a:lnTo>
                <a:lnTo>
                  <a:pt x="16" y="469"/>
                </a:lnTo>
                <a:lnTo>
                  <a:pt x="18" y="475"/>
                </a:lnTo>
                <a:lnTo>
                  <a:pt x="21" y="479"/>
                </a:lnTo>
                <a:lnTo>
                  <a:pt x="24" y="483"/>
                </a:lnTo>
                <a:lnTo>
                  <a:pt x="32" y="488"/>
                </a:lnTo>
                <a:lnTo>
                  <a:pt x="39" y="492"/>
                </a:lnTo>
                <a:lnTo>
                  <a:pt x="44" y="503"/>
                </a:lnTo>
                <a:lnTo>
                  <a:pt x="50" y="513"/>
                </a:lnTo>
                <a:lnTo>
                  <a:pt x="57" y="520"/>
                </a:lnTo>
                <a:lnTo>
                  <a:pt x="63" y="529"/>
                </a:lnTo>
                <a:lnTo>
                  <a:pt x="77" y="543"/>
                </a:lnTo>
                <a:lnTo>
                  <a:pt x="91" y="556"/>
                </a:lnTo>
                <a:lnTo>
                  <a:pt x="98" y="564"/>
                </a:lnTo>
                <a:lnTo>
                  <a:pt x="103" y="570"/>
                </a:lnTo>
                <a:lnTo>
                  <a:pt x="109" y="579"/>
                </a:lnTo>
                <a:lnTo>
                  <a:pt x="114" y="587"/>
                </a:lnTo>
                <a:lnTo>
                  <a:pt x="118" y="596"/>
                </a:lnTo>
                <a:lnTo>
                  <a:pt x="121" y="607"/>
                </a:lnTo>
                <a:lnTo>
                  <a:pt x="123" y="619"/>
                </a:lnTo>
                <a:lnTo>
                  <a:pt x="124" y="632"/>
                </a:lnTo>
                <a:lnTo>
                  <a:pt x="108" y="635"/>
                </a:lnTo>
                <a:lnTo>
                  <a:pt x="94" y="640"/>
                </a:lnTo>
                <a:lnTo>
                  <a:pt x="82" y="645"/>
                </a:lnTo>
                <a:lnTo>
                  <a:pt x="71" y="651"/>
                </a:lnTo>
                <a:lnTo>
                  <a:pt x="67" y="654"/>
                </a:lnTo>
                <a:lnTo>
                  <a:pt x="62" y="659"/>
                </a:lnTo>
                <a:lnTo>
                  <a:pt x="59" y="663"/>
                </a:lnTo>
                <a:lnTo>
                  <a:pt x="56" y="668"/>
                </a:lnTo>
                <a:lnTo>
                  <a:pt x="54" y="675"/>
                </a:lnTo>
                <a:lnTo>
                  <a:pt x="51" y="681"/>
                </a:lnTo>
                <a:lnTo>
                  <a:pt x="50" y="688"/>
                </a:lnTo>
                <a:lnTo>
                  <a:pt x="50" y="697"/>
                </a:lnTo>
                <a:lnTo>
                  <a:pt x="54" y="714"/>
                </a:lnTo>
                <a:lnTo>
                  <a:pt x="58" y="728"/>
                </a:lnTo>
                <a:lnTo>
                  <a:pt x="91" y="725"/>
                </a:lnTo>
                <a:lnTo>
                  <a:pt x="109" y="724"/>
                </a:lnTo>
                <a:lnTo>
                  <a:pt x="115" y="724"/>
                </a:lnTo>
                <a:lnTo>
                  <a:pt x="115" y="724"/>
                </a:lnTo>
                <a:lnTo>
                  <a:pt x="131" y="712"/>
                </a:lnTo>
                <a:lnTo>
                  <a:pt x="157" y="718"/>
                </a:lnTo>
                <a:lnTo>
                  <a:pt x="171" y="723"/>
                </a:lnTo>
                <a:lnTo>
                  <a:pt x="177" y="724"/>
                </a:lnTo>
                <a:lnTo>
                  <a:pt x="178" y="724"/>
                </a:lnTo>
                <a:lnTo>
                  <a:pt x="183" y="723"/>
                </a:lnTo>
                <a:lnTo>
                  <a:pt x="188" y="722"/>
                </a:lnTo>
                <a:lnTo>
                  <a:pt x="193" y="718"/>
                </a:lnTo>
                <a:lnTo>
                  <a:pt x="197" y="716"/>
                </a:lnTo>
                <a:lnTo>
                  <a:pt x="202" y="713"/>
                </a:lnTo>
                <a:lnTo>
                  <a:pt x="207" y="711"/>
                </a:lnTo>
                <a:lnTo>
                  <a:pt x="213" y="709"/>
                </a:lnTo>
                <a:lnTo>
                  <a:pt x="220" y="709"/>
                </a:lnTo>
                <a:lnTo>
                  <a:pt x="233" y="709"/>
                </a:lnTo>
                <a:lnTo>
                  <a:pt x="245" y="709"/>
                </a:lnTo>
                <a:lnTo>
                  <a:pt x="257" y="710"/>
                </a:lnTo>
                <a:lnTo>
                  <a:pt x="270" y="712"/>
                </a:lnTo>
                <a:lnTo>
                  <a:pt x="274" y="714"/>
                </a:lnTo>
                <a:lnTo>
                  <a:pt x="277" y="716"/>
                </a:lnTo>
                <a:lnTo>
                  <a:pt x="280" y="719"/>
                </a:lnTo>
                <a:lnTo>
                  <a:pt x="283" y="723"/>
                </a:lnTo>
                <a:lnTo>
                  <a:pt x="289" y="731"/>
                </a:lnTo>
                <a:lnTo>
                  <a:pt x="294" y="741"/>
                </a:lnTo>
                <a:lnTo>
                  <a:pt x="305" y="762"/>
                </a:lnTo>
                <a:lnTo>
                  <a:pt x="316" y="781"/>
                </a:lnTo>
                <a:lnTo>
                  <a:pt x="324" y="791"/>
                </a:lnTo>
                <a:lnTo>
                  <a:pt x="333" y="800"/>
                </a:lnTo>
                <a:lnTo>
                  <a:pt x="345" y="810"/>
                </a:lnTo>
                <a:lnTo>
                  <a:pt x="359" y="819"/>
                </a:lnTo>
                <a:lnTo>
                  <a:pt x="373" y="828"/>
                </a:lnTo>
                <a:lnTo>
                  <a:pt x="388" y="833"/>
                </a:lnTo>
                <a:lnTo>
                  <a:pt x="396" y="836"/>
                </a:lnTo>
                <a:lnTo>
                  <a:pt x="402" y="837"/>
                </a:lnTo>
                <a:lnTo>
                  <a:pt x="410" y="838"/>
                </a:lnTo>
                <a:lnTo>
                  <a:pt x="416" y="839"/>
                </a:lnTo>
                <a:lnTo>
                  <a:pt x="425" y="839"/>
                </a:lnTo>
                <a:lnTo>
                  <a:pt x="434" y="839"/>
                </a:lnTo>
                <a:lnTo>
                  <a:pt x="444" y="841"/>
                </a:lnTo>
                <a:lnTo>
                  <a:pt x="455" y="843"/>
                </a:lnTo>
                <a:lnTo>
                  <a:pt x="450" y="850"/>
                </a:lnTo>
                <a:lnTo>
                  <a:pt x="447" y="858"/>
                </a:lnTo>
                <a:lnTo>
                  <a:pt x="443" y="861"/>
                </a:lnTo>
                <a:lnTo>
                  <a:pt x="441" y="863"/>
                </a:lnTo>
                <a:lnTo>
                  <a:pt x="437" y="865"/>
                </a:lnTo>
                <a:lnTo>
                  <a:pt x="432" y="866"/>
                </a:lnTo>
                <a:lnTo>
                  <a:pt x="426" y="869"/>
                </a:lnTo>
                <a:lnTo>
                  <a:pt x="421" y="870"/>
                </a:lnTo>
                <a:lnTo>
                  <a:pt x="415" y="870"/>
                </a:lnTo>
                <a:lnTo>
                  <a:pt x="411" y="870"/>
                </a:lnTo>
                <a:lnTo>
                  <a:pt x="406" y="870"/>
                </a:lnTo>
                <a:lnTo>
                  <a:pt x="400" y="871"/>
                </a:lnTo>
                <a:lnTo>
                  <a:pt x="395" y="872"/>
                </a:lnTo>
                <a:lnTo>
                  <a:pt x="389" y="874"/>
                </a:lnTo>
                <a:lnTo>
                  <a:pt x="409" y="898"/>
                </a:lnTo>
                <a:lnTo>
                  <a:pt x="429" y="925"/>
                </a:lnTo>
                <a:lnTo>
                  <a:pt x="435" y="930"/>
                </a:lnTo>
                <a:lnTo>
                  <a:pt x="441" y="936"/>
                </a:lnTo>
                <a:lnTo>
                  <a:pt x="448" y="941"/>
                </a:lnTo>
                <a:lnTo>
                  <a:pt x="455" y="945"/>
                </a:lnTo>
                <a:lnTo>
                  <a:pt x="463" y="950"/>
                </a:lnTo>
                <a:lnTo>
                  <a:pt x="470" y="952"/>
                </a:lnTo>
                <a:lnTo>
                  <a:pt x="480" y="954"/>
                </a:lnTo>
                <a:lnTo>
                  <a:pt x="490" y="955"/>
                </a:lnTo>
                <a:lnTo>
                  <a:pt x="497" y="954"/>
                </a:lnTo>
                <a:lnTo>
                  <a:pt x="504" y="952"/>
                </a:lnTo>
                <a:lnTo>
                  <a:pt x="509" y="949"/>
                </a:lnTo>
                <a:lnTo>
                  <a:pt x="515" y="945"/>
                </a:lnTo>
                <a:lnTo>
                  <a:pt x="520" y="941"/>
                </a:lnTo>
                <a:lnTo>
                  <a:pt x="523" y="936"/>
                </a:lnTo>
                <a:lnTo>
                  <a:pt x="528" y="929"/>
                </a:lnTo>
                <a:lnTo>
                  <a:pt x="531" y="923"/>
                </a:lnTo>
                <a:lnTo>
                  <a:pt x="537" y="910"/>
                </a:lnTo>
                <a:lnTo>
                  <a:pt x="543" y="897"/>
                </a:lnTo>
                <a:lnTo>
                  <a:pt x="548" y="884"/>
                </a:lnTo>
                <a:lnTo>
                  <a:pt x="555" y="874"/>
                </a:lnTo>
                <a:lnTo>
                  <a:pt x="569" y="874"/>
                </a:lnTo>
                <a:lnTo>
                  <a:pt x="571" y="874"/>
                </a:lnTo>
                <a:lnTo>
                  <a:pt x="564" y="887"/>
                </a:lnTo>
                <a:lnTo>
                  <a:pt x="559" y="897"/>
                </a:lnTo>
                <a:lnTo>
                  <a:pt x="560" y="905"/>
                </a:lnTo>
                <a:lnTo>
                  <a:pt x="562" y="914"/>
                </a:lnTo>
                <a:lnTo>
                  <a:pt x="565" y="922"/>
                </a:lnTo>
                <a:lnTo>
                  <a:pt x="569" y="930"/>
                </a:lnTo>
                <a:lnTo>
                  <a:pt x="572" y="939"/>
                </a:lnTo>
                <a:lnTo>
                  <a:pt x="575" y="948"/>
                </a:lnTo>
                <a:lnTo>
                  <a:pt x="577" y="956"/>
                </a:lnTo>
                <a:lnTo>
                  <a:pt x="578" y="966"/>
                </a:lnTo>
                <a:lnTo>
                  <a:pt x="577" y="974"/>
                </a:lnTo>
                <a:lnTo>
                  <a:pt x="576" y="980"/>
                </a:lnTo>
                <a:lnTo>
                  <a:pt x="574" y="987"/>
                </a:lnTo>
                <a:lnTo>
                  <a:pt x="573" y="991"/>
                </a:lnTo>
                <a:lnTo>
                  <a:pt x="571" y="996"/>
                </a:lnTo>
                <a:lnTo>
                  <a:pt x="569" y="1002"/>
                </a:lnTo>
                <a:lnTo>
                  <a:pt x="568" y="1008"/>
                </a:lnTo>
                <a:lnTo>
                  <a:pt x="566" y="1016"/>
                </a:lnTo>
                <a:lnTo>
                  <a:pt x="574" y="10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3" name="Freeform 105"/>
          <p:cNvSpPr>
            <a:spLocks/>
          </p:cNvSpPr>
          <p:nvPr/>
        </p:nvSpPr>
        <p:spPr bwMode="auto">
          <a:xfrm>
            <a:off x="13397914" y="6220878"/>
            <a:ext cx="533883" cy="579587"/>
          </a:xfrm>
          <a:custGeom>
            <a:avLst/>
            <a:gdLst>
              <a:gd name="T0" fmla="*/ 224 w 515"/>
              <a:gd name="T1" fmla="*/ 271 h 558"/>
              <a:gd name="T2" fmla="*/ 190 w 515"/>
              <a:gd name="T3" fmla="*/ 255 h 558"/>
              <a:gd name="T4" fmla="*/ 179 w 515"/>
              <a:gd name="T5" fmla="*/ 228 h 558"/>
              <a:gd name="T6" fmla="*/ 174 w 515"/>
              <a:gd name="T7" fmla="*/ 205 h 558"/>
              <a:gd name="T8" fmla="*/ 163 w 515"/>
              <a:gd name="T9" fmla="*/ 188 h 558"/>
              <a:gd name="T10" fmla="*/ 139 w 515"/>
              <a:gd name="T11" fmla="*/ 170 h 558"/>
              <a:gd name="T12" fmla="*/ 117 w 515"/>
              <a:gd name="T13" fmla="*/ 158 h 558"/>
              <a:gd name="T14" fmla="*/ 108 w 515"/>
              <a:gd name="T15" fmla="*/ 148 h 558"/>
              <a:gd name="T16" fmla="*/ 91 w 515"/>
              <a:gd name="T17" fmla="*/ 111 h 558"/>
              <a:gd name="T18" fmla="*/ 77 w 515"/>
              <a:gd name="T19" fmla="*/ 89 h 558"/>
              <a:gd name="T20" fmla="*/ 54 w 515"/>
              <a:gd name="T21" fmla="*/ 84 h 558"/>
              <a:gd name="T22" fmla="*/ 31 w 515"/>
              <a:gd name="T23" fmla="*/ 72 h 558"/>
              <a:gd name="T24" fmla="*/ 12 w 515"/>
              <a:gd name="T25" fmla="*/ 41 h 558"/>
              <a:gd name="T26" fmla="*/ 0 w 515"/>
              <a:gd name="T27" fmla="*/ 12 h 558"/>
              <a:gd name="T28" fmla="*/ 7 w 515"/>
              <a:gd name="T29" fmla="*/ 0 h 558"/>
              <a:gd name="T30" fmla="*/ 24 w 515"/>
              <a:gd name="T31" fmla="*/ 4 h 558"/>
              <a:gd name="T32" fmla="*/ 42 w 515"/>
              <a:gd name="T33" fmla="*/ 16 h 558"/>
              <a:gd name="T34" fmla="*/ 99 w 515"/>
              <a:gd name="T35" fmla="*/ 16 h 558"/>
              <a:gd name="T36" fmla="*/ 122 w 515"/>
              <a:gd name="T37" fmla="*/ 26 h 558"/>
              <a:gd name="T38" fmla="*/ 151 w 515"/>
              <a:gd name="T39" fmla="*/ 58 h 558"/>
              <a:gd name="T40" fmla="*/ 166 w 515"/>
              <a:gd name="T41" fmla="*/ 84 h 558"/>
              <a:gd name="T42" fmla="*/ 176 w 515"/>
              <a:gd name="T43" fmla="*/ 88 h 558"/>
              <a:gd name="T44" fmla="*/ 197 w 515"/>
              <a:gd name="T45" fmla="*/ 97 h 558"/>
              <a:gd name="T46" fmla="*/ 222 w 515"/>
              <a:gd name="T47" fmla="*/ 122 h 558"/>
              <a:gd name="T48" fmla="*/ 278 w 515"/>
              <a:gd name="T49" fmla="*/ 177 h 558"/>
              <a:gd name="T50" fmla="*/ 316 w 515"/>
              <a:gd name="T51" fmla="*/ 199 h 558"/>
              <a:gd name="T52" fmla="*/ 353 w 515"/>
              <a:gd name="T53" fmla="*/ 211 h 558"/>
              <a:gd name="T54" fmla="*/ 379 w 515"/>
              <a:gd name="T55" fmla="*/ 224 h 558"/>
              <a:gd name="T56" fmla="*/ 390 w 515"/>
              <a:gd name="T57" fmla="*/ 238 h 558"/>
              <a:gd name="T58" fmla="*/ 386 w 515"/>
              <a:gd name="T59" fmla="*/ 256 h 558"/>
              <a:gd name="T60" fmla="*/ 404 w 515"/>
              <a:gd name="T61" fmla="*/ 257 h 558"/>
              <a:gd name="T62" fmla="*/ 411 w 515"/>
              <a:gd name="T63" fmla="*/ 265 h 558"/>
              <a:gd name="T64" fmla="*/ 406 w 515"/>
              <a:gd name="T65" fmla="*/ 286 h 558"/>
              <a:gd name="T66" fmla="*/ 412 w 515"/>
              <a:gd name="T67" fmla="*/ 305 h 558"/>
              <a:gd name="T68" fmla="*/ 427 w 515"/>
              <a:gd name="T69" fmla="*/ 313 h 558"/>
              <a:gd name="T70" fmla="*/ 441 w 515"/>
              <a:gd name="T71" fmla="*/ 327 h 558"/>
              <a:gd name="T72" fmla="*/ 453 w 515"/>
              <a:gd name="T73" fmla="*/ 354 h 558"/>
              <a:gd name="T74" fmla="*/ 490 w 515"/>
              <a:gd name="T75" fmla="*/ 387 h 558"/>
              <a:gd name="T76" fmla="*/ 511 w 515"/>
              <a:gd name="T77" fmla="*/ 401 h 558"/>
              <a:gd name="T78" fmla="*/ 515 w 515"/>
              <a:gd name="T79" fmla="*/ 427 h 558"/>
              <a:gd name="T80" fmla="*/ 515 w 515"/>
              <a:gd name="T81" fmla="*/ 484 h 558"/>
              <a:gd name="T82" fmla="*/ 506 w 515"/>
              <a:gd name="T83" fmla="*/ 489 h 558"/>
              <a:gd name="T84" fmla="*/ 503 w 515"/>
              <a:gd name="T85" fmla="*/ 505 h 558"/>
              <a:gd name="T86" fmla="*/ 506 w 515"/>
              <a:gd name="T87" fmla="*/ 537 h 558"/>
              <a:gd name="T88" fmla="*/ 501 w 515"/>
              <a:gd name="T89" fmla="*/ 546 h 558"/>
              <a:gd name="T90" fmla="*/ 473 w 515"/>
              <a:gd name="T91" fmla="*/ 556 h 558"/>
              <a:gd name="T92" fmla="*/ 456 w 515"/>
              <a:gd name="T93" fmla="*/ 555 h 558"/>
              <a:gd name="T94" fmla="*/ 443 w 515"/>
              <a:gd name="T95" fmla="*/ 542 h 558"/>
              <a:gd name="T96" fmla="*/ 418 w 515"/>
              <a:gd name="T97" fmla="*/ 511 h 558"/>
              <a:gd name="T98" fmla="*/ 383 w 515"/>
              <a:gd name="T99" fmla="*/ 481 h 558"/>
              <a:gd name="T100" fmla="*/ 348 w 515"/>
              <a:gd name="T101" fmla="*/ 455 h 558"/>
              <a:gd name="T102" fmla="*/ 313 w 515"/>
              <a:gd name="T103" fmla="*/ 420 h 558"/>
              <a:gd name="T104" fmla="*/ 285 w 515"/>
              <a:gd name="T105" fmla="*/ 382 h 558"/>
              <a:gd name="T106" fmla="*/ 264 w 515"/>
              <a:gd name="T107" fmla="*/ 343 h 558"/>
              <a:gd name="T108" fmla="*/ 244 w 515"/>
              <a:gd name="T109" fmla="*/ 304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5" h="558">
                <a:moveTo>
                  <a:pt x="228" y="286"/>
                </a:moveTo>
                <a:lnTo>
                  <a:pt x="226" y="282"/>
                </a:lnTo>
                <a:lnTo>
                  <a:pt x="224" y="271"/>
                </a:lnTo>
                <a:lnTo>
                  <a:pt x="197" y="263"/>
                </a:lnTo>
                <a:lnTo>
                  <a:pt x="194" y="260"/>
                </a:lnTo>
                <a:lnTo>
                  <a:pt x="190" y="255"/>
                </a:lnTo>
                <a:lnTo>
                  <a:pt x="187" y="246"/>
                </a:lnTo>
                <a:lnTo>
                  <a:pt x="182" y="237"/>
                </a:lnTo>
                <a:lnTo>
                  <a:pt x="179" y="228"/>
                </a:lnTo>
                <a:lnTo>
                  <a:pt x="176" y="219"/>
                </a:lnTo>
                <a:lnTo>
                  <a:pt x="175" y="211"/>
                </a:lnTo>
                <a:lnTo>
                  <a:pt x="174" y="205"/>
                </a:lnTo>
                <a:lnTo>
                  <a:pt x="170" y="198"/>
                </a:lnTo>
                <a:lnTo>
                  <a:pt x="167" y="193"/>
                </a:lnTo>
                <a:lnTo>
                  <a:pt x="163" y="188"/>
                </a:lnTo>
                <a:lnTo>
                  <a:pt x="159" y="183"/>
                </a:lnTo>
                <a:lnTo>
                  <a:pt x="149" y="176"/>
                </a:lnTo>
                <a:lnTo>
                  <a:pt x="139" y="170"/>
                </a:lnTo>
                <a:lnTo>
                  <a:pt x="129" y="166"/>
                </a:lnTo>
                <a:lnTo>
                  <a:pt x="121" y="160"/>
                </a:lnTo>
                <a:lnTo>
                  <a:pt x="117" y="158"/>
                </a:lnTo>
                <a:lnTo>
                  <a:pt x="113" y="155"/>
                </a:lnTo>
                <a:lnTo>
                  <a:pt x="110" y="152"/>
                </a:lnTo>
                <a:lnTo>
                  <a:pt x="108" y="148"/>
                </a:lnTo>
                <a:lnTo>
                  <a:pt x="102" y="135"/>
                </a:lnTo>
                <a:lnTo>
                  <a:pt x="96" y="123"/>
                </a:lnTo>
                <a:lnTo>
                  <a:pt x="91" y="111"/>
                </a:lnTo>
                <a:lnTo>
                  <a:pt x="85" y="97"/>
                </a:lnTo>
                <a:lnTo>
                  <a:pt x="81" y="92"/>
                </a:lnTo>
                <a:lnTo>
                  <a:pt x="77" y="89"/>
                </a:lnTo>
                <a:lnTo>
                  <a:pt x="72" y="87"/>
                </a:lnTo>
                <a:lnTo>
                  <a:pt x="67" y="85"/>
                </a:lnTo>
                <a:lnTo>
                  <a:pt x="54" y="84"/>
                </a:lnTo>
                <a:lnTo>
                  <a:pt x="42" y="82"/>
                </a:lnTo>
                <a:lnTo>
                  <a:pt x="37" y="78"/>
                </a:lnTo>
                <a:lnTo>
                  <a:pt x="31" y="72"/>
                </a:lnTo>
                <a:lnTo>
                  <a:pt x="25" y="63"/>
                </a:lnTo>
                <a:lnTo>
                  <a:pt x="18" y="52"/>
                </a:lnTo>
                <a:lnTo>
                  <a:pt x="12" y="41"/>
                </a:lnTo>
                <a:lnTo>
                  <a:pt x="6" y="31"/>
                </a:lnTo>
                <a:lnTo>
                  <a:pt x="2" y="20"/>
                </a:lnTo>
                <a:lnTo>
                  <a:pt x="0" y="12"/>
                </a:lnTo>
                <a:lnTo>
                  <a:pt x="0" y="1"/>
                </a:lnTo>
                <a:lnTo>
                  <a:pt x="0" y="0"/>
                </a:lnTo>
                <a:lnTo>
                  <a:pt x="7" y="0"/>
                </a:lnTo>
                <a:lnTo>
                  <a:pt x="14" y="0"/>
                </a:lnTo>
                <a:lnTo>
                  <a:pt x="19" y="1"/>
                </a:lnTo>
                <a:lnTo>
                  <a:pt x="24" y="4"/>
                </a:lnTo>
                <a:lnTo>
                  <a:pt x="28" y="5"/>
                </a:lnTo>
                <a:lnTo>
                  <a:pt x="34" y="10"/>
                </a:lnTo>
                <a:lnTo>
                  <a:pt x="42" y="16"/>
                </a:lnTo>
                <a:lnTo>
                  <a:pt x="75" y="16"/>
                </a:lnTo>
                <a:lnTo>
                  <a:pt x="93" y="16"/>
                </a:lnTo>
                <a:lnTo>
                  <a:pt x="99" y="16"/>
                </a:lnTo>
                <a:lnTo>
                  <a:pt x="100" y="16"/>
                </a:lnTo>
                <a:lnTo>
                  <a:pt x="112" y="21"/>
                </a:lnTo>
                <a:lnTo>
                  <a:pt x="122" y="26"/>
                </a:lnTo>
                <a:lnTo>
                  <a:pt x="131" y="34"/>
                </a:lnTo>
                <a:lnTo>
                  <a:pt x="138" y="41"/>
                </a:lnTo>
                <a:lnTo>
                  <a:pt x="151" y="58"/>
                </a:lnTo>
                <a:lnTo>
                  <a:pt x="162" y="77"/>
                </a:lnTo>
                <a:lnTo>
                  <a:pt x="164" y="82"/>
                </a:lnTo>
                <a:lnTo>
                  <a:pt x="166" y="84"/>
                </a:lnTo>
                <a:lnTo>
                  <a:pt x="168" y="86"/>
                </a:lnTo>
                <a:lnTo>
                  <a:pt x="170" y="87"/>
                </a:lnTo>
                <a:lnTo>
                  <a:pt x="176" y="88"/>
                </a:lnTo>
                <a:lnTo>
                  <a:pt x="181" y="89"/>
                </a:lnTo>
                <a:lnTo>
                  <a:pt x="190" y="92"/>
                </a:lnTo>
                <a:lnTo>
                  <a:pt x="197" y="97"/>
                </a:lnTo>
                <a:lnTo>
                  <a:pt x="204" y="102"/>
                </a:lnTo>
                <a:lnTo>
                  <a:pt x="210" y="109"/>
                </a:lnTo>
                <a:lnTo>
                  <a:pt x="222" y="122"/>
                </a:lnTo>
                <a:lnTo>
                  <a:pt x="235" y="136"/>
                </a:lnTo>
                <a:lnTo>
                  <a:pt x="257" y="157"/>
                </a:lnTo>
                <a:lnTo>
                  <a:pt x="278" y="177"/>
                </a:lnTo>
                <a:lnTo>
                  <a:pt x="289" y="184"/>
                </a:lnTo>
                <a:lnTo>
                  <a:pt x="302" y="192"/>
                </a:lnTo>
                <a:lnTo>
                  <a:pt x="316" y="199"/>
                </a:lnTo>
                <a:lnTo>
                  <a:pt x="332" y="205"/>
                </a:lnTo>
                <a:lnTo>
                  <a:pt x="343" y="208"/>
                </a:lnTo>
                <a:lnTo>
                  <a:pt x="353" y="211"/>
                </a:lnTo>
                <a:lnTo>
                  <a:pt x="363" y="215"/>
                </a:lnTo>
                <a:lnTo>
                  <a:pt x="371" y="219"/>
                </a:lnTo>
                <a:lnTo>
                  <a:pt x="379" y="224"/>
                </a:lnTo>
                <a:lnTo>
                  <a:pt x="385" y="231"/>
                </a:lnTo>
                <a:lnTo>
                  <a:pt x="387" y="234"/>
                </a:lnTo>
                <a:lnTo>
                  <a:pt x="390" y="238"/>
                </a:lnTo>
                <a:lnTo>
                  <a:pt x="391" y="243"/>
                </a:lnTo>
                <a:lnTo>
                  <a:pt x="391" y="248"/>
                </a:lnTo>
                <a:lnTo>
                  <a:pt x="386" y="256"/>
                </a:lnTo>
                <a:lnTo>
                  <a:pt x="398" y="256"/>
                </a:lnTo>
                <a:lnTo>
                  <a:pt x="402" y="256"/>
                </a:lnTo>
                <a:lnTo>
                  <a:pt x="404" y="257"/>
                </a:lnTo>
                <a:lnTo>
                  <a:pt x="406" y="259"/>
                </a:lnTo>
                <a:lnTo>
                  <a:pt x="408" y="260"/>
                </a:lnTo>
                <a:lnTo>
                  <a:pt x="411" y="265"/>
                </a:lnTo>
                <a:lnTo>
                  <a:pt x="413" y="271"/>
                </a:lnTo>
                <a:lnTo>
                  <a:pt x="407" y="285"/>
                </a:lnTo>
                <a:lnTo>
                  <a:pt x="406" y="286"/>
                </a:lnTo>
                <a:lnTo>
                  <a:pt x="407" y="295"/>
                </a:lnTo>
                <a:lnTo>
                  <a:pt x="409" y="300"/>
                </a:lnTo>
                <a:lnTo>
                  <a:pt x="412" y="305"/>
                </a:lnTo>
                <a:lnTo>
                  <a:pt x="417" y="309"/>
                </a:lnTo>
                <a:lnTo>
                  <a:pt x="421" y="311"/>
                </a:lnTo>
                <a:lnTo>
                  <a:pt x="427" y="313"/>
                </a:lnTo>
                <a:lnTo>
                  <a:pt x="434" y="313"/>
                </a:lnTo>
                <a:lnTo>
                  <a:pt x="441" y="314"/>
                </a:lnTo>
                <a:lnTo>
                  <a:pt x="441" y="327"/>
                </a:lnTo>
                <a:lnTo>
                  <a:pt x="445" y="338"/>
                </a:lnTo>
                <a:lnTo>
                  <a:pt x="448" y="347"/>
                </a:lnTo>
                <a:lnTo>
                  <a:pt x="453" y="354"/>
                </a:lnTo>
                <a:lnTo>
                  <a:pt x="465" y="366"/>
                </a:lnTo>
                <a:lnTo>
                  <a:pt x="479" y="379"/>
                </a:lnTo>
                <a:lnTo>
                  <a:pt x="490" y="387"/>
                </a:lnTo>
                <a:lnTo>
                  <a:pt x="502" y="393"/>
                </a:lnTo>
                <a:lnTo>
                  <a:pt x="506" y="396"/>
                </a:lnTo>
                <a:lnTo>
                  <a:pt x="511" y="401"/>
                </a:lnTo>
                <a:lnTo>
                  <a:pt x="514" y="405"/>
                </a:lnTo>
                <a:lnTo>
                  <a:pt x="515" y="410"/>
                </a:lnTo>
                <a:lnTo>
                  <a:pt x="515" y="427"/>
                </a:lnTo>
                <a:lnTo>
                  <a:pt x="515" y="443"/>
                </a:lnTo>
                <a:lnTo>
                  <a:pt x="515" y="461"/>
                </a:lnTo>
                <a:lnTo>
                  <a:pt x="515" y="484"/>
                </a:lnTo>
                <a:lnTo>
                  <a:pt x="512" y="485"/>
                </a:lnTo>
                <a:lnTo>
                  <a:pt x="508" y="487"/>
                </a:lnTo>
                <a:lnTo>
                  <a:pt x="506" y="489"/>
                </a:lnTo>
                <a:lnTo>
                  <a:pt x="505" y="493"/>
                </a:lnTo>
                <a:lnTo>
                  <a:pt x="504" y="498"/>
                </a:lnTo>
                <a:lnTo>
                  <a:pt x="503" y="505"/>
                </a:lnTo>
                <a:lnTo>
                  <a:pt x="505" y="519"/>
                </a:lnTo>
                <a:lnTo>
                  <a:pt x="507" y="534"/>
                </a:lnTo>
                <a:lnTo>
                  <a:pt x="506" y="537"/>
                </a:lnTo>
                <a:lnTo>
                  <a:pt x="505" y="540"/>
                </a:lnTo>
                <a:lnTo>
                  <a:pt x="503" y="543"/>
                </a:lnTo>
                <a:lnTo>
                  <a:pt x="501" y="546"/>
                </a:lnTo>
                <a:lnTo>
                  <a:pt x="495" y="550"/>
                </a:lnTo>
                <a:lnTo>
                  <a:pt x="488" y="553"/>
                </a:lnTo>
                <a:lnTo>
                  <a:pt x="473" y="556"/>
                </a:lnTo>
                <a:lnTo>
                  <a:pt x="460" y="558"/>
                </a:lnTo>
                <a:lnTo>
                  <a:pt x="458" y="556"/>
                </a:lnTo>
                <a:lnTo>
                  <a:pt x="456" y="555"/>
                </a:lnTo>
                <a:lnTo>
                  <a:pt x="452" y="553"/>
                </a:lnTo>
                <a:lnTo>
                  <a:pt x="449" y="550"/>
                </a:lnTo>
                <a:lnTo>
                  <a:pt x="443" y="542"/>
                </a:lnTo>
                <a:lnTo>
                  <a:pt x="436" y="534"/>
                </a:lnTo>
                <a:lnTo>
                  <a:pt x="424" y="519"/>
                </a:lnTo>
                <a:lnTo>
                  <a:pt x="418" y="511"/>
                </a:lnTo>
                <a:lnTo>
                  <a:pt x="406" y="500"/>
                </a:lnTo>
                <a:lnTo>
                  <a:pt x="394" y="490"/>
                </a:lnTo>
                <a:lnTo>
                  <a:pt x="383" y="481"/>
                </a:lnTo>
                <a:lnTo>
                  <a:pt x="371" y="472"/>
                </a:lnTo>
                <a:lnTo>
                  <a:pt x="359" y="463"/>
                </a:lnTo>
                <a:lnTo>
                  <a:pt x="348" y="455"/>
                </a:lnTo>
                <a:lnTo>
                  <a:pt x="337" y="444"/>
                </a:lnTo>
                <a:lnTo>
                  <a:pt x="325" y="433"/>
                </a:lnTo>
                <a:lnTo>
                  <a:pt x="313" y="420"/>
                </a:lnTo>
                <a:lnTo>
                  <a:pt x="302" y="408"/>
                </a:lnTo>
                <a:lnTo>
                  <a:pt x="292" y="395"/>
                </a:lnTo>
                <a:lnTo>
                  <a:pt x="285" y="382"/>
                </a:lnTo>
                <a:lnTo>
                  <a:pt x="277" y="370"/>
                </a:lnTo>
                <a:lnTo>
                  <a:pt x="271" y="356"/>
                </a:lnTo>
                <a:lnTo>
                  <a:pt x="264" y="343"/>
                </a:lnTo>
                <a:lnTo>
                  <a:pt x="259" y="329"/>
                </a:lnTo>
                <a:lnTo>
                  <a:pt x="253" y="320"/>
                </a:lnTo>
                <a:lnTo>
                  <a:pt x="244" y="304"/>
                </a:lnTo>
                <a:lnTo>
                  <a:pt x="234" y="292"/>
                </a:lnTo>
                <a:lnTo>
                  <a:pt x="228" y="2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4" name="Freeform 106"/>
          <p:cNvSpPr>
            <a:spLocks/>
          </p:cNvSpPr>
          <p:nvPr/>
        </p:nvSpPr>
        <p:spPr bwMode="auto">
          <a:xfrm>
            <a:off x="14083446" y="6146093"/>
            <a:ext cx="511033" cy="571277"/>
          </a:xfrm>
          <a:custGeom>
            <a:avLst/>
            <a:gdLst>
              <a:gd name="T0" fmla="*/ 128 w 491"/>
              <a:gd name="T1" fmla="*/ 484 h 550"/>
              <a:gd name="T2" fmla="*/ 103 w 491"/>
              <a:gd name="T3" fmla="*/ 491 h 550"/>
              <a:gd name="T4" fmla="*/ 70 w 491"/>
              <a:gd name="T5" fmla="*/ 481 h 550"/>
              <a:gd name="T6" fmla="*/ 57 w 491"/>
              <a:gd name="T7" fmla="*/ 457 h 550"/>
              <a:gd name="T8" fmla="*/ 48 w 491"/>
              <a:gd name="T9" fmla="*/ 411 h 550"/>
              <a:gd name="T10" fmla="*/ 44 w 491"/>
              <a:gd name="T11" fmla="*/ 384 h 550"/>
              <a:gd name="T12" fmla="*/ 29 w 491"/>
              <a:gd name="T13" fmla="*/ 379 h 550"/>
              <a:gd name="T14" fmla="*/ 12 w 491"/>
              <a:gd name="T15" fmla="*/ 356 h 550"/>
              <a:gd name="T16" fmla="*/ 0 w 491"/>
              <a:gd name="T17" fmla="*/ 300 h 550"/>
              <a:gd name="T18" fmla="*/ 8 w 491"/>
              <a:gd name="T19" fmla="*/ 289 h 550"/>
              <a:gd name="T20" fmla="*/ 39 w 491"/>
              <a:gd name="T21" fmla="*/ 288 h 550"/>
              <a:gd name="T22" fmla="*/ 82 w 491"/>
              <a:gd name="T23" fmla="*/ 283 h 550"/>
              <a:gd name="T24" fmla="*/ 100 w 491"/>
              <a:gd name="T25" fmla="*/ 265 h 550"/>
              <a:gd name="T26" fmla="*/ 116 w 491"/>
              <a:gd name="T27" fmla="*/ 227 h 550"/>
              <a:gd name="T28" fmla="*/ 131 w 491"/>
              <a:gd name="T29" fmla="*/ 207 h 550"/>
              <a:gd name="T30" fmla="*/ 162 w 491"/>
              <a:gd name="T31" fmla="*/ 198 h 550"/>
              <a:gd name="T32" fmla="*/ 195 w 491"/>
              <a:gd name="T33" fmla="*/ 185 h 550"/>
              <a:gd name="T34" fmla="*/ 214 w 491"/>
              <a:gd name="T35" fmla="*/ 157 h 550"/>
              <a:gd name="T36" fmla="*/ 224 w 491"/>
              <a:gd name="T37" fmla="*/ 140 h 550"/>
              <a:gd name="T38" fmla="*/ 254 w 491"/>
              <a:gd name="T39" fmla="*/ 114 h 550"/>
              <a:gd name="T40" fmla="*/ 288 w 491"/>
              <a:gd name="T41" fmla="*/ 102 h 550"/>
              <a:gd name="T42" fmla="*/ 313 w 491"/>
              <a:gd name="T43" fmla="*/ 94 h 550"/>
              <a:gd name="T44" fmla="*/ 330 w 491"/>
              <a:gd name="T45" fmla="*/ 64 h 550"/>
              <a:gd name="T46" fmla="*/ 372 w 491"/>
              <a:gd name="T47" fmla="*/ 11 h 550"/>
              <a:gd name="T48" fmla="*/ 394 w 491"/>
              <a:gd name="T49" fmla="*/ 0 h 550"/>
              <a:gd name="T50" fmla="*/ 417 w 491"/>
              <a:gd name="T51" fmla="*/ 11 h 550"/>
              <a:gd name="T52" fmla="*/ 421 w 491"/>
              <a:gd name="T53" fmla="*/ 43 h 550"/>
              <a:gd name="T54" fmla="*/ 431 w 491"/>
              <a:gd name="T55" fmla="*/ 61 h 550"/>
              <a:gd name="T56" fmla="*/ 480 w 491"/>
              <a:gd name="T57" fmla="*/ 75 h 550"/>
              <a:gd name="T58" fmla="*/ 491 w 491"/>
              <a:gd name="T59" fmla="*/ 90 h 550"/>
              <a:gd name="T60" fmla="*/ 484 w 491"/>
              <a:gd name="T61" fmla="*/ 97 h 550"/>
              <a:gd name="T62" fmla="*/ 457 w 491"/>
              <a:gd name="T63" fmla="*/ 105 h 550"/>
              <a:gd name="T64" fmla="*/ 452 w 491"/>
              <a:gd name="T65" fmla="*/ 114 h 550"/>
              <a:gd name="T66" fmla="*/ 406 w 491"/>
              <a:gd name="T67" fmla="*/ 172 h 550"/>
              <a:gd name="T68" fmla="*/ 413 w 491"/>
              <a:gd name="T69" fmla="*/ 201 h 550"/>
              <a:gd name="T70" fmla="*/ 444 w 491"/>
              <a:gd name="T71" fmla="*/ 256 h 550"/>
              <a:gd name="T72" fmla="*/ 470 w 491"/>
              <a:gd name="T73" fmla="*/ 281 h 550"/>
              <a:gd name="T74" fmla="*/ 478 w 491"/>
              <a:gd name="T75" fmla="*/ 297 h 550"/>
              <a:gd name="T76" fmla="*/ 444 w 491"/>
              <a:gd name="T77" fmla="*/ 301 h 550"/>
              <a:gd name="T78" fmla="*/ 412 w 491"/>
              <a:gd name="T79" fmla="*/ 346 h 550"/>
              <a:gd name="T80" fmla="*/ 398 w 491"/>
              <a:gd name="T81" fmla="*/ 388 h 550"/>
              <a:gd name="T82" fmla="*/ 376 w 491"/>
              <a:gd name="T83" fmla="*/ 410 h 550"/>
              <a:gd name="T84" fmla="*/ 360 w 491"/>
              <a:gd name="T85" fmla="*/ 436 h 550"/>
              <a:gd name="T86" fmla="*/ 366 w 491"/>
              <a:gd name="T87" fmla="*/ 470 h 550"/>
              <a:gd name="T88" fmla="*/ 354 w 491"/>
              <a:gd name="T89" fmla="*/ 499 h 550"/>
              <a:gd name="T90" fmla="*/ 339 w 491"/>
              <a:gd name="T91" fmla="*/ 525 h 550"/>
              <a:gd name="T92" fmla="*/ 314 w 491"/>
              <a:gd name="T93" fmla="*/ 542 h 550"/>
              <a:gd name="T94" fmla="*/ 288 w 491"/>
              <a:gd name="T95" fmla="*/ 550 h 550"/>
              <a:gd name="T96" fmla="*/ 275 w 491"/>
              <a:gd name="T97" fmla="*/ 533 h 550"/>
              <a:gd name="T98" fmla="*/ 227 w 491"/>
              <a:gd name="T99" fmla="*/ 506 h 550"/>
              <a:gd name="T100" fmla="*/ 192 w 491"/>
              <a:gd name="T101" fmla="*/ 500 h 550"/>
              <a:gd name="T102" fmla="*/ 172 w 491"/>
              <a:gd name="T103" fmla="*/ 511 h 550"/>
              <a:gd name="T104" fmla="*/ 142 w 491"/>
              <a:gd name="T105" fmla="*/ 507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1" h="550">
                <a:moveTo>
                  <a:pt x="142" y="507"/>
                </a:moveTo>
                <a:lnTo>
                  <a:pt x="139" y="484"/>
                </a:lnTo>
                <a:lnTo>
                  <a:pt x="134" y="482"/>
                </a:lnTo>
                <a:lnTo>
                  <a:pt x="128" y="484"/>
                </a:lnTo>
                <a:lnTo>
                  <a:pt x="124" y="485"/>
                </a:lnTo>
                <a:lnTo>
                  <a:pt x="119" y="486"/>
                </a:lnTo>
                <a:lnTo>
                  <a:pt x="112" y="490"/>
                </a:lnTo>
                <a:lnTo>
                  <a:pt x="103" y="491"/>
                </a:lnTo>
                <a:lnTo>
                  <a:pt x="92" y="491"/>
                </a:lnTo>
                <a:lnTo>
                  <a:pt x="83" y="489"/>
                </a:lnTo>
                <a:lnTo>
                  <a:pt x="75" y="486"/>
                </a:lnTo>
                <a:lnTo>
                  <a:pt x="70" y="481"/>
                </a:lnTo>
                <a:lnTo>
                  <a:pt x="64" y="476"/>
                </a:lnTo>
                <a:lnTo>
                  <a:pt x="61" y="471"/>
                </a:lnTo>
                <a:lnTo>
                  <a:pt x="59" y="464"/>
                </a:lnTo>
                <a:lnTo>
                  <a:pt x="57" y="457"/>
                </a:lnTo>
                <a:lnTo>
                  <a:pt x="55" y="441"/>
                </a:lnTo>
                <a:lnTo>
                  <a:pt x="53" y="426"/>
                </a:lnTo>
                <a:lnTo>
                  <a:pt x="50" y="419"/>
                </a:lnTo>
                <a:lnTo>
                  <a:pt x="48" y="411"/>
                </a:lnTo>
                <a:lnTo>
                  <a:pt x="46" y="405"/>
                </a:lnTo>
                <a:lnTo>
                  <a:pt x="42" y="398"/>
                </a:lnTo>
                <a:lnTo>
                  <a:pt x="46" y="386"/>
                </a:lnTo>
                <a:lnTo>
                  <a:pt x="44" y="384"/>
                </a:lnTo>
                <a:lnTo>
                  <a:pt x="42" y="382"/>
                </a:lnTo>
                <a:lnTo>
                  <a:pt x="39" y="381"/>
                </a:lnTo>
                <a:lnTo>
                  <a:pt x="35" y="380"/>
                </a:lnTo>
                <a:lnTo>
                  <a:pt x="29" y="379"/>
                </a:lnTo>
                <a:lnTo>
                  <a:pt x="22" y="379"/>
                </a:lnTo>
                <a:lnTo>
                  <a:pt x="19" y="374"/>
                </a:lnTo>
                <a:lnTo>
                  <a:pt x="16" y="367"/>
                </a:lnTo>
                <a:lnTo>
                  <a:pt x="12" y="356"/>
                </a:lnTo>
                <a:lnTo>
                  <a:pt x="8" y="343"/>
                </a:lnTo>
                <a:lnTo>
                  <a:pt x="2" y="319"/>
                </a:lnTo>
                <a:lnTo>
                  <a:pt x="0" y="304"/>
                </a:lnTo>
                <a:lnTo>
                  <a:pt x="0" y="300"/>
                </a:lnTo>
                <a:lnTo>
                  <a:pt x="1" y="295"/>
                </a:lnTo>
                <a:lnTo>
                  <a:pt x="3" y="293"/>
                </a:lnTo>
                <a:lnTo>
                  <a:pt x="5" y="290"/>
                </a:lnTo>
                <a:lnTo>
                  <a:pt x="8" y="289"/>
                </a:lnTo>
                <a:lnTo>
                  <a:pt x="12" y="288"/>
                </a:lnTo>
                <a:lnTo>
                  <a:pt x="16" y="287"/>
                </a:lnTo>
                <a:lnTo>
                  <a:pt x="19" y="287"/>
                </a:lnTo>
                <a:lnTo>
                  <a:pt x="39" y="288"/>
                </a:lnTo>
                <a:lnTo>
                  <a:pt x="57" y="289"/>
                </a:lnTo>
                <a:lnTo>
                  <a:pt x="67" y="288"/>
                </a:lnTo>
                <a:lnTo>
                  <a:pt x="75" y="287"/>
                </a:lnTo>
                <a:lnTo>
                  <a:pt x="82" y="283"/>
                </a:lnTo>
                <a:lnTo>
                  <a:pt x="88" y="280"/>
                </a:lnTo>
                <a:lnTo>
                  <a:pt x="92" y="276"/>
                </a:lnTo>
                <a:lnTo>
                  <a:pt x="97" y="270"/>
                </a:lnTo>
                <a:lnTo>
                  <a:pt x="100" y="265"/>
                </a:lnTo>
                <a:lnTo>
                  <a:pt x="103" y="259"/>
                </a:lnTo>
                <a:lnTo>
                  <a:pt x="109" y="246"/>
                </a:lnTo>
                <a:lnTo>
                  <a:pt x="114" y="233"/>
                </a:lnTo>
                <a:lnTo>
                  <a:pt x="116" y="227"/>
                </a:lnTo>
                <a:lnTo>
                  <a:pt x="119" y="221"/>
                </a:lnTo>
                <a:lnTo>
                  <a:pt x="123" y="215"/>
                </a:lnTo>
                <a:lnTo>
                  <a:pt x="127" y="211"/>
                </a:lnTo>
                <a:lnTo>
                  <a:pt x="131" y="207"/>
                </a:lnTo>
                <a:lnTo>
                  <a:pt x="137" y="204"/>
                </a:lnTo>
                <a:lnTo>
                  <a:pt x="142" y="201"/>
                </a:lnTo>
                <a:lnTo>
                  <a:pt x="149" y="200"/>
                </a:lnTo>
                <a:lnTo>
                  <a:pt x="162" y="198"/>
                </a:lnTo>
                <a:lnTo>
                  <a:pt x="173" y="195"/>
                </a:lnTo>
                <a:lnTo>
                  <a:pt x="182" y="193"/>
                </a:lnTo>
                <a:lnTo>
                  <a:pt x="190" y="189"/>
                </a:lnTo>
                <a:lnTo>
                  <a:pt x="195" y="185"/>
                </a:lnTo>
                <a:lnTo>
                  <a:pt x="199" y="181"/>
                </a:lnTo>
                <a:lnTo>
                  <a:pt x="207" y="170"/>
                </a:lnTo>
                <a:lnTo>
                  <a:pt x="216" y="160"/>
                </a:lnTo>
                <a:lnTo>
                  <a:pt x="214" y="157"/>
                </a:lnTo>
                <a:lnTo>
                  <a:pt x="214" y="154"/>
                </a:lnTo>
                <a:lnTo>
                  <a:pt x="217" y="149"/>
                </a:lnTo>
                <a:lnTo>
                  <a:pt x="219" y="145"/>
                </a:lnTo>
                <a:lnTo>
                  <a:pt x="224" y="140"/>
                </a:lnTo>
                <a:lnTo>
                  <a:pt x="227" y="136"/>
                </a:lnTo>
                <a:lnTo>
                  <a:pt x="235" y="131"/>
                </a:lnTo>
                <a:lnTo>
                  <a:pt x="243" y="124"/>
                </a:lnTo>
                <a:lnTo>
                  <a:pt x="254" y="114"/>
                </a:lnTo>
                <a:lnTo>
                  <a:pt x="261" y="108"/>
                </a:lnTo>
                <a:lnTo>
                  <a:pt x="270" y="105"/>
                </a:lnTo>
                <a:lnTo>
                  <a:pt x="279" y="103"/>
                </a:lnTo>
                <a:lnTo>
                  <a:pt x="288" y="102"/>
                </a:lnTo>
                <a:lnTo>
                  <a:pt x="298" y="100"/>
                </a:lnTo>
                <a:lnTo>
                  <a:pt x="305" y="97"/>
                </a:lnTo>
                <a:lnTo>
                  <a:pt x="309" y="96"/>
                </a:lnTo>
                <a:lnTo>
                  <a:pt x="313" y="94"/>
                </a:lnTo>
                <a:lnTo>
                  <a:pt x="315" y="92"/>
                </a:lnTo>
                <a:lnTo>
                  <a:pt x="316" y="90"/>
                </a:lnTo>
                <a:lnTo>
                  <a:pt x="322" y="78"/>
                </a:lnTo>
                <a:lnTo>
                  <a:pt x="330" y="64"/>
                </a:lnTo>
                <a:lnTo>
                  <a:pt x="339" y="50"/>
                </a:lnTo>
                <a:lnTo>
                  <a:pt x="349" y="35"/>
                </a:lnTo>
                <a:lnTo>
                  <a:pt x="360" y="22"/>
                </a:lnTo>
                <a:lnTo>
                  <a:pt x="372" y="11"/>
                </a:lnTo>
                <a:lnTo>
                  <a:pt x="378" y="6"/>
                </a:lnTo>
                <a:lnTo>
                  <a:pt x="383" y="3"/>
                </a:lnTo>
                <a:lnTo>
                  <a:pt x="388" y="1"/>
                </a:lnTo>
                <a:lnTo>
                  <a:pt x="394" y="0"/>
                </a:lnTo>
                <a:lnTo>
                  <a:pt x="402" y="1"/>
                </a:lnTo>
                <a:lnTo>
                  <a:pt x="410" y="3"/>
                </a:lnTo>
                <a:lnTo>
                  <a:pt x="414" y="6"/>
                </a:lnTo>
                <a:lnTo>
                  <a:pt x="417" y="11"/>
                </a:lnTo>
                <a:lnTo>
                  <a:pt x="420" y="17"/>
                </a:lnTo>
                <a:lnTo>
                  <a:pt x="421" y="25"/>
                </a:lnTo>
                <a:lnTo>
                  <a:pt x="421" y="34"/>
                </a:lnTo>
                <a:lnTo>
                  <a:pt x="421" y="43"/>
                </a:lnTo>
                <a:lnTo>
                  <a:pt x="422" y="49"/>
                </a:lnTo>
                <a:lnTo>
                  <a:pt x="424" y="54"/>
                </a:lnTo>
                <a:lnTo>
                  <a:pt x="427" y="57"/>
                </a:lnTo>
                <a:lnTo>
                  <a:pt x="431" y="61"/>
                </a:lnTo>
                <a:lnTo>
                  <a:pt x="443" y="65"/>
                </a:lnTo>
                <a:lnTo>
                  <a:pt x="455" y="68"/>
                </a:lnTo>
                <a:lnTo>
                  <a:pt x="468" y="70"/>
                </a:lnTo>
                <a:lnTo>
                  <a:pt x="480" y="75"/>
                </a:lnTo>
                <a:lnTo>
                  <a:pt x="484" y="77"/>
                </a:lnTo>
                <a:lnTo>
                  <a:pt x="488" y="80"/>
                </a:lnTo>
                <a:lnTo>
                  <a:pt x="490" y="84"/>
                </a:lnTo>
                <a:lnTo>
                  <a:pt x="491" y="90"/>
                </a:lnTo>
                <a:lnTo>
                  <a:pt x="490" y="92"/>
                </a:lnTo>
                <a:lnTo>
                  <a:pt x="489" y="94"/>
                </a:lnTo>
                <a:lnTo>
                  <a:pt x="487" y="96"/>
                </a:lnTo>
                <a:lnTo>
                  <a:pt x="484" y="97"/>
                </a:lnTo>
                <a:lnTo>
                  <a:pt x="478" y="100"/>
                </a:lnTo>
                <a:lnTo>
                  <a:pt x="471" y="102"/>
                </a:lnTo>
                <a:lnTo>
                  <a:pt x="464" y="103"/>
                </a:lnTo>
                <a:lnTo>
                  <a:pt x="457" y="105"/>
                </a:lnTo>
                <a:lnTo>
                  <a:pt x="455" y="107"/>
                </a:lnTo>
                <a:lnTo>
                  <a:pt x="453" y="108"/>
                </a:lnTo>
                <a:lnTo>
                  <a:pt x="452" y="110"/>
                </a:lnTo>
                <a:lnTo>
                  <a:pt x="452" y="114"/>
                </a:lnTo>
                <a:lnTo>
                  <a:pt x="460" y="121"/>
                </a:lnTo>
                <a:lnTo>
                  <a:pt x="409" y="144"/>
                </a:lnTo>
                <a:lnTo>
                  <a:pt x="417" y="160"/>
                </a:lnTo>
                <a:lnTo>
                  <a:pt x="406" y="172"/>
                </a:lnTo>
                <a:lnTo>
                  <a:pt x="406" y="177"/>
                </a:lnTo>
                <a:lnTo>
                  <a:pt x="408" y="184"/>
                </a:lnTo>
                <a:lnTo>
                  <a:pt x="410" y="193"/>
                </a:lnTo>
                <a:lnTo>
                  <a:pt x="413" y="201"/>
                </a:lnTo>
                <a:lnTo>
                  <a:pt x="422" y="220"/>
                </a:lnTo>
                <a:lnTo>
                  <a:pt x="433" y="238"/>
                </a:lnTo>
                <a:lnTo>
                  <a:pt x="438" y="248"/>
                </a:lnTo>
                <a:lnTo>
                  <a:pt x="444" y="256"/>
                </a:lnTo>
                <a:lnTo>
                  <a:pt x="451" y="264"/>
                </a:lnTo>
                <a:lnTo>
                  <a:pt x="457" y="272"/>
                </a:lnTo>
                <a:lnTo>
                  <a:pt x="464" y="277"/>
                </a:lnTo>
                <a:lnTo>
                  <a:pt x="470" y="281"/>
                </a:lnTo>
                <a:lnTo>
                  <a:pt x="477" y="283"/>
                </a:lnTo>
                <a:lnTo>
                  <a:pt x="483" y="285"/>
                </a:lnTo>
                <a:lnTo>
                  <a:pt x="481" y="292"/>
                </a:lnTo>
                <a:lnTo>
                  <a:pt x="478" y="297"/>
                </a:lnTo>
                <a:lnTo>
                  <a:pt x="474" y="300"/>
                </a:lnTo>
                <a:lnTo>
                  <a:pt x="469" y="302"/>
                </a:lnTo>
                <a:lnTo>
                  <a:pt x="457" y="302"/>
                </a:lnTo>
                <a:lnTo>
                  <a:pt x="444" y="301"/>
                </a:lnTo>
                <a:lnTo>
                  <a:pt x="428" y="304"/>
                </a:lnTo>
                <a:lnTo>
                  <a:pt x="422" y="321"/>
                </a:lnTo>
                <a:lnTo>
                  <a:pt x="421" y="323"/>
                </a:lnTo>
                <a:lnTo>
                  <a:pt x="412" y="346"/>
                </a:lnTo>
                <a:lnTo>
                  <a:pt x="405" y="363"/>
                </a:lnTo>
                <a:lnTo>
                  <a:pt x="402" y="372"/>
                </a:lnTo>
                <a:lnTo>
                  <a:pt x="400" y="380"/>
                </a:lnTo>
                <a:lnTo>
                  <a:pt x="398" y="388"/>
                </a:lnTo>
                <a:lnTo>
                  <a:pt x="398" y="398"/>
                </a:lnTo>
                <a:lnTo>
                  <a:pt x="390" y="400"/>
                </a:lnTo>
                <a:lnTo>
                  <a:pt x="384" y="405"/>
                </a:lnTo>
                <a:lnTo>
                  <a:pt x="376" y="410"/>
                </a:lnTo>
                <a:lnTo>
                  <a:pt x="371" y="416"/>
                </a:lnTo>
                <a:lnTo>
                  <a:pt x="366" y="423"/>
                </a:lnTo>
                <a:lnTo>
                  <a:pt x="362" y="429"/>
                </a:lnTo>
                <a:lnTo>
                  <a:pt x="360" y="436"/>
                </a:lnTo>
                <a:lnTo>
                  <a:pt x="359" y="441"/>
                </a:lnTo>
                <a:lnTo>
                  <a:pt x="362" y="454"/>
                </a:lnTo>
                <a:lnTo>
                  <a:pt x="367" y="464"/>
                </a:lnTo>
                <a:lnTo>
                  <a:pt x="366" y="470"/>
                </a:lnTo>
                <a:lnTo>
                  <a:pt x="363" y="476"/>
                </a:lnTo>
                <a:lnTo>
                  <a:pt x="360" y="482"/>
                </a:lnTo>
                <a:lnTo>
                  <a:pt x="357" y="491"/>
                </a:lnTo>
                <a:lnTo>
                  <a:pt x="354" y="499"/>
                </a:lnTo>
                <a:lnTo>
                  <a:pt x="351" y="507"/>
                </a:lnTo>
                <a:lnTo>
                  <a:pt x="348" y="515"/>
                </a:lnTo>
                <a:lnTo>
                  <a:pt x="347" y="523"/>
                </a:lnTo>
                <a:lnTo>
                  <a:pt x="339" y="525"/>
                </a:lnTo>
                <a:lnTo>
                  <a:pt x="331" y="529"/>
                </a:lnTo>
                <a:lnTo>
                  <a:pt x="325" y="533"/>
                </a:lnTo>
                <a:lnTo>
                  <a:pt x="319" y="538"/>
                </a:lnTo>
                <a:lnTo>
                  <a:pt x="314" y="542"/>
                </a:lnTo>
                <a:lnTo>
                  <a:pt x="307" y="546"/>
                </a:lnTo>
                <a:lnTo>
                  <a:pt x="301" y="550"/>
                </a:lnTo>
                <a:lnTo>
                  <a:pt x="293" y="550"/>
                </a:lnTo>
                <a:lnTo>
                  <a:pt x="288" y="550"/>
                </a:lnTo>
                <a:lnTo>
                  <a:pt x="284" y="547"/>
                </a:lnTo>
                <a:lnTo>
                  <a:pt x="280" y="545"/>
                </a:lnTo>
                <a:lnTo>
                  <a:pt x="278" y="541"/>
                </a:lnTo>
                <a:lnTo>
                  <a:pt x="275" y="533"/>
                </a:lnTo>
                <a:lnTo>
                  <a:pt x="274" y="527"/>
                </a:lnTo>
                <a:lnTo>
                  <a:pt x="254" y="519"/>
                </a:lnTo>
                <a:lnTo>
                  <a:pt x="237" y="511"/>
                </a:lnTo>
                <a:lnTo>
                  <a:pt x="227" y="506"/>
                </a:lnTo>
                <a:lnTo>
                  <a:pt x="218" y="503"/>
                </a:lnTo>
                <a:lnTo>
                  <a:pt x="208" y="500"/>
                </a:lnTo>
                <a:lnTo>
                  <a:pt x="196" y="500"/>
                </a:lnTo>
                <a:lnTo>
                  <a:pt x="192" y="500"/>
                </a:lnTo>
                <a:lnTo>
                  <a:pt x="187" y="502"/>
                </a:lnTo>
                <a:lnTo>
                  <a:pt x="183" y="504"/>
                </a:lnTo>
                <a:lnTo>
                  <a:pt x="178" y="507"/>
                </a:lnTo>
                <a:lnTo>
                  <a:pt x="172" y="511"/>
                </a:lnTo>
                <a:lnTo>
                  <a:pt x="167" y="513"/>
                </a:lnTo>
                <a:lnTo>
                  <a:pt x="161" y="514"/>
                </a:lnTo>
                <a:lnTo>
                  <a:pt x="154" y="515"/>
                </a:lnTo>
                <a:lnTo>
                  <a:pt x="142" y="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5" name="Freeform 107"/>
          <p:cNvSpPr>
            <a:spLocks/>
          </p:cNvSpPr>
          <p:nvPr/>
        </p:nvSpPr>
        <p:spPr bwMode="auto">
          <a:xfrm>
            <a:off x="14575783" y="6422384"/>
            <a:ext cx="321992" cy="369772"/>
          </a:xfrm>
          <a:custGeom>
            <a:avLst/>
            <a:gdLst>
              <a:gd name="T0" fmla="*/ 112 w 308"/>
              <a:gd name="T1" fmla="*/ 143 h 356"/>
              <a:gd name="T2" fmla="*/ 100 w 308"/>
              <a:gd name="T3" fmla="*/ 145 h 356"/>
              <a:gd name="T4" fmla="*/ 81 w 308"/>
              <a:gd name="T5" fmla="*/ 134 h 356"/>
              <a:gd name="T6" fmla="*/ 67 w 308"/>
              <a:gd name="T7" fmla="*/ 101 h 356"/>
              <a:gd name="T8" fmla="*/ 69 w 308"/>
              <a:gd name="T9" fmla="*/ 76 h 356"/>
              <a:gd name="T10" fmla="*/ 79 w 308"/>
              <a:gd name="T11" fmla="*/ 65 h 356"/>
              <a:gd name="T12" fmla="*/ 113 w 308"/>
              <a:gd name="T13" fmla="*/ 61 h 356"/>
              <a:gd name="T14" fmla="*/ 172 w 308"/>
              <a:gd name="T15" fmla="*/ 58 h 356"/>
              <a:gd name="T16" fmla="*/ 212 w 308"/>
              <a:gd name="T17" fmla="*/ 61 h 356"/>
              <a:gd name="T18" fmla="*/ 241 w 308"/>
              <a:gd name="T19" fmla="*/ 68 h 356"/>
              <a:gd name="T20" fmla="*/ 267 w 308"/>
              <a:gd name="T21" fmla="*/ 66 h 356"/>
              <a:gd name="T22" fmla="*/ 284 w 308"/>
              <a:gd name="T23" fmla="*/ 54 h 356"/>
              <a:gd name="T24" fmla="*/ 299 w 308"/>
              <a:gd name="T25" fmla="*/ 24 h 356"/>
              <a:gd name="T26" fmla="*/ 306 w 308"/>
              <a:gd name="T27" fmla="*/ 12 h 356"/>
              <a:gd name="T28" fmla="*/ 301 w 308"/>
              <a:gd name="T29" fmla="*/ 0 h 356"/>
              <a:gd name="T30" fmla="*/ 254 w 308"/>
              <a:gd name="T31" fmla="*/ 31 h 356"/>
              <a:gd name="T32" fmla="*/ 160 w 308"/>
              <a:gd name="T33" fmla="*/ 27 h 356"/>
              <a:gd name="T34" fmla="*/ 101 w 308"/>
              <a:gd name="T35" fmla="*/ 20 h 356"/>
              <a:gd name="T36" fmla="*/ 75 w 308"/>
              <a:gd name="T37" fmla="*/ 34 h 356"/>
              <a:gd name="T38" fmla="*/ 58 w 308"/>
              <a:gd name="T39" fmla="*/ 60 h 356"/>
              <a:gd name="T40" fmla="*/ 47 w 308"/>
              <a:gd name="T41" fmla="*/ 100 h 356"/>
              <a:gd name="T42" fmla="*/ 19 w 308"/>
              <a:gd name="T43" fmla="*/ 167 h 356"/>
              <a:gd name="T44" fmla="*/ 1 w 308"/>
              <a:gd name="T45" fmla="*/ 221 h 356"/>
              <a:gd name="T46" fmla="*/ 2 w 308"/>
              <a:gd name="T47" fmla="*/ 242 h 356"/>
              <a:gd name="T48" fmla="*/ 22 w 308"/>
              <a:gd name="T49" fmla="*/ 252 h 356"/>
              <a:gd name="T50" fmla="*/ 31 w 308"/>
              <a:gd name="T51" fmla="*/ 318 h 356"/>
              <a:gd name="T52" fmla="*/ 36 w 308"/>
              <a:gd name="T53" fmla="*/ 346 h 356"/>
              <a:gd name="T54" fmla="*/ 56 w 308"/>
              <a:gd name="T55" fmla="*/ 356 h 356"/>
              <a:gd name="T56" fmla="*/ 70 w 308"/>
              <a:gd name="T57" fmla="*/ 351 h 356"/>
              <a:gd name="T58" fmla="*/ 84 w 308"/>
              <a:gd name="T59" fmla="*/ 305 h 356"/>
              <a:gd name="T60" fmla="*/ 81 w 308"/>
              <a:gd name="T61" fmla="*/ 269 h 356"/>
              <a:gd name="T62" fmla="*/ 71 w 308"/>
              <a:gd name="T63" fmla="*/ 242 h 356"/>
              <a:gd name="T64" fmla="*/ 75 w 308"/>
              <a:gd name="T65" fmla="*/ 223 h 356"/>
              <a:gd name="T66" fmla="*/ 92 w 308"/>
              <a:gd name="T67" fmla="*/ 215 h 356"/>
              <a:gd name="T68" fmla="*/ 105 w 308"/>
              <a:gd name="T69" fmla="*/ 245 h 356"/>
              <a:gd name="T70" fmla="*/ 106 w 308"/>
              <a:gd name="T71" fmla="*/ 258 h 356"/>
              <a:gd name="T72" fmla="*/ 118 w 308"/>
              <a:gd name="T73" fmla="*/ 276 h 356"/>
              <a:gd name="T74" fmla="*/ 132 w 308"/>
              <a:gd name="T75" fmla="*/ 303 h 356"/>
              <a:gd name="T76" fmla="*/ 152 w 308"/>
              <a:gd name="T77" fmla="*/ 318 h 356"/>
              <a:gd name="T78" fmla="*/ 158 w 308"/>
              <a:gd name="T79" fmla="*/ 306 h 356"/>
              <a:gd name="T80" fmla="*/ 185 w 308"/>
              <a:gd name="T81" fmla="*/ 291 h 356"/>
              <a:gd name="T82" fmla="*/ 191 w 308"/>
              <a:gd name="T83" fmla="*/ 280 h 356"/>
              <a:gd name="T84" fmla="*/ 177 w 308"/>
              <a:gd name="T85" fmla="*/ 268 h 356"/>
              <a:gd name="T86" fmla="*/ 167 w 308"/>
              <a:gd name="T87" fmla="*/ 249 h 356"/>
              <a:gd name="T88" fmla="*/ 156 w 308"/>
              <a:gd name="T89" fmla="*/ 217 h 356"/>
              <a:gd name="T90" fmla="*/ 133 w 308"/>
              <a:gd name="T91" fmla="*/ 173 h 356"/>
              <a:gd name="T92" fmla="*/ 155 w 308"/>
              <a:gd name="T93" fmla="*/ 166 h 356"/>
              <a:gd name="T94" fmla="*/ 189 w 308"/>
              <a:gd name="T95" fmla="*/ 142 h 356"/>
              <a:gd name="T96" fmla="*/ 216 w 308"/>
              <a:gd name="T97" fmla="*/ 122 h 356"/>
              <a:gd name="T98" fmla="*/ 214 w 308"/>
              <a:gd name="T99" fmla="*/ 107 h 356"/>
              <a:gd name="T100" fmla="*/ 150 w 308"/>
              <a:gd name="T101" fmla="*/ 126 h 356"/>
              <a:gd name="T102" fmla="*/ 121 w 308"/>
              <a:gd name="T103" fmla="*/ 13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8" h="356">
                <a:moveTo>
                  <a:pt x="121" y="130"/>
                </a:moveTo>
                <a:lnTo>
                  <a:pt x="117" y="136"/>
                </a:lnTo>
                <a:lnTo>
                  <a:pt x="114" y="141"/>
                </a:lnTo>
                <a:lnTo>
                  <a:pt x="112" y="143"/>
                </a:lnTo>
                <a:lnTo>
                  <a:pt x="110" y="144"/>
                </a:lnTo>
                <a:lnTo>
                  <a:pt x="108" y="145"/>
                </a:lnTo>
                <a:lnTo>
                  <a:pt x="105" y="146"/>
                </a:lnTo>
                <a:lnTo>
                  <a:pt x="100" y="145"/>
                </a:lnTo>
                <a:lnTo>
                  <a:pt x="96" y="144"/>
                </a:lnTo>
                <a:lnTo>
                  <a:pt x="91" y="143"/>
                </a:lnTo>
                <a:lnTo>
                  <a:pt x="87" y="141"/>
                </a:lnTo>
                <a:lnTo>
                  <a:pt x="81" y="134"/>
                </a:lnTo>
                <a:lnTo>
                  <a:pt x="75" y="128"/>
                </a:lnTo>
                <a:lnTo>
                  <a:pt x="71" y="119"/>
                </a:lnTo>
                <a:lnTo>
                  <a:pt x="69" y="110"/>
                </a:lnTo>
                <a:lnTo>
                  <a:pt x="67" y="101"/>
                </a:lnTo>
                <a:lnTo>
                  <a:pt x="67" y="92"/>
                </a:lnTo>
                <a:lnTo>
                  <a:pt x="67" y="85"/>
                </a:lnTo>
                <a:lnTo>
                  <a:pt x="68" y="81"/>
                </a:lnTo>
                <a:lnTo>
                  <a:pt x="69" y="76"/>
                </a:lnTo>
                <a:lnTo>
                  <a:pt x="71" y="73"/>
                </a:lnTo>
                <a:lnTo>
                  <a:pt x="73" y="69"/>
                </a:lnTo>
                <a:lnTo>
                  <a:pt x="76" y="67"/>
                </a:lnTo>
                <a:lnTo>
                  <a:pt x="79" y="65"/>
                </a:lnTo>
                <a:lnTo>
                  <a:pt x="84" y="64"/>
                </a:lnTo>
                <a:lnTo>
                  <a:pt x="92" y="62"/>
                </a:lnTo>
                <a:lnTo>
                  <a:pt x="102" y="62"/>
                </a:lnTo>
                <a:lnTo>
                  <a:pt x="113" y="61"/>
                </a:lnTo>
                <a:lnTo>
                  <a:pt x="125" y="62"/>
                </a:lnTo>
                <a:lnTo>
                  <a:pt x="142" y="61"/>
                </a:lnTo>
                <a:lnTo>
                  <a:pt x="157" y="60"/>
                </a:lnTo>
                <a:lnTo>
                  <a:pt x="172" y="58"/>
                </a:lnTo>
                <a:lnTo>
                  <a:pt x="191" y="57"/>
                </a:lnTo>
                <a:lnTo>
                  <a:pt x="198" y="57"/>
                </a:lnTo>
                <a:lnTo>
                  <a:pt x="205" y="60"/>
                </a:lnTo>
                <a:lnTo>
                  <a:pt x="212" y="61"/>
                </a:lnTo>
                <a:lnTo>
                  <a:pt x="219" y="63"/>
                </a:lnTo>
                <a:lnTo>
                  <a:pt x="225" y="65"/>
                </a:lnTo>
                <a:lnTo>
                  <a:pt x="233" y="67"/>
                </a:lnTo>
                <a:lnTo>
                  <a:pt x="241" y="68"/>
                </a:lnTo>
                <a:lnTo>
                  <a:pt x="249" y="69"/>
                </a:lnTo>
                <a:lnTo>
                  <a:pt x="255" y="68"/>
                </a:lnTo>
                <a:lnTo>
                  <a:pt x="262" y="67"/>
                </a:lnTo>
                <a:lnTo>
                  <a:pt x="267" y="66"/>
                </a:lnTo>
                <a:lnTo>
                  <a:pt x="272" y="64"/>
                </a:lnTo>
                <a:lnTo>
                  <a:pt x="276" y="61"/>
                </a:lnTo>
                <a:lnTo>
                  <a:pt x="280" y="58"/>
                </a:lnTo>
                <a:lnTo>
                  <a:pt x="284" y="54"/>
                </a:lnTo>
                <a:lnTo>
                  <a:pt x="287" y="51"/>
                </a:lnTo>
                <a:lnTo>
                  <a:pt x="292" y="42"/>
                </a:lnTo>
                <a:lnTo>
                  <a:pt x="295" y="34"/>
                </a:lnTo>
                <a:lnTo>
                  <a:pt x="299" y="24"/>
                </a:lnTo>
                <a:lnTo>
                  <a:pt x="300" y="15"/>
                </a:lnTo>
                <a:lnTo>
                  <a:pt x="303" y="15"/>
                </a:lnTo>
                <a:lnTo>
                  <a:pt x="305" y="13"/>
                </a:lnTo>
                <a:lnTo>
                  <a:pt x="306" y="12"/>
                </a:lnTo>
                <a:lnTo>
                  <a:pt x="307" y="9"/>
                </a:lnTo>
                <a:lnTo>
                  <a:pt x="308" y="4"/>
                </a:lnTo>
                <a:lnTo>
                  <a:pt x="308" y="0"/>
                </a:lnTo>
                <a:lnTo>
                  <a:pt x="301" y="0"/>
                </a:lnTo>
                <a:lnTo>
                  <a:pt x="300" y="0"/>
                </a:lnTo>
                <a:lnTo>
                  <a:pt x="285" y="11"/>
                </a:lnTo>
                <a:lnTo>
                  <a:pt x="268" y="22"/>
                </a:lnTo>
                <a:lnTo>
                  <a:pt x="254" y="31"/>
                </a:lnTo>
                <a:lnTo>
                  <a:pt x="246" y="38"/>
                </a:lnTo>
                <a:lnTo>
                  <a:pt x="232" y="38"/>
                </a:lnTo>
                <a:lnTo>
                  <a:pt x="230" y="38"/>
                </a:lnTo>
                <a:lnTo>
                  <a:pt x="160" y="27"/>
                </a:lnTo>
                <a:lnTo>
                  <a:pt x="124" y="22"/>
                </a:lnTo>
                <a:lnTo>
                  <a:pt x="111" y="20"/>
                </a:lnTo>
                <a:lnTo>
                  <a:pt x="109" y="20"/>
                </a:lnTo>
                <a:lnTo>
                  <a:pt x="101" y="20"/>
                </a:lnTo>
                <a:lnTo>
                  <a:pt x="94" y="22"/>
                </a:lnTo>
                <a:lnTo>
                  <a:pt x="87" y="25"/>
                </a:lnTo>
                <a:lnTo>
                  <a:pt x="81" y="28"/>
                </a:lnTo>
                <a:lnTo>
                  <a:pt x="75" y="34"/>
                </a:lnTo>
                <a:lnTo>
                  <a:pt x="70" y="39"/>
                </a:lnTo>
                <a:lnTo>
                  <a:pt x="65" y="45"/>
                </a:lnTo>
                <a:lnTo>
                  <a:pt x="61" y="53"/>
                </a:lnTo>
                <a:lnTo>
                  <a:pt x="58" y="60"/>
                </a:lnTo>
                <a:lnTo>
                  <a:pt x="55" y="68"/>
                </a:lnTo>
                <a:lnTo>
                  <a:pt x="52" y="76"/>
                </a:lnTo>
                <a:lnTo>
                  <a:pt x="50" y="83"/>
                </a:lnTo>
                <a:lnTo>
                  <a:pt x="47" y="100"/>
                </a:lnTo>
                <a:lnTo>
                  <a:pt x="46" y="115"/>
                </a:lnTo>
                <a:lnTo>
                  <a:pt x="38" y="130"/>
                </a:lnTo>
                <a:lnTo>
                  <a:pt x="31" y="142"/>
                </a:lnTo>
                <a:lnTo>
                  <a:pt x="19" y="167"/>
                </a:lnTo>
                <a:lnTo>
                  <a:pt x="9" y="188"/>
                </a:lnTo>
                <a:lnTo>
                  <a:pt x="5" y="198"/>
                </a:lnTo>
                <a:lnTo>
                  <a:pt x="2" y="209"/>
                </a:lnTo>
                <a:lnTo>
                  <a:pt x="1" y="221"/>
                </a:lnTo>
                <a:lnTo>
                  <a:pt x="0" y="234"/>
                </a:lnTo>
                <a:lnTo>
                  <a:pt x="0" y="237"/>
                </a:lnTo>
                <a:lnTo>
                  <a:pt x="1" y="240"/>
                </a:lnTo>
                <a:lnTo>
                  <a:pt x="2" y="242"/>
                </a:lnTo>
                <a:lnTo>
                  <a:pt x="3" y="245"/>
                </a:lnTo>
                <a:lnTo>
                  <a:pt x="7" y="248"/>
                </a:lnTo>
                <a:lnTo>
                  <a:pt x="13" y="251"/>
                </a:lnTo>
                <a:lnTo>
                  <a:pt x="22" y="252"/>
                </a:lnTo>
                <a:lnTo>
                  <a:pt x="31" y="253"/>
                </a:lnTo>
                <a:lnTo>
                  <a:pt x="31" y="275"/>
                </a:lnTo>
                <a:lnTo>
                  <a:pt x="31" y="298"/>
                </a:lnTo>
                <a:lnTo>
                  <a:pt x="31" y="318"/>
                </a:lnTo>
                <a:lnTo>
                  <a:pt x="31" y="333"/>
                </a:lnTo>
                <a:lnTo>
                  <a:pt x="32" y="338"/>
                </a:lnTo>
                <a:lnTo>
                  <a:pt x="33" y="342"/>
                </a:lnTo>
                <a:lnTo>
                  <a:pt x="36" y="346"/>
                </a:lnTo>
                <a:lnTo>
                  <a:pt x="41" y="349"/>
                </a:lnTo>
                <a:lnTo>
                  <a:pt x="45" y="353"/>
                </a:lnTo>
                <a:lnTo>
                  <a:pt x="50" y="355"/>
                </a:lnTo>
                <a:lnTo>
                  <a:pt x="56" y="356"/>
                </a:lnTo>
                <a:lnTo>
                  <a:pt x="62" y="356"/>
                </a:lnTo>
                <a:lnTo>
                  <a:pt x="64" y="356"/>
                </a:lnTo>
                <a:lnTo>
                  <a:pt x="68" y="354"/>
                </a:lnTo>
                <a:lnTo>
                  <a:pt x="70" y="351"/>
                </a:lnTo>
                <a:lnTo>
                  <a:pt x="72" y="347"/>
                </a:lnTo>
                <a:lnTo>
                  <a:pt x="76" y="338"/>
                </a:lnTo>
                <a:lnTo>
                  <a:pt x="79" y="327"/>
                </a:lnTo>
                <a:lnTo>
                  <a:pt x="84" y="305"/>
                </a:lnTo>
                <a:lnTo>
                  <a:pt x="86" y="291"/>
                </a:lnTo>
                <a:lnTo>
                  <a:pt x="85" y="283"/>
                </a:lnTo>
                <a:lnTo>
                  <a:pt x="83" y="276"/>
                </a:lnTo>
                <a:lnTo>
                  <a:pt x="81" y="269"/>
                </a:lnTo>
                <a:lnTo>
                  <a:pt x="77" y="263"/>
                </a:lnTo>
                <a:lnTo>
                  <a:pt x="75" y="256"/>
                </a:lnTo>
                <a:lnTo>
                  <a:pt x="72" y="249"/>
                </a:lnTo>
                <a:lnTo>
                  <a:pt x="71" y="242"/>
                </a:lnTo>
                <a:lnTo>
                  <a:pt x="70" y="234"/>
                </a:lnTo>
                <a:lnTo>
                  <a:pt x="71" y="229"/>
                </a:lnTo>
                <a:lnTo>
                  <a:pt x="73" y="226"/>
                </a:lnTo>
                <a:lnTo>
                  <a:pt x="75" y="223"/>
                </a:lnTo>
                <a:lnTo>
                  <a:pt x="79" y="220"/>
                </a:lnTo>
                <a:lnTo>
                  <a:pt x="84" y="217"/>
                </a:lnTo>
                <a:lnTo>
                  <a:pt x="88" y="216"/>
                </a:lnTo>
                <a:lnTo>
                  <a:pt x="92" y="215"/>
                </a:lnTo>
                <a:lnTo>
                  <a:pt x="97" y="214"/>
                </a:lnTo>
                <a:lnTo>
                  <a:pt x="109" y="214"/>
                </a:lnTo>
                <a:lnTo>
                  <a:pt x="106" y="235"/>
                </a:lnTo>
                <a:lnTo>
                  <a:pt x="105" y="245"/>
                </a:lnTo>
                <a:lnTo>
                  <a:pt x="105" y="249"/>
                </a:lnTo>
                <a:lnTo>
                  <a:pt x="105" y="249"/>
                </a:lnTo>
                <a:lnTo>
                  <a:pt x="105" y="253"/>
                </a:lnTo>
                <a:lnTo>
                  <a:pt x="106" y="258"/>
                </a:lnTo>
                <a:lnTo>
                  <a:pt x="108" y="261"/>
                </a:lnTo>
                <a:lnTo>
                  <a:pt x="110" y="264"/>
                </a:lnTo>
                <a:lnTo>
                  <a:pt x="114" y="271"/>
                </a:lnTo>
                <a:lnTo>
                  <a:pt x="118" y="276"/>
                </a:lnTo>
                <a:lnTo>
                  <a:pt x="124" y="281"/>
                </a:lnTo>
                <a:lnTo>
                  <a:pt x="128" y="288"/>
                </a:lnTo>
                <a:lnTo>
                  <a:pt x="131" y="294"/>
                </a:lnTo>
                <a:lnTo>
                  <a:pt x="132" y="303"/>
                </a:lnTo>
                <a:lnTo>
                  <a:pt x="132" y="309"/>
                </a:lnTo>
                <a:lnTo>
                  <a:pt x="132" y="318"/>
                </a:lnTo>
                <a:lnTo>
                  <a:pt x="150" y="318"/>
                </a:lnTo>
                <a:lnTo>
                  <a:pt x="152" y="318"/>
                </a:lnTo>
                <a:lnTo>
                  <a:pt x="152" y="315"/>
                </a:lnTo>
                <a:lnTo>
                  <a:pt x="154" y="312"/>
                </a:lnTo>
                <a:lnTo>
                  <a:pt x="155" y="309"/>
                </a:lnTo>
                <a:lnTo>
                  <a:pt x="158" y="306"/>
                </a:lnTo>
                <a:lnTo>
                  <a:pt x="164" y="303"/>
                </a:lnTo>
                <a:lnTo>
                  <a:pt x="171" y="299"/>
                </a:lnTo>
                <a:lnTo>
                  <a:pt x="179" y="295"/>
                </a:lnTo>
                <a:lnTo>
                  <a:pt x="185" y="291"/>
                </a:lnTo>
                <a:lnTo>
                  <a:pt x="187" y="289"/>
                </a:lnTo>
                <a:lnTo>
                  <a:pt x="190" y="286"/>
                </a:lnTo>
                <a:lnTo>
                  <a:pt x="191" y="283"/>
                </a:lnTo>
                <a:lnTo>
                  <a:pt x="191" y="280"/>
                </a:lnTo>
                <a:lnTo>
                  <a:pt x="187" y="279"/>
                </a:lnTo>
                <a:lnTo>
                  <a:pt x="184" y="277"/>
                </a:lnTo>
                <a:lnTo>
                  <a:pt x="180" y="273"/>
                </a:lnTo>
                <a:lnTo>
                  <a:pt x="177" y="268"/>
                </a:lnTo>
                <a:lnTo>
                  <a:pt x="172" y="264"/>
                </a:lnTo>
                <a:lnTo>
                  <a:pt x="170" y="259"/>
                </a:lnTo>
                <a:lnTo>
                  <a:pt x="168" y="253"/>
                </a:lnTo>
                <a:lnTo>
                  <a:pt x="167" y="249"/>
                </a:lnTo>
                <a:lnTo>
                  <a:pt x="176" y="241"/>
                </a:lnTo>
                <a:lnTo>
                  <a:pt x="170" y="236"/>
                </a:lnTo>
                <a:lnTo>
                  <a:pt x="164" y="228"/>
                </a:lnTo>
                <a:lnTo>
                  <a:pt x="156" y="217"/>
                </a:lnTo>
                <a:lnTo>
                  <a:pt x="150" y="205"/>
                </a:lnTo>
                <a:lnTo>
                  <a:pt x="143" y="193"/>
                </a:lnTo>
                <a:lnTo>
                  <a:pt x="138" y="182"/>
                </a:lnTo>
                <a:lnTo>
                  <a:pt x="133" y="173"/>
                </a:lnTo>
                <a:lnTo>
                  <a:pt x="132" y="169"/>
                </a:lnTo>
                <a:lnTo>
                  <a:pt x="141" y="168"/>
                </a:lnTo>
                <a:lnTo>
                  <a:pt x="148" y="167"/>
                </a:lnTo>
                <a:lnTo>
                  <a:pt x="155" y="166"/>
                </a:lnTo>
                <a:lnTo>
                  <a:pt x="160" y="163"/>
                </a:lnTo>
                <a:lnTo>
                  <a:pt x="171" y="157"/>
                </a:lnTo>
                <a:lnTo>
                  <a:pt x="180" y="149"/>
                </a:lnTo>
                <a:lnTo>
                  <a:pt x="189" y="142"/>
                </a:lnTo>
                <a:lnTo>
                  <a:pt x="198" y="133"/>
                </a:lnTo>
                <a:lnTo>
                  <a:pt x="204" y="129"/>
                </a:lnTo>
                <a:lnTo>
                  <a:pt x="209" y="126"/>
                </a:lnTo>
                <a:lnTo>
                  <a:pt x="216" y="122"/>
                </a:lnTo>
                <a:lnTo>
                  <a:pt x="222" y="119"/>
                </a:lnTo>
                <a:lnTo>
                  <a:pt x="222" y="108"/>
                </a:lnTo>
                <a:lnTo>
                  <a:pt x="222" y="107"/>
                </a:lnTo>
                <a:lnTo>
                  <a:pt x="214" y="107"/>
                </a:lnTo>
                <a:lnTo>
                  <a:pt x="201" y="110"/>
                </a:lnTo>
                <a:lnTo>
                  <a:pt x="185" y="115"/>
                </a:lnTo>
                <a:lnTo>
                  <a:pt x="167" y="120"/>
                </a:lnTo>
                <a:lnTo>
                  <a:pt x="150" y="126"/>
                </a:lnTo>
                <a:lnTo>
                  <a:pt x="135" y="131"/>
                </a:lnTo>
                <a:lnTo>
                  <a:pt x="125" y="135"/>
                </a:lnTo>
                <a:lnTo>
                  <a:pt x="121" y="137"/>
                </a:lnTo>
                <a:lnTo>
                  <a:pt x="121" y="1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6" name="Freeform 108"/>
          <p:cNvSpPr>
            <a:spLocks/>
          </p:cNvSpPr>
          <p:nvPr/>
        </p:nvSpPr>
        <p:spPr bwMode="auto">
          <a:xfrm>
            <a:off x="13908947" y="6800465"/>
            <a:ext cx="513110" cy="147494"/>
          </a:xfrm>
          <a:custGeom>
            <a:avLst/>
            <a:gdLst>
              <a:gd name="T0" fmla="*/ 465 w 495"/>
              <a:gd name="T1" fmla="*/ 136 h 141"/>
              <a:gd name="T2" fmla="*/ 456 w 495"/>
              <a:gd name="T3" fmla="*/ 130 h 141"/>
              <a:gd name="T4" fmla="*/ 441 w 495"/>
              <a:gd name="T5" fmla="*/ 126 h 141"/>
              <a:gd name="T6" fmla="*/ 399 w 495"/>
              <a:gd name="T7" fmla="*/ 130 h 141"/>
              <a:gd name="T8" fmla="*/ 333 w 495"/>
              <a:gd name="T9" fmla="*/ 121 h 141"/>
              <a:gd name="T10" fmla="*/ 259 w 495"/>
              <a:gd name="T11" fmla="*/ 119 h 141"/>
              <a:gd name="T12" fmla="*/ 242 w 495"/>
              <a:gd name="T13" fmla="*/ 111 h 141"/>
              <a:gd name="T14" fmla="*/ 228 w 495"/>
              <a:gd name="T15" fmla="*/ 99 h 141"/>
              <a:gd name="T16" fmla="*/ 193 w 495"/>
              <a:gd name="T17" fmla="*/ 96 h 141"/>
              <a:gd name="T18" fmla="*/ 148 w 495"/>
              <a:gd name="T19" fmla="*/ 90 h 141"/>
              <a:gd name="T20" fmla="*/ 114 w 495"/>
              <a:gd name="T21" fmla="*/ 82 h 141"/>
              <a:gd name="T22" fmla="*/ 85 w 495"/>
              <a:gd name="T23" fmla="*/ 83 h 141"/>
              <a:gd name="T24" fmla="*/ 65 w 495"/>
              <a:gd name="T25" fmla="*/ 82 h 141"/>
              <a:gd name="T26" fmla="*/ 54 w 495"/>
              <a:gd name="T27" fmla="*/ 76 h 141"/>
              <a:gd name="T28" fmla="*/ 25 w 495"/>
              <a:gd name="T29" fmla="*/ 45 h 141"/>
              <a:gd name="T30" fmla="*/ 0 w 495"/>
              <a:gd name="T31" fmla="*/ 37 h 141"/>
              <a:gd name="T32" fmla="*/ 24 w 495"/>
              <a:gd name="T33" fmla="*/ 13 h 141"/>
              <a:gd name="T34" fmla="*/ 42 w 495"/>
              <a:gd name="T35" fmla="*/ 3 h 141"/>
              <a:gd name="T36" fmla="*/ 84 w 495"/>
              <a:gd name="T37" fmla="*/ 0 h 141"/>
              <a:gd name="T38" fmla="*/ 110 w 495"/>
              <a:gd name="T39" fmla="*/ 4 h 141"/>
              <a:gd name="T40" fmla="*/ 147 w 495"/>
              <a:gd name="T41" fmla="*/ 27 h 141"/>
              <a:gd name="T42" fmla="*/ 185 w 495"/>
              <a:gd name="T43" fmla="*/ 48 h 141"/>
              <a:gd name="T44" fmla="*/ 213 w 495"/>
              <a:gd name="T45" fmla="*/ 54 h 141"/>
              <a:gd name="T46" fmla="*/ 226 w 495"/>
              <a:gd name="T47" fmla="*/ 50 h 141"/>
              <a:gd name="T48" fmla="*/ 241 w 495"/>
              <a:gd name="T49" fmla="*/ 40 h 141"/>
              <a:gd name="T50" fmla="*/ 256 w 495"/>
              <a:gd name="T51" fmla="*/ 28 h 141"/>
              <a:gd name="T52" fmla="*/ 274 w 495"/>
              <a:gd name="T53" fmla="*/ 28 h 141"/>
              <a:gd name="T54" fmla="*/ 294 w 495"/>
              <a:gd name="T55" fmla="*/ 36 h 141"/>
              <a:gd name="T56" fmla="*/ 320 w 495"/>
              <a:gd name="T57" fmla="*/ 53 h 141"/>
              <a:gd name="T58" fmla="*/ 335 w 495"/>
              <a:gd name="T59" fmla="*/ 57 h 141"/>
              <a:gd name="T60" fmla="*/ 383 w 495"/>
              <a:gd name="T61" fmla="*/ 54 h 141"/>
              <a:gd name="T62" fmla="*/ 404 w 495"/>
              <a:gd name="T63" fmla="*/ 54 h 141"/>
              <a:gd name="T64" fmla="*/ 394 w 495"/>
              <a:gd name="T65" fmla="*/ 58 h 141"/>
              <a:gd name="T66" fmla="*/ 353 w 495"/>
              <a:gd name="T67" fmla="*/ 64 h 141"/>
              <a:gd name="T68" fmla="*/ 356 w 495"/>
              <a:gd name="T69" fmla="*/ 76 h 141"/>
              <a:gd name="T70" fmla="*/ 392 w 495"/>
              <a:gd name="T71" fmla="*/ 84 h 141"/>
              <a:gd name="T72" fmla="*/ 420 w 495"/>
              <a:gd name="T73" fmla="*/ 86 h 141"/>
              <a:gd name="T74" fmla="*/ 427 w 495"/>
              <a:gd name="T75" fmla="*/ 97 h 141"/>
              <a:gd name="T76" fmla="*/ 437 w 495"/>
              <a:gd name="T77" fmla="*/ 106 h 141"/>
              <a:gd name="T78" fmla="*/ 451 w 495"/>
              <a:gd name="T79" fmla="*/ 104 h 141"/>
              <a:gd name="T80" fmla="*/ 468 w 495"/>
              <a:gd name="T81" fmla="*/ 103 h 141"/>
              <a:gd name="T82" fmla="*/ 490 w 495"/>
              <a:gd name="T83" fmla="*/ 125 h 141"/>
              <a:gd name="T84" fmla="*/ 475 w 495"/>
              <a:gd name="T85" fmla="*/ 138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5" h="141">
                <a:moveTo>
                  <a:pt x="475" y="138"/>
                </a:moveTo>
                <a:lnTo>
                  <a:pt x="470" y="137"/>
                </a:lnTo>
                <a:lnTo>
                  <a:pt x="465" y="136"/>
                </a:lnTo>
                <a:lnTo>
                  <a:pt x="462" y="135"/>
                </a:lnTo>
                <a:lnTo>
                  <a:pt x="459" y="133"/>
                </a:lnTo>
                <a:lnTo>
                  <a:pt x="456" y="130"/>
                </a:lnTo>
                <a:lnTo>
                  <a:pt x="451" y="128"/>
                </a:lnTo>
                <a:lnTo>
                  <a:pt x="447" y="127"/>
                </a:lnTo>
                <a:lnTo>
                  <a:pt x="441" y="126"/>
                </a:lnTo>
                <a:lnTo>
                  <a:pt x="441" y="141"/>
                </a:lnTo>
                <a:lnTo>
                  <a:pt x="420" y="135"/>
                </a:lnTo>
                <a:lnTo>
                  <a:pt x="399" y="130"/>
                </a:lnTo>
                <a:lnTo>
                  <a:pt x="378" y="126"/>
                </a:lnTo>
                <a:lnTo>
                  <a:pt x="355" y="123"/>
                </a:lnTo>
                <a:lnTo>
                  <a:pt x="333" y="121"/>
                </a:lnTo>
                <a:lnTo>
                  <a:pt x="309" y="120"/>
                </a:lnTo>
                <a:lnTo>
                  <a:pt x="284" y="119"/>
                </a:lnTo>
                <a:lnTo>
                  <a:pt x="259" y="119"/>
                </a:lnTo>
                <a:lnTo>
                  <a:pt x="252" y="117"/>
                </a:lnTo>
                <a:lnTo>
                  <a:pt x="246" y="115"/>
                </a:lnTo>
                <a:lnTo>
                  <a:pt x="242" y="111"/>
                </a:lnTo>
                <a:lnTo>
                  <a:pt x="238" y="107"/>
                </a:lnTo>
                <a:lnTo>
                  <a:pt x="233" y="103"/>
                </a:lnTo>
                <a:lnTo>
                  <a:pt x="228" y="99"/>
                </a:lnTo>
                <a:lnTo>
                  <a:pt x="223" y="97"/>
                </a:lnTo>
                <a:lnTo>
                  <a:pt x="216" y="96"/>
                </a:lnTo>
                <a:lnTo>
                  <a:pt x="193" y="96"/>
                </a:lnTo>
                <a:lnTo>
                  <a:pt x="172" y="94"/>
                </a:lnTo>
                <a:lnTo>
                  <a:pt x="160" y="93"/>
                </a:lnTo>
                <a:lnTo>
                  <a:pt x="148" y="90"/>
                </a:lnTo>
                <a:lnTo>
                  <a:pt x="136" y="88"/>
                </a:lnTo>
                <a:lnTo>
                  <a:pt x="123" y="84"/>
                </a:lnTo>
                <a:lnTo>
                  <a:pt x="114" y="82"/>
                </a:lnTo>
                <a:lnTo>
                  <a:pt x="104" y="82"/>
                </a:lnTo>
                <a:lnTo>
                  <a:pt x="95" y="82"/>
                </a:lnTo>
                <a:lnTo>
                  <a:pt x="85" y="83"/>
                </a:lnTo>
                <a:lnTo>
                  <a:pt x="77" y="84"/>
                </a:lnTo>
                <a:lnTo>
                  <a:pt x="69" y="83"/>
                </a:lnTo>
                <a:lnTo>
                  <a:pt x="65" y="82"/>
                </a:lnTo>
                <a:lnTo>
                  <a:pt x="62" y="81"/>
                </a:lnTo>
                <a:lnTo>
                  <a:pt x="57" y="79"/>
                </a:lnTo>
                <a:lnTo>
                  <a:pt x="54" y="76"/>
                </a:lnTo>
                <a:lnTo>
                  <a:pt x="42" y="62"/>
                </a:lnTo>
                <a:lnTo>
                  <a:pt x="31" y="49"/>
                </a:lnTo>
                <a:lnTo>
                  <a:pt x="25" y="45"/>
                </a:lnTo>
                <a:lnTo>
                  <a:pt x="17" y="41"/>
                </a:lnTo>
                <a:lnTo>
                  <a:pt x="9" y="38"/>
                </a:lnTo>
                <a:lnTo>
                  <a:pt x="0" y="37"/>
                </a:lnTo>
                <a:lnTo>
                  <a:pt x="4" y="31"/>
                </a:lnTo>
                <a:lnTo>
                  <a:pt x="16" y="19"/>
                </a:lnTo>
                <a:lnTo>
                  <a:pt x="24" y="13"/>
                </a:lnTo>
                <a:lnTo>
                  <a:pt x="30" y="8"/>
                </a:lnTo>
                <a:lnTo>
                  <a:pt x="37" y="4"/>
                </a:lnTo>
                <a:lnTo>
                  <a:pt x="42" y="3"/>
                </a:lnTo>
                <a:lnTo>
                  <a:pt x="54" y="10"/>
                </a:lnTo>
                <a:lnTo>
                  <a:pt x="69" y="5"/>
                </a:lnTo>
                <a:lnTo>
                  <a:pt x="84" y="0"/>
                </a:lnTo>
                <a:lnTo>
                  <a:pt x="94" y="0"/>
                </a:lnTo>
                <a:lnTo>
                  <a:pt x="103" y="2"/>
                </a:lnTo>
                <a:lnTo>
                  <a:pt x="110" y="4"/>
                </a:lnTo>
                <a:lnTo>
                  <a:pt x="119" y="8"/>
                </a:lnTo>
                <a:lnTo>
                  <a:pt x="133" y="17"/>
                </a:lnTo>
                <a:lnTo>
                  <a:pt x="147" y="27"/>
                </a:lnTo>
                <a:lnTo>
                  <a:pt x="161" y="36"/>
                </a:lnTo>
                <a:lnTo>
                  <a:pt x="177" y="45"/>
                </a:lnTo>
                <a:lnTo>
                  <a:pt x="185" y="48"/>
                </a:lnTo>
                <a:lnTo>
                  <a:pt x="193" y="50"/>
                </a:lnTo>
                <a:lnTo>
                  <a:pt x="203" y="53"/>
                </a:lnTo>
                <a:lnTo>
                  <a:pt x="213" y="54"/>
                </a:lnTo>
                <a:lnTo>
                  <a:pt x="217" y="53"/>
                </a:lnTo>
                <a:lnTo>
                  <a:pt x="221" y="53"/>
                </a:lnTo>
                <a:lnTo>
                  <a:pt x="226" y="50"/>
                </a:lnTo>
                <a:lnTo>
                  <a:pt x="229" y="49"/>
                </a:lnTo>
                <a:lnTo>
                  <a:pt x="235" y="45"/>
                </a:lnTo>
                <a:lnTo>
                  <a:pt x="241" y="40"/>
                </a:lnTo>
                <a:lnTo>
                  <a:pt x="245" y="35"/>
                </a:lnTo>
                <a:lnTo>
                  <a:pt x="251" y="31"/>
                </a:lnTo>
                <a:lnTo>
                  <a:pt x="256" y="28"/>
                </a:lnTo>
                <a:lnTo>
                  <a:pt x="262" y="27"/>
                </a:lnTo>
                <a:lnTo>
                  <a:pt x="269" y="27"/>
                </a:lnTo>
                <a:lnTo>
                  <a:pt x="274" y="28"/>
                </a:lnTo>
                <a:lnTo>
                  <a:pt x="280" y="29"/>
                </a:lnTo>
                <a:lnTo>
                  <a:pt x="285" y="31"/>
                </a:lnTo>
                <a:lnTo>
                  <a:pt x="294" y="36"/>
                </a:lnTo>
                <a:lnTo>
                  <a:pt x="302" y="42"/>
                </a:lnTo>
                <a:lnTo>
                  <a:pt x="311" y="47"/>
                </a:lnTo>
                <a:lnTo>
                  <a:pt x="320" y="53"/>
                </a:lnTo>
                <a:lnTo>
                  <a:pt x="324" y="55"/>
                </a:lnTo>
                <a:lnTo>
                  <a:pt x="329" y="56"/>
                </a:lnTo>
                <a:lnTo>
                  <a:pt x="335" y="57"/>
                </a:lnTo>
                <a:lnTo>
                  <a:pt x="340" y="57"/>
                </a:lnTo>
                <a:lnTo>
                  <a:pt x="369" y="55"/>
                </a:lnTo>
                <a:lnTo>
                  <a:pt x="383" y="54"/>
                </a:lnTo>
                <a:lnTo>
                  <a:pt x="390" y="54"/>
                </a:lnTo>
                <a:lnTo>
                  <a:pt x="390" y="54"/>
                </a:lnTo>
                <a:lnTo>
                  <a:pt x="404" y="54"/>
                </a:lnTo>
                <a:lnTo>
                  <a:pt x="406" y="54"/>
                </a:lnTo>
                <a:lnTo>
                  <a:pt x="402" y="56"/>
                </a:lnTo>
                <a:lnTo>
                  <a:pt x="394" y="58"/>
                </a:lnTo>
                <a:lnTo>
                  <a:pt x="384" y="60"/>
                </a:lnTo>
                <a:lnTo>
                  <a:pt x="374" y="62"/>
                </a:lnTo>
                <a:lnTo>
                  <a:pt x="353" y="64"/>
                </a:lnTo>
                <a:lnTo>
                  <a:pt x="343" y="64"/>
                </a:lnTo>
                <a:lnTo>
                  <a:pt x="350" y="71"/>
                </a:lnTo>
                <a:lnTo>
                  <a:pt x="356" y="76"/>
                </a:lnTo>
                <a:lnTo>
                  <a:pt x="364" y="80"/>
                </a:lnTo>
                <a:lnTo>
                  <a:pt x="373" y="82"/>
                </a:lnTo>
                <a:lnTo>
                  <a:pt x="392" y="84"/>
                </a:lnTo>
                <a:lnTo>
                  <a:pt x="414" y="84"/>
                </a:lnTo>
                <a:lnTo>
                  <a:pt x="417" y="85"/>
                </a:lnTo>
                <a:lnTo>
                  <a:pt x="420" y="86"/>
                </a:lnTo>
                <a:lnTo>
                  <a:pt x="422" y="89"/>
                </a:lnTo>
                <a:lnTo>
                  <a:pt x="424" y="92"/>
                </a:lnTo>
                <a:lnTo>
                  <a:pt x="427" y="97"/>
                </a:lnTo>
                <a:lnTo>
                  <a:pt x="429" y="99"/>
                </a:lnTo>
                <a:lnTo>
                  <a:pt x="433" y="103"/>
                </a:lnTo>
                <a:lnTo>
                  <a:pt x="437" y="106"/>
                </a:lnTo>
                <a:lnTo>
                  <a:pt x="442" y="107"/>
                </a:lnTo>
                <a:lnTo>
                  <a:pt x="447" y="106"/>
                </a:lnTo>
                <a:lnTo>
                  <a:pt x="451" y="104"/>
                </a:lnTo>
                <a:lnTo>
                  <a:pt x="457" y="103"/>
                </a:lnTo>
                <a:lnTo>
                  <a:pt x="462" y="102"/>
                </a:lnTo>
                <a:lnTo>
                  <a:pt x="468" y="103"/>
                </a:lnTo>
                <a:lnTo>
                  <a:pt x="483" y="112"/>
                </a:lnTo>
                <a:lnTo>
                  <a:pt x="495" y="119"/>
                </a:lnTo>
                <a:lnTo>
                  <a:pt x="490" y="125"/>
                </a:lnTo>
                <a:lnTo>
                  <a:pt x="485" y="132"/>
                </a:lnTo>
                <a:lnTo>
                  <a:pt x="479" y="136"/>
                </a:lnTo>
                <a:lnTo>
                  <a:pt x="475" y="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7" name="Freeform 109"/>
          <p:cNvSpPr>
            <a:spLocks/>
          </p:cNvSpPr>
          <p:nvPr/>
        </p:nvSpPr>
        <p:spPr bwMode="auto">
          <a:xfrm>
            <a:off x="14631871" y="6918874"/>
            <a:ext cx="157880" cy="35316"/>
          </a:xfrm>
          <a:custGeom>
            <a:avLst/>
            <a:gdLst>
              <a:gd name="T0" fmla="*/ 101 w 152"/>
              <a:gd name="T1" fmla="*/ 35 h 35"/>
              <a:gd name="T2" fmla="*/ 84 w 152"/>
              <a:gd name="T3" fmla="*/ 35 h 35"/>
              <a:gd name="T4" fmla="*/ 65 w 152"/>
              <a:gd name="T5" fmla="*/ 35 h 35"/>
              <a:gd name="T6" fmla="*/ 50 w 152"/>
              <a:gd name="T7" fmla="*/ 35 h 35"/>
              <a:gd name="T8" fmla="*/ 38 w 152"/>
              <a:gd name="T9" fmla="*/ 35 h 35"/>
              <a:gd name="T10" fmla="*/ 28 w 152"/>
              <a:gd name="T11" fmla="*/ 34 h 35"/>
              <a:gd name="T12" fmla="*/ 15 w 152"/>
              <a:gd name="T13" fmla="*/ 33 h 35"/>
              <a:gd name="T14" fmla="*/ 9 w 152"/>
              <a:gd name="T15" fmla="*/ 31 h 35"/>
              <a:gd name="T16" fmla="*/ 4 w 152"/>
              <a:gd name="T17" fmla="*/ 26 h 35"/>
              <a:gd name="T18" fmla="*/ 3 w 152"/>
              <a:gd name="T19" fmla="*/ 24 h 35"/>
              <a:gd name="T20" fmla="*/ 1 w 152"/>
              <a:gd name="T21" fmla="*/ 22 h 35"/>
              <a:gd name="T22" fmla="*/ 0 w 152"/>
              <a:gd name="T23" fmla="*/ 19 h 35"/>
              <a:gd name="T24" fmla="*/ 0 w 152"/>
              <a:gd name="T25" fmla="*/ 15 h 35"/>
              <a:gd name="T26" fmla="*/ 1 w 152"/>
              <a:gd name="T27" fmla="*/ 12 h 35"/>
              <a:gd name="T28" fmla="*/ 3 w 152"/>
              <a:gd name="T29" fmla="*/ 9 h 35"/>
              <a:gd name="T30" fmla="*/ 7 w 152"/>
              <a:gd name="T31" fmla="*/ 7 h 35"/>
              <a:gd name="T32" fmla="*/ 11 w 152"/>
              <a:gd name="T33" fmla="*/ 6 h 35"/>
              <a:gd name="T34" fmla="*/ 21 w 152"/>
              <a:gd name="T35" fmla="*/ 5 h 35"/>
              <a:gd name="T36" fmla="*/ 31 w 152"/>
              <a:gd name="T37" fmla="*/ 5 h 35"/>
              <a:gd name="T38" fmla="*/ 42 w 152"/>
              <a:gd name="T39" fmla="*/ 5 h 35"/>
              <a:gd name="T40" fmla="*/ 51 w 152"/>
              <a:gd name="T41" fmla="*/ 7 h 35"/>
              <a:gd name="T42" fmla="*/ 60 w 152"/>
              <a:gd name="T43" fmla="*/ 8 h 35"/>
              <a:gd name="T44" fmla="*/ 68 w 152"/>
              <a:gd name="T45" fmla="*/ 10 h 35"/>
              <a:gd name="T46" fmla="*/ 75 w 152"/>
              <a:gd name="T47" fmla="*/ 12 h 35"/>
              <a:gd name="T48" fmla="*/ 84 w 152"/>
              <a:gd name="T49" fmla="*/ 14 h 35"/>
              <a:gd name="T50" fmla="*/ 91 w 152"/>
              <a:gd name="T51" fmla="*/ 15 h 35"/>
              <a:gd name="T52" fmla="*/ 101 w 152"/>
              <a:gd name="T53" fmla="*/ 15 h 35"/>
              <a:gd name="T54" fmla="*/ 110 w 152"/>
              <a:gd name="T55" fmla="*/ 15 h 35"/>
              <a:gd name="T56" fmla="*/ 117 w 152"/>
              <a:gd name="T57" fmla="*/ 14 h 35"/>
              <a:gd name="T58" fmla="*/ 124 w 152"/>
              <a:gd name="T59" fmla="*/ 13 h 35"/>
              <a:gd name="T60" fmla="*/ 130 w 152"/>
              <a:gd name="T61" fmla="*/ 11 h 35"/>
              <a:gd name="T62" fmla="*/ 141 w 152"/>
              <a:gd name="T63" fmla="*/ 7 h 35"/>
              <a:gd name="T64" fmla="*/ 152 w 152"/>
              <a:gd name="T65" fmla="*/ 0 h 35"/>
              <a:gd name="T66" fmla="*/ 146 w 152"/>
              <a:gd name="T67" fmla="*/ 8 h 35"/>
              <a:gd name="T68" fmla="*/ 141 w 152"/>
              <a:gd name="T69" fmla="*/ 14 h 35"/>
              <a:gd name="T70" fmla="*/ 136 w 152"/>
              <a:gd name="T71" fmla="*/ 20 h 35"/>
              <a:gd name="T72" fmla="*/ 130 w 152"/>
              <a:gd name="T73" fmla="*/ 23 h 35"/>
              <a:gd name="T74" fmla="*/ 117 w 152"/>
              <a:gd name="T75" fmla="*/ 29 h 35"/>
              <a:gd name="T76" fmla="*/ 101 w 152"/>
              <a:gd name="T7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35">
                <a:moveTo>
                  <a:pt x="101" y="35"/>
                </a:moveTo>
                <a:lnTo>
                  <a:pt x="84" y="35"/>
                </a:lnTo>
                <a:lnTo>
                  <a:pt x="65" y="35"/>
                </a:lnTo>
                <a:lnTo>
                  <a:pt x="50" y="35"/>
                </a:lnTo>
                <a:lnTo>
                  <a:pt x="38" y="35"/>
                </a:lnTo>
                <a:lnTo>
                  <a:pt x="28" y="34"/>
                </a:lnTo>
                <a:lnTo>
                  <a:pt x="15" y="33"/>
                </a:lnTo>
                <a:lnTo>
                  <a:pt x="9" y="31"/>
                </a:lnTo>
                <a:lnTo>
                  <a:pt x="4" y="26"/>
                </a:lnTo>
                <a:lnTo>
                  <a:pt x="3" y="24"/>
                </a:lnTo>
                <a:lnTo>
                  <a:pt x="1" y="22"/>
                </a:lnTo>
                <a:lnTo>
                  <a:pt x="0" y="19"/>
                </a:lnTo>
                <a:lnTo>
                  <a:pt x="0" y="15"/>
                </a:lnTo>
                <a:lnTo>
                  <a:pt x="1" y="12"/>
                </a:lnTo>
                <a:lnTo>
                  <a:pt x="3" y="9"/>
                </a:lnTo>
                <a:lnTo>
                  <a:pt x="7" y="7"/>
                </a:lnTo>
                <a:lnTo>
                  <a:pt x="11" y="6"/>
                </a:lnTo>
                <a:lnTo>
                  <a:pt x="21" y="5"/>
                </a:lnTo>
                <a:lnTo>
                  <a:pt x="31" y="5"/>
                </a:lnTo>
                <a:lnTo>
                  <a:pt x="42" y="5"/>
                </a:lnTo>
                <a:lnTo>
                  <a:pt x="51" y="7"/>
                </a:lnTo>
                <a:lnTo>
                  <a:pt x="60" y="8"/>
                </a:lnTo>
                <a:lnTo>
                  <a:pt x="68" y="10"/>
                </a:lnTo>
                <a:lnTo>
                  <a:pt x="75" y="12"/>
                </a:lnTo>
                <a:lnTo>
                  <a:pt x="84" y="14"/>
                </a:lnTo>
                <a:lnTo>
                  <a:pt x="91" y="15"/>
                </a:lnTo>
                <a:lnTo>
                  <a:pt x="101" y="15"/>
                </a:lnTo>
                <a:lnTo>
                  <a:pt x="110" y="15"/>
                </a:lnTo>
                <a:lnTo>
                  <a:pt x="117" y="14"/>
                </a:lnTo>
                <a:lnTo>
                  <a:pt x="124" y="13"/>
                </a:lnTo>
                <a:lnTo>
                  <a:pt x="130" y="11"/>
                </a:lnTo>
                <a:lnTo>
                  <a:pt x="141" y="7"/>
                </a:lnTo>
                <a:lnTo>
                  <a:pt x="152" y="0"/>
                </a:lnTo>
                <a:lnTo>
                  <a:pt x="146" y="8"/>
                </a:lnTo>
                <a:lnTo>
                  <a:pt x="141" y="14"/>
                </a:lnTo>
                <a:lnTo>
                  <a:pt x="136" y="20"/>
                </a:lnTo>
                <a:lnTo>
                  <a:pt x="130" y="23"/>
                </a:lnTo>
                <a:lnTo>
                  <a:pt x="117" y="29"/>
                </a:lnTo>
                <a:lnTo>
                  <a:pt x="101" y="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8" name="Freeform 110"/>
          <p:cNvSpPr>
            <a:spLocks/>
          </p:cNvSpPr>
          <p:nvPr/>
        </p:nvSpPr>
        <p:spPr bwMode="auto">
          <a:xfrm>
            <a:off x="14480224" y="6927184"/>
            <a:ext cx="110100" cy="37393"/>
          </a:xfrm>
          <a:custGeom>
            <a:avLst/>
            <a:gdLst>
              <a:gd name="T0" fmla="*/ 106 w 106"/>
              <a:gd name="T1" fmla="*/ 25 h 37"/>
              <a:gd name="T2" fmla="*/ 92 w 106"/>
              <a:gd name="T3" fmla="*/ 25 h 37"/>
              <a:gd name="T4" fmla="*/ 89 w 106"/>
              <a:gd name="T5" fmla="*/ 25 h 37"/>
              <a:gd name="T6" fmla="*/ 76 w 106"/>
              <a:gd name="T7" fmla="*/ 20 h 37"/>
              <a:gd name="T8" fmla="*/ 74 w 106"/>
              <a:gd name="T9" fmla="*/ 20 h 37"/>
              <a:gd name="T10" fmla="*/ 64 w 106"/>
              <a:gd name="T11" fmla="*/ 25 h 37"/>
              <a:gd name="T12" fmla="*/ 55 w 106"/>
              <a:gd name="T13" fmla="*/ 30 h 37"/>
              <a:gd name="T14" fmla="*/ 51 w 106"/>
              <a:gd name="T15" fmla="*/ 32 h 37"/>
              <a:gd name="T16" fmla="*/ 45 w 106"/>
              <a:gd name="T17" fmla="*/ 34 h 37"/>
              <a:gd name="T18" fmla="*/ 41 w 106"/>
              <a:gd name="T19" fmla="*/ 37 h 37"/>
              <a:gd name="T20" fmla="*/ 35 w 106"/>
              <a:gd name="T21" fmla="*/ 37 h 37"/>
              <a:gd name="T22" fmla="*/ 24 w 106"/>
              <a:gd name="T23" fmla="*/ 36 h 37"/>
              <a:gd name="T24" fmla="*/ 12 w 106"/>
              <a:gd name="T25" fmla="*/ 33 h 37"/>
              <a:gd name="T26" fmla="*/ 7 w 106"/>
              <a:gd name="T27" fmla="*/ 32 h 37"/>
              <a:gd name="T28" fmla="*/ 3 w 106"/>
              <a:gd name="T29" fmla="*/ 30 h 37"/>
              <a:gd name="T30" fmla="*/ 1 w 106"/>
              <a:gd name="T31" fmla="*/ 27 h 37"/>
              <a:gd name="T32" fmla="*/ 0 w 106"/>
              <a:gd name="T33" fmla="*/ 25 h 37"/>
              <a:gd name="T34" fmla="*/ 1 w 106"/>
              <a:gd name="T35" fmla="*/ 17 h 37"/>
              <a:gd name="T36" fmla="*/ 2 w 106"/>
              <a:gd name="T37" fmla="*/ 13 h 37"/>
              <a:gd name="T38" fmla="*/ 4 w 106"/>
              <a:gd name="T39" fmla="*/ 8 h 37"/>
              <a:gd name="T40" fmla="*/ 7 w 106"/>
              <a:gd name="T41" fmla="*/ 6 h 37"/>
              <a:gd name="T42" fmla="*/ 12 w 106"/>
              <a:gd name="T43" fmla="*/ 5 h 37"/>
              <a:gd name="T44" fmla="*/ 16 w 106"/>
              <a:gd name="T45" fmla="*/ 4 h 37"/>
              <a:gd name="T46" fmla="*/ 21 w 106"/>
              <a:gd name="T47" fmla="*/ 4 h 37"/>
              <a:gd name="T48" fmla="*/ 28 w 106"/>
              <a:gd name="T49" fmla="*/ 3 h 37"/>
              <a:gd name="T50" fmla="*/ 38 w 106"/>
              <a:gd name="T51" fmla="*/ 4 h 37"/>
              <a:gd name="T52" fmla="*/ 46 w 106"/>
              <a:gd name="T53" fmla="*/ 6 h 37"/>
              <a:gd name="T54" fmla="*/ 54 w 106"/>
              <a:gd name="T55" fmla="*/ 8 h 37"/>
              <a:gd name="T56" fmla="*/ 62 w 106"/>
              <a:gd name="T57" fmla="*/ 12 h 37"/>
              <a:gd name="T58" fmla="*/ 62 w 106"/>
              <a:gd name="T59" fmla="*/ 0 h 37"/>
              <a:gd name="T60" fmla="*/ 87 w 106"/>
              <a:gd name="T61" fmla="*/ 0 h 37"/>
              <a:gd name="T62" fmla="*/ 100 w 106"/>
              <a:gd name="T63" fmla="*/ 0 h 37"/>
              <a:gd name="T64" fmla="*/ 105 w 106"/>
              <a:gd name="T65" fmla="*/ 0 h 37"/>
              <a:gd name="T66" fmla="*/ 106 w 106"/>
              <a:gd name="T67" fmla="*/ 0 h 37"/>
              <a:gd name="T68" fmla="*/ 105 w 106"/>
              <a:gd name="T69" fmla="*/ 8 h 37"/>
              <a:gd name="T70" fmla="*/ 103 w 106"/>
              <a:gd name="T71" fmla="*/ 15 h 37"/>
              <a:gd name="T72" fmla="*/ 103 w 106"/>
              <a:gd name="T73" fmla="*/ 20 h 37"/>
              <a:gd name="T74" fmla="*/ 106 w 106"/>
              <a:gd name="T75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6" h="37">
                <a:moveTo>
                  <a:pt x="106" y="25"/>
                </a:moveTo>
                <a:lnTo>
                  <a:pt x="92" y="25"/>
                </a:lnTo>
                <a:lnTo>
                  <a:pt x="89" y="25"/>
                </a:lnTo>
                <a:lnTo>
                  <a:pt x="76" y="20"/>
                </a:lnTo>
                <a:lnTo>
                  <a:pt x="74" y="20"/>
                </a:lnTo>
                <a:lnTo>
                  <a:pt x="64" y="25"/>
                </a:lnTo>
                <a:lnTo>
                  <a:pt x="55" y="30"/>
                </a:lnTo>
                <a:lnTo>
                  <a:pt x="51" y="32"/>
                </a:lnTo>
                <a:lnTo>
                  <a:pt x="45" y="34"/>
                </a:lnTo>
                <a:lnTo>
                  <a:pt x="41" y="37"/>
                </a:lnTo>
                <a:lnTo>
                  <a:pt x="35" y="37"/>
                </a:lnTo>
                <a:lnTo>
                  <a:pt x="24" y="36"/>
                </a:lnTo>
                <a:lnTo>
                  <a:pt x="12" y="33"/>
                </a:lnTo>
                <a:lnTo>
                  <a:pt x="7" y="32"/>
                </a:lnTo>
                <a:lnTo>
                  <a:pt x="3" y="30"/>
                </a:lnTo>
                <a:lnTo>
                  <a:pt x="1" y="27"/>
                </a:lnTo>
                <a:lnTo>
                  <a:pt x="0" y="25"/>
                </a:lnTo>
                <a:lnTo>
                  <a:pt x="1" y="17"/>
                </a:lnTo>
                <a:lnTo>
                  <a:pt x="2" y="13"/>
                </a:lnTo>
                <a:lnTo>
                  <a:pt x="4" y="8"/>
                </a:lnTo>
                <a:lnTo>
                  <a:pt x="7" y="6"/>
                </a:lnTo>
                <a:lnTo>
                  <a:pt x="12" y="5"/>
                </a:lnTo>
                <a:lnTo>
                  <a:pt x="16" y="4"/>
                </a:lnTo>
                <a:lnTo>
                  <a:pt x="21" y="4"/>
                </a:lnTo>
                <a:lnTo>
                  <a:pt x="28" y="3"/>
                </a:lnTo>
                <a:lnTo>
                  <a:pt x="38" y="4"/>
                </a:lnTo>
                <a:lnTo>
                  <a:pt x="46" y="6"/>
                </a:lnTo>
                <a:lnTo>
                  <a:pt x="54" y="8"/>
                </a:lnTo>
                <a:lnTo>
                  <a:pt x="62" y="12"/>
                </a:lnTo>
                <a:lnTo>
                  <a:pt x="62" y="0"/>
                </a:lnTo>
                <a:lnTo>
                  <a:pt x="87" y="0"/>
                </a:lnTo>
                <a:lnTo>
                  <a:pt x="100" y="0"/>
                </a:lnTo>
                <a:lnTo>
                  <a:pt x="105" y="0"/>
                </a:lnTo>
                <a:lnTo>
                  <a:pt x="106" y="0"/>
                </a:lnTo>
                <a:lnTo>
                  <a:pt x="105" y="8"/>
                </a:lnTo>
                <a:lnTo>
                  <a:pt x="103" y="15"/>
                </a:lnTo>
                <a:lnTo>
                  <a:pt x="103" y="20"/>
                </a:lnTo>
                <a:lnTo>
                  <a:pt x="106" y="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79" name="Freeform 111"/>
          <p:cNvSpPr>
            <a:spLocks/>
          </p:cNvSpPr>
          <p:nvPr/>
        </p:nvSpPr>
        <p:spPr bwMode="auto">
          <a:xfrm>
            <a:off x="14594479" y="6972886"/>
            <a:ext cx="81017" cy="56090"/>
          </a:xfrm>
          <a:custGeom>
            <a:avLst/>
            <a:gdLst>
              <a:gd name="T0" fmla="*/ 58 w 78"/>
              <a:gd name="T1" fmla="*/ 54 h 54"/>
              <a:gd name="T2" fmla="*/ 54 w 78"/>
              <a:gd name="T3" fmla="*/ 53 h 54"/>
              <a:gd name="T4" fmla="*/ 52 w 78"/>
              <a:gd name="T5" fmla="*/ 51 h 54"/>
              <a:gd name="T6" fmla="*/ 50 w 78"/>
              <a:gd name="T7" fmla="*/ 49 h 54"/>
              <a:gd name="T8" fmla="*/ 47 w 78"/>
              <a:gd name="T9" fmla="*/ 46 h 54"/>
              <a:gd name="T10" fmla="*/ 46 w 78"/>
              <a:gd name="T11" fmla="*/ 38 h 54"/>
              <a:gd name="T12" fmla="*/ 46 w 78"/>
              <a:gd name="T13" fmla="*/ 34 h 54"/>
              <a:gd name="T14" fmla="*/ 32 w 78"/>
              <a:gd name="T15" fmla="*/ 33 h 54"/>
              <a:gd name="T16" fmla="*/ 17 w 78"/>
              <a:gd name="T17" fmla="*/ 29 h 54"/>
              <a:gd name="T18" fmla="*/ 11 w 78"/>
              <a:gd name="T19" fmla="*/ 26 h 54"/>
              <a:gd name="T20" fmla="*/ 4 w 78"/>
              <a:gd name="T21" fmla="*/ 23 h 54"/>
              <a:gd name="T22" fmla="*/ 2 w 78"/>
              <a:gd name="T23" fmla="*/ 21 h 54"/>
              <a:gd name="T24" fmla="*/ 1 w 78"/>
              <a:gd name="T25" fmla="*/ 19 h 54"/>
              <a:gd name="T26" fmla="*/ 0 w 78"/>
              <a:gd name="T27" fmla="*/ 15 h 54"/>
              <a:gd name="T28" fmla="*/ 0 w 78"/>
              <a:gd name="T29" fmla="*/ 13 h 54"/>
              <a:gd name="T30" fmla="*/ 0 w 78"/>
              <a:gd name="T31" fmla="*/ 10 h 54"/>
              <a:gd name="T32" fmla="*/ 1 w 78"/>
              <a:gd name="T33" fmla="*/ 8 h 54"/>
              <a:gd name="T34" fmla="*/ 2 w 78"/>
              <a:gd name="T35" fmla="*/ 6 h 54"/>
              <a:gd name="T36" fmla="*/ 3 w 78"/>
              <a:gd name="T37" fmla="*/ 3 h 54"/>
              <a:gd name="T38" fmla="*/ 7 w 78"/>
              <a:gd name="T39" fmla="*/ 1 h 54"/>
              <a:gd name="T40" fmla="*/ 13 w 78"/>
              <a:gd name="T41" fmla="*/ 0 h 54"/>
              <a:gd name="T42" fmla="*/ 25 w 78"/>
              <a:gd name="T43" fmla="*/ 0 h 54"/>
              <a:gd name="T44" fmla="*/ 34 w 78"/>
              <a:gd name="T45" fmla="*/ 0 h 54"/>
              <a:gd name="T46" fmla="*/ 51 w 78"/>
              <a:gd name="T47" fmla="*/ 0 h 54"/>
              <a:gd name="T48" fmla="*/ 51 w 78"/>
              <a:gd name="T49" fmla="*/ 4 h 54"/>
              <a:gd name="T50" fmla="*/ 52 w 78"/>
              <a:gd name="T51" fmla="*/ 9 h 54"/>
              <a:gd name="T52" fmla="*/ 53 w 78"/>
              <a:gd name="T53" fmla="*/ 12 h 54"/>
              <a:gd name="T54" fmla="*/ 55 w 78"/>
              <a:gd name="T55" fmla="*/ 14 h 54"/>
              <a:gd name="T56" fmla="*/ 59 w 78"/>
              <a:gd name="T57" fmla="*/ 19 h 54"/>
              <a:gd name="T58" fmla="*/ 64 w 78"/>
              <a:gd name="T59" fmla="*/ 23 h 54"/>
              <a:gd name="T60" fmla="*/ 69 w 78"/>
              <a:gd name="T61" fmla="*/ 26 h 54"/>
              <a:gd name="T62" fmla="*/ 73 w 78"/>
              <a:gd name="T63" fmla="*/ 29 h 54"/>
              <a:gd name="T64" fmla="*/ 75 w 78"/>
              <a:gd name="T65" fmla="*/ 33 h 54"/>
              <a:gd name="T66" fmla="*/ 77 w 78"/>
              <a:gd name="T67" fmla="*/ 35 h 54"/>
              <a:gd name="T68" fmla="*/ 78 w 78"/>
              <a:gd name="T69" fmla="*/ 38 h 54"/>
              <a:gd name="T70" fmla="*/ 78 w 78"/>
              <a:gd name="T71" fmla="*/ 41 h 54"/>
              <a:gd name="T72" fmla="*/ 78 w 78"/>
              <a:gd name="T73" fmla="*/ 45 h 54"/>
              <a:gd name="T74" fmla="*/ 77 w 78"/>
              <a:gd name="T75" fmla="*/ 47 h 54"/>
              <a:gd name="T76" fmla="*/ 74 w 78"/>
              <a:gd name="T77" fmla="*/ 49 h 54"/>
              <a:gd name="T78" fmla="*/ 72 w 78"/>
              <a:gd name="T79" fmla="*/ 51 h 54"/>
              <a:gd name="T80" fmla="*/ 68 w 78"/>
              <a:gd name="T81" fmla="*/ 53 h 54"/>
              <a:gd name="T82" fmla="*/ 61 w 78"/>
              <a:gd name="T83" fmla="*/ 54 h 54"/>
              <a:gd name="T84" fmla="*/ 58 w 78"/>
              <a:gd name="T8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8" h="54">
                <a:moveTo>
                  <a:pt x="58" y="54"/>
                </a:moveTo>
                <a:lnTo>
                  <a:pt x="54" y="53"/>
                </a:lnTo>
                <a:lnTo>
                  <a:pt x="52" y="51"/>
                </a:lnTo>
                <a:lnTo>
                  <a:pt x="50" y="49"/>
                </a:lnTo>
                <a:lnTo>
                  <a:pt x="47" y="46"/>
                </a:lnTo>
                <a:lnTo>
                  <a:pt x="46" y="38"/>
                </a:lnTo>
                <a:lnTo>
                  <a:pt x="46" y="34"/>
                </a:lnTo>
                <a:lnTo>
                  <a:pt x="32" y="33"/>
                </a:lnTo>
                <a:lnTo>
                  <a:pt x="17" y="29"/>
                </a:lnTo>
                <a:lnTo>
                  <a:pt x="11" y="26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5"/>
                </a:lnTo>
                <a:lnTo>
                  <a:pt x="0" y="13"/>
                </a:lnTo>
                <a:lnTo>
                  <a:pt x="0" y="10"/>
                </a:lnTo>
                <a:lnTo>
                  <a:pt x="1" y="8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3" y="0"/>
                </a:lnTo>
                <a:lnTo>
                  <a:pt x="25" y="0"/>
                </a:lnTo>
                <a:lnTo>
                  <a:pt x="34" y="0"/>
                </a:lnTo>
                <a:lnTo>
                  <a:pt x="51" y="0"/>
                </a:lnTo>
                <a:lnTo>
                  <a:pt x="51" y="4"/>
                </a:lnTo>
                <a:lnTo>
                  <a:pt x="52" y="9"/>
                </a:lnTo>
                <a:lnTo>
                  <a:pt x="53" y="12"/>
                </a:lnTo>
                <a:lnTo>
                  <a:pt x="55" y="14"/>
                </a:lnTo>
                <a:lnTo>
                  <a:pt x="59" y="19"/>
                </a:lnTo>
                <a:lnTo>
                  <a:pt x="64" y="23"/>
                </a:lnTo>
                <a:lnTo>
                  <a:pt x="69" y="26"/>
                </a:lnTo>
                <a:lnTo>
                  <a:pt x="73" y="29"/>
                </a:lnTo>
                <a:lnTo>
                  <a:pt x="75" y="33"/>
                </a:lnTo>
                <a:lnTo>
                  <a:pt x="77" y="35"/>
                </a:lnTo>
                <a:lnTo>
                  <a:pt x="78" y="38"/>
                </a:lnTo>
                <a:lnTo>
                  <a:pt x="78" y="41"/>
                </a:lnTo>
                <a:lnTo>
                  <a:pt x="78" y="45"/>
                </a:lnTo>
                <a:lnTo>
                  <a:pt x="77" y="47"/>
                </a:lnTo>
                <a:lnTo>
                  <a:pt x="74" y="49"/>
                </a:lnTo>
                <a:lnTo>
                  <a:pt x="72" y="51"/>
                </a:lnTo>
                <a:lnTo>
                  <a:pt x="68" y="53"/>
                </a:lnTo>
                <a:lnTo>
                  <a:pt x="61" y="54"/>
                </a:lnTo>
                <a:lnTo>
                  <a:pt x="58" y="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0" name="Freeform 112"/>
          <p:cNvSpPr>
            <a:spLocks/>
          </p:cNvSpPr>
          <p:nvPr/>
        </p:nvSpPr>
        <p:spPr bwMode="auto">
          <a:xfrm>
            <a:off x="14442831" y="6923029"/>
            <a:ext cx="31160" cy="31161"/>
          </a:xfrm>
          <a:custGeom>
            <a:avLst/>
            <a:gdLst>
              <a:gd name="T0" fmla="*/ 0 w 30"/>
              <a:gd name="T1" fmla="*/ 0 h 30"/>
              <a:gd name="T2" fmla="*/ 6 w 30"/>
              <a:gd name="T3" fmla="*/ 0 h 30"/>
              <a:gd name="T4" fmla="*/ 15 w 30"/>
              <a:gd name="T5" fmla="*/ 0 h 30"/>
              <a:gd name="T6" fmla="*/ 17 w 30"/>
              <a:gd name="T7" fmla="*/ 0 h 30"/>
              <a:gd name="T8" fmla="*/ 20 w 30"/>
              <a:gd name="T9" fmla="*/ 1 h 30"/>
              <a:gd name="T10" fmla="*/ 22 w 30"/>
              <a:gd name="T11" fmla="*/ 2 h 30"/>
              <a:gd name="T12" fmla="*/ 23 w 30"/>
              <a:gd name="T13" fmla="*/ 4 h 30"/>
              <a:gd name="T14" fmla="*/ 26 w 30"/>
              <a:gd name="T15" fmla="*/ 7 h 30"/>
              <a:gd name="T16" fmla="*/ 30 w 30"/>
              <a:gd name="T17" fmla="*/ 10 h 30"/>
              <a:gd name="T18" fmla="*/ 27 w 30"/>
              <a:gd name="T19" fmla="*/ 18 h 30"/>
              <a:gd name="T20" fmla="*/ 23 w 30"/>
              <a:gd name="T21" fmla="*/ 24 h 30"/>
              <a:gd name="T22" fmla="*/ 20 w 30"/>
              <a:gd name="T23" fmla="*/ 27 h 30"/>
              <a:gd name="T24" fmla="*/ 17 w 30"/>
              <a:gd name="T25" fmla="*/ 29 h 30"/>
              <a:gd name="T26" fmla="*/ 14 w 30"/>
              <a:gd name="T27" fmla="*/ 29 h 30"/>
              <a:gd name="T28" fmla="*/ 11 w 30"/>
              <a:gd name="T29" fmla="*/ 30 h 30"/>
              <a:gd name="T30" fmla="*/ 0 w 30"/>
              <a:gd name="T31" fmla="*/ 18 h 30"/>
              <a:gd name="T32" fmla="*/ 0 w 30"/>
              <a:gd name="T33" fmla="*/ 8 h 30"/>
              <a:gd name="T34" fmla="*/ 0 w 30"/>
              <a:gd name="T3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" h="30">
                <a:moveTo>
                  <a:pt x="0" y="0"/>
                </a:moveTo>
                <a:lnTo>
                  <a:pt x="6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3" y="4"/>
                </a:lnTo>
                <a:lnTo>
                  <a:pt x="26" y="7"/>
                </a:lnTo>
                <a:lnTo>
                  <a:pt x="30" y="10"/>
                </a:lnTo>
                <a:lnTo>
                  <a:pt x="27" y="18"/>
                </a:lnTo>
                <a:lnTo>
                  <a:pt x="23" y="24"/>
                </a:lnTo>
                <a:lnTo>
                  <a:pt x="20" y="27"/>
                </a:lnTo>
                <a:lnTo>
                  <a:pt x="17" y="29"/>
                </a:lnTo>
                <a:lnTo>
                  <a:pt x="14" y="29"/>
                </a:lnTo>
                <a:lnTo>
                  <a:pt x="11" y="30"/>
                </a:lnTo>
                <a:lnTo>
                  <a:pt x="0" y="1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1" name="Freeform 113"/>
          <p:cNvSpPr>
            <a:spLocks/>
          </p:cNvSpPr>
          <p:nvPr/>
        </p:nvSpPr>
        <p:spPr bwMode="auto">
          <a:xfrm>
            <a:off x="14818835" y="6933417"/>
            <a:ext cx="176576" cy="99714"/>
          </a:xfrm>
          <a:custGeom>
            <a:avLst/>
            <a:gdLst>
              <a:gd name="T0" fmla="*/ 71 w 169"/>
              <a:gd name="T1" fmla="*/ 46 h 96"/>
              <a:gd name="T2" fmla="*/ 68 w 169"/>
              <a:gd name="T3" fmla="*/ 46 h 96"/>
              <a:gd name="T4" fmla="*/ 66 w 169"/>
              <a:gd name="T5" fmla="*/ 48 h 96"/>
              <a:gd name="T6" fmla="*/ 66 w 169"/>
              <a:gd name="T7" fmla="*/ 51 h 96"/>
              <a:gd name="T8" fmla="*/ 66 w 169"/>
              <a:gd name="T9" fmla="*/ 54 h 96"/>
              <a:gd name="T10" fmla="*/ 66 w 169"/>
              <a:gd name="T11" fmla="*/ 58 h 96"/>
              <a:gd name="T12" fmla="*/ 66 w 169"/>
              <a:gd name="T13" fmla="*/ 62 h 96"/>
              <a:gd name="T14" fmla="*/ 66 w 169"/>
              <a:gd name="T15" fmla="*/ 65 h 96"/>
              <a:gd name="T16" fmla="*/ 64 w 169"/>
              <a:gd name="T17" fmla="*/ 68 h 96"/>
              <a:gd name="T18" fmla="*/ 55 w 169"/>
              <a:gd name="T19" fmla="*/ 76 h 96"/>
              <a:gd name="T20" fmla="*/ 41 w 169"/>
              <a:gd name="T21" fmla="*/ 86 h 96"/>
              <a:gd name="T22" fmla="*/ 33 w 169"/>
              <a:gd name="T23" fmla="*/ 90 h 96"/>
              <a:gd name="T24" fmla="*/ 26 w 169"/>
              <a:gd name="T25" fmla="*/ 93 h 96"/>
              <a:gd name="T26" fmla="*/ 18 w 169"/>
              <a:gd name="T27" fmla="*/ 95 h 96"/>
              <a:gd name="T28" fmla="*/ 11 w 169"/>
              <a:gd name="T29" fmla="*/ 96 h 96"/>
              <a:gd name="T30" fmla="*/ 9 w 169"/>
              <a:gd name="T31" fmla="*/ 96 h 96"/>
              <a:gd name="T32" fmla="*/ 5 w 169"/>
              <a:gd name="T33" fmla="*/ 95 h 96"/>
              <a:gd name="T34" fmla="*/ 4 w 169"/>
              <a:gd name="T35" fmla="*/ 93 h 96"/>
              <a:gd name="T36" fmla="*/ 2 w 169"/>
              <a:gd name="T37" fmla="*/ 91 h 96"/>
              <a:gd name="T38" fmla="*/ 0 w 169"/>
              <a:gd name="T39" fmla="*/ 87 h 96"/>
              <a:gd name="T40" fmla="*/ 0 w 169"/>
              <a:gd name="T41" fmla="*/ 80 h 96"/>
              <a:gd name="T42" fmla="*/ 0 w 169"/>
              <a:gd name="T43" fmla="*/ 74 h 96"/>
              <a:gd name="T44" fmla="*/ 1 w 169"/>
              <a:gd name="T45" fmla="*/ 67 h 96"/>
              <a:gd name="T46" fmla="*/ 2 w 169"/>
              <a:gd name="T47" fmla="*/ 63 h 96"/>
              <a:gd name="T48" fmla="*/ 4 w 169"/>
              <a:gd name="T49" fmla="*/ 58 h 96"/>
              <a:gd name="T50" fmla="*/ 7 w 169"/>
              <a:gd name="T51" fmla="*/ 54 h 96"/>
              <a:gd name="T52" fmla="*/ 11 w 169"/>
              <a:gd name="T53" fmla="*/ 51 h 96"/>
              <a:gd name="T54" fmla="*/ 14 w 169"/>
              <a:gd name="T55" fmla="*/ 48 h 96"/>
              <a:gd name="T56" fmla="*/ 18 w 169"/>
              <a:gd name="T57" fmla="*/ 46 h 96"/>
              <a:gd name="T58" fmla="*/ 36 w 169"/>
              <a:gd name="T59" fmla="*/ 39 h 96"/>
              <a:gd name="T60" fmla="*/ 56 w 169"/>
              <a:gd name="T61" fmla="*/ 34 h 96"/>
              <a:gd name="T62" fmla="*/ 64 w 169"/>
              <a:gd name="T63" fmla="*/ 18 h 96"/>
              <a:gd name="T64" fmla="*/ 67 w 169"/>
              <a:gd name="T65" fmla="*/ 15 h 96"/>
              <a:gd name="T66" fmla="*/ 71 w 169"/>
              <a:gd name="T67" fmla="*/ 12 h 96"/>
              <a:gd name="T68" fmla="*/ 78 w 169"/>
              <a:gd name="T69" fmla="*/ 10 h 96"/>
              <a:gd name="T70" fmla="*/ 84 w 169"/>
              <a:gd name="T71" fmla="*/ 8 h 96"/>
              <a:gd name="T72" fmla="*/ 99 w 169"/>
              <a:gd name="T73" fmla="*/ 5 h 96"/>
              <a:gd name="T74" fmla="*/ 116 w 169"/>
              <a:gd name="T75" fmla="*/ 1 h 96"/>
              <a:gd name="T76" fmla="*/ 133 w 169"/>
              <a:gd name="T77" fmla="*/ 0 h 96"/>
              <a:gd name="T78" fmla="*/ 148 w 169"/>
              <a:gd name="T79" fmla="*/ 1 h 96"/>
              <a:gd name="T80" fmla="*/ 154 w 169"/>
              <a:gd name="T81" fmla="*/ 1 h 96"/>
              <a:gd name="T82" fmla="*/ 161 w 169"/>
              <a:gd name="T83" fmla="*/ 2 h 96"/>
              <a:gd name="T84" fmla="*/ 165 w 169"/>
              <a:gd name="T85" fmla="*/ 5 h 96"/>
              <a:gd name="T86" fmla="*/ 169 w 169"/>
              <a:gd name="T87" fmla="*/ 7 h 96"/>
              <a:gd name="T88" fmla="*/ 165 w 169"/>
              <a:gd name="T89" fmla="*/ 11 h 96"/>
              <a:gd name="T90" fmla="*/ 161 w 169"/>
              <a:gd name="T91" fmla="*/ 14 h 96"/>
              <a:gd name="T92" fmla="*/ 155 w 169"/>
              <a:gd name="T93" fmla="*/ 19 h 96"/>
              <a:gd name="T94" fmla="*/ 149 w 169"/>
              <a:gd name="T95" fmla="*/ 22 h 96"/>
              <a:gd name="T96" fmla="*/ 137 w 169"/>
              <a:gd name="T97" fmla="*/ 29 h 96"/>
              <a:gd name="T98" fmla="*/ 123 w 169"/>
              <a:gd name="T99" fmla="*/ 35 h 96"/>
              <a:gd name="T100" fmla="*/ 109 w 169"/>
              <a:gd name="T101" fmla="*/ 39 h 96"/>
              <a:gd name="T102" fmla="*/ 95 w 169"/>
              <a:gd name="T103" fmla="*/ 42 h 96"/>
              <a:gd name="T104" fmla="*/ 82 w 169"/>
              <a:gd name="T105" fmla="*/ 45 h 96"/>
              <a:gd name="T106" fmla="*/ 71 w 169"/>
              <a:gd name="T107" fmla="*/ 4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9" h="96">
                <a:moveTo>
                  <a:pt x="71" y="46"/>
                </a:moveTo>
                <a:lnTo>
                  <a:pt x="68" y="46"/>
                </a:lnTo>
                <a:lnTo>
                  <a:pt x="66" y="48"/>
                </a:lnTo>
                <a:lnTo>
                  <a:pt x="66" y="51"/>
                </a:lnTo>
                <a:lnTo>
                  <a:pt x="66" y="54"/>
                </a:lnTo>
                <a:lnTo>
                  <a:pt x="66" y="58"/>
                </a:lnTo>
                <a:lnTo>
                  <a:pt x="66" y="62"/>
                </a:lnTo>
                <a:lnTo>
                  <a:pt x="66" y="65"/>
                </a:lnTo>
                <a:lnTo>
                  <a:pt x="64" y="68"/>
                </a:lnTo>
                <a:lnTo>
                  <a:pt x="55" y="76"/>
                </a:lnTo>
                <a:lnTo>
                  <a:pt x="41" y="86"/>
                </a:lnTo>
                <a:lnTo>
                  <a:pt x="33" y="90"/>
                </a:lnTo>
                <a:lnTo>
                  <a:pt x="26" y="93"/>
                </a:lnTo>
                <a:lnTo>
                  <a:pt x="18" y="95"/>
                </a:lnTo>
                <a:lnTo>
                  <a:pt x="11" y="96"/>
                </a:lnTo>
                <a:lnTo>
                  <a:pt x="9" y="96"/>
                </a:lnTo>
                <a:lnTo>
                  <a:pt x="5" y="95"/>
                </a:lnTo>
                <a:lnTo>
                  <a:pt x="4" y="93"/>
                </a:lnTo>
                <a:lnTo>
                  <a:pt x="2" y="91"/>
                </a:lnTo>
                <a:lnTo>
                  <a:pt x="0" y="87"/>
                </a:lnTo>
                <a:lnTo>
                  <a:pt x="0" y="80"/>
                </a:lnTo>
                <a:lnTo>
                  <a:pt x="0" y="74"/>
                </a:lnTo>
                <a:lnTo>
                  <a:pt x="1" y="67"/>
                </a:lnTo>
                <a:lnTo>
                  <a:pt x="2" y="63"/>
                </a:lnTo>
                <a:lnTo>
                  <a:pt x="4" y="58"/>
                </a:lnTo>
                <a:lnTo>
                  <a:pt x="7" y="54"/>
                </a:lnTo>
                <a:lnTo>
                  <a:pt x="11" y="51"/>
                </a:lnTo>
                <a:lnTo>
                  <a:pt x="14" y="48"/>
                </a:lnTo>
                <a:lnTo>
                  <a:pt x="18" y="46"/>
                </a:lnTo>
                <a:lnTo>
                  <a:pt x="36" y="39"/>
                </a:lnTo>
                <a:lnTo>
                  <a:pt x="56" y="34"/>
                </a:lnTo>
                <a:lnTo>
                  <a:pt x="64" y="18"/>
                </a:lnTo>
                <a:lnTo>
                  <a:pt x="67" y="15"/>
                </a:lnTo>
                <a:lnTo>
                  <a:pt x="71" y="12"/>
                </a:lnTo>
                <a:lnTo>
                  <a:pt x="78" y="10"/>
                </a:lnTo>
                <a:lnTo>
                  <a:pt x="84" y="8"/>
                </a:lnTo>
                <a:lnTo>
                  <a:pt x="99" y="5"/>
                </a:lnTo>
                <a:lnTo>
                  <a:pt x="116" y="1"/>
                </a:lnTo>
                <a:lnTo>
                  <a:pt x="133" y="0"/>
                </a:lnTo>
                <a:lnTo>
                  <a:pt x="148" y="1"/>
                </a:lnTo>
                <a:lnTo>
                  <a:pt x="154" y="1"/>
                </a:lnTo>
                <a:lnTo>
                  <a:pt x="161" y="2"/>
                </a:lnTo>
                <a:lnTo>
                  <a:pt x="165" y="5"/>
                </a:lnTo>
                <a:lnTo>
                  <a:pt x="169" y="7"/>
                </a:lnTo>
                <a:lnTo>
                  <a:pt x="165" y="11"/>
                </a:lnTo>
                <a:lnTo>
                  <a:pt x="161" y="14"/>
                </a:lnTo>
                <a:lnTo>
                  <a:pt x="155" y="19"/>
                </a:lnTo>
                <a:lnTo>
                  <a:pt x="149" y="22"/>
                </a:lnTo>
                <a:lnTo>
                  <a:pt x="137" y="29"/>
                </a:lnTo>
                <a:lnTo>
                  <a:pt x="123" y="35"/>
                </a:lnTo>
                <a:lnTo>
                  <a:pt x="109" y="39"/>
                </a:lnTo>
                <a:lnTo>
                  <a:pt x="95" y="42"/>
                </a:lnTo>
                <a:lnTo>
                  <a:pt x="82" y="45"/>
                </a:lnTo>
                <a:lnTo>
                  <a:pt x="71" y="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2" name="Freeform 114"/>
          <p:cNvSpPr>
            <a:spLocks/>
          </p:cNvSpPr>
          <p:nvPr/>
        </p:nvSpPr>
        <p:spPr bwMode="auto">
          <a:xfrm>
            <a:off x="14941400" y="6657126"/>
            <a:ext cx="54012" cy="47780"/>
          </a:xfrm>
          <a:custGeom>
            <a:avLst/>
            <a:gdLst>
              <a:gd name="T0" fmla="*/ 51 w 51"/>
              <a:gd name="T1" fmla="*/ 22 h 47"/>
              <a:gd name="T2" fmla="*/ 49 w 51"/>
              <a:gd name="T3" fmla="*/ 27 h 47"/>
              <a:gd name="T4" fmla="*/ 44 w 51"/>
              <a:gd name="T5" fmla="*/ 36 h 47"/>
              <a:gd name="T6" fmla="*/ 41 w 51"/>
              <a:gd name="T7" fmla="*/ 40 h 47"/>
              <a:gd name="T8" fmla="*/ 37 w 51"/>
              <a:gd name="T9" fmla="*/ 43 h 47"/>
              <a:gd name="T10" fmla="*/ 34 w 51"/>
              <a:gd name="T11" fmla="*/ 46 h 47"/>
              <a:gd name="T12" fmla="*/ 31 w 51"/>
              <a:gd name="T13" fmla="*/ 47 h 47"/>
              <a:gd name="T14" fmla="*/ 28 w 51"/>
              <a:gd name="T15" fmla="*/ 46 h 47"/>
              <a:gd name="T16" fmla="*/ 23 w 51"/>
              <a:gd name="T17" fmla="*/ 43 h 47"/>
              <a:gd name="T18" fmla="*/ 18 w 51"/>
              <a:gd name="T19" fmla="*/ 39 h 47"/>
              <a:gd name="T20" fmla="*/ 13 w 51"/>
              <a:gd name="T21" fmla="*/ 35 h 47"/>
              <a:gd name="T22" fmla="*/ 8 w 51"/>
              <a:gd name="T23" fmla="*/ 28 h 47"/>
              <a:gd name="T24" fmla="*/ 4 w 51"/>
              <a:gd name="T25" fmla="*/ 22 h 47"/>
              <a:gd name="T26" fmla="*/ 1 w 51"/>
              <a:gd name="T27" fmla="*/ 16 h 47"/>
              <a:gd name="T28" fmla="*/ 0 w 51"/>
              <a:gd name="T29" fmla="*/ 10 h 47"/>
              <a:gd name="T30" fmla="*/ 1 w 51"/>
              <a:gd name="T31" fmla="*/ 5 h 47"/>
              <a:gd name="T32" fmla="*/ 2 w 51"/>
              <a:gd name="T33" fmla="*/ 3 h 47"/>
              <a:gd name="T34" fmla="*/ 5 w 51"/>
              <a:gd name="T35" fmla="*/ 1 h 47"/>
              <a:gd name="T36" fmla="*/ 8 w 51"/>
              <a:gd name="T37" fmla="*/ 0 h 47"/>
              <a:gd name="T38" fmla="*/ 16 w 51"/>
              <a:gd name="T39" fmla="*/ 0 h 47"/>
              <a:gd name="T40" fmla="*/ 25 w 51"/>
              <a:gd name="T41" fmla="*/ 2 h 47"/>
              <a:gd name="T42" fmla="*/ 35 w 51"/>
              <a:gd name="T43" fmla="*/ 5 h 47"/>
              <a:gd name="T44" fmla="*/ 43 w 51"/>
              <a:gd name="T45" fmla="*/ 10 h 47"/>
              <a:gd name="T46" fmla="*/ 46 w 51"/>
              <a:gd name="T47" fmla="*/ 13 h 47"/>
              <a:gd name="T48" fmla="*/ 48 w 51"/>
              <a:gd name="T49" fmla="*/ 15 h 47"/>
              <a:gd name="T50" fmla="*/ 50 w 51"/>
              <a:gd name="T51" fmla="*/ 18 h 47"/>
              <a:gd name="T52" fmla="*/ 51 w 51"/>
              <a:gd name="T53" fmla="*/ 2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1" h="47">
                <a:moveTo>
                  <a:pt x="51" y="22"/>
                </a:moveTo>
                <a:lnTo>
                  <a:pt x="49" y="27"/>
                </a:lnTo>
                <a:lnTo>
                  <a:pt x="44" y="36"/>
                </a:lnTo>
                <a:lnTo>
                  <a:pt x="41" y="40"/>
                </a:lnTo>
                <a:lnTo>
                  <a:pt x="37" y="43"/>
                </a:lnTo>
                <a:lnTo>
                  <a:pt x="34" y="46"/>
                </a:lnTo>
                <a:lnTo>
                  <a:pt x="31" y="47"/>
                </a:lnTo>
                <a:lnTo>
                  <a:pt x="28" y="46"/>
                </a:lnTo>
                <a:lnTo>
                  <a:pt x="23" y="43"/>
                </a:lnTo>
                <a:lnTo>
                  <a:pt x="18" y="39"/>
                </a:lnTo>
                <a:lnTo>
                  <a:pt x="13" y="35"/>
                </a:lnTo>
                <a:lnTo>
                  <a:pt x="8" y="28"/>
                </a:lnTo>
                <a:lnTo>
                  <a:pt x="4" y="22"/>
                </a:lnTo>
                <a:lnTo>
                  <a:pt x="1" y="16"/>
                </a:lnTo>
                <a:lnTo>
                  <a:pt x="0" y="10"/>
                </a:lnTo>
                <a:lnTo>
                  <a:pt x="1" y="5"/>
                </a:lnTo>
                <a:lnTo>
                  <a:pt x="2" y="3"/>
                </a:lnTo>
                <a:lnTo>
                  <a:pt x="5" y="1"/>
                </a:lnTo>
                <a:lnTo>
                  <a:pt x="8" y="0"/>
                </a:lnTo>
                <a:lnTo>
                  <a:pt x="16" y="0"/>
                </a:lnTo>
                <a:lnTo>
                  <a:pt x="25" y="2"/>
                </a:lnTo>
                <a:lnTo>
                  <a:pt x="35" y="5"/>
                </a:lnTo>
                <a:lnTo>
                  <a:pt x="43" y="10"/>
                </a:lnTo>
                <a:lnTo>
                  <a:pt x="46" y="13"/>
                </a:lnTo>
                <a:lnTo>
                  <a:pt x="48" y="15"/>
                </a:lnTo>
                <a:lnTo>
                  <a:pt x="50" y="18"/>
                </a:lnTo>
                <a:lnTo>
                  <a:pt x="51" y="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3" name="Freeform 115"/>
          <p:cNvSpPr>
            <a:spLocks/>
          </p:cNvSpPr>
          <p:nvPr/>
        </p:nvSpPr>
        <p:spPr bwMode="auto">
          <a:xfrm>
            <a:off x="15034881" y="6650895"/>
            <a:ext cx="141261" cy="43625"/>
          </a:xfrm>
          <a:custGeom>
            <a:avLst/>
            <a:gdLst>
              <a:gd name="T0" fmla="*/ 117 w 136"/>
              <a:gd name="T1" fmla="*/ 7 h 41"/>
              <a:gd name="T2" fmla="*/ 121 w 136"/>
              <a:gd name="T3" fmla="*/ 16 h 41"/>
              <a:gd name="T4" fmla="*/ 127 w 136"/>
              <a:gd name="T5" fmla="*/ 22 h 41"/>
              <a:gd name="T6" fmla="*/ 131 w 136"/>
              <a:gd name="T7" fmla="*/ 26 h 41"/>
              <a:gd name="T8" fmla="*/ 133 w 136"/>
              <a:gd name="T9" fmla="*/ 30 h 41"/>
              <a:gd name="T10" fmla="*/ 135 w 136"/>
              <a:gd name="T11" fmla="*/ 34 h 41"/>
              <a:gd name="T12" fmla="*/ 136 w 136"/>
              <a:gd name="T13" fmla="*/ 41 h 41"/>
              <a:gd name="T14" fmla="*/ 129 w 136"/>
              <a:gd name="T15" fmla="*/ 41 h 41"/>
              <a:gd name="T16" fmla="*/ 120 w 136"/>
              <a:gd name="T17" fmla="*/ 40 h 41"/>
              <a:gd name="T18" fmla="*/ 112 w 136"/>
              <a:gd name="T19" fmla="*/ 38 h 41"/>
              <a:gd name="T20" fmla="*/ 106 w 136"/>
              <a:gd name="T21" fmla="*/ 35 h 41"/>
              <a:gd name="T22" fmla="*/ 99 w 136"/>
              <a:gd name="T23" fmla="*/ 32 h 41"/>
              <a:gd name="T24" fmla="*/ 93 w 136"/>
              <a:gd name="T25" fmla="*/ 29 h 41"/>
              <a:gd name="T26" fmla="*/ 85 w 136"/>
              <a:gd name="T27" fmla="*/ 27 h 41"/>
              <a:gd name="T28" fmla="*/ 77 w 136"/>
              <a:gd name="T29" fmla="*/ 25 h 41"/>
              <a:gd name="T30" fmla="*/ 68 w 136"/>
              <a:gd name="T31" fmla="*/ 24 h 41"/>
              <a:gd name="T32" fmla="*/ 57 w 136"/>
              <a:gd name="T33" fmla="*/ 24 h 41"/>
              <a:gd name="T34" fmla="*/ 49 w 136"/>
              <a:gd name="T35" fmla="*/ 24 h 41"/>
              <a:gd name="T36" fmla="*/ 40 w 136"/>
              <a:gd name="T37" fmla="*/ 24 h 41"/>
              <a:gd name="T38" fmla="*/ 30 w 136"/>
              <a:gd name="T39" fmla="*/ 24 h 41"/>
              <a:gd name="T40" fmla="*/ 12 w 136"/>
              <a:gd name="T41" fmla="*/ 20 h 41"/>
              <a:gd name="T42" fmla="*/ 0 w 136"/>
              <a:gd name="T43" fmla="*/ 16 h 41"/>
              <a:gd name="T44" fmla="*/ 5 w 136"/>
              <a:gd name="T45" fmla="*/ 6 h 41"/>
              <a:gd name="T46" fmla="*/ 11 w 136"/>
              <a:gd name="T47" fmla="*/ 0 h 41"/>
              <a:gd name="T48" fmla="*/ 55 w 136"/>
              <a:gd name="T49" fmla="*/ 0 h 41"/>
              <a:gd name="T50" fmla="*/ 78 w 136"/>
              <a:gd name="T51" fmla="*/ 0 h 41"/>
              <a:gd name="T52" fmla="*/ 85 w 136"/>
              <a:gd name="T53" fmla="*/ 0 h 41"/>
              <a:gd name="T54" fmla="*/ 86 w 136"/>
              <a:gd name="T55" fmla="*/ 0 h 41"/>
              <a:gd name="T56" fmla="*/ 89 w 136"/>
              <a:gd name="T57" fmla="*/ 3 h 41"/>
              <a:gd name="T58" fmla="*/ 91 w 136"/>
              <a:gd name="T59" fmla="*/ 6 h 41"/>
              <a:gd name="T60" fmla="*/ 94 w 136"/>
              <a:gd name="T61" fmla="*/ 7 h 41"/>
              <a:gd name="T62" fmla="*/ 97 w 136"/>
              <a:gd name="T63" fmla="*/ 8 h 41"/>
              <a:gd name="T64" fmla="*/ 105 w 136"/>
              <a:gd name="T65" fmla="*/ 8 h 41"/>
              <a:gd name="T66" fmla="*/ 113 w 136"/>
              <a:gd name="T67" fmla="*/ 7 h 41"/>
              <a:gd name="T68" fmla="*/ 117 w 136"/>
              <a:gd name="T69" fmla="*/ 7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6" h="41">
                <a:moveTo>
                  <a:pt x="117" y="7"/>
                </a:moveTo>
                <a:lnTo>
                  <a:pt x="121" y="16"/>
                </a:lnTo>
                <a:lnTo>
                  <a:pt x="127" y="22"/>
                </a:lnTo>
                <a:lnTo>
                  <a:pt x="131" y="26"/>
                </a:lnTo>
                <a:lnTo>
                  <a:pt x="133" y="30"/>
                </a:lnTo>
                <a:lnTo>
                  <a:pt x="135" y="34"/>
                </a:lnTo>
                <a:lnTo>
                  <a:pt x="136" y="41"/>
                </a:lnTo>
                <a:lnTo>
                  <a:pt x="129" y="41"/>
                </a:lnTo>
                <a:lnTo>
                  <a:pt x="120" y="40"/>
                </a:lnTo>
                <a:lnTo>
                  <a:pt x="112" y="38"/>
                </a:lnTo>
                <a:lnTo>
                  <a:pt x="106" y="35"/>
                </a:lnTo>
                <a:lnTo>
                  <a:pt x="99" y="32"/>
                </a:lnTo>
                <a:lnTo>
                  <a:pt x="93" y="29"/>
                </a:lnTo>
                <a:lnTo>
                  <a:pt x="85" y="27"/>
                </a:lnTo>
                <a:lnTo>
                  <a:pt x="77" y="25"/>
                </a:lnTo>
                <a:lnTo>
                  <a:pt x="68" y="24"/>
                </a:lnTo>
                <a:lnTo>
                  <a:pt x="57" y="24"/>
                </a:lnTo>
                <a:lnTo>
                  <a:pt x="49" y="24"/>
                </a:lnTo>
                <a:lnTo>
                  <a:pt x="40" y="24"/>
                </a:lnTo>
                <a:lnTo>
                  <a:pt x="30" y="24"/>
                </a:lnTo>
                <a:lnTo>
                  <a:pt x="12" y="20"/>
                </a:lnTo>
                <a:lnTo>
                  <a:pt x="0" y="16"/>
                </a:lnTo>
                <a:lnTo>
                  <a:pt x="5" y="6"/>
                </a:lnTo>
                <a:lnTo>
                  <a:pt x="11" y="0"/>
                </a:lnTo>
                <a:lnTo>
                  <a:pt x="55" y="0"/>
                </a:lnTo>
                <a:lnTo>
                  <a:pt x="78" y="0"/>
                </a:lnTo>
                <a:lnTo>
                  <a:pt x="85" y="0"/>
                </a:lnTo>
                <a:lnTo>
                  <a:pt x="86" y="0"/>
                </a:lnTo>
                <a:lnTo>
                  <a:pt x="89" y="3"/>
                </a:lnTo>
                <a:lnTo>
                  <a:pt x="91" y="6"/>
                </a:lnTo>
                <a:lnTo>
                  <a:pt x="94" y="7"/>
                </a:lnTo>
                <a:lnTo>
                  <a:pt x="97" y="8"/>
                </a:lnTo>
                <a:lnTo>
                  <a:pt x="105" y="8"/>
                </a:lnTo>
                <a:lnTo>
                  <a:pt x="113" y="7"/>
                </a:lnTo>
                <a:lnTo>
                  <a:pt x="117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4" name="Freeform 116"/>
          <p:cNvSpPr>
            <a:spLocks/>
          </p:cNvSpPr>
          <p:nvPr/>
        </p:nvSpPr>
        <p:spPr bwMode="auto">
          <a:xfrm>
            <a:off x="15012031" y="6387068"/>
            <a:ext cx="60243" cy="137106"/>
          </a:xfrm>
          <a:custGeom>
            <a:avLst/>
            <a:gdLst>
              <a:gd name="T0" fmla="*/ 15 w 58"/>
              <a:gd name="T1" fmla="*/ 105 h 132"/>
              <a:gd name="T2" fmla="*/ 15 w 58"/>
              <a:gd name="T3" fmla="*/ 96 h 132"/>
              <a:gd name="T4" fmla="*/ 15 w 58"/>
              <a:gd name="T5" fmla="*/ 95 h 132"/>
              <a:gd name="T6" fmla="*/ 27 w 58"/>
              <a:gd name="T7" fmla="*/ 94 h 132"/>
              <a:gd name="T8" fmla="*/ 37 w 58"/>
              <a:gd name="T9" fmla="*/ 92 h 132"/>
              <a:gd name="T10" fmla="*/ 46 w 58"/>
              <a:gd name="T11" fmla="*/ 91 h 132"/>
              <a:gd name="T12" fmla="*/ 54 w 58"/>
              <a:gd name="T13" fmla="*/ 90 h 132"/>
              <a:gd name="T14" fmla="*/ 48 w 58"/>
              <a:gd name="T15" fmla="*/ 76 h 132"/>
              <a:gd name="T16" fmla="*/ 42 w 58"/>
              <a:gd name="T17" fmla="*/ 64 h 132"/>
              <a:gd name="T18" fmla="*/ 49 w 58"/>
              <a:gd name="T19" fmla="*/ 55 h 132"/>
              <a:gd name="T20" fmla="*/ 58 w 58"/>
              <a:gd name="T21" fmla="*/ 45 h 132"/>
              <a:gd name="T22" fmla="*/ 48 w 58"/>
              <a:gd name="T23" fmla="*/ 43 h 132"/>
              <a:gd name="T24" fmla="*/ 40 w 58"/>
              <a:gd name="T25" fmla="*/ 38 h 132"/>
              <a:gd name="T26" fmla="*/ 32 w 58"/>
              <a:gd name="T27" fmla="*/ 34 h 132"/>
              <a:gd name="T28" fmla="*/ 27 w 58"/>
              <a:gd name="T29" fmla="*/ 29 h 132"/>
              <a:gd name="T30" fmla="*/ 21 w 58"/>
              <a:gd name="T31" fmla="*/ 22 h 132"/>
              <a:gd name="T32" fmla="*/ 18 w 58"/>
              <a:gd name="T33" fmla="*/ 16 h 132"/>
              <a:gd name="T34" fmla="*/ 16 w 58"/>
              <a:gd name="T35" fmla="*/ 8 h 132"/>
              <a:gd name="T36" fmla="*/ 15 w 58"/>
              <a:gd name="T37" fmla="*/ 0 h 132"/>
              <a:gd name="T38" fmla="*/ 10 w 58"/>
              <a:gd name="T39" fmla="*/ 3 h 132"/>
              <a:gd name="T40" fmla="*/ 6 w 58"/>
              <a:gd name="T41" fmla="*/ 6 h 132"/>
              <a:gd name="T42" fmla="*/ 4 w 58"/>
              <a:gd name="T43" fmla="*/ 10 h 132"/>
              <a:gd name="T44" fmla="*/ 2 w 58"/>
              <a:gd name="T45" fmla="*/ 15 h 132"/>
              <a:gd name="T46" fmla="*/ 0 w 58"/>
              <a:gd name="T47" fmla="*/ 23 h 132"/>
              <a:gd name="T48" fmla="*/ 0 w 58"/>
              <a:gd name="T49" fmla="*/ 34 h 132"/>
              <a:gd name="T50" fmla="*/ 1 w 58"/>
              <a:gd name="T51" fmla="*/ 42 h 132"/>
              <a:gd name="T52" fmla="*/ 2 w 58"/>
              <a:gd name="T53" fmla="*/ 48 h 132"/>
              <a:gd name="T54" fmla="*/ 4 w 58"/>
              <a:gd name="T55" fmla="*/ 54 h 132"/>
              <a:gd name="T56" fmla="*/ 6 w 58"/>
              <a:gd name="T57" fmla="*/ 58 h 132"/>
              <a:gd name="T58" fmla="*/ 7 w 58"/>
              <a:gd name="T59" fmla="*/ 63 h 132"/>
              <a:gd name="T60" fmla="*/ 9 w 58"/>
              <a:gd name="T61" fmla="*/ 68 h 132"/>
              <a:gd name="T62" fmla="*/ 10 w 58"/>
              <a:gd name="T63" fmla="*/ 73 h 132"/>
              <a:gd name="T64" fmla="*/ 11 w 58"/>
              <a:gd name="T65" fmla="*/ 79 h 132"/>
              <a:gd name="T66" fmla="*/ 11 w 58"/>
              <a:gd name="T67" fmla="*/ 89 h 132"/>
              <a:gd name="T68" fmla="*/ 11 w 58"/>
              <a:gd name="T69" fmla="*/ 94 h 132"/>
              <a:gd name="T70" fmla="*/ 11 w 58"/>
              <a:gd name="T71" fmla="*/ 97 h 132"/>
              <a:gd name="T72" fmla="*/ 11 w 58"/>
              <a:gd name="T73" fmla="*/ 102 h 132"/>
              <a:gd name="T74" fmla="*/ 11 w 58"/>
              <a:gd name="T75" fmla="*/ 107 h 132"/>
              <a:gd name="T76" fmla="*/ 13 w 58"/>
              <a:gd name="T77" fmla="*/ 112 h 132"/>
              <a:gd name="T78" fmla="*/ 14 w 58"/>
              <a:gd name="T79" fmla="*/ 116 h 132"/>
              <a:gd name="T80" fmla="*/ 16 w 58"/>
              <a:gd name="T81" fmla="*/ 122 h 132"/>
              <a:gd name="T82" fmla="*/ 19 w 58"/>
              <a:gd name="T83" fmla="*/ 126 h 132"/>
              <a:gd name="T84" fmla="*/ 22 w 58"/>
              <a:gd name="T85" fmla="*/ 129 h 132"/>
              <a:gd name="T86" fmla="*/ 28 w 58"/>
              <a:gd name="T87" fmla="*/ 131 h 132"/>
              <a:gd name="T88" fmla="*/ 34 w 58"/>
              <a:gd name="T89" fmla="*/ 132 h 132"/>
              <a:gd name="T90" fmla="*/ 24 w 58"/>
              <a:gd name="T91" fmla="*/ 119 h 132"/>
              <a:gd name="T92" fmla="*/ 15 w 58"/>
              <a:gd name="T93" fmla="*/ 105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8" h="132">
                <a:moveTo>
                  <a:pt x="15" y="105"/>
                </a:moveTo>
                <a:lnTo>
                  <a:pt x="15" y="96"/>
                </a:lnTo>
                <a:lnTo>
                  <a:pt x="15" y="95"/>
                </a:lnTo>
                <a:lnTo>
                  <a:pt x="27" y="94"/>
                </a:lnTo>
                <a:lnTo>
                  <a:pt x="37" y="92"/>
                </a:lnTo>
                <a:lnTo>
                  <a:pt x="46" y="91"/>
                </a:lnTo>
                <a:lnTo>
                  <a:pt x="54" y="90"/>
                </a:lnTo>
                <a:lnTo>
                  <a:pt x="48" y="76"/>
                </a:lnTo>
                <a:lnTo>
                  <a:pt x="42" y="64"/>
                </a:lnTo>
                <a:lnTo>
                  <a:pt x="49" y="55"/>
                </a:lnTo>
                <a:lnTo>
                  <a:pt x="58" y="45"/>
                </a:lnTo>
                <a:lnTo>
                  <a:pt x="48" y="43"/>
                </a:lnTo>
                <a:lnTo>
                  <a:pt x="40" y="38"/>
                </a:lnTo>
                <a:lnTo>
                  <a:pt x="32" y="34"/>
                </a:lnTo>
                <a:lnTo>
                  <a:pt x="27" y="29"/>
                </a:lnTo>
                <a:lnTo>
                  <a:pt x="21" y="22"/>
                </a:lnTo>
                <a:lnTo>
                  <a:pt x="18" y="16"/>
                </a:lnTo>
                <a:lnTo>
                  <a:pt x="16" y="8"/>
                </a:lnTo>
                <a:lnTo>
                  <a:pt x="15" y="0"/>
                </a:lnTo>
                <a:lnTo>
                  <a:pt x="10" y="3"/>
                </a:lnTo>
                <a:lnTo>
                  <a:pt x="6" y="6"/>
                </a:lnTo>
                <a:lnTo>
                  <a:pt x="4" y="10"/>
                </a:lnTo>
                <a:lnTo>
                  <a:pt x="2" y="15"/>
                </a:lnTo>
                <a:lnTo>
                  <a:pt x="0" y="23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4" y="54"/>
                </a:lnTo>
                <a:lnTo>
                  <a:pt x="6" y="58"/>
                </a:lnTo>
                <a:lnTo>
                  <a:pt x="7" y="63"/>
                </a:lnTo>
                <a:lnTo>
                  <a:pt x="9" y="68"/>
                </a:lnTo>
                <a:lnTo>
                  <a:pt x="10" y="73"/>
                </a:lnTo>
                <a:lnTo>
                  <a:pt x="11" y="79"/>
                </a:lnTo>
                <a:lnTo>
                  <a:pt x="11" y="89"/>
                </a:lnTo>
                <a:lnTo>
                  <a:pt x="11" y="94"/>
                </a:lnTo>
                <a:lnTo>
                  <a:pt x="11" y="97"/>
                </a:lnTo>
                <a:lnTo>
                  <a:pt x="11" y="102"/>
                </a:lnTo>
                <a:lnTo>
                  <a:pt x="11" y="107"/>
                </a:lnTo>
                <a:lnTo>
                  <a:pt x="13" y="112"/>
                </a:lnTo>
                <a:lnTo>
                  <a:pt x="14" y="116"/>
                </a:lnTo>
                <a:lnTo>
                  <a:pt x="16" y="122"/>
                </a:lnTo>
                <a:lnTo>
                  <a:pt x="19" y="126"/>
                </a:lnTo>
                <a:lnTo>
                  <a:pt x="22" y="129"/>
                </a:lnTo>
                <a:lnTo>
                  <a:pt x="28" y="131"/>
                </a:lnTo>
                <a:lnTo>
                  <a:pt x="34" y="132"/>
                </a:lnTo>
                <a:lnTo>
                  <a:pt x="24" y="119"/>
                </a:lnTo>
                <a:lnTo>
                  <a:pt x="15" y="1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5" name="Freeform 117"/>
          <p:cNvSpPr>
            <a:spLocks/>
          </p:cNvSpPr>
          <p:nvPr/>
        </p:nvSpPr>
        <p:spPr bwMode="auto">
          <a:xfrm>
            <a:off x="14756513" y="6006910"/>
            <a:ext cx="222278" cy="213970"/>
          </a:xfrm>
          <a:custGeom>
            <a:avLst/>
            <a:gdLst>
              <a:gd name="T0" fmla="*/ 161 w 213"/>
              <a:gd name="T1" fmla="*/ 141 h 206"/>
              <a:gd name="T2" fmla="*/ 154 w 213"/>
              <a:gd name="T3" fmla="*/ 150 h 206"/>
              <a:gd name="T4" fmla="*/ 161 w 213"/>
              <a:gd name="T5" fmla="*/ 170 h 206"/>
              <a:gd name="T6" fmla="*/ 170 w 213"/>
              <a:gd name="T7" fmla="*/ 194 h 206"/>
              <a:gd name="T8" fmla="*/ 163 w 213"/>
              <a:gd name="T9" fmla="*/ 203 h 206"/>
              <a:gd name="T10" fmla="*/ 153 w 213"/>
              <a:gd name="T11" fmla="*/ 206 h 206"/>
              <a:gd name="T12" fmla="*/ 126 w 213"/>
              <a:gd name="T13" fmla="*/ 199 h 206"/>
              <a:gd name="T14" fmla="*/ 116 w 213"/>
              <a:gd name="T15" fmla="*/ 193 h 206"/>
              <a:gd name="T16" fmla="*/ 99 w 213"/>
              <a:gd name="T17" fmla="*/ 173 h 206"/>
              <a:gd name="T18" fmla="*/ 91 w 213"/>
              <a:gd name="T19" fmla="*/ 144 h 206"/>
              <a:gd name="T20" fmla="*/ 97 w 213"/>
              <a:gd name="T21" fmla="*/ 127 h 206"/>
              <a:gd name="T22" fmla="*/ 75 w 213"/>
              <a:gd name="T23" fmla="*/ 109 h 206"/>
              <a:gd name="T24" fmla="*/ 71 w 213"/>
              <a:gd name="T25" fmla="*/ 118 h 206"/>
              <a:gd name="T26" fmla="*/ 66 w 213"/>
              <a:gd name="T27" fmla="*/ 124 h 206"/>
              <a:gd name="T28" fmla="*/ 58 w 213"/>
              <a:gd name="T29" fmla="*/ 117 h 206"/>
              <a:gd name="T30" fmla="*/ 38 w 213"/>
              <a:gd name="T31" fmla="*/ 109 h 206"/>
              <a:gd name="T32" fmla="*/ 26 w 213"/>
              <a:gd name="T33" fmla="*/ 136 h 206"/>
              <a:gd name="T34" fmla="*/ 17 w 213"/>
              <a:gd name="T35" fmla="*/ 167 h 206"/>
              <a:gd name="T36" fmla="*/ 10 w 213"/>
              <a:gd name="T37" fmla="*/ 175 h 206"/>
              <a:gd name="T38" fmla="*/ 4 w 213"/>
              <a:gd name="T39" fmla="*/ 174 h 206"/>
              <a:gd name="T40" fmla="*/ 1 w 213"/>
              <a:gd name="T41" fmla="*/ 165 h 206"/>
              <a:gd name="T42" fmla="*/ 8 w 213"/>
              <a:gd name="T43" fmla="*/ 140 h 206"/>
              <a:gd name="T44" fmla="*/ 5 w 213"/>
              <a:gd name="T45" fmla="*/ 105 h 206"/>
              <a:gd name="T46" fmla="*/ 17 w 213"/>
              <a:gd name="T47" fmla="*/ 85 h 206"/>
              <a:gd name="T48" fmla="*/ 28 w 213"/>
              <a:gd name="T49" fmla="*/ 81 h 206"/>
              <a:gd name="T50" fmla="*/ 43 w 213"/>
              <a:gd name="T51" fmla="*/ 64 h 206"/>
              <a:gd name="T52" fmla="*/ 55 w 213"/>
              <a:gd name="T53" fmla="*/ 55 h 206"/>
              <a:gd name="T54" fmla="*/ 71 w 213"/>
              <a:gd name="T55" fmla="*/ 55 h 206"/>
              <a:gd name="T56" fmla="*/ 81 w 213"/>
              <a:gd name="T57" fmla="*/ 66 h 206"/>
              <a:gd name="T58" fmla="*/ 88 w 213"/>
              <a:gd name="T59" fmla="*/ 77 h 206"/>
              <a:gd name="T60" fmla="*/ 101 w 213"/>
              <a:gd name="T61" fmla="*/ 71 h 206"/>
              <a:gd name="T62" fmla="*/ 114 w 213"/>
              <a:gd name="T63" fmla="*/ 58 h 206"/>
              <a:gd name="T64" fmla="*/ 117 w 213"/>
              <a:gd name="T65" fmla="*/ 49 h 206"/>
              <a:gd name="T66" fmla="*/ 129 w 213"/>
              <a:gd name="T67" fmla="*/ 43 h 206"/>
              <a:gd name="T68" fmla="*/ 145 w 213"/>
              <a:gd name="T69" fmla="*/ 38 h 206"/>
              <a:gd name="T70" fmla="*/ 152 w 213"/>
              <a:gd name="T71" fmla="*/ 15 h 206"/>
              <a:gd name="T72" fmla="*/ 156 w 213"/>
              <a:gd name="T73" fmla="*/ 0 h 206"/>
              <a:gd name="T74" fmla="*/ 167 w 213"/>
              <a:gd name="T75" fmla="*/ 4 h 206"/>
              <a:gd name="T76" fmla="*/ 180 w 213"/>
              <a:gd name="T77" fmla="*/ 22 h 206"/>
              <a:gd name="T78" fmla="*/ 198 w 213"/>
              <a:gd name="T79" fmla="*/ 71 h 206"/>
              <a:gd name="T80" fmla="*/ 212 w 213"/>
              <a:gd name="T81" fmla="*/ 134 h 206"/>
              <a:gd name="T82" fmla="*/ 203 w 213"/>
              <a:gd name="T83" fmla="*/ 149 h 206"/>
              <a:gd name="T84" fmla="*/ 195 w 213"/>
              <a:gd name="T85" fmla="*/ 170 h 206"/>
              <a:gd name="T86" fmla="*/ 187 w 213"/>
              <a:gd name="T87" fmla="*/ 174 h 206"/>
              <a:gd name="T88" fmla="*/ 176 w 213"/>
              <a:gd name="T89" fmla="*/ 14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3" h="206">
                <a:moveTo>
                  <a:pt x="175" y="148"/>
                </a:moveTo>
                <a:lnTo>
                  <a:pt x="168" y="136"/>
                </a:lnTo>
                <a:lnTo>
                  <a:pt x="161" y="141"/>
                </a:lnTo>
                <a:lnTo>
                  <a:pt x="157" y="146"/>
                </a:lnTo>
                <a:lnTo>
                  <a:pt x="155" y="148"/>
                </a:lnTo>
                <a:lnTo>
                  <a:pt x="154" y="150"/>
                </a:lnTo>
                <a:lnTo>
                  <a:pt x="153" y="152"/>
                </a:lnTo>
                <a:lnTo>
                  <a:pt x="153" y="156"/>
                </a:lnTo>
                <a:lnTo>
                  <a:pt x="161" y="170"/>
                </a:lnTo>
                <a:lnTo>
                  <a:pt x="171" y="187"/>
                </a:lnTo>
                <a:lnTo>
                  <a:pt x="171" y="191"/>
                </a:lnTo>
                <a:lnTo>
                  <a:pt x="170" y="194"/>
                </a:lnTo>
                <a:lnTo>
                  <a:pt x="168" y="198"/>
                </a:lnTo>
                <a:lnTo>
                  <a:pt x="166" y="201"/>
                </a:lnTo>
                <a:lnTo>
                  <a:pt x="163" y="203"/>
                </a:lnTo>
                <a:lnTo>
                  <a:pt x="160" y="205"/>
                </a:lnTo>
                <a:lnTo>
                  <a:pt x="156" y="206"/>
                </a:lnTo>
                <a:lnTo>
                  <a:pt x="153" y="206"/>
                </a:lnTo>
                <a:lnTo>
                  <a:pt x="144" y="194"/>
                </a:lnTo>
                <a:lnTo>
                  <a:pt x="129" y="199"/>
                </a:lnTo>
                <a:lnTo>
                  <a:pt x="126" y="199"/>
                </a:lnTo>
                <a:lnTo>
                  <a:pt x="122" y="198"/>
                </a:lnTo>
                <a:lnTo>
                  <a:pt x="119" y="196"/>
                </a:lnTo>
                <a:lnTo>
                  <a:pt x="116" y="193"/>
                </a:lnTo>
                <a:lnTo>
                  <a:pt x="109" y="188"/>
                </a:lnTo>
                <a:lnTo>
                  <a:pt x="103" y="181"/>
                </a:lnTo>
                <a:lnTo>
                  <a:pt x="99" y="173"/>
                </a:lnTo>
                <a:lnTo>
                  <a:pt x="94" y="164"/>
                </a:lnTo>
                <a:lnTo>
                  <a:pt x="92" y="154"/>
                </a:lnTo>
                <a:lnTo>
                  <a:pt x="91" y="144"/>
                </a:lnTo>
                <a:lnTo>
                  <a:pt x="92" y="136"/>
                </a:lnTo>
                <a:lnTo>
                  <a:pt x="93" y="131"/>
                </a:lnTo>
                <a:lnTo>
                  <a:pt x="97" y="127"/>
                </a:lnTo>
                <a:lnTo>
                  <a:pt x="99" y="124"/>
                </a:lnTo>
                <a:lnTo>
                  <a:pt x="95" y="112"/>
                </a:lnTo>
                <a:lnTo>
                  <a:pt x="75" y="109"/>
                </a:lnTo>
                <a:lnTo>
                  <a:pt x="73" y="109"/>
                </a:lnTo>
                <a:lnTo>
                  <a:pt x="72" y="113"/>
                </a:lnTo>
                <a:lnTo>
                  <a:pt x="71" y="118"/>
                </a:lnTo>
                <a:lnTo>
                  <a:pt x="71" y="121"/>
                </a:lnTo>
                <a:lnTo>
                  <a:pt x="73" y="124"/>
                </a:lnTo>
                <a:lnTo>
                  <a:pt x="66" y="124"/>
                </a:lnTo>
                <a:lnTo>
                  <a:pt x="62" y="122"/>
                </a:lnTo>
                <a:lnTo>
                  <a:pt x="60" y="120"/>
                </a:lnTo>
                <a:lnTo>
                  <a:pt x="58" y="117"/>
                </a:lnTo>
                <a:lnTo>
                  <a:pt x="53" y="124"/>
                </a:lnTo>
                <a:lnTo>
                  <a:pt x="43" y="115"/>
                </a:lnTo>
                <a:lnTo>
                  <a:pt x="38" y="109"/>
                </a:lnTo>
                <a:lnTo>
                  <a:pt x="33" y="117"/>
                </a:lnTo>
                <a:lnTo>
                  <a:pt x="30" y="125"/>
                </a:lnTo>
                <a:lnTo>
                  <a:pt x="26" y="136"/>
                </a:lnTo>
                <a:lnTo>
                  <a:pt x="23" y="148"/>
                </a:lnTo>
                <a:lnTo>
                  <a:pt x="20" y="159"/>
                </a:lnTo>
                <a:lnTo>
                  <a:pt x="17" y="167"/>
                </a:lnTo>
                <a:lnTo>
                  <a:pt x="14" y="171"/>
                </a:lnTo>
                <a:lnTo>
                  <a:pt x="13" y="173"/>
                </a:lnTo>
                <a:lnTo>
                  <a:pt x="10" y="175"/>
                </a:lnTo>
                <a:lnTo>
                  <a:pt x="8" y="175"/>
                </a:lnTo>
                <a:lnTo>
                  <a:pt x="6" y="175"/>
                </a:lnTo>
                <a:lnTo>
                  <a:pt x="4" y="174"/>
                </a:lnTo>
                <a:lnTo>
                  <a:pt x="3" y="172"/>
                </a:lnTo>
                <a:lnTo>
                  <a:pt x="1" y="171"/>
                </a:lnTo>
                <a:lnTo>
                  <a:pt x="1" y="165"/>
                </a:lnTo>
                <a:lnTo>
                  <a:pt x="3" y="159"/>
                </a:lnTo>
                <a:lnTo>
                  <a:pt x="6" y="147"/>
                </a:lnTo>
                <a:lnTo>
                  <a:pt x="8" y="140"/>
                </a:lnTo>
                <a:lnTo>
                  <a:pt x="0" y="124"/>
                </a:lnTo>
                <a:lnTo>
                  <a:pt x="1" y="113"/>
                </a:lnTo>
                <a:lnTo>
                  <a:pt x="5" y="105"/>
                </a:lnTo>
                <a:lnTo>
                  <a:pt x="8" y="96"/>
                </a:lnTo>
                <a:lnTo>
                  <a:pt x="11" y="85"/>
                </a:lnTo>
                <a:lnTo>
                  <a:pt x="17" y="85"/>
                </a:lnTo>
                <a:lnTo>
                  <a:pt x="21" y="84"/>
                </a:lnTo>
                <a:lnTo>
                  <a:pt x="25" y="82"/>
                </a:lnTo>
                <a:lnTo>
                  <a:pt x="28" y="81"/>
                </a:lnTo>
                <a:lnTo>
                  <a:pt x="34" y="75"/>
                </a:lnTo>
                <a:lnTo>
                  <a:pt x="38" y="70"/>
                </a:lnTo>
                <a:lnTo>
                  <a:pt x="43" y="64"/>
                </a:lnTo>
                <a:lnTo>
                  <a:pt x="48" y="59"/>
                </a:lnTo>
                <a:lnTo>
                  <a:pt x="51" y="57"/>
                </a:lnTo>
                <a:lnTo>
                  <a:pt x="55" y="55"/>
                </a:lnTo>
                <a:lnTo>
                  <a:pt x="60" y="54"/>
                </a:lnTo>
                <a:lnTo>
                  <a:pt x="65" y="54"/>
                </a:lnTo>
                <a:lnTo>
                  <a:pt x="71" y="55"/>
                </a:lnTo>
                <a:lnTo>
                  <a:pt x="75" y="58"/>
                </a:lnTo>
                <a:lnTo>
                  <a:pt x="78" y="61"/>
                </a:lnTo>
                <a:lnTo>
                  <a:pt x="81" y="66"/>
                </a:lnTo>
                <a:lnTo>
                  <a:pt x="82" y="70"/>
                </a:lnTo>
                <a:lnTo>
                  <a:pt x="85" y="73"/>
                </a:lnTo>
                <a:lnTo>
                  <a:pt x="88" y="77"/>
                </a:lnTo>
                <a:lnTo>
                  <a:pt x="91" y="78"/>
                </a:lnTo>
                <a:lnTo>
                  <a:pt x="99" y="78"/>
                </a:lnTo>
                <a:lnTo>
                  <a:pt x="101" y="71"/>
                </a:lnTo>
                <a:lnTo>
                  <a:pt x="104" y="66"/>
                </a:lnTo>
                <a:lnTo>
                  <a:pt x="108" y="61"/>
                </a:lnTo>
                <a:lnTo>
                  <a:pt x="114" y="58"/>
                </a:lnTo>
                <a:lnTo>
                  <a:pt x="115" y="55"/>
                </a:lnTo>
                <a:lnTo>
                  <a:pt x="115" y="52"/>
                </a:lnTo>
                <a:lnTo>
                  <a:pt x="117" y="49"/>
                </a:lnTo>
                <a:lnTo>
                  <a:pt x="118" y="47"/>
                </a:lnTo>
                <a:lnTo>
                  <a:pt x="123" y="45"/>
                </a:lnTo>
                <a:lnTo>
                  <a:pt x="129" y="43"/>
                </a:lnTo>
                <a:lnTo>
                  <a:pt x="134" y="42"/>
                </a:lnTo>
                <a:lnTo>
                  <a:pt x="140" y="41"/>
                </a:lnTo>
                <a:lnTo>
                  <a:pt x="145" y="38"/>
                </a:lnTo>
                <a:lnTo>
                  <a:pt x="148" y="34"/>
                </a:lnTo>
                <a:lnTo>
                  <a:pt x="150" y="26"/>
                </a:lnTo>
                <a:lnTo>
                  <a:pt x="152" y="15"/>
                </a:lnTo>
                <a:lnTo>
                  <a:pt x="152" y="5"/>
                </a:lnTo>
                <a:lnTo>
                  <a:pt x="153" y="0"/>
                </a:lnTo>
                <a:lnTo>
                  <a:pt x="156" y="0"/>
                </a:lnTo>
                <a:lnTo>
                  <a:pt x="160" y="1"/>
                </a:lnTo>
                <a:lnTo>
                  <a:pt x="163" y="2"/>
                </a:lnTo>
                <a:lnTo>
                  <a:pt x="167" y="4"/>
                </a:lnTo>
                <a:lnTo>
                  <a:pt x="171" y="9"/>
                </a:lnTo>
                <a:lnTo>
                  <a:pt x="175" y="15"/>
                </a:lnTo>
                <a:lnTo>
                  <a:pt x="180" y="22"/>
                </a:lnTo>
                <a:lnTo>
                  <a:pt x="186" y="35"/>
                </a:lnTo>
                <a:lnTo>
                  <a:pt x="192" y="53"/>
                </a:lnTo>
                <a:lnTo>
                  <a:pt x="198" y="71"/>
                </a:lnTo>
                <a:lnTo>
                  <a:pt x="209" y="107"/>
                </a:lnTo>
                <a:lnTo>
                  <a:pt x="213" y="128"/>
                </a:lnTo>
                <a:lnTo>
                  <a:pt x="212" y="134"/>
                </a:lnTo>
                <a:lnTo>
                  <a:pt x="210" y="139"/>
                </a:lnTo>
                <a:lnTo>
                  <a:pt x="207" y="144"/>
                </a:lnTo>
                <a:lnTo>
                  <a:pt x="203" y="149"/>
                </a:lnTo>
                <a:lnTo>
                  <a:pt x="200" y="156"/>
                </a:lnTo>
                <a:lnTo>
                  <a:pt x="197" y="162"/>
                </a:lnTo>
                <a:lnTo>
                  <a:pt x="195" y="170"/>
                </a:lnTo>
                <a:lnTo>
                  <a:pt x="194" y="179"/>
                </a:lnTo>
                <a:lnTo>
                  <a:pt x="190" y="177"/>
                </a:lnTo>
                <a:lnTo>
                  <a:pt x="187" y="174"/>
                </a:lnTo>
                <a:lnTo>
                  <a:pt x="185" y="167"/>
                </a:lnTo>
                <a:lnTo>
                  <a:pt x="182" y="161"/>
                </a:lnTo>
                <a:lnTo>
                  <a:pt x="176" y="148"/>
                </a:lnTo>
                <a:lnTo>
                  <a:pt x="175" y="140"/>
                </a:lnTo>
                <a:lnTo>
                  <a:pt x="175" y="1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6" name="Freeform 118"/>
          <p:cNvSpPr>
            <a:spLocks/>
          </p:cNvSpPr>
          <p:nvPr/>
        </p:nvSpPr>
        <p:spPr bwMode="auto">
          <a:xfrm>
            <a:off x="14536312" y="5948744"/>
            <a:ext cx="110100" cy="118411"/>
          </a:xfrm>
          <a:custGeom>
            <a:avLst/>
            <a:gdLst>
              <a:gd name="T0" fmla="*/ 12 w 106"/>
              <a:gd name="T1" fmla="*/ 112 h 112"/>
              <a:gd name="T2" fmla="*/ 2 w 106"/>
              <a:gd name="T3" fmla="*/ 112 h 112"/>
              <a:gd name="T4" fmla="*/ 0 w 106"/>
              <a:gd name="T5" fmla="*/ 112 h 112"/>
              <a:gd name="T6" fmla="*/ 3 w 106"/>
              <a:gd name="T7" fmla="*/ 104 h 112"/>
              <a:gd name="T8" fmla="*/ 7 w 106"/>
              <a:gd name="T9" fmla="*/ 97 h 112"/>
              <a:gd name="T10" fmla="*/ 12 w 106"/>
              <a:gd name="T11" fmla="*/ 90 h 112"/>
              <a:gd name="T12" fmla="*/ 17 w 106"/>
              <a:gd name="T13" fmla="*/ 84 h 112"/>
              <a:gd name="T14" fmla="*/ 29 w 106"/>
              <a:gd name="T15" fmla="*/ 72 h 112"/>
              <a:gd name="T16" fmla="*/ 42 w 106"/>
              <a:gd name="T17" fmla="*/ 61 h 112"/>
              <a:gd name="T18" fmla="*/ 54 w 106"/>
              <a:gd name="T19" fmla="*/ 51 h 112"/>
              <a:gd name="T20" fmla="*/ 66 w 106"/>
              <a:gd name="T21" fmla="*/ 41 h 112"/>
              <a:gd name="T22" fmla="*/ 71 w 106"/>
              <a:gd name="T23" fmla="*/ 35 h 112"/>
              <a:gd name="T24" fmla="*/ 75 w 106"/>
              <a:gd name="T25" fmla="*/ 30 h 112"/>
              <a:gd name="T26" fmla="*/ 80 w 106"/>
              <a:gd name="T27" fmla="*/ 24 h 112"/>
              <a:gd name="T28" fmla="*/ 83 w 106"/>
              <a:gd name="T29" fmla="*/ 19 h 112"/>
              <a:gd name="T30" fmla="*/ 85 w 106"/>
              <a:gd name="T31" fmla="*/ 14 h 112"/>
              <a:gd name="T32" fmla="*/ 87 w 106"/>
              <a:gd name="T33" fmla="*/ 8 h 112"/>
              <a:gd name="T34" fmla="*/ 89 w 106"/>
              <a:gd name="T35" fmla="*/ 4 h 112"/>
              <a:gd name="T36" fmla="*/ 94 w 106"/>
              <a:gd name="T37" fmla="*/ 0 h 112"/>
              <a:gd name="T38" fmla="*/ 94 w 106"/>
              <a:gd name="T39" fmla="*/ 5 h 112"/>
              <a:gd name="T40" fmla="*/ 94 w 106"/>
              <a:gd name="T41" fmla="*/ 9 h 112"/>
              <a:gd name="T42" fmla="*/ 94 w 106"/>
              <a:gd name="T43" fmla="*/ 13 h 112"/>
              <a:gd name="T44" fmla="*/ 96 w 106"/>
              <a:gd name="T45" fmla="*/ 16 h 112"/>
              <a:gd name="T46" fmla="*/ 100 w 106"/>
              <a:gd name="T47" fmla="*/ 20 h 112"/>
              <a:gd name="T48" fmla="*/ 106 w 106"/>
              <a:gd name="T49" fmla="*/ 23 h 112"/>
              <a:gd name="T50" fmla="*/ 101 w 106"/>
              <a:gd name="T51" fmla="*/ 28 h 112"/>
              <a:gd name="T52" fmla="*/ 98 w 106"/>
              <a:gd name="T53" fmla="*/ 32 h 112"/>
              <a:gd name="T54" fmla="*/ 95 w 106"/>
              <a:gd name="T55" fmla="*/ 34 h 112"/>
              <a:gd name="T56" fmla="*/ 90 w 106"/>
              <a:gd name="T57" fmla="*/ 35 h 112"/>
              <a:gd name="T58" fmla="*/ 88 w 106"/>
              <a:gd name="T59" fmla="*/ 39 h 112"/>
              <a:gd name="T60" fmla="*/ 86 w 106"/>
              <a:gd name="T61" fmla="*/ 42 h 112"/>
              <a:gd name="T62" fmla="*/ 83 w 106"/>
              <a:gd name="T63" fmla="*/ 45 h 112"/>
              <a:gd name="T64" fmla="*/ 80 w 106"/>
              <a:gd name="T65" fmla="*/ 47 h 112"/>
              <a:gd name="T66" fmla="*/ 72 w 106"/>
              <a:gd name="T67" fmla="*/ 49 h 112"/>
              <a:gd name="T68" fmla="*/ 65 w 106"/>
              <a:gd name="T69" fmla="*/ 50 h 112"/>
              <a:gd name="T70" fmla="*/ 60 w 106"/>
              <a:gd name="T71" fmla="*/ 62 h 112"/>
              <a:gd name="T72" fmla="*/ 55 w 106"/>
              <a:gd name="T73" fmla="*/ 73 h 112"/>
              <a:gd name="T74" fmla="*/ 49 w 106"/>
              <a:gd name="T75" fmla="*/ 82 h 112"/>
              <a:gd name="T76" fmla="*/ 42 w 106"/>
              <a:gd name="T77" fmla="*/ 89 h 112"/>
              <a:gd name="T78" fmla="*/ 27 w 106"/>
              <a:gd name="T79" fmla="*/ 102 h 112"/>
              <a:gd name="T80" fmla="*/ 12 w 106"/>
              <a:gd name="T81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6" h="112">
                <a:moveTo>
                  <a:pt x="12" y="112"/>
                </a:moveTo>
                <a:lnTo>
                  <a:pt x="2" y="112"/>
                </a:lnTo>
                <a:lnTo>
                  <a:pt x="0" y="112"/>
                </a:lnTo>
                <a:lnTo>
                  <a:pt x="3" y="104"/>
                </a:lnTo>
                <a:lnTo>
                  <a:pt x="7" y="97"/>
                </a:lnTo>
                <a:lnTo>
                  <a:pt x="12" y="90"/>
                </a:lnTo>
                <a:lnTo>
                  <a:pt x="17" y="84"/>
                </a:lnTo>
                <a:lnTo>
                  <a:pt x="29" y="72"/>
                </a:lnTo>
                <a:lnTo>
                  <a:pt x="42" y="61"/>
                </a:lnTo>
                <a:lnTo>
                  <a:pt x="54" y="51"/>
                </a:lnTo>
                <a:lnTo>
                  <a:pt x="66" y="41"/>
                </a:lnTo>
                <a:lnTo>
                  <a:pt x="71" y="35"/>
                </a:lnTo>
                <a:lnTo>
                  <a:pt x="75" y="30"/>
                </a:lnTo>
                <a:lnTo>
                  <a:pt x="80" y="24"/>
                </a:lnTo>
                <a:lnTo>
                  <a:pt x="83" y="19"/>
                </a:lnTo>
                <a:lnTo>
                  <a:pt x="85" y="14"/>
                </a:lnTo>
                <a:lnTo>
                  <a:pt x="87" y="8"/>
                </a:lnTo>
                <a:lnTo>
                  <a:pt x="89" y="4"/>
                </a:lnTo>
                <a:lnTo>
                  <a:pt x="94" y="0"/>
                </a:lnTo>
                <a:lnTo>
                  <a:pt x="94" y="5"/>
                </a:lnTo>
                <a:lnTo>
                  <a:pt x="94" y="9"/>
                </a:lnTo>
                <a:lnTo>
                  <a:pt x="94" y="13"/>
                </a:lnTo>
                <a:lnTo>
                  <a:pt x="96" y="16"/>
                </a:lnTo>
                <a:lnTo>
                  <a:pt x="100" y="20"/>
                </a:lnTo>
                <a:lnTo>
                  <a:pt x="106" y="23"/>
                </a:lnTo>
                <a:lnTo>
                  <a:pt x="101" y="28"/>
                </a:lnTo>
                <a:lnTo>
                  <a:pt x="98" y="32"/>
                </a:lnTo>
                <a:lnTo>
                  <a:pt x="95" y="34"/>
                </a:lnTo>
                <a:lnTo>
                  <a:pt x="90" y="35"/>
                </a:lnTo>
                <a:lnTo>
                  <a:pt x="88" y="39"/>
                </a:lnTo>
                <a:lnTo>
                  <a:pt x="86" y="42"/>
                </a:lnTo>
                <a:lnTo>
                  <a:pt x="83" y="45"/>
                </a:lnTo>
                <a:lnTo>
                  <a:pt x="80" y="47"/>
                </a:lnTo>
                <a:lnTo>
                  <a:pt x="72" y="49"/>
                </a:lnTo>
                <a:lnTo>
                  <a:pt x="65" y="50"/>
                </a:lnTo>
                <a:lnTo>
                  <a:pt x="60" y="62"/>
                </a:lnTo>
                <a:lnTo>
                  <a:pt x="55" y="73"/>
                </a:lnTo>
                <a:lnTo>
                  <a:pt x="49" y="82"/>
                </a:lnTo>
                <a:lnTo>
                  <a:pt x="42" y="89"/>
                </a:lnTo>
                <a:lnTo>
                  <a:pt x="27" y="102"/>
                </a:lnTo>
                <a:lnTo>
                  <a:pt x="12" y="1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7" name="Freeform 119"/>
          <p:cNvSpPr>
            <a:spLocks/>
          </p:cNvSpPr>
          <p:nvPr/>
        </p:nvSpPr>
        <p:spPr bwMode="auto">
          <a:xfrm>
            <a:off x="14625640" y="5564430"/>
            <a:ext cx="211892" cy="307451"/>
          </a:xfrm>
          <a:custGeom>
            <a:avLst/>
            <a:gdLst>
              <a:gd name="T0" fmla="*/ 16 w 203"/>
              <a:gd name="T1" fmla="*/ 110 h 295"/>
              <a:gd name="T2" fmla="*/ 20 w 203"/>
              <a:gd name="T3" fmla="*/ 87 h 295"/>
              <a:gd name="T4" fmla="*/ 21 w 203"/>
              <a:gd name="T5" fmla="*/ 64 h 295"/>
              <a:gd name="T6" fmla="*/ 17 w 203"/>
              <a:gd name="T7" fmla="*/ 41 h 295"/>
              <a:gd name="T8" fmla="*/ 20 w 203"/>
              <a:gd name="T9" fmla="*/ 7 h 295"/>
              <a:gd name="T10" fmla="*/ 27 w 203"/>
              <a:gd name="T11" fmla="*/ 1 h 295"/>
              <a:gd name="T12" fmla="*/ 36 w 203"/>
              <a:gd name="T13" fmla="*/ 1 h 295"/>
              <a:gd name="T14" fmla="*/ 42 w 203"/>
              <a:gd name="T15" fmla="*/ 8 h 295"/>
              <a:gd name="T16" fmla="*/ 50 w 203"/>
              <a:gd name="T17" fmla="*/ 23 h 295"/>
              <a:gd name="T18" fmla="*/ 55 w 203"/>
              <a:gd name="T19" fmla="*/ 27 h 295"/>
              <a:gd name="T20" fmla="*/ 64 w 203"/>
              <a:gd name="T21" fmla="*/ 26 h 295"/>
              <a:gd name="T22" fmla="*/ 74 w 203"/>
              <a:gd name="T23" fmla="*/ 16 h 295"/>
              <a:gd name="T24" fmla="*/ 84 w 203"/>
              <a:gd name="T25" fmla="*/ 31 h 295"/>
              <a:gd name="T26" fmla="*/ 91 w 203"/>
              <a:gd name="T27" fmla="*/ 54 h 295"/>
              <a:gd name="T28" fmla="*/ 101 w 203"/>
              <a:gd name="T29" fmla="*/ 77 h 295"/>
              <a:gd name="T30" fmla="*/ 104 w 203"/>
              <a:gd name="T31" fmla="*/ 102 h 295"/>
              <a:gd name="T32" fmla="*/ 99 w 203"/>
              <a:gd name="T33" fmla="*/ 116 h 295"/>
              <a:gd name="T34" fmla="*/ 83 w 203"/>
              <a:gd name="T35" fmla="*/ 137 h 295"/>
              <a:gd name="T36" fmla="*/ 75 w 203"/>
              <a:gd name="T37" fmla="*/ 152 h 295"/>
              <a:gd name="T38" fmla="*/ 75 w 203"/>
              <a:gd name="T39" fmla="*/ 173 h 295"/>
              <a:gd name="T40" fmla="*/ 86 w 203"/>
              <a:gd name="T41" fmla="*/ 202 h 295"/>
              <a:gd name="T42" fmla="*/ 106 w 203"/>
              <a:gd name="T43" fmla="*/ 225 h 295"/>
              <a:gd name="T44" fmla="*/ 112 w 203"/>
              <a:gd name="T45" fmla="*/ 222 h 295"/>
              <a:gd name="T46" fmla="*/ 117 w 203"/>
              <a:gd name="T47" fmla="*/ 215 h 295"/>
              <a:gd name="T48" fmla="*/ 124 w 203"/>
              <a:gd name="T49" fmla="*/ 213 h 295"/>
              <a:gd name="T50" fmla="*/ 133 w 203"/>
              <a:gd name="T51" fmla="*/ 215 h 295"/>
              <a:gd name="T52" fmla="*/ 143 w 203"/>
              <a:gd name="T53" fmla="*/ 224 h 295"/>
              <a:gd name="T54" fmla="*/ 153 w 203"/>
              <a:gd name="T55" fmla="*/ 242 h 295"/>
              <a:gd name="T56" fmla="*/ 173 w 203"/>
              <a:gd name="T57" fmla="*/ 236 h 295"/>
              <a:gd name="T58" fmla="*/ 177 w 203"/>
              <a:gd name="T59" fmla="*/ 248 h 295"/>
              <a:gd name="T60" fmla="*/ 173 w 203"/>
              <a:gd name="T61" fmla="*/ 254 h 295"/>
              <a:gd name="T62" fmla="*/ 185 w 203"/>
              <a:gd name="T63" fmla="*/ 260 h 295"/>
              <a:gd name="T64" fmla="*/ 189 w 203"/>
              <a:gd name="T65" fmla="*/ 270 h 295"/>
              <a:gd name="T66" fmla="*/ 199 w 203"/>
              <a:gd name="T67" fmla="*/ 275 h 295"/>
              <a:gd name="T68" fmla="*/ 200 w 203"/>
              <a:gd name="T69" fmla="*/ 295 h 295"/>
              <a:gd name="T70" fmla="*/ 193 w 203"/>
              <a:gd name="T71" fmla="*/ 293 h 295"/>
              <a:gd name="T72" fmla="*/ 192 w 203"/>
              <a:gd name="T73" fmla="*/ 284 h 295"/>
              <a:gd name="T74" fmla="*/ 172 w 203"/>
              <a:gd name="T75" fmla="*/ 266 h 295"/>
              <a:gd name="T76" fmla="*/ 147 w 203"/>
              <a:gd name="T77" fmla="*/ 248 h 295"/>
              <a:gd name="T78" fmla="*/ 132 w 203"/>
              <a:gd name="T79" fmla="*/ 241 h 295"/>
              <a:gd name="T80" fmla="*/ 131 w 203"/>
              <a:gd name="T81" fmla="*/ 253 h 295"/>
              <a:gd name="T82" fmla="*/ 134 w 203"/>
              <a:gd name="T83" fmla="*/ 268 h 295"/>
              <a:gd name="T84" fmla="*/ 124 w 203"/>
              <a:gd name="T85" fmla="*/ 262 h 295"/>
              <a:gd name="T86" fmla="*/ 111 w 203"/>
              <a:gd name="T87" fmla="*/ 244 h 295"/>
              <a:gd name="T88" fmla="*/ 101 w 203"/>
              <a:gd name="T89" fmla="*/ 234 h 295"/>
              <a:gd name="T90" fmla="*/ 81 w 203"/>
              <a:gd name="T91" fmla="*/ 236 h 295"/>
              <a:gd name="T92" fmla="*/ 61 w 203"/>
              <a:gd name="T93" fmla="*/ 239 h 295"/>
              <a:gd name="T94" fmla="*/ 51 w 203"/>
              <a:gd name="T95" fmla="*/ 231 h 295"/>
              <a:gd name="T96" fmla="*/ 47 w 203"/>
              <a:gd name="T97" fmla="*/ 221 h 295"/>
              <a:gd name="T98" fmla="*/ 51 w 203"/>
              <a:gd name="T99" fmla="*/ 207 h 295"/>
              <a:gd name="T100" fmla="*/ 54 w 203"/>
              <a:gd name="T101" fmla="*/ 190 h 295"/>
              <a:gd name="T102" fmla="*/ 35 w 203"/>
              <a:gd name="T103" fmla="*/ 198 h 295"/>
              <a:gd name="T104" fmla="*/ 21 w 203"/>
              <a:gd name="T105" fmla="*/ 192 h 295"/>
              <a:gd name="T106" fmla="*/ 4 w 203"/>
              <a:gd name="T107" fmla="*/ 180 h 295"/>
              <a:gd name="T108" fmla="*/ 0 w 203"/>
              <a:gd name="T109" fmla="*/ 152 h 295"/>
              <a:gd name="T110" fmla="*/ 3 w 203"/>
              <a:gd name="T111" fmla="*/ 123 h 295"/>
              <a:gd name="T112" fmla="*/ 10 w 203"/>
              <a:gd name="T113" fmla="*/ 12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3" h="295">
                <a:moveTo>
                  <a:pt x="12" y="121"/>
                </a:moveTo>
                <a:lnTo>
                  <a:pt x="14" y="115"/>
                </a:lnTo>
                <a:lnTo>
                  <a:pt x="16" y="110"/>
                </a:lnTo>
                <a:lnTo>
                  <a:pt x="17" y="104"/>
                </a:lnTo>
                <a:lnTo>
                  <a:pt x="18" y="99"/>
                </a:lnTo>
                <a:lnTo>
                  <a:pt x="20" y="87"/>
                </a:lnTo>
                <a:lnTo>
                  <a:pt x="20" y="77"/>
                </a:lnTo>
                <a:lnTo>
                  <a:pt x="21" y="71"/>
                </a:lnTo>
                <a:lnTo>
                  <a:pt x="21" y="64"/>
                </a:lnTo>
                <a:lnTo>
                  <a:pt x="21" y="58"/>
                </a:lnTo>
                <a:lnTo>
                  <a:pt x="20" y="53"/>
                </a:lnTo>
                <a:lnTo>
                  <a:pt x="17" y="41"/>
                </a:lnTo>
                <a:lnTo>
                  <a:pt x="16" y="27"/>
                </a:lnTo>
                <a:lnTo>
                  <a:pt x="16" y="16"/>
                </a:lnTo>
                <a:lnTo>
                  <a:pt x="20" y="7"/>
                </a:lnTo>
                <a:lnTo>
                  <a:pt x="22" y="4"/>
                </a:lnTo>
                <a:lnTo>
                  <a:pt x="24" y="2"/>
                </a:lnTo>
                <a:lnTo>
                  <a:pt x="27" y="1"/>
                </a:lnTo>
                <a:lnTo>
                  <a:pt x="31" y="0"/>
                </a:lnTo>
                <a:lnTo>
                  <a:pt x="34" y="1"/>
                </a:lnTo>
                <a:lnTo>
                  <a:pt x="36" y="1"/>
                </a:lnTo>
                <a:lnTo>
                  <a:pt x="38" y="3"/>
                </a:lnTo>
                <a:lnTo>
                  <a:pt x="40" y="4"/>
                </a:lnTo>
                <a:lnTo>
                  <a:pt x="42" y="8"/>
                </a:lnTo>
                <a:lnTo>
                  <a:pt x="44" y="14"/>
                </a:lnTo>
                <a:lnTo>
                  <a:pt x="47" y="18"/>
                </a:lnTo>
                <a:lnTo>
                  <a:pt x="50" y="23"/>
                </a:lnTo>
                <a:lnTo>
                  <a:pt x="51" y="24"/>
                </a:lnTo>
                <a:lnTo>
                  <a:pt x="53" y="26"/>
                </a:lnTo>
                <a:lnTo>
                  <a:pt x="55" y="27"/>
                </a:lnTo>
                <a:lnTo>
                  <a:pt x="58" y="27"/>
                </a:lnTo>
                <a:lnTo>
                  <a:pt x="61" y="27"/>
                </a:lnTo>
                <a:lnTo>
                  <a:pt x="64" y="26"/>
                </a:lnTo>
                <a:lnTo>
                  <a:pt x="66" y="23"/>
                </a:lnTo>
                <a:lnTo>
                  <a:pt x="69" y="21"/>
                </a:lnTo>
                <a:lnTo>
                  <a:pt x="74" y="16"/>
                </a:lnTo>
                <a:lnTo>
                  <a:pt x="77" y="11"/>
                </a:lnTo>
                <a:lnTo>
                  <a:pt x="81" y="19"/>
                </a:lnTo>
                <a:lnTo>
                  <a:pt x="84" y="31"/>
                </a:lnTo>
                <a:lnTo>
                  <a:pt x="85" y="38"/>
                </a:lnTo>
                <a:lnTo>
                  <a:pt x="88" y="46"/>
                </a:lnTo>
                <a:lnTo>
                  <a:pt x="91" y="54"/>
                </a:lnTo>
                <a:lnTo>
                  <a:pt x="94" y="61"/>
                </a:lnTo>
                <a:lnTo>
                  <a:pt x="97" y="69"/>
                </a:lnTo>
                <a:lnTo>
                  <a:pt x="101" y="77"/>
                </a:lnTo>
                <a:lnTo>
                  <a:pt x="103" y="87"/>
                </a:lnTo>
                <a:lnTo>
                  <a:pt x="104" y="97"/>
                </a:lnTo>
                <a:lnTo>
                  <a:pt x="104" y="102"/>
                </a:lnTo>
                <a:lnTo>
                  <a:pt x="103" y="108"/>
                </a:lnTo>
                <a:lnTo>
                  <a:pt x="101" y="112"/>
                </a:lnTo>
                <a:lnTo>
                  <a:pt x="99" y="116"/>
                </a:lnTo>
                <a:lnTo>
                  <a:pt x="94" y="123"/>
                </a:lnTo>
                <a:lnTo>
                  <a:pt x="89" y="130"/>
                </a:lnTo>
                <a:lnTo>
                  <a:pt x="83" y="137"/>
                </a:lnTo>
                <a:lnTo>
                  <a:pt x="78" y="145"/>
                </a:lnTo>
                <a:lnTo>
                  <a:pt x="76" y="148"/>
                </a:lnTo>
                <a:lnTo>
                  <a:pt x="75" y="152"/>
                </a:lnTo>
                <a:lnTo>
                  <a:pt x="74" y="158"/>
                </a:lnTo>
                <a:lnTo>
                  <a:pt x="74" y="163"/>
                </a:lnTo>
                <a:lnTo>
                  <a:pt x="75" y="173"/>
                </a:lnTo>
                <a:lnTo>
                  <a:pt x="77" y="182"/>
                </a:lnTo>
                <a:lnTo>
                  <a:pt x="81" y="192"/>
                </a:lnTo>
                <a:lnTo>
                  <a:pt x="86" y="202"/>
                </a:lnTo>
                <a:lnTo>
                  <a:pt x="93" y="211"/>
                </a:lnTo>
                <a:lnTo>
                  <a:pt x="99" y="219"/>
                </a:lnTo>
                <a:lnTo>
                  <a:pt x="106" y="225"/>
                </a:lnTo>
                <a:lnTo>
                  <a:pt x="111" y="229"/>
                </a:lnTo>
                <a:lnTo>
                  <a:pt x="111" y="226"/>
                </a:lnTo>
                <a:lnTo>
                  <a:pt x="112" y="222"/>
                </a:lnTo>
                <a:lnTo>
                  <a:pt x="112" y="219"/>
                </a:lnTo>
                <a:lnTo>
                  <a:pt x="115" y="217"/>
                </a:lnTo>
                <a:lnTo>
                  <a:pt x="117" y="215"/>
                </a:lnTo>
                <a:lnTo>
                  <a:pt x="119" y="214"/>
                </a:lnTo>
                <a:lnTo>
                  <a:pt x="121" y="213"/>
                </a:lnTo>
                <a:lnTo>
                  <a:pt x="124" y="213"/>
                </a:lnTo>
                <a:lnTo>
                  <a:pt x="126" y="214"/>
                </a:lnTo>
                <a:lnTo>
                  <a:pt x="131" y="214"/>
                </a:lnTo>
                <a:lnTo>
                  <a:pt x="133" y="215"/>
                </a:lnTo>
                <a:lnTo>
                  <a:pt x="136" y="217"/>
                </a:lnTo>
                <a:lnTo>
                  <a:pt x="138" y="218"/>
                </a:lnTo>
                <a:lnTo>
                  <a:pt x="143" y="224"/>
                </a:lnTo>
                <a:lnTo>
                  <a:pt x="147" y="230"/>
                </a:lnTo>
                <a:lnTo>
                  <a:pt x="150" y="235"/>
                </a:lnTo>
                <a:lnTo>
                  <a:pt x="153" y="242"/>
                </a:lnTo>
                <a:lnTo>
                  <a:pt x="158" y="246"/>
                </a:lnTo>
                <a:lnTo>
                  <a:pt x="161" y="248"/>
                </a:lnTo>
                <a:lnTo>
                  <a:pt x="173" y="236"/>
                </a:lnTo>
                <a:lnTo>
                  <a:pt x="185" y="241"/>
                </a:lnTo>
                <a:lnTo>
                  <a:pt x="180" y="245"/>
                </a:lnTo>
                <a:lnTo>
                  <a:pt x="177" y="248"/>
                </a:lnTo>
                <a:lnTo>
                  <a:pt x="175" y="251"/>
                </a:lnTo>
                <a:lnTo>
                  <a:pt x="174" y="252"/>
                </a:lnTo>
                <a:lnTo>
                  <a:pt x="173" y="254"/>
                </a:lnTo>
                <a:lnTo>
                  <a:pt x="173" y="256"/>
                </a:lnTo>
                <a:lnTo>
                  <a:pt x="185" y="256"/>
                </a:lnTo>
                <a:lnTo>
                  <a:pt x="185" y="260"/>
                </a:lnTo>
                <a:lnTo>
                  <a:pt x="186" y="265"/>
                </a:lnTo>
                <a:lnTo>
                  <a:pt x="187" y="268"/>
                </a:lnTo>
                <a:lnTo>
                  <a:pt x="189" y="270"/>
                </a:lnTo>
                <a:lnTo>
                  <a:pt x="192" y="272"/>
                </a:lnTo>
                <a:lnTo>
                  <a:pt x="196" y="274"/>
                </a:lnTo>
                <a:lnTo>
                  <a:pt x="199" y="275"/>
                </a:lnTo>
                <a:lnTo>
                  <a:pt x="203" y="275"/>
                </a:lnTo>
                <a:lnTo>
                  <a:pt x="203" y="287"/>
                </a:lnTo>
                <a:lnTo>
                  <a:pt x="200" y="295"/>
                </a:lnTo>
                <a:lnTo>
                  <a:pt x="197" y="295"/>
                </a:lnTo>
                <a:lnTo>
                  <a:pt x="196" y="294"/>
                </a:lnTo>
                <a:lnTo>
                  <a:pt x="193" y="293"/>
                </a:lnTo>
                <a:lnTo>
                  <a:pt x="193" y="291"/>
                </a:lnTo>
                <a:lnTo>
                  <a:pt x="192" y="287"/>
                </a:lnTo>
                <a:lnTo>
                  <a:pt x="192" y="284"/>
                </a:lnTo>
                <a:lnTo>
                  <a:pt x="187" y="278"/>
                </a:lnTo>
                <a:lnTo>
                  <a:pt x="179" y="272"/>
                </a:lnTo>
                <a:lnTo>
                  <a:pt x="172" y="266"/>
                </a:lnTo>
                <a:lnTo>
                  <a:pt x="163" y="260"/>
                </a:lnTo>
                <a:lnTo>
                  <a:pt x="154" y="255"/>
                </a:lnTo>
                <a:lnTo>
                  <a:pt x="147" y="248"/>
                </a:lnTo>
                <a:lnTo>
                  <a:pt x="139" y="243"/>
                </a:lnTo>
                <a:lnTo>
                  <a:pt x="134" y="236"/>
                </a:lnTo>
                <a:lnTo>
                  <a:pt x="132" y="241"/>
                </a:lnTo>
                <a:lnTo>
                  <a:pt x="131" y="245"/>
                </a:lnTo>
                <a:lnTo>
                  <a:pt x="131" y="248"/>
                </a:lnTo>
                <a:lnTo>
                  <a:pt x="131" y="253"/>
                </a:lnTo>
                <a:lnTo>
                  <a:pt x="133" y="260"/>
                </a:lnTo>
                <a:lnTo>
                  <a:pt x="138" y="268"/>
                </a:lnTo>
                <a:lnTo>
                  <a:pt x="134" y="268"/>
                </a:lnTo>
                <a:lnTo>
                  <a:pt x="131" y="267"/>
                </a:lnTo>
                <a:lnTo>
                  <a:pt x="127" y="265"/>
                </a:lnTo>
                <a:lnTo>
                  <a:pt x="124" y="262"/>
                </a:lnTo>
                <a:lnTo>
                  <a:pt x="120" y="257"/>
                </a:lnTo>
                <a:lnTo>
                  <a:pt x="116" y="251"/>
                </a:lnTo>
                <a:lnTo>
                  <a:pt x="111" y="244"/>
                </a:lnTo>
                <a:lnTo>
                  <a:pt x="106" y="239"/>
                </a:lnTo>
                <a:lnTo>
                  <a:pt x="103" y="236"/>
                </a:lnTo>
                <a:lnTo>
                  <a:pt x="101" y="234"/>
                </a:lnTo>
                <a:lnTo>
                  <a:pt x="96" y="233"/>
                </a:lnTo>
                <a:lnTo>
                  <a:pt x="92" y="233"/>
                </a:lnTo>
                <a:lnTo>
                  <a:pt x="81" y="236"/>
                </a:lnTo>
                <a:lnTo>
                  <a:pt x="69" y="241"/>
                </a:lnTo>
                <a:lnTo>
                  <a:pt x="65" y="241"/>
                </a:lnTo>
                <a:lnTo>
                  <a:pt x="61" y="239"/>
                </a:lnTo>
                <a:lnTo>
                  <a:pt x="57" y="236"/>
                </a:lnTo>
                <a:lnTo>
                  <a:pt x="54" y="234"/>
                </a:lnTo>
                <a:lnTo>
                  <a:pt x="51" y="231"/>
                </a:lnTo>
                <a:lnTo>
                  <a:pt x="49" y="228"/>
                </a:lnTo>
                <a:lnTo>
                  <a:pt x="47" y="225"/>
                </a:lnTo>
                <a:lnTo>
                  <a:pt x="47" y="221"/>
                </a:lnTo>
                <a:lnTo>
                  <a:pt x="48" y="216"/>
                </a:lnTo>
                <a:lnTo>
                  <a:pt x="49" y="211"/>
                </a:lnTo>
                <a:lnTo>
                  <a:pt x="51" y="207"/>
                </a:lnTo>
                <a:lnTo>
                  <a:pt x="54" y="206"/>
                </a:lnTo>
                <a:lnTo>
                  <a:pt x="54" y="192"/>
                </a:lnTo>
                <a:lnTo>
                  <a:pt x="54" y="190"/>
                </a:lnTo>
                <a:lnTo>
                  <a:pt x="48" y="190"/>
                </a:lnTo>
                <a:lnTo>
                  <a:pt x="47" y="190"/>
                </a:lnTo>
                <a:lnTo>
                  <a:pt x="35" y="198"/>
                </a:lnTo>
                <a:lnTo>
                  <a:pt x="31" y="198"/>
                </a:lnTo>
                <a:lnTo>
                  <a:pt x="26" y="195"/>
                </a:lnTo>
                <a:lnTo>
                  <a:pt x="21" y="192"/>
                </a:lnTo>
                <a:lnTo>
                  <a:pt x="15" y="189"/>
                </a:lnTo>
                <a:lnTo>
                  <a:pt x="10" y="185"/>
                </a:lnTo>
                <a:lnTo>
                  <a:pt x="4" y="180"/>
                </a:lnTo>
                <a:lnTo>
                  <a:pt x="1" y="176"/>
                </a:lnTo>
                <a:lnTo>
                  <a:pt x="0" y="170"/>
                </a:lnTo>
                <a:lnTo>
                  <a:pt x="0" y="152"/>
                </a:lnTo>
                <a:lnTo>
                  <a:pt x="0" y="136"/>
                </a:lnTo>
                <a:lnTo>
                  <a:pt x="1" y="128"/>
                </a:lnTo>
                <a:lnTo>
                  <a:pt x="3" y="123"/>
                </a:lnTo>
                <a:lnTo>
                  <a:pt x="5" y="122"/>
                </a:lnTo>
                <a:lnTo>
                  <a:pt x="7" y="121"/>
                </a:lnTo>
                <a:lnTo>
                  <a:pt x="10" y="120"/>
                </a:lnTo>
                <a:lnTo>
                  <a:pt x="12" y="1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8" name="Freeform 120"/>
          <p:cNvSpPr>
            <a:spLocks/>
          </p:cNvSpPr>
          <p:nvPr/>
        </p:nvSpPr>
        <p:spPr bwMode="auto">
          <a:xfrm>
            <a:off x="14847918" y="5871880"/>
            <a:ext cx="68553" cy="122565"/>
          </a:xfrm>
          <a:custGeom>
            <a:avLst/>
            <a:gdLst>
              <a:gd name="T0" fmla="*/ 59 w 67"/>
              <a:gd name="T1" fmla="*/ 80 h 119"/>
              <a:gd name="T2" fmla="*/ 40 w 67"/>
              <a:gd name="T3" fmla="*/ 80 h 119"/>
              <a:gd name="T4" fmla="*/ 38 w 67"/>
              <a:gd name="T5" fmla="*/ 80 h 119"/>
              <a:gd name="T6" fmla="*/ 40 w 67"/>
              <a:gd name="T7" fmla="*/ 89 h 119"/>
              <a:gd name="T8" fmla="*/ 43 w 67"/>
              <a:gd name="T9" fmla="*/ 98 h 119"/>
              <a:gd name="T10" fmla="*/ 45 w 67"/>
              <a:gd name="T11" fmla="*/ 103 h 119"/>
              <a:gd name="T12" fmla="*/ 47 w 67"/>
              <a:gd name="T13" fmla="*/ 106 h 119"/>
              <a:gd name="T14" fmla="*/ 50 w 67"/>
              <a:gd name="T15" fmla="*/ 109 h 119"/>
              <a:gd name="T16" fmla="*/ 52 w 67"/>
              <a:gd name="T17" fmla="*/ 111 h 119"/>
              <a:gd name="T18" fmla="*/ 52 w 67"/>
              <a:gd name="T19" fmla="*/ 118 h 119"/>
              <a:gd name="T20" fmla="*/ 52 w 67"/>
              <a:gd name="T21" fmla="*/ 119 h 119"/>
              <a:gd name="T22" fmla="*/ 38 w 67"/>
              <a:gd name="T23" fmla="*/ 119 h 119"/>
              <a:gd name="T24" fmla="*/ 33 w 67"/>
              <a:gd name="T25" fmla="*/ 119 h 119"/>
              <a:gd name="T26" fmla="*/ 31 w 67"/>
              <a:gd name="T27" fmla="*/ 117 h 119"/>
              <a:gd name="T28" fmla="*/ 29 w 67"/>
              <a:gd name="T29" fmla="*/ 115 h 119"/>
              <a:gd name="T30" fmla="*/ 28 w 67"/>
              <a:gd name="T31" fmla="*/ 112 h 119"/>
              <a:gd name="T32" fmla="*/ 28 w 67"/>
              <a:gd name="T33" fmla="*/ 106 h 119"/>
              <a:gd name="T34" fmla="*/ 30 w 67"/>
              <a:gd name="T35" fmla="*/ 99 h 119"/>
              <a:gd name="T36" fmla="*/ 30 w 67"/>
              <a:gd name="T37" fmla="*/ 92 h 119"/>
              <a:gd name="T38" fmla="*/ 30 w 67"/>
              <a:gd name="T39" fmla="*/ 92 h 119"/>
              <a:gd name="T40" fmla="*/ 26 w 67"/>
              <a:gd name="T41" fmla="*/ 91 h 119"/>
              <a:gd name="T42" fmla="*/ 21 w 67"/>
              <a:gd name="T43" fmla="*/ 89 h 119"/>
              <a:gd name="T44" fmla="*/ 18 w 67"/>
              <a:gd name="T45" fmla="*/ 86 h 119"/>
              <a:gd name="T46" fmla="*/ 15 w 67"/>
              <a:gd name="T47" fmla="*/ 82 h 119"/>
              <a:gd name="T48" fmla="*/ 11 w 67"/>
              <a:gd name="T49" fmla="*/ 75 h 119"/>
              <a:gd name="T50" fmla="*/ 7 w 67"/>
              <a:gd name="T51" fmla="*/ 68 h 119"/>
              <a:gd name="T52" fmla="*/ 7 w 67"/>
              <a:gd name="T53" fmla="*/ 60 h 119"/>
              <a:gd name="T54" fmla="*/ 7 w 67"/>
              <a:gd name="T55" fmla="*/ 59 h 119"/>
              <a:gd name="T56" fmla="*/ 19 w 67"/>
              <a:gd name="T57" fmla="*/ 59 h 119"/>
              <a:gd name="T58" fmla="*/ 30 w 67"/>
              <a:gd name="T59" fmla="*/ 59 h 119"/>
              <a:gd name="T60" fmla="*/ 38 w 67"/>
              <a:gd name="T61" fmla="*/ 52 h 119"/>
              <a:gd name="T62" fmla="*/ 37 w 67"/>
              <a:gd name="T63" fmla="*/ 49 h 119"/>
              <a:gd name="T64" fmla="*/ 35 w 67"/>
              <a:gd name="T65" fmla="*/ 44 h 119"/>
              <a:gd name="T66" fmla="*/ 34 w 67"/>
              <a:gd name="T67" fmla="*/ 41 h 119"/>
              <a:gd name="T68" fmla="*/ 32 w 67"/>
              <a:gd name="T69" fmla="*/ 38 h 119"/>
              <a:gd name="T70" fmla="*/ 26 w 67"/>
              <a:gd name="T71" fmla="*/ 32 h 119"/>
              <a:gd name="T72" fmla="*/ 19 w 67"/>
              <a:gd name="T73" fmla="*/ 27 h 119"/>
              <a:gd name="T74" fmla="*/ 13 w 67"/>
              <a:gd name="T75" fmla="*/ 22 h 119"/>
              <a:gd name="T76" fmla="*/ 7 w 67"/>
              <a:gd name="T77" fmla="*/ 17 h 119"/>
              <a:gd name="T78" fmla="*/ 2 w 67"/>
              <a:gd name="T79" fmla="*/ 13 h 119"/>
              <a:gd name="T80" fmla="*/ 0 w 67"/>
              <a:gd name="T81" fmla="*/ 9 h 119"/>
              <a:gd name="T82" fmla="*/ 15 w 67"/>
              <a:gd name="T83" fmla="*/ 0 h 119"/>
              <a:gd name="T84" fmla="*/ 23 w 67"/>
              <a:gd name="T85" fmla="*/ 1 h 119"/>
              <a:gd name="T86" fmla="*/ 30 w 67"/>
              <a:gd name="T87" fmla="*/ 4 h 119"/>
              <a:gd name="T88" fmla="*/ 39 w 67"/>
              <a:gd name="T89" fmla="*/ 6 h 119"/>
              <a:gd name="T90" fmla="*/ 48 w 67"/>
              <a:gd name="T91" fmla="*/ 9 h 119"/>
              <a:gd name="T92" fmla="*/ 48 w 67"/>
              <a:gd name="T93" fmla="*/ 24 h 119"/>
              <a:gd name="T94" fmla="*/ 56 w 67"/>
              <a:gd name="T95" fmla="*/ 24 h 119"/>
              <a:gd name="T96" fmla="*/ 56 w 67"/>
              <a:gd name="T97" fmla="*/ 39 h 119"/>
              <a:gd name="T98" fmla="*/ 56 w 67"/>
              <a:gd name="T99" fmla="*/ 48 h 119"/>
              <a:gd name="T100" fmla="*/ 67 w 67"/>
              <a:gd name="T101" fmla="*/ 59 h 119"/>
              <a:gd name="T102" fmla="*/ 67 w 67"/>
              <a:gd name="T103" fmla="*/ 67 h 119"/>
              <a:gd name="T104" fmla="*/ 65 w 67"/>
              <a:gd name="T105" fmla="*/ 72 h 119"/>
              <a:gd name="T106" fmla="*/ 62 w 67"/>
              <a:gd name="T107" fmla="*/ 77 h 119"/>
              <a:gd name="T108" fmla="*/ 59 w 67"/>
              <a:gd name="T109" fmla="*/ 8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7" h="119">
                <a:moveTo>
                  <a:pt x="59" y="80"/>
                </a:moveTo>
                <a:lnTo>
                  <a:pt x="40" y="80"/>
                </a:lnTo>
                <a:lnTo>
                  <a:pt x="38" y="80"/>
                </a:lnTo>
                <a:lnTo>
                  <a:pt x="40" y="89"/>
                </a:lnTo>
                <a:lnTo>
                  <a:pt x="43" y="98"/>
                </a:lnTo>
                <a:lnTo>
                  <a:pt x="45" y="103"/>
                </a:lnTo>
                <a:lnTo>
                  <a:pt x="47" y="106"/>
                </a:lnTo>
                <a:lnTo>
                  <a:pt x="50" y="109"/>
                </a:lnTo>
                <a:lnTo>
                  <a:pt x="52" y="111"/>
                </a:lnTo>
                <a:lnTo>
                  <a:pt x="52" y="118"/>
                </a:lnTo>
                <a:lnTo>
                  <a:pt x="52" y="119"/>
                </a:lnTo>
                <a:lnTo>
                  <a:pt x="38" y="119"/>
                </a:lnTo>
                <a:lnTo>
                  <a:pt x="33" y="119"/>
                </a:lnTo>
                <a:lnTo>
                  <a:pt x="31" y="117"/>
                </a:lnTo>
                <a:lnTo>
                  <a:pt x="29" y="115"/>
                </a:lnTo>
                <a:lnTo>
                  <a:pt x="28" y="112"/>
                </a:lnTo>
                <a:lnTo>
                  <a:pt x="28" y="106"/>
                </a:lnTo>
                <a:lnTo>
                  <a:pt x="30" y="99"/>
                </a:lnTo>
                <a:lnTo>
                  <a:pt x="30" y="92"/>
                </a:lnTo>
                <a:lnTo>
                  <a:pt x="30" y="92"/>
                </a:lnTo>
                <a:lnTo>
                  <a:pt x="26" y="91"/>
                </a:lnTo>
                <a:lnTo>
                  <a:pt x="21" y="89"/>
                </a:lnTo>
                <a:lnTo>
                  <a:pt x="18" y="86"/>
                </a:lnTo>
                <a:lnTo>
                  <a:pt x="15" y="82"/>
                </a:lnTo>
                <a:lnTo>
                  <a:pt x="11" y="75"/>
                </a:lnTo>
                <a:lnTo>
                  <a:pt x="7" y="68"/>
                </a:lnTo>
                <a:lnTo>
                  <a:pt x="7" y="60"/>
                </a:lnTo>
                <a:lnTo>
                  <a:pt x="7" y="59"/>
                </a:lnTo>
                <a:lnTo>
                  <a:pt x="19" y="59"/>
                </a:lnTo>
                <a:lnTo>
                  <a:pt x="30" y="59"/>
                </a:lnTo>
                <a:lnTo>
                  <a:pt x="38" y="52"/>
                </a:lnTo>
                <a:lnTo>
                  <a:pt x="37" y="49"/>
                </a:lnTo>
                <a:lnTo>
                  <a:pt x="35" y="44"/>
                </a:lnTo>
                <a:lnTo>
                  <a:pt x="34" y="41"/>
                </a:lnTo>
                <a:lnTo>
                  <a:pt x="32" y="38"/>
                </a:lnTo>
                <a:lnTo>
                  <a:pt x="26" y="32"/>
                </a:lnTo>
                <a:lnTo>
                  <a:pt x="19" y="27"/>
                </a:lnTo>
                <a:lnTo>
                  <a:pt x="13" y="22"/>
                </a:lnTo>
                <a:lnTo>
                  <a:pt x="7" y="17"/>
                </a:lnTo>
                <a:lnTo>
                  <a:pt x="2" y="13"/>
                </a:lnTo>
                <a:lnTo>
                  <a:pt x="0" y="9"/>
                </a:lnTo>
                <a:lnTo>
                  <a:pt x="15" y="0"/>
                </a:lnTo>
                <a:lnTo>
                  <a:pt x="23" y="1"/>
                </a:lnTo>
                <a:lnTo>
                  <a:pt x="30" y="4"/>
                </a:lnTo>
                <a:lnTo>
                  <a:pt x="39" y="6"/>
                </a:lnTo>
                <a:lnTo>
                  <a:pt x="48" y="9"/>
                </a:lnTo>
                <a:lnTo>
                  <a:pt x="48" y="24"/>
                </a:lnTo>
                <a:lnTo>
                  <a:pt x="56" y="24"/>
                </a:lnTo>
                <a:lnTo>
                  <a:pt x="56" y="39"/>
                </a:lnTo>
                <a:lnTo>
                  <a:pt x="56" y="48"/>
                </a:lnTo>
                <a:lnTo>
                  <a:pt x="67" y="59"/>
                </a:lnTo>
                <a:lnTo>
                  <a:pt x="67" y="67"/>
                </a:lnTo>
                <a:lnTo>
                  <a:pt x="65" y="72"/>
                </a:lnTo>
                <a:lnTo>
                  <a:pt x="62" y="77"/>
                </a:lnTo>
                <a:lnTo>
                  <a:pt x="59" y="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89" name="Freeform 121"/>
          <p:cNvSpPr>
            <a:spLocks/>
          </p:cNvSpPr>
          <p:nvPr/>
        </p:nvSpPr>
        <p:spPr bwMode="auto">
          <a:xfrm>
            <a:off x="14741973" y="5905118"/>
            <a:ext cx="56088" cy="76863"/>
          </a:xfrm>
          <a:custGeom>
            <a:avLst/>
            <a:gdLst>
              <a:gd name="T0" fmla="*/ 11 w 54"/>
              <a:gd name="T1" fmla="*/ 4 h 75"/>
              <a:gd name="T2" fmla="*/ 14 w 54"/>
              <a:gd name="T3" fmla="*/ 7 h 75"/>
              <a:gd name="T4" fmla="*/ 20 w 54"/>
              <a:gd name="T5" fmla="*/ 9 h 75"/>
              <a:gd name="T6" fmla="*/ 26 w 54"/>
              <a:gd name="T7" fmla="*/ 11 h 75"/>
              <a:gd name="T8" fmla="*/ 34 w 54"/>
              <a:gd name="T9" fmla="*/ 14 h 75"/>
              <a:gd name="T10" fmla="*/ 41 w 54"/>
              <a:gd name="T11" fmla="*/ 17 h 75"/>
              <a:gd name="T12" fmla="*/ 48 w 54"/>
              <a:gd name="T13" fmla="*/ 20 h 75"/>
              <a:gd name="T14" fmla="*/ 50 w 54"/>
              <a:gd name="T15" fmla="*/ 22 h 75"/>
              <a:gd name="T16" fmla="*/ 52 w 54"/>
              <a:gd name="T17" fmla="*/ 23 h 75"/>
              <a:gd name="T18" fmla="*/ 53 w 54"/>
              <a:gd name="T19" fmla="*/ 25 h 75"/>
              <a:gd name="T20" fmla="*/ 54 w 54"/>
              <a:gd name="T21" fmla="*/ 27 h 75"/>
              <a:gd name="T22" fmla="*/ 53 w 54"/>
              <a:gd name="T23" fmla="*/ 33 h 75"/>
              <a:gd name="T24" fmla="*/ 52 w 54"/>
              <a:gd name="T25" fmla="*/ 37 h 75"/>
              <a:gd name="T26" fmla="*/ 51 w 54"/>
              <a:gd name="T27" fmla="*/ 41 h 75"/>
              <a:gd name="T28" fmla="*/ 48 w 54"/>
              <a:gd name="T29" fmla="*/ 46 h 75"/>
              <a:gd name="T30" fmla="*/ 42 w 54"/>
              <a:gd name="T31" fmla="*/ 52 h 75"/>
              <a:gd name="T32" fmla="*/ 35 w 54"/>
              <a:gd name="T33" fmla="*/ 59 h 75"/>
              <a:gd name="T34" fmla="*/ 18 w 54"/>
              <a:gd name="T35" fmla="*/ 67 h 75"/>
              <a:gd name="T36" fmla="*/ 4 w 54"/>
              <a:gd name="T37" fmla="*/ 75 h 75"/>
              <a:gd name="T38" fmla="*/ 4 w 54"/>
              <a:gd name="T39" fmla="*/ 57 h 75"/>
              <a:gd name="T40" fmla="*/ 1 w 54"/>
              <a:gd name="T41" fmla="*/ 38 h 75"/>
              <a:gd name="T42" fmla="*/ 0 w 54"/>
              <a:gd name="T43" fmla="*/ 22 h 75"/>
              <a:gd name="T44" fmla="*/ 0 w 54"/>
              <a:gd name="T45" fmla="*/ 8 h 75"/>
              <a:gd name="T46" fmla="*/ 8 w 54"/>
              <a:gd name="T47" fmla="*/ 0 h 75"/>
              <a:gd name="T48" fmla="*/ 20 w 54"/>
              <a:gd name="T49" fmla="*/ 8 h 75"/>
              <a:gd name="T50" fmla="*/ 11 w 54"/>
              <a:gd name="T51" fmla="*/ 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" h="75">
                <a:moveTo>
                  <a:pt x="11" y="4"/>
                </a:moveTo>
                <a:lnTo>
                  <a:pt x="14" y="7"/>
                </a:lnTo>
                <a:lnTo>
                  <a:pt x="20" y="9"/>
                </a:lnTo>
                <a:lnTo>
                  <a:pt x="26" y="11"/>
                </a:lnTo>
                <a:lnTo>
                  <a:pt x="34" y="14"/>
                </a:lnTo>
                <a:lnTo>
                  <a:pt x="41" y="17"/>
                </a:lnTo>
                <a:lnTo>
                  <a:pt x="48" y="20"/>
                </a:lnTo>
                <a:lnTo>
                  <a:pt x="50" y="22"/>
                </a:lnTo>
                <a:lnTo>
                  <a:pt x="52" y="23"/>
                </a:lnTo>
                <a:lnTo>
                  <a:pt x="53" y="25"/>
                </a:lnTo>
                <a:lnTo>
                  <a:pt x="54" y="27"/>
                </a:lnTo>
                <a:lnTo>
                  <a:pt x="53" y="33"/>
                </a:lnTo>
                <a:lnTo>
                  <a:pt x="52" y="37"/>
                </a:lnTo>
                <a:lnTo>
                  <a:pt x="51" y="41"/>
                </a:lnTo>
                <a:lnTo>
                  <a:pt x="48" y="46"/>
                </a:lnTo>
                <a:lnTo>
                  <a:pt x="42" y="52"/>
                </a:lnTo>
                <a:lnTo>
                  <a:pt x="35" y="59"/>
                </a:lnTo>
                <a:lnTo>
                  <a:pt x="18" y="67"/>
                </a:lnTo>
                <a:lnTo>
                  <a:pt x="4" y="75"/>
                </a:lnTo>
                <a:lnTo>
                  <a:pt x="4" y="57"/>
                </a:lnTo>
                <a:lnTo>
                  <a:pt x="1" y="38"/>
                </a:lnTo>
                <a:lnTo>
                  <a:pt x="0" y="22"/>
                </a:lnTo>
                <a:lnTo>
                  <a:pt x="0" y="8"/>
                </a:lnTo>
                <a:lnTo>
                  <a:pt x="8" y="0"/>
                </a:lnTo>
                <a:lnTo>
                  <a:pt x="20" y="8"/>
                </a:lnTo>
                <a:lnTo>
                  <a:pt x="11" y="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0" name="Freeform 122"/>
          <p:cNvSpPr>
            <a:spLocks/>
          </p:cNvSpPr>
          <p:nvPr/>
        </p:nvSpPr>
        <p:spPr bwMode="auto">
          <a:xfrm>
            <a:off x="14771056" y="5957053"/>
            <a:ext cx="58166" cy="91404"/>
          </a:xfrm>
          <a:custGeom>
            <a:avLst/>
            <a:gdLst>
              <a:gd name="T0" fmla="*/ 58 w 58"/>
              <a:gd name="T1" fmla="*/ 16 h 89"/>
              <a:gd name="T2" fmla="*/ 57 w 58"/>
              <a:gd name="T3" fmla="*/ 23 h 89"/>
              <a:gd name="T4" fmla="*/ 55 w 58"/>
              <a:gd name="T5" fmla="*/ 29 h 89"/>
              <a:gd name="T6" fmla="*/ 52 w 58"/>
              <a:gd name="T7" fmla="*/ 36 h 89"/>
              <a:gd name="T8" fmla="*/ 49 w 58"/>
              <a:gd name="T9" fmla="*/ 41 h 89"/>
              <a:gd name="T10" fmla="*/ 42 w 58"/>
              <a:gd name="T11" fmla="*/ 51 h 89"/>
              <a:gd name="T12" fmla="*/ 37 w 58"/>
              <a:gd name="T13" fmla="*/ 63 h 89"/>
              <a:gd name="T14" fmla="*/ 37 w 58"/>
              <a:gd name="T15" fmla="*/ 67 h 89"/>
              <a:gd name="T16" fmla="*/ 38 w 58"/>
              <a:gd name="T17" fmla="*/ 70 h 89"/>
              <a:gd name="T18" fmla="*/ 39 w 58"/>
              <a:gd name="T19" fmla="*/ 73 h 89"/>
              <a:gd name="T20" fmla="*/ 41 w 58"/>
              <a:gd name="T21" fmla="*/ 75 h 89"/>
              <a:gd name="T22" fmla="*/ 44 w 58"/>
              <a:gd name="T23" fmla="*/ 77 h 89"/>
              <a:gd name="T24" fmla="*/ 46 w 58"/>
              <a:gd name="T25" fmla="*/ 81 h 89"/>
              <a:gd name="T26" fmla="*/ 37 w 58"/>
              <a:gd name="T27" fmla="*/ 89 h 89"/>
              <a:gd name="T28" fmla="*/ 33 w 58"/>
              <a:gd name="T29" fmla="*/ 88 h 89"/>
              <a:gd name="T30" fmla="*/ 27 w 58"/>
              <a:gd name="T31" fmla="*/ 84 h 89"/>
              <a:gd name="T32" fmla="*/ 22 w 58"/>
              <a:gd name="T33" fmla="*/ 80 h 89"/>
              <a:gd name="T34" fmla="*/ 15 w 58"/>
              <a:gd name="T35" fmla="*/ 75 h 89"/>
              <a:gd name="T36" fmla="*/ 9 w 58"/>
              <a:gd name="T37" fmla="*/ 68 h 89"/>
              <a:gd name="T38" fmla="*/ 5 w 58"/>
              <a:gd name="T39" fmla="*/ 62 h 89"/>
              <a:gd name="T40" fmla="*/ 1 w 58"/>
              <a:gd name="T41" fmla="*/ 55 h 89"/>
              <a:gd name="T42" fmla="*/ 0 w 58"/>
              <a:gd name="T43" fmla="*/ 51 h 89"/>
              <a:gd name="T44" fmla="*/ 17 w 58"/>
              <a:gd name="T45" fmla="*/ 43 h 89"/>
              <a:gd name="T46" fmla="*/ 18 w 58"/>
              <a:gd name="T47" fmla="*/ 35 h 89"/>
              <a:gd name="T48" fmla="*/ 22 w 58"/>
              <a:gd name="T49" fmla="*/ 21 h 89"/>
              <a:gd name="T50" fmla="*/ 24 w 58"/>
              <a:gd name="T51" fmla="*/ 13 h 89"/>
              <a:gd name="T52" fmla="*/ 27 w 58"/>
              <a:gd name="T53" fmla="*/ 8 h 89"/>
              <a:gd name="T54" fmla="*/ 30 w 58"/>
              <a:gd name="T55" fmla="*/ 3 h 89"/>
              <a:gd name="T56" fmla="*/ 33 w 58"/>
              <a:gd name="T57" fmla="*/ 1 h 89"/>
              <a:gd name="T58" fmla="*/ 38 w 58"/>
              <a:gd name="T59" fmla="*/ 0 h 89"/>
              <a:gd name="T60" fmla="*/ 44 w 58"/>
              <a:gd name="T61" fmla="*/ 1 h 89"/>
              <a:gd name="T62" fmla="*/ 48 w 58"/>
              <a:gd name="T63" fmla="*/ 2 h 89"/>
              <a:gd name="T64" fmla="*/ 51 w 58"/>
              <a:gd name="T65" fmla="*/ 4 h 89"/>
              <a:gd name="T66" fmla="*/ 54 w 58"/>
              <a:gd name="T67" fmla="*/ 8 h 89"/>
              <a:gd name="T68" fmla="*/ 57 w 58"/>
              <a:gd name="T69" fmla="*/ 10 h 89"/>
              <a:gd name="T70" fmla="*/ 58 w 58"/>
              <a:gd name="T71" fmla="*/ 13 h 89"/>
              <a:gd name="T72" fmla="*/ 58 w 58"/>
              <a:gd name="T73" fmla="*/ 1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8" h="89">
                <a:moveTo>
                  <a:pt x="58" y="16"/>
                </a:moveTo>
                <a:lnTo>
                  <a:pt x="57" y="23"/>
                </a:lnTo>
                <a:lnTo>
                  <a:pt x="55" y="29"/>
                </a:lnTo>
                <a:lnTo>
                  <a:pt x="52" y="36"/>
                </a:lnTo>
                <a:lnTo>
                  <a:pt x="49" y="41"/>
                </a:lnTo>
                <a:lnTo>
                  <a:pt x="42" y="51"/>
                </a:lnTo>
                <a:lnTo>
                  <a:pt x="37" y="63"/>
                </a:lnTo>
                <a:lnTo>
                  <a:pt x="37" y="67"/>
                </a:lnTo>
                <a:lnTo>
                  <a:pt x="38" y="70"/>
                </a:lnTo>
                <a:lnTo>
                  <a:pt x="39" y="73"/>
                </a:lnTo>
                <a:lnTo>
                  <a:pt x="41" y="75"/>
                </a:lnTo>
                <a:lnTo>
                  <a:pt x="44" y="77"/>
                </a:lnTo>
                <a:lnTo>
                  <a:pt x="46" y="81"/>
                </a:lnTo>
                <a:lnTo>
                  <a:pt x="37" y="89"/>
                </a:lnTo>
                <a:lnTo>
                  <a:pt x="33" y="88"/>
                </a:lnTo>
                <a:lnTo>
                  <a:pt x="27" y="84"/>
                </a:lnTo>
                <a:lnTo>
                  <a:pt x="22" y="80"/>
                </a:lnTo>
                <a:lnTo>
                  <a:pt x="15" y="75"/>
                </a:lnTo>
                <a:lnTo>
                  <a:pt x="9" y="68"/>
                </a:lnTo>
                <a:lnTo>
                  <a:pt x="5" y="62"/>
                </a:lnTo>
                <a:lnTo>
                  <a:pt x="1" y="55"/>
                </a:lnTo>
                <a:lnTo>
                  <a:pt x="0" y="51"/>
                </a:lnTo>
                <a:lnTo>
                  <a:pt x="17" y="43"/>
                </a:lnTo>
                <a:lnTo>
                  <a:pt x="18" y="35"/>
                </a:lnTo>
                <a:lnTo>
                  <a:pt x="22" y="21"/>
                </a:lnTo>
                <a:lnTo>
                  <a:pt x="24" y="13"/>
                </a:lnTo>
                <a:lnTo>
                  <a:pt x="27" y="8"/>
                </a:lnTo>
                <a:lnTo>
                  <a:pt x="30" y="3"/>
                </a:lnTo>
                <a:lnTo>
                  <a:pt x="33" y="1"/>
                </a:lnTo>
                <a:lnTo>
                  <a:pt x="38" y="0"/>
                </a:lnTo>
                <a:lnTo>
                  <a:pt x="44" y="1"/>
                </a:lnTo>
                <a:lnTo>
                  <a:pt x="48" y="2"/>
                </a:lnTo>
                <a:lnTo>
                  <a:pt x="51" y="4"/>
                </a:lnTo>
                <a:lnTo>
                  <a:pt x="54" y="8"/>
                </a:lnTo>
                <a:lnTo>
                  <a:pt x="57" y="10"/>
                </a:lnTo>
                <a:lnTo>
                  <a:pt x="58" y="13"/>
                </a:lnTo>
                <a:lnTo>
                  <a:pt x="58" y="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1" name="Freeform 123"/>
          <p:cNvSpPr>
            <a:spLocks/>
          </p:cNvSpPr>
          <p:nvPr/>
        </p:nvSpPr>
        <p:spPr bwMode="auto">
          <a:xfrm>
            <a:off x="14822989" y="5957053"/>
            <a:ext cx="24928" cy="62321"/>
          </a:xfrm>
          <a:custGeom>
            <a:avLst/>
            <a:gdLst>
              <a:gd name="T0" fmla="*/ 24 w 24"/>
              <a:gd name="T1" fmla="*/ 0 h 61"/>
              <a:gd name="T2" fmla="*/ 23 w 24"/>
              <a:gd name="T3" fmla="*/ 10 h 61"/>
              <a:gd name="T4" fmla="*/ 21 w 24"/>
              <a:gd name="T5" fmla="*/ 17 h 61"/>
              <a:gd name="T6" fmla="*/ 18 w 24"/>
              <a:gd name="T7" fmla="*/ 25 h 61"/>
              <a:gd name="T8" fmla="*/ 15 w 24"/>
              <a:gd name="T9" fmla="*/ 32 h 61"/>
              <a:gd name="T10" fmla="*/ 12 w 24"/>
              <a:gd name="T11" fmla="*/ 38 h 61"/>
              <a:gd name="T12" fmla="*/ 9 w 24"/>
              <a:gd name="T13" fmla="*/ 44 h 61"/>
              <a:gd name="T14" fmla="*/ 8 w 24"/>
              <a:gd name="T15" fmla="*/ 52 h 61"/>
              <a:gd name="T16" fmla="*/ 7 w 24"/>
              <a:gd name="T17" fmla="*/ 61 h 61"/>
              <a:gd name="T18" fmla="*/ 0 w 24"/>
              <a:gd name="T19" fmla="*/ 61 h 61"/>
              <a:gd name="T20" fmla="*/ 3 w 24"/>
              <a:gd name="T21" fmla="*/ 47 h 61"/>
              <a:gd name="T22" fmla="*/ 8 w 24"/>
              <a:gd name="T23" fmla="*/ 34 h 61"/>
              <a:gd name="T24" fmla="*/ 10 w 24"/>
              <a:gd name="T25" fmla="*/ 26 h 61"/>
              <a:gd name="T26" fmla="*/ 12 w 24"/>
              <a:gd name="T27" fmla="*/ 19 h 61"/>
              <a:gd name="T28" fmla="*/ 13 w 24"/>
              <a:gd name="T29" fmla="*/ 10 h 61"/>
              <a:gd name="T30" fmla="*/ 13 w 24"/>
              <a:gd name="T31" fmla="*/ 0 h 61"/>
              <a:gd name="T32" fmla="*/ 24 w 24"/>
              <a:gd name="T33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61">
                <a:moveTo>
                  <a:pt x="24" y="0"/>
                </a:moveTo>
                <a:lnTo>
                  <a:pt x="23" y="10"/>
                </a:lnTo>
                <a:lnTo>
                  <a:pt x="21" y="17"/>
                </a:lnTo>
                <a:lnTo>
                  <a:pt x="18" y="25"/>
                </a:lnTo>
                <a:lnTo>
                  <a:pt x="15" y="32"/>
                </a:lnTo>
                <a:lnTo>
                  <a:pt x="12" y="38"/>
                </a:lnTo>
                <a:lnTo>
                  <a:pt x="9" y="44"/>
                </a:lnTo>
                <a:lnTo>
                  <a:pt x="8" y="52"/>
                </a:lnTo>
                <a:lnTo>
                  <a:pt x="7" y="61"/>
                </a:lnTo>
                <a:lnTo>
                  <a:pt x="0" y="61"/>
                </a:lnTo>
                <a:lnTo>
                  <a:pt x="3" y="47"/>
                </a:lnTo>
                <a:lnTo>
                  <a:pt x="8" y="34"/>
                </a:lnTo>
                <a:lnTo>
                  <a:pt x="10" y="26"/>
                </a:lnTo>
                <a:lnTo>
                  <a:pt x="12" y="19"/>
                </a:lnTo>
                <a:lnTo>
                  <a:pt x="13" y="10"/>
                </a:lnTo>
                <a:lnTo>
                  <a:pt x="13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2" name="Freeform 124"/>
          <p:cNvSpPr>
            <a:spLocks/>
          </p:cNvSpPr>
          <p:nvPr/>
        </p:nvSpPr>
        <p:spPr bwMode="auto">
          <a:xfrm>
            <a:off x="14837532" y="5994446"/>
            <a:ext cx="35315" cy="37393"/>
          </a:xfrm>
          <a:custGeom>
            <a:avLst/>
            <a:gdLst>
              <a:gd name="T0" fmla="*/ 35 w 35"/>
              <a:gd name="T1" fmla="*/ 0 h 35"/>
              <a:gd name="T2" fmla="*/ 34 w 35"/>
              <a:gd name="T3" fmla="*/ 6 h 35"/>
              <a:gd name="T4" fmla="*/ 32 w 35"/>
              <a:gd name="T5" fmla="*/ 13 h 35"/>
              <a:gd name="T6" fmla="*/ 30 w 35"/>
              <a:gd name="T7" fmla="*/ 18 h 35"/>
              <a:gd name="T8" fmla="*/ 28 w 35"/>
              <a:gd name="T9" fmla="*/ 24 h 35"/>
              <a:gd name="T10" fmla="*/ 24 w 35"/>
              <a:gd name="T11" fmla="*/ 28 h 35"/>
              <a:gd name="T12" fmla="*/ 20 w 35"/>
              <a:gd name="T13" fmla="*/ 31 h 35"/>
              <a:gd name="T14" fmla="*/ 15 w 35"/>
              <a:gd name="T15" fmla="*/ 33 h 35"/>
              <a:gd name="T16" fmla="*/ 9 w 35"/>
              <a:gd name="T17" fmla="*/ 35 h 35"/>
              <a:gd name="T18" fmla="*/ 0 w 35"/>
              <a:gd name="T19" fmla="*/ 26 h 35"/>
              <a:gd name="T20" fmla="*/ 1 w 35"/>
              <a:gd name="T21" fmla="*/ 22 h 35"/>
              <a:gd name="T22" fmla="*/ 2 w 35"/>
              <a:gd name="T23" fmla="*/ 17 h 35"/>
              <a:gd name="T24" fmla="*/ 3 w 35"/>
              <a:gd name="T25" fmla="*/ 14 h 35"/>
              <a:gd name="T26" fmla="*/ 5 w 35"/>
              <a:gd name="T27" fmla="*/ 11 h 35"/>
              <a:gd name="T28" fmla="*/ 10 w 35"/>
              <a:gd name="T29" fmla="*/ 5 h 35"/>
              <a:gd name="T30" fmla="*/ 13 w 35"/>
              <a:gd name="T31" fmla="*/ 0 h 35"/>
              <a:gd name="T32" fmla="*/ 20 w 35"/>
              <a:gd name="T33" fmla="*/ 2 h 35"/>
              <a:gd name="T34" fmla="*/ 25 w 35"/>
              <a:gd name="T35" fmla="*/ 3 h 35"/>
              <a:gd name="T36" fmla="*/ 30 w 35"/>
              <a:gd name="T37" fmla="*/ 2 h 35"/>
              <a:gd name="T38" fmla="*/ 35 w 35"/>
              <a:gd name="T3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" h="35">
                <a:moveTo>
                  <a:pt x="35" y="0"/>
                </a:moveTo>
                <a:lnTo>
                  <a:pt x="34" y="6"/>
                </a:lnTo>
                <a:lnTo>
                  <a:pt x="32" y="13"/>
                </a:lnTo>
                <a:lnTo>
                  <a:pt x="30" y="18"/>
                </a:lnTo>
                <a:lnTo>
                  <a:pt x="28" y="24"/>
                </a:lnTo>
                <a:lnTo>
                  <a:pt x="24" y="28"/>
                </a:lnTo>
                <a:lnTo>
                  <a:pt x="20" y="31"/>
                </a:lnTo>
                <a:lnTo>
                  <a:pt x="15" y="33"/>
                </a:lnTo>
                <a:lnTo>
                  <a:pt x="9" y="35"/>
                </a:lnTo>
                <a:lnTo>
                  <a:pt x="0" y="26"/>
                </a:lnTo>
                <a:lnTo>
                  <a:pt x="1" y="22"/>
                </a:lnTo>
                <a:lnTo>
                  <a:pt x="2" y="17"/>
                </a:lnTo>
                <a:lnTo>
                  <a:pt x="3" y="14"/>
                </a:lnTo>
                <a:lnTo>
                  <a:pt x="5" y="11"/>
                </a:lnTo>
                <a:lnTo>
                  <a:pt x="10" y="5"/>
                </a:lnTo>
                <a:lnTo>
                  <a:pt x="13" y="0"/>
                </a:lnTo>
                <a:lnTo>
                  <a:pt x="20" y="2"/>
                </a:lnTo>
                <a:lnTo>
                  <a:pt x="25" y="3"/>
                </a:lnTo>
                <a:lnTo>
                  <a:pt x="30" y="2"/>
                </a:lnTo>
                <a:lnTo>
                  <a:pt x="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3" name="Freeform 125"/>
          <p:cNvSpPr>
            <a:spLocks/>
          </p:cNvSpPr>
          <p:nvPr/>
        </p:nvSpPr>
        <p:spPr bwMode="auto">
          <a:xfrm>
            <a:off x="14798061" y="5871880"/>
            <a:ext cx="39469" cy="47780"/>
          </a:xfrm>
          <a:custGeom>
            <a:avLst/>
            <a:gdLst>
              <a:gd name="T0" fmla="*/ 0 w 37"/>
              <a:gd name="T1" fmla="*/ 26 h 45"/>
              <a:gd name="T2" fmla="*/ 0 w 37"/>
              <a:gd name="T3" fmla="*/ 12 h 45"/>
              <a:gd name="T4" fmla="*/ 0 w 37"/>
              <a:gd name="T5" fmla="*/ 0 h 45"/>
              <a:gd name="T6" fmla="*/ 13 w 37"/>
              <a:gd name="T7" fmla="*/ 0 h 45"/>
              <a:gd name="T8" fmla="*/ 15 w 37"/>
              <a:gd name="T9" fmla="*/ 0 h 45"/>
              <a:gd name="T10" fmla="*/ 17 w 37"/>
              <a:gd name="T11" fmla="*/ 6 h 45"/>
              <a:gd name="T12" fmla="*/ 20 w 37"/>
              <a:gd name="T13" fmla="*/ 11 h 45"/>
              <a:gd name="T14" fmla="*/ 24 w 37"/>
              <a:gd name="T15" fmla="*/ 15 h 45"/>
              <a:gd name="T16" fmla="*/ 27 w 37"/>
              <a:gd name="T17" fmla="*/ 19 h 45"/>
              <a:gd name="T18" fmla="*/ 32 w 37"/>
              <a:gd name="T19" fmla="*/ 25 h 45"/>
              <a:gd name="T20" fmla="*/ 35 w 37"/>
              <a:gd name="T21" fmla="*/ 29 h 45"/>
              <a:gd name="T22" fmla="*/ 37 w 37"/>
              <a:gd name="T23" fmla="*/ 36 h 45"/>
              <a:gd name="T24" fmla="*/ 37 w 37"/>
              <a:gd name="T25" fmla="*/ 43 h 45"/>
              <a:gd name="T26" fmla="*/ 37 w 37"/>
              <a:gd name="T27" fmla="*/ 44 h 45"/>
              <a:gd name="T28" fmla="*/ 37 w 37"/>
              <a:gd name="T29" fmla="*/ 44 h 45"/>
              <a:gd name="T30" fmla="*/ 36 w 37"/>
              <a:gd name="T31" fmla="*/ 45 h 45"/>
              <a:gd name="T32" fmla="*/ 35 w 37"/>
              <a:gd name="T33" fmla="*/ 44 h 45"/>
              <a:gd name="T34" fmla="*/ 33 w 37"/>
              <a:gd name="T35" fmla="*/ 43 h 45"/>
              <a:gd name="T36" fmla="*/ 30 w 37"/>
              <a:gd name="T37" fmla="*/ 41 h 45"/>
              <a:gd name="T38" fmla="*/ 27 w 37"/>
              <a:gd name="T39" fmla="*/ 37 h 45"/>
              <a:gd name="T40" fmla="*/ 25 w 37"/>
              <a:gd name="T41" fmla="*/ 33 h 45"/>
              <a:gd name="T42" fmla="*/ 23 w 37"/>
              <a:gd name="T43" fmla="*/ 29 h 45"/>
              <a:gd name="T44" fmla="*/ 22 w 37"/>
              <a:gd name="T45" fmla="*/ 26 h 45"/>
              <a:gd name="T46" fmla="*/ 17 w 37"/>
              <a:gd name="T47" fmla="*/ 24 h 45"/>
              <a:gd name="T48" fmla="*/ 11 w 37"/>
              <a:gd name="T49" fmla="*/ 24 h 45"/>
              <a:gd name="T50" fmla="*/ 6 w 37"/>
              <a:gd name="T51" fmla="*/ 25 h 45"/>
              <a:gd name="T52" fmla="*/ 0 w 37"/>
              <a:gd name="T53" fmla="*/ 26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7" h="45">
                <a:moveTo>
                  <a:pt x="0" y="26"/>
                </a:moveTo>
                <a:lnTo>
                  <a:pt x="0" y="12"/>
                </a:lnTo>
                <a:lnTo>
                  <a:pt x="0" y="0"/>
                </a:lnTo>
                <a:lnTo>
                  <a:pt x="13" y="0"/>
                </a:lnTo>
                <a:lnTo>
                  <a:pt x="15" y="0"/>
                </a:lnTo>
                <a:lnTo>
                  <a:pt x="17" y="6"/>
                </a:lnTo>
                <a:lnTo>
                  <a:pt x="20" y="11"/>
                </a:lnTo>
                <a:lnTo>
                  <a:pt x="24" y="15"/>
                </a:lnTo>
                <a:lnTo>
                  <a:pt x="27" y="19"/>
                </a:lnTo>
                <a:lnTo>
                  <a:pt x="32" y="25"/>
                </a:lnTo>
                <a:lnTo>
                  <a:pt x="35" y="29"/>
                </a:lnTo>
                <a:lnTo>
                  <a:pt x="37" y="36"/>
                </a:lnTo>
                <a:lnTo>
                  <a:pt x="37" y="43"/>
                </a:lnTo>
                <a:lnTo>
                  <a:pt x="37" y="44"/>
                </a:lnTo>
                <a:lnTo>
                  <a:pt x="37" y="44"/>
                </a:lnTo>
                <a:lnTo>
                  <a:pt x="36" y="45"/>
                </a:lnTo>
                <a:lnTo>
                  <a:pt x="35" y="44"/>
                </a:lnTo>
                <a:lnTo>
                  <a:pt x="33" y="43"/>
                </a:lnTo>
                <a:lnTo>
                  <a:pt x="30" y="41"/>
                </a:lnTo>
                <a:lnTo>
                  <a:pt x="27" y="37"/>
                </a:lnTo>
                <a:lnTo>
                  <a:pt x="25" y="33"/>
                </a:lnTo>
                <a:lnTo>
                  <a:pt x="23" y="29"/>
                </a:lnTo>
                <a:lnTo>
                  <a:pt x="22" y="26"/>
                </a:lnTo>
                <a:lnTo>
                  <a:pt x="17" y="24"/>
                </a:lnTo>
                <a:lnTo>
                  <a:pt x="11" y="24"/>
                </a:lnTo>
                <a:lnTo>
                  <a:pt x="6" y="25"/>
                </a:lnTo>
                <a:lnTo>
                  <a:pt x="0" y="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4" name="Freeform 126"/>
          <p:cNvSpPr>
            <a:spLocks/>
          </p:cNvSpPr>
          <p:nvPr/>
        </p:nvSpPr>
        <p:spPr bwMode="auto">
          <a:xfrm>
            <a:off x="14669264" y="5822024"/>
            <a:ext cx="51934" cy="64399"/>
          </a:xfrm>
          <a:custGeom>
            <a:avLst/>
            <a:gdLst>
              <a:gd name="T0" fmla="*/ 39 w 51"/>
              <a:gd name="T1" fmla="*/ 62 h 62"/>
              <a:gd name="T2" fmla="*/ 36 w 51"/>
              <a:gd name="T3" fmla="*/ 59 h 62"/>
              <a:gd name="T4" fmla="*/ 30 w 51"/>
              <a:gd name="T5" fmla="*/ 52 h 62"/>
              <a:gd name="T6" fmla="*/ 24 w 51"/>
              <a:gd name="T7" fmla="*/ 42 h 62"/>
              <a:gd name="T8" fmla="*/ 17 w 51"/>
              <a:gd name="T9" fmla="*/ 32 h 62"/>
              <a:gd name="T10" fmla="*/ 4 w 51"/>
              <a:gd name="T11" fmla="*/ 10 h 62"/>
              <a:gd name="T12" fmla="*/ 0 w 51"/>
              <a:gd name="T13" fmla="*/ 0 h 62"/>
              <a:gd name="T14" fmla="*/ 12 w 51"/>
              <a:gd name="T15" fmla="*/ 0 h 62"/>
              <a:gd name="T16" fmla="*/ 14 w 51"/>
              <a:gd name="T17" fmla="*/ 0 h 62"/>
              <a:gd name="T18" fmla="*/ 25 w 51"/>
              <a:gd name="T19" fmla="*/ 8 h 62"/>
              <a:gd name="T20" fmla="*/ 37 w 51"/>
              <a:gd name="T21" fmla="*/ 12 h 62"/>
              <a:gd name="T22" fmla="*/ 41 w 51"/>
              <a:gd name="T23" fmla="*/ 14 h 62"/>
              <a:gd name="T24" fmla="*/ 45 w 51"/>
              <a:gd name="T25" fmla="*/ 18 h 62"/>
              <a:gd name="T26" fmla="*/ 49 w 51"/>
              <a:gd name="T27" fmla="*/ 23 h 62"/>
              <a:gd name="T28" fmla="*/ 50 w 51"/>
              <a:gd name="T29" fmla="*/ 30 h 62"/>
              <a:gd name="T30" fmla="*/ 51 w 51"/>
              <a:gd name="T31" fmla="*/ 34 h 62"/>
              <a:gd name="T32" fmla="*/ 51 w 51"/>
              <a:gd name="T33" fmla="*/ 39 h 62"/>
              <a:gd name="T34" fmla="*/ 51 w 51"/>
              <a:gd name="T35" fmla="*/ 45 h 62"/>
              <a:gd name="T36" fmla="*/ 49 w 51"/>
              <a:gd name="T37" fmla="*/ 50 h 62"/>
              <a:gd name="T38" fmla="*/ 47 w 51"/>
              <a:gd name="T39" fmla="*/ 54 h 62"/>
              <a:gd name="T40" fmla="*/ 44 w 51"/>
              <a:gd name="T41" fmla="*/ 59 h 62"/>
              <a:gd name="T42" fmla="*/ 42 w 51"/>
              <a:gd name="T43" fmla="*/ 61 h 62"/>
              <a:gd name="T44" fmla="*/ 39 w 51"/>
              <a:gd name="T4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1" h="62">
                <a:moveTo>
                  <a:pt x="39" y="62"/>
                </a:moveTo>
                <a:lnTo>
                  <a:pt x="36" y="59"/>
                </a:lnTo>
                <a:lnTo>
                  <a:pt x="30" y="52"/>
                </a:lnTo>
                <a:lnTo>
                  <a:pt x="24" y="42"/>
                </a:lnTo>
                <a:lnTo>
                  <a:pt x="17" y="32"/>
                </a:lnTo>
                <a:lnTo>
                  <a:pt x="4" y="10"/>
                </a:lnTo>
                <a:lnTo>
                  <a:pt x="0" y="0"/>
                </a:lnTo>
                <a:lnTo>
                  <a:pt x="12" y="0"/>
                </a:lnTo>
                <a:lnTo>
                  <a:pt x="14" y="0"/>
                </a:lnTo>
                <a:lnTo>
                  <a:pt x="25" y="8"/>
                </a:lnTo>
                <a:lnTo>
                  <a:pt x="37" y="12"/>
                </a:lnTo>
                <a:lnTo>
                  <a:pt x="41" y="14"/>
                </a:lnTo>
                <a:lnTo>
                  <a:pt x="45" y="18"/>
                </a:lnTo>
                <a:lnTo>
                  <a:pt x="49" y="23"/>
                </a:lnTo>
                <a:lnTo>
                  <a:pt x="50" y="30"/>
                </a:lnTo>
                <a:lnTo>
                  <a:pt x="51" y="34"/>
                </a:lnTo>
                <a:lnTo>
                  <a:pt x="51" y="39"/>
                </a:lnTo>
                <a:lnTo>
                  <a:pt x="51" y="45"/>
                </a:lnTo>
                <a:lnTo>
                  <a:pt x="49" y="50"/>
                </a:lnTo>
                <a:lnTo>
                  <a:pt x="47" y="54"/>
                </a:lnTo>
                <a:lnTo>
                  <a:pt x="44" y="59"/>
                </a:lnTo>
                <a:lnTo>
                  <a:pt x="42" y="61"/>
                </a:lnTo>
                <a:lnTo>
                  <a:pt x="39" y="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5" name="Freeform 127"/>
          <p:cNvSpPr>
            <a:spLocks/>
          </p:cNvSpPr>
          <p:nvPr/>
        </p:nvSpPr>
        <p:spPr bwMode="auto">
          <a:xfrm>
            <a:off x="14725354" y="5834488"/>
            <a:ext cx="16619" cy="2078"/>
          </a:xfrm>
          <a:custGeom>
            <a:avLst/>
            <a:gdLst>
              <a:gd name="T0" fmla="*/ 0 w 17"/>
              <a:gd name="T1" fmla="*/ 0 h 3"/>
              <a:gd name="T2" fmla="*/ 17 w 17"/>
              <a:gd name="T3" fmla="*/ 3 h 3"/>
              <a:gd name="T4" fmla="*/ 0 w 17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3">
                <a:moveTo>
                  <a:pt x="0" y="0"/>
                </a:moveTo>
                <a:lnTo>
                  <a:pt x="17" y="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6" name="Freeform 128"/>
          <p:cNvSpPr>
            <a:spLocks/>
          </p:cNvSpPr>
          <p:nvPr/>
        </p:nvSpPr>
        <p:spPr bwMode="auto">
          <a:xfrm>
            <a:off x="14640181" y="5198813"/>
            <a:ext cx="85171" cy="151649"/>
          </a:xfrm>
          <a:custGeom>
            <a:avLst/>
            <a:gdLst>
              <a:gd name="T0" fmla="*/ 28 w 81"/>
              <a:gd name="T1" fmla="*/ 146 h 146"/>
              <a:gd name="T2" fmla="*/ 23 w 81"/>
              <a:gd name="T3" fmla="*/ 146 h 146"/>
              <a:gd name="T4" fmla="*/ 17 w 81"/>
              <a:gd name="T5" fmla="*/ 145 h 146"/>
              <a:gd name="T6" fmla="*/ 14 w 81"/>
              <a:gd name="T7" fmla="*/ 144 h 146"/>
              <a:gd name="T8" fmla="*/ 11 w 81"/>
              <a:gd name="T9" fmla="*/ 142 h 146"/>
              <a:gd name="T10" fmla="*/ 8 w 81"/>
              <a:gd name="T11" fmla="*/ 139 h 146"/>
              <a:gd name="T12" fmla="*/ 6 w 81"/>
              <a:gd name="T13" fmla="*/ 137 h 146"/>
              <a:gd name="T14" fmla="*/ 3 w 81"/>
              <a:gd name="T15" fmla="*/ 134 h 146"/>
              <a:gd name="T16" fmla="*/ 2 w 81"/>
              <a:gd name="T17" fmla="*/ 131 h 146"/>
              <a:gd name="T18" fmla="*/ 0 w 81"/>
              <a:gd name="T19" fmla="*/ 124 h 146"/>
              <a:gd name="T20" fmla="*/ 0 w 81"/>
              <a:gd name="T21" fmla="*/ 116 h 146"/>
              <a:gd name="T22" fmla="*/ 0 w 81"/>
              <a:gd name="T23" fmla="*/ 107 h 146"/>
              <a:gd name="T24" fmla="*/ 0 w 81"/>
              <a:gd name="T25" fmla="*/ 97 h 146"/>
              <a:gd name="T26" fmla="*/ 0 w 81"/>
              <a:gd name="T27" fmla="*/ 91 h 146"/>
              <a:gd name="T28" fmla="*/ 2 w 81"/>
              <a:gd name="T29" fmla="*/ 83 h 146"/>
              <a:gd name="T30" fmla="*/ 3 w 81"/>
              <a:gd name="T31" fmla="*/ 76 h 146"/>
              <a:gd name="T32" fmla="*/ 7 w 81"/>
              <a:gd name="T33" fmla="*/ 68 h 146"/>
              <a:gd name="T34" fmla="*/ 13 w 81"/>
              <a:gd name="T35" fmla="*/ 52 h 146"/>
              <a:gd name="T36" fmla="*/ 22 w 81"/>
              <a:gd name="T37" fmla="*/ 36 h 146"/>
              <a:gd name="T38" fmla="*/ 30 w 81"/>
              <a:gd name="T39" fmla="*/ 21 h 146"/>
              <a:gd name="T40" fmla="*/ 41 w 81"/>
              <a:gd name="T41" fmla="*/ 11 h 146"/>
              <a:gd name="T42" fmla="*/ 45 w 81"/>
              <a:gd name="T43" fmla="*/ 6 h 146"/>
              <a:gd name="T44" fmla="*/ 51 w 81"/>
              <a:gd name="T45" fmla="*/ 2 h 146"/>
              <a:gd name="T46" fmla="*/ 56 w 81"/>
              <a:gd name="T47" fmla="*/ 1 h 146"/>
              <a:gd name="T48" fmla="*/ 61 w 81"/>
              <a:gd name="T49" fmla="*/ 0 h 146"/>
              <a:gd name="T50" fmla="*/ 64 w 81"/>
              <a:gd name="T51" fmla="*/ 0 h 146"/>
              <a:gd name="T52" fmla="*/ 68 w 81"/>
              <a:gd name="T53" fmla="*/ 1 h 146"/>
              <a:gd name="T54" fmla="*/ 70 w 81"/>
              <a:gd name="T55" fmla="*/ 3 h 146"/>
              <a:gd name="T56" fmla="*/ 74 w 81"/>
              <a:gd name="T57" fmla="*/ 6 h 146"/>
              <a:gd name="T58" fmla="*/ 76 w 81"/>
              <a:gd name="T59" fmla="*/ 10 h 146"/>
              <a:gd name="T60" fmla="*/ 78 w 81"/>
              <a:gd name="T61" fmla="*/ 13 h 146"/>
              <a:gd name="T62" fmla="*/ 79 w 81"/>
              <a:gd name="T63" fmla="*/ 17 h 146"/>
              <a:gd name="T64" fmla="*/ 80 w 81"/>
              <a:gd name="T65" fmla="*/ 23 h 146"/>
              <a:gd name="T66" fmla="*/ 81 w 81"/>
              <a:gd name="T67" fmla="*/ 33 h 146"/>
              <a:gd name="T68" fmla="*/ 80 w 81"/>
              <a:gd name="T69" fmla="*/ 46 h 146"/>
              <a:gd name="T70" fmla="*/ 79 w 81"/>
              <a:gd name="T71" fmla="*/ 59 h 146"/>
              <a:gd name="T72" fmla="*/ 76 w 81"/>
              <a:gd name="T73" fmla="*/ 72 h 146"/>
              <a:gd name="T74" fmla="*/ 72 w 81"/>
              <a:gd name="T75" fmla="*/ 86 h 146"/>
              <a:gd name="T76" fmla="*/ 68 w 81"/>
              <a:gd name="T77" fmla="*/ 99 h 146"/>
              <a:gd name="T78" fmla="*/ 63 w 81"/>
              <a:gd name="T79" fmla="*/ 112 h 146"/>
              <a:gd name="T80" fmla="*/ 56 w 81"/>
              <a:gd name="T81" fmla="*/ 123 h 146"/>
              <a:gd name="T82" fmla="*/ 50 w 81"/>
              <a:gd name="T83" fmla="*/ 132 h 146"/>
              <a:gd name="T84" fmla="*/ 43 w 81"/>
              <a:gd name="T85" fmla="*/ 139 h 146"/>
              <a:gd name="T86" fmla="*/ 39 w 81"/>
              <a:gd name="T87" fmla="*/ 143 h 146"/>
              <a:gd name="T88" fmla="*/ 36 w 81"/>
              <a:gd name="T89" fmla="*/ 144 h 146"/>
              <a:gd name="T90" fmla="*/ 33 w 81"/>
              <a:gd name="T91" fmla="*/ 145 h 146"/>
              <a:gd name="T92" fmla="*/ 28 w 81"/>
              <a:gd name="T9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46">
                <a:moveTo>
                  <a:pt x="28" y="146"/>
                </a:moveTo>
                <a:lnTo>
                  <a:pt x="23" y="146"/>
                </a:lnTo>
                <a:lnTo>
                  <a:pt x="17" y="145"/>
                </a:lnTo>
                <a:lnTo>
                  <a:pt x="14" y="144"/>
                </a:lnTo>
                <a:lnTo>
                  <a:pt x="11" y="142"/>
                </a:lnTo>
                <a:lnTo>
                  <a:pt x="8" y="139"/>
                </a:lnTo>
                <a:lnTo>
                  <a:pt x="6" y="137"/>
                </a:lnTo>
                <a:lnTo>
                  <a:pt x="3" y="134"/>
                </a:lnTo>
                <a:lnTo>
                  <a:pt x="2" y="131"/>
                </a:lnTo>
                <a:lnTo>
                  <a:pt x="0" y="124"/>
                </a:lnTo>
                <a:lnTo>
                  <a:pt x="0" y="116"/>
                </a:lnTo>
                <a:lnTo>
                  <a:pt x="0" y="107"/>
                </a:lnTo>
                <a:lnTo>
                  <a:pt x="0" y="97"/>
                </a:lnTo>
                <a:lnTo>
                  <a:pt x="0" y="91"/>
                </a:lnTo>
                <a:lnTo>
                  <a:pt x="2" y="83"/>
                </a:lnTo>
                <a:lnTo>
                  <a:pt x="3" y="76"/>
                </a:lnTo>
                <a:lnTo>
                  <a:pt x="7" y="68"/>
                </a:lnTo>
                <a:lnTo>
                  <a:pt x="13" y="52"/>
                </a:lnTo>
                <a:lnTo>
                  <a:pt x="22" y="36"/>
                </a:lnTo>
                <a:lnTo>
                  <a:pt x="30" y="21"/>
                </a:lnTo>
                <a:lnTo>
                  <a:pt x="41" y="11"/>
                </a:lnTo>
                <a:lnTo>
                  <a:pt x="45" y="6"/>
                </a:lnTo>
                <a:lnTo>
                  <a:pt x="51" y="2"/>
                </a:lnTo>
                <a:lnTo>
                  <a:pt x="56" y="1"/>
                </a:lnTo>
                <a:lnTo>
                  <a:pt x="61" y="0"/>
                </a:lnTo>
                <a:lnTo>
                  <a:pt x="64" y="0"/>
                </a:lnTo>
                <a:lnTo>
                  <a:pt x="68" y="1"/>
                </a:lnTo>
                <a:lnTo>
                  <a:pt x="70" y="3"/>
                </a:lnTo>
                <a:lnTo>
                  <a:pt x="74" y="6"/>
                </a:lnTo>
                <a:lnTo>
                  <a:pt x="76" y="10"/>
                </a:lnTo>
                <a:lnTo>
                  <a:pt x="78" y="13"/>
                </a:lnTo>
                <a:lnTo>
                  <a:pt x="79" y="17"/>
                </a:lnTo>
                <a:lnTo>
                  <a:pt x="80" y="23"/>
                </a:lnTo>
                <a:lnTo>
                  <a:pt x="81" y="33"/>
                </a:lnTo>
                <a:lnTo>
                  <a:pt x="80" y="46"/>
                </a:lnTo>
                <a:lnTo>
                  <a:pt x="79" y="59"/>
                </a:lnTo>
                <a:lnTo>
                  <a:pt x="76" y="72"/>
                </a:lnTo>
                <a:lnTo>
                  <a:pt x="72" y="86"/>
                </a:lnTo>
                <a:lnTo>
                  <a:pt x="68" y="99"/>
                </a:lnTo>
                <a:lnTo>
                  <a:pt x="63" y="112"/>
                </a:lnTo>
                <a:lnTo>
                  <a:pt x="56" y="123"/>
                </a:lnTo>
                <a:lnTo>
                  <a:pt x="50" y="132"/>
                </a:lnTo>
                <a:lnTo>
                  <a:pt x="43" y="139"/>
                </a:lnTo>
                <a:lnTo>
                  <a:pt x="39" y="143"/>
                </a:lnTo>
                <a:lnTo>
                  <a:pt x="36" y="144"/>
                </a:lnTo>
                <a:lnTo>
                  <a:pt x="33" y="145"/>
                </a:lnTo>
                <a:lnTo>
                  <a:pt x="28" y="1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7" name="Freeform 129"/>
          <p:cNvSpPr>
            <a:spLocks/>
          </p:cNvSpPr>
          <p:nvPr/>
        </p:nvSpPr>
        <p:spPr bwMode="auto">
          <a:xfrm>
            <a:off x="14058517" y="5470949"/>
            <a:ext cx="120487" cy="105946"/>
          </a:xfrm>
          <a:custGeom>
            <a:avLst/>
            <a:gdLst>
              <a:gd name="T0" fmla="*/ 4 w 114"/>
              <a:gd name="T1" fmla="*/ 41 h 101"/>
              <a:gd name="T2" fmla="*/ 10 w 114"/>
              <a:gd name="T3" fmla="*/ 39 h 101"/>
              <a:gd name="T4" fmla="*/ 19 w 114"/>
              <a:gd name="T5" fmla="*/ 34 h 101"/>
              <a:gd name="T6" fmla="*/ 32 w 114"/>
              <a:gd name="T7" fmla="*/ 28 h 101"/>
              <a:gd name="T8" fmla="*/ 45 w 114"/>
              <a:gd name="T9" fmla="*/ 20 h 101"/>
              <a:gd name="T10" fmla="*/ 59 w 114"/>
              <a:gd name="T11" fmla="*/ 13 h 101"/>
              <a:gd name="T12" fmla="*/ 73 w 114"/>
              <a:gd name="T13" fmla="*/ 6 h 101"/>
              <a:gd name="T14" fmla="*/ 85 w 114"/>
              <a:gd name="T15" fmla="*/ 1 h 101"/>
              <a:gd name="T16" fmla="*/ 96 w 114"/>
              <a:gd name="T17" fmla="*/ 0 h 101"/>
              <a:gd name="T18" fmla="*/ 98 w 114"/>
              <a:gd name="T19" fmla="*/ 0 h 101"/>
              <a:gd name="T20" fmla="*/ 101 w 114"/>
              <a:gd name="T21" fmla="*/ 2 h 101"/>
              <a:gd name="T22" fmla="*/ 105 w 114"/>
              <a:gd name="T23" fmla="*/ 5 h 101"/>
              <a:gd name="T24" fmla="*/ 108 w 114"/>
              <a:gd name="T25" fmla="*/ 8 h 101"/>
              <a:gd name="T26" fmla="*/ 111 w 114"/>
              <a:gd name="T27" fmla="*/ 13 h 101"/>
              <a:gd name="T28" fmla="*/ 113 w 114"/>
              <a:gd name="T29" fmla="*/ 17 h 101"/>
              <a:gd name="T30" fmla="*/ 114 w 114"/>
              <a:gd name="T31" fmla="*/ 21 h 101"/>
              <a:gd name="T32" fmla="*/ 114 w 114"/>
              <a:gd name="T33" fmla="*/ 26 h 101"/>
              <a:gd name="T34" fmla="*/ 114 w 114"/>
              <a:gd name="T35" fmla="*/ 30 h 101"/>
              <a:gd name="T36" fmla="*/ 112 w 114"/>
              <a:gd name="T37" fmla="*/ 35 h 101"/>
              <a:gd name="T38" fmla="*/ 110 w 114"/>
              <a:gd name="T39" fmla="*/ 41 h 101"/>
              <a:gd name="T40" fmla="*/ 107 w 114"/>
              <a:gd name="T41" fmla="*/ 47 h 101"/>
              <a:gd name="T42" fmla="*/ 97 w 114"/>
              <a:gd name="T43" fmla="*/ 59 h 101"/>
              <a:gd name="T44" fmla="*/ 86 w 114"/>
              <a:gd name="T45" fmla="*/ 72 h 101"/>
              <a:gd name="T46" fmla="*/ 74 w 114"/>
              <a:gd name="T47" fmla="*/ 83 h 101"/>
              <a:gd name="T48" fmla="*/ 61 w 114"/>
              <a:gd name="T49" fmla="*/ 93 h 101"/>
              <a:gd name="T50" fmla="*/ 55 w 114"/>
              <a:gd name="T51" fmla="*/ 96 h 101"/>
              <a:gd name="T52" fmla="*/ 50 w 114"/>
              <a:gd name="T53" fmla="*/ 99 h 101"/>
              <a:gd name="T54" fmla="*/ 43 w 114"/>
              <a:gd name="T55" fmla="*/ 100 h 101"/>
              <a:gd name="T56" fmla="*/ 39 w 114"/>
              <a:gd name="T57" fmla="*/ 101 h 101"/>
              <a:gd name="T58" fmla="*/ 30 w 114"/>
              <a:gd name="T59" fmla="*/ 100 h 101"/>
              <a:gd name="T60" fmla="*/ 24 w 114"/>
              <a:gd name="T61" fmla="*/ 99 h 101"/>
              <a:gd name="T62" fmla="*/ 17 w 114"/>
              <a:gd name="T63" fmla="*/ 96 h 101"/>
              <a:gd name="T64" fmla="*/ 13 w 114"/>
              <a:gd name="T65" fmla="*/ 93 h 101"/>
              <a:gd name="T66" fmla="*/ 9 w 114"/>
              <a:gd name="T67" fmla="*/ 87 h 101"/>
              <a:gd name="T68" fmla="*/ 6 w 114"/>
              <a:gd name="T69" fmla="*/ 82 h 101"/>
              <a:gd name="T70" fmla="*/ 4 w 114"/>
              <a:gd name="T71" fmla="*/ 75 h 101"/>
              <a:gd name="T72" fmla="*/ 4 w 114"/>
              <a:gd name="T73" fmla="*/ 67 h 101"/>
              <a:gd name="T74" fmla="*/ 3 w 114"/>
              <a:gd name="T75" fmla="*/ 58 h 101"/>
              <a:gd name="T76" fmla="*/ 1 w 114"/>
              <a:gd name="T77" fmla="*/ 49 h 101"/>
              <a:gd name="T78" fmla="*/ 0 w 114"/>
              <a:gd name="T79" fmla="*/ 46 h 101"/>
              <a:gd name="T80" fmla="*/ 1 w 114"/>
              <a:gd name="T81" fmla="*/ 43 h 101"/>
              <a:gd name="T82" fmla="*/ 2 w 114"/>
              <a:gd name="T83" fmla="*/ 42 h 101"/>
              <a:gd name="T84" fmla="*/ 4 w 114"/>
              <a:gd name="T85" fmla="*/ 4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" h="101">
                <a:moveTo>
                  <a:pt x="4" y="41"/>
                </a:moveTo>
                <a:lnTo>
                  <a:pt x="10" y="39"/>
                </a:lnTo>
                <a:lnTo>
                  <a:pt x="19" y="34"/>
                </a:lnTo>
                <a:lnTo>
                  <a:pt x="32" y="28"/>
                </a:lnTo>
                <a:lnTo>
                  <a:pt x="45" y="20"/>
                </a:lnTo>
                <a:lnTo>
                  <a:pt x="59" y="13"/>
                </a:lnTo>
                <a:lnTo>
                  <a:pt x="73" y="6"/>
                </a:lnTo>
                <a:lnTo>
                  <a:pt x="85" y="1"/>
                </a:lnTo>
                <a:lnTo>
                  <a:pt x="96" y="0"/>
                </a:lnTo>
                <a:lnTo>
                  <a:pt x="98" y="0"/>
                </a:lnTo>
                <a:lnTo>
                  <a:pt x="101" y="2"/>
                </a:lnTo>
                <a:lnTo>
                  <a:pt x="105" y="5"/>
                </a:lnTo>
                <a:lnTo>
                  <a:pt x="108" y="8"/>
                </a:lnTo>
                <a:lnTo>
                  <a:pt x="111" y="13"/>
                </a:lnTo>
                <a:lnTo>
                  <a:pt x="113" y="17"/>
                </a:lnTo>
                <a:lnTo>
                  <a:pt x="114" y="21"/>
                </a:lnTo>
                <a:lnTo>
                  <a:pt x="114" y="26"/>
                </a:lnTo>
                <a:lnTo>
                  <a:pt x="114" y="30"/>
                </a:lnTo>
                <a:lnTo>
                  <a:pt x="112" y="35"/>
                </a:lnTo>
                <a:lnTo>
                  <a:pt x="110" y="41"/>
                </a:lnTo>
                <a:lnTo>
                  <a:pt x="107" y="47"/>
                </a:lnTo>
                <a:lnTo>
                  <a:pt x="97" y="59"/>
                </a:lnTo>
                <a:lnTo>
                  <a:pt x="86" y="72"/>
                </a:lnTo>
                <a:lnTo>
                  <a:pt x="74" y="83"/>
                </a:lnTo>
                <a:lnTo>
                  <a:pt x="61" y="93"/>
                </a:lnTo>
                <a:lnTo>
                  <a:pt x="55" y="96"/>
                </a:lnTo>
                <a:lnTo>
                  <a:pt x="50" y="99"/>
                </a:lnTo>
                <a:lnTo>
                  <a:pt x="43" y="100"/>
                </a:lnTo>
                <a:lnTo>
                  <a:pt x="39" y="101"/>
                </a:lnTo>
                <a:lnTo>
                  <a:pt x="30" y="100"/>
                </a:lnTo>
                <a:lnTo>
                  <a:pt x="24" y="99"/>
                </a:lnTo>
                <a:lnTo>
                  <a:pt x="17" y="96"/>
                </a:lnTo>
                <a:lnTo>
                  <a:pt x="13" y="93"/>
                </a:lnTo>
                <a:lnTo>
                  <a:pt x="9" y="87"/>
                </a:lnTo>
                <a:lnTo>
                  <a:pt x="6" y="82"/>
                </a:lnTo>
                <a:lnTo>
                  <a:pt x="4" y="75"/>
                </a:lnTo>
                <a:lnTo>
                  <a:pt x="4" y="67"/>
                </a:lnTo>
                <a:lnTo>
                  <a:pt x="3" y="58"/>
                </a:lnTo>
                <a:lnTo>
                  <a:pt x="1" y="49"/>
                </a:lnTo>
                <a:lnTo>
                  <a:pt x="0" y="46"/>
                </a:lnTo>
                <a:lnTo>
                  <a:pt x="1" y="43"/>
                </a:lnTo>
                <a:lnTo>
                  <a:pt x="2" y="42"/>
                </a:lnTo>
                <a:lnTo>
                  <a:pt x="4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8" name="Freeform 130"/>
          <p:cNvSpPr>
            <a:spLocks/>
          </p:cNvSpPr>
          <p:nvPr/>
        </p:nvSpPr>
        <p:spPr bwMode="auto">
          <a:xfrm>
            <a:off x="13516325" y="5304759"/>
            <a:ext cx="587895" cy="1123857"/>
          </a:xfrm>
          <a:custGeom>
            <a:avLst/>
            <a:gdLst>
              <a:gd name="T0" fmla="*/ 86 w 566"/>
              <a:gd name="T1" fmla="*/ 578 h 1083"/>
              <a:gd name="T2" fmla="*/ 96 w 566"/>
              <a:gd name="T3" fmla="*/ 556 h 1083"/>
              <a:gd name="T4" fmla="*/ 64 w 566"/>
              <a:gd name="T5" fmla="*/ 465 h 1083"/>
              <a:gd name="T6" fmla="*/ 32 w 566"/>
              <a:gd name="T7" fmla="*/ 425 h 1083"/>
              <a:gd name="T8" fmla="*/ 40 w 566"/>
              <a:gd name="T9" fmla="*/ 392 h 1083"/>
              <a:gd name="T10" fmla="*/ 46 w 566"/>
              <a:gd name="T11" fmla="*/ 332 h 1083"/>
              <a:gd name="T12" fmla="*/ 13 w 566"/>
              <a:gd name="T13" fmla="*/ 278 h 1083"/>
              <a:gd name="T14" fmla="*/ 0 w 566"/>
              <a:gd name="T15" fmla="*/ 249 h 1083"/>
              <a:gd name="T16" fmla="*/ 19 w 566"/>
              <a:gd name="T17" fmla="*/ 193 h 1083"/>
              <a:gd name="T18" fmla="*/ 50 w 566"/>
              <a:gd name="T19" fmla="*/ 170 h 1083"/>
              <a:gd name="T20" fmla="*/ 149 w 566"/>
              <a:gd name="T21" fmla="*/ 106 h 1083"/>
              <a:gd name="T22" fmla="*/ 183 w 566"/>
              <a:gd name="T23" fmla="*/ 82 h 1083"/>
              <a:gd name="T24" fmla="*/ 199 w 566"/>
              <a:gd name="T25" fmla="*/ 87 h 1083"/>
              <a:gd name="T26" fmla="*/ 201 w 566"/>
              <a:gd name="T27" fmla="*/ 34 h 1083"/>
              <a:gd name="T28" fmla="*/ 294 w 566"/>
              <a:gd name="T29" fmla="*/ 22 h 1083"/>
              <a:gd name="T30" fmla="*/ 318 w 566"/>
              <a:gd name="T31" fmla="*/ 24 h 1083"/>
              <a:gd name="T32" fmla="*/ 361 w 566"/>
              <a:gd name="T33" fmla="*/ 1 h 1083"/>
              <a:gd name="T34" fmla="*/ 405 w 566"/>
              <a:gd name="T35" fmla="*/ 9 h 1083"/>
              <a:gd name="T36" fmla="*/ 445 w 566"/>
              <a:gd name="T37" fmla="*/ 33 h 1083"/>
              <a:gd name="T38" fmla="*/ 462 w 566"/>
              <a:gd name="T39" fmla="*/ 64 h 1083"/>
              <a:gd name="T40" fmla="*/ 486 w 566"/>
              <a:gd name="T41" fmla="*/ 102 h 1083"/>
              <a:gd name="T42" fmla="*/ 413 w 566"/>
              <a:gd name="T43" fmla="*/ 161 h 1083"/>
              <a:gd name="T44" fmla="*/ 386 w 566"/>
              <a:gd name="T45" fmla="*/ 222 h 1083"/>
              <a:gd name="T46" fmla="*/ 401 w 566"/>
              <a:gd name="T47" fmla="*/ 245 h 1083"/>
              <a:gd name="T48" fmla="*/ 470 w 566"/>
              <a:gd name="T49" fmla="*/ 334 h 1083"/>
              <a:gd name="T50" fmla="*/ 512 w 566"/>
              <a:gd name="T51" fmla="*/ 368 h 1083"/>
              <a:gd name="T52" fmla="*/ 548 w 566"/>
              <a:gd name="T53" fmla="*/ 424 h 1083"/>
              <a:gd name="T54" fmla="*/ 565 w 566"/>
              <a:gd name="T55" fmla="*/ 492 h 1083"/>
              <a:gd name="T56" fmla="*/ 557 w 566"/>
              <a:gd name="T57" fmla="*/ 559 h 1083"/>
              <a:gd name="T58" fmla="*/ 513 w 566"/>
              <a:gd name="T59" fmla="*/ 611 h 1083"/>
              <a:gd name="T60" fmla="*/ 430 w 566"/>
              <a:gd name="T61" fmla="*/ 664 h 1083"/>
              <a:gd name="T62" fmla="*/ 411 w 566"/>
              <a:gd name="T63" fmla="*/ 690 h 1083"/>
              <a:gd name="T64" fmla="*/ 400 w 566"/>
              <a:gd name="T65" fmla="*/ 701 h 1083"/>
              <a:gd name="T66" fmla="*/ 363 w 566"/>
              <a:gd name="T67" fmla="*/ 736 h 1083"/>
              <a:gd name="T68" fmla="*/ 348 w 566"/>
              <a:gd name="T69" fmla="*/ 713 h 1083"/>
              <a:gd name="T70" fmla="*/ 345 w 566"/>
              <a:gd name="T71" fmla="*/ 667 h 1083"/>
              <a:gd name="T72" fmla="*/ 294 w 566"/>
              <a:gd name="T73" fmla="*/ 641 h 1083"/>
              <a:gd name="T74" fmla="*/ 276 w 566"/>
              <a:gd name="T75" fmla="*/ 617 h 1083"/>
              <a:gd name="T76" fmla="*/ 256 w 566"/>
              <a:gd name="T77" fmla="*/ 606 h 1083"/>
              <a:gd name="T78" fmla="*/ 234 w 566"/>
              <a:gd name="T79" fmla="*/ 564 h 1083"/>
              <a:gd name="T80" fmla="*/ 159 w 566"/>
              <a:gd name="T81" fmla="*/ 518 h 1083"/>
              <a:gd name="T82" fmla="*/ 129 w 566"/>
              <a:gd name="T83" fmla="*/ 496 h 1083"/>
              <a:gd name="T84" fmla="*/ 105 w 566"/>
              <a:gd name="T85" fmla="*/ 502 h 1083"/>
              <a:gd name="T86" fmla="*/ 110 w 566"/>
              <a:gd name="T87" fmla="*/ 563 h 1083"/>
              <a:gd name="T88" fmla="*/ 71 w 566"/>
              <a:gd name="T89" fmla="*/ 627 h 1083"/>
              <a:gd name="T90" fmla="*/ 65 w 566"/>
              <a:gd name="T91" fmla="*/ 674 h 1083"/>
              <a:gd name="T92" fmla="*/ 91 w 566"/>
              <a:gd name="T93" fmla="*/ 698 h 1083"/>
              <a:gd name="T94" fmla="*/ 120 w 566"/>
              <a:gd name="T95" fmla="*/ 737 h 1083"/>
              <a:gd name="T96" fmla="*/ 132 w 566"/>
              <a:gd name="T97" fmla="*/ 786 h 1083"/>
              <a:gd name="T98" fmla="*/ 202 w 566"/>
              <a:gd name="T99" fmla="*/ 834 h 1083"/>
              <a:gd name="T100" fmla="*/ 272 w 566"/>
              <a:gd name="T101" fmla="*/ 892 h 1083"/>
              <a:gd name="T102" fmla="*/ 278 w 566"/>
              <a:gd name="T103" fmla="*/ 948 h 1083"/>
              <a:gd name="T104" fmla="*/ 283 w 566"/>
              <a:gd name="T105" fmla="*/ 992 h 1083"/>
              <a:gd name="T106" fmla="*/ 313 w 566"/>
              <a:gd name="T107" fmla="*/ 1040 h 1083"/>
              <a:gd name="T108" fmla="*/ 290 w 566"/>
              <a:gd name="T109" fmla="*/ 1083 h 1083"/>
              <a:gd name="T110" fmla="*/ 263 w 566"/>
              <a:gd name="T111" fmla="*/ 1067 h 1083"/>
              <a:gd name="T112" fmla="*/ 205 w 566"/>
              <a:gd name="T113" fmla="*/ 1037 h 1083"/>
              <a:gd name="T114" fmla="*/ 161 w 566"/>
              <a:gd name="T115" fmla="*/ 986 h 1083"/>
              <a:gd name="T116" fmla="*/ 126 w 566"/>
              <a:gd name="T117" fmla="*/ 879 h 1083"/>
              <a:gd name="T118" fmla="*/ 86 w 566"/>
              <a:gd name="T119" fmla="*/ 771 h 1083"/>
              <a:gd name="T120" fmla="*/ 54 w 566"/>
              <a:gd name="T121" fmla="*/ 737 h 1083"/>
              <a:gd name="T122" fmla="*/ 32 w 566"/>
              <a:gd name="T123" fmla="*/ 737 h 1083"/>
              <a:gd name="T124" fmla="*/ 44 w 566"/>
              <a:gd name="T125" fmla="*/ 661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6" h="1083">
                <a:moveTo>
                  <a:pt x="47" y="661"/>
                </a:moveTo>
                <a:lnTo>
                  <a:pt x="56" y="641"/>
                </a:lnTo>
                <a:lnTo>
                  <a:pt x="64" y="623"/>
                </a:lnTo>
                <a:lnTo>
                  <a:pt x="72" y="604"/>
                </a:lnTo>
                <a:lnTo>
                  <a:pt x="81" y="584"/>
                </a:lnTo>
                <a:lnTo>
                  <a:pt x="86" y="578"/>
                </a:lnTo>
                <a:lnTo>
                  <a:pt x="91" y="574"/>
                </a:lnTo>
                <a:lnTo>
                  <a:pt x="93" y="572"/>
                </a:lnTo>
                <a:lnTo>
                  <a:pt x="95" y="570"/>
                </a:lnTo>
                <a:lnTo>
                  <a:pt x="96" y="566"/>
                </a:lnTo>
                <a:lnTo>
                  <a:pt x="96" y="564"/>
                </a:lnTo>
                <a:lnTo>
                  <a:pt x="96" y="556"/>
                </a:lnTo>
                <a:lnTo>
                  <a:pt x="93" y="543"/>
                </a:lnTo>
                <a:lnTo>
                  <a:pt x="89" y="528"/>
                </a:lnTo>
                <a:lnTo>
                  <a:pt x="83" y="510"/>
                </a:lnTo>
                <a:lnTo>
                  <a:pt x="77" y="493"/>
                </a:lnTo>
                <a:lnTo>
                  <a:pt x="71" y="478"/>
                </a:lnTo>
                <a:lnTo>
                  <a:pt x="64" y="465"/>
                </a:lnTo>
                <a:lnTo>
                  <a:pt x="59" y="457"/>
                </a:lnTo>
                <a:lnTo>
                  <a:pt x="49" y="449"/>
                </a:lnTo>
                <a:lnTo>
                  <a:pt x="40" y="440"/>
                </a:lnTo>
                <a:lnTo>
                  <a:pt x="37" y="436"/>
                </a:lnTo>
                <a:lnTo>
                  <a:pt x="34" y="431"/>
                </a:lnTo>
                <a:lnTo>
                  <a:pt x="32" y="425"/>
                </a:lnTo>
                <a:lnTo>
                  <a:pt x="32" y="418"/>
                </a:lnTo>
                <a:lnTo>
                  <a:pt x="32" y="412"/>
                </a:lnTo>
                <a:lnTo>
                  <a:pt x="32" y="403"/>
                </a:lnTo>
                <a:lnTo>
                  <a:pt x="32" y="406"/>
                </a:lnTo>
                <a:lnTo>
                  <a:pt x="36" y="401"/>
                </a:lnTo>
                <a:lnTo>
                  <a:pt x="40" y="392"/>
                </a:lnTo>
                <a:lnTo>
                  <a:pt x="44" y="386"/>
                </a:lnTo>
                <a:lnTo>
                  <a:pt x="45" y="380"/>
                </a:lnTo>
                <a:lnTo>
                  <a:pt x="47" y="374"/>
                </a:lnTo>
                <a:lnTo>
                  <a:pt x="47" y="368"/>
                </a:lnTo>
                <a:lnTo>
                  <a:pt x="47" y="351"/>
                </a:lnTo>
                <a:lnTo>
                  <a:pt x="46" y="332"/>
                </a:lnTo>
                <a:lnTo>
                  <a:pt x="44" y="322"/>
                </a:lnTo>
                <a:lnTo>
                  <a:pt x="42" y="312"/>
                </a:lnTo>
                <a:lnTo>
                  <a:pt x="39" y="304"/>
                </a:lnTo>
                <a:lnTo>
                  <a:pt x="35" y="295"/>
                </a:lnTo>
                <a:lnTo>
                  <a:pt x="25" y="286"/>
                </a:lnTo>
                <a:lnTo>
                  <a:pt x="13" y="278"/>
                </a:lnTo>
                <a:lnTo>
                  <a:pt x="9" y="273"/>
                </a:lnTo>
                <a:lnTo>
                  <a:pt x="5" y="267"/>
                </a:lnTo>
                <a:lnTo>
                  <a:pt x="3" y="264"/>
                </a:lnTo>
                <a:lnTo>
                  <a:pt x="1" y="259"/>
                </a:lnTo>
                <a:lnTo>
                  <a:pt x="1" y="255"/>
                </a:lnTo>
                <a:lnTo>
                  <a:pt x="0" y="249"/>
                </a:lnTo>
                <a:lnTo>
                  <a:pt x="1" y="238"/>
                </a:lnTo>
                <a:lnTo>
                  <a:pt x="3" y="228"/>
                </a:lnTo>
                <a:lnTo>
                  <a:pt x="6" y="218"/>
                </a:lnTo>
                <a:lnTo>
                  <a:pt x="9" y="209"/>
                </a:lnTo>
                <a:lnTo>
                  <a:pt x="13" y="201"/>
                </a:lnTo>
                <a:lnTo>
                  <a:pt x="19" y="193"/>
                </a:lnTo>
                <a:lnTo>
                  <a:pt x="25" y="187"/>
                </a:lnTo>
                <a:lnTo>
                  <a:pt x="32" y="180"/>
                </a:lnTo>
                <a:lnTo>
                  <a:pt x="35" y="177"/>
                </a:lnTo>
                <a:lnTo>
                  <a:pt x="39" y="174"/>
                </a:lnTo>
                <a:lnTo>
                  <a:pt x="45" y="173"/>
                </a:lnTo>
                <a:lnTo>
                  <a:pt x="50" y="170"/>
                </a:lnTo>
                <a:lnTo>
                  <a:pt x="62" y="168"/>
                </a:lnTo>
                <a:lnTo>
                  <a:pt x="74" y="165"/>
                </a:lnTo>
                <a:lnTo>
                  <a:pt x="101" y="147"/>
                </a:lnTo>
                <a:lnTo>
                  <a:pt x="126" y="128"/>
                </a:lnTo>
                <a:lnTo>
                  <a:pt x="137" y="119"/>
                </a:lnTo>
                <a:lnTo>
                  <a:pt x="149" y="106"/>
                </a:lnTo>
                <a:lnTo>
                  <a:pt x="161" y="90"/>
                </a:lnTo>
                <a:lnTo>
                  <a:pt x="174" y="72"/>
                </a:lnTo>
                <a:lnTo>
                  <a:pt x="181" y="72"/>
                </a:lnTo>
                <a:lnTo>
                  <a:pt x="182" y="72"/>
                </a:lnTo>
                <a:lnTo>
                  <a:pt x="182" y="77"/>
                </a:lnTo>
                <a:lnTo>
                  <a:pt x="183" y="82"/>
                </a:lnTo>
                <a:lnTo>
                  <a:pt x="184" y="85"/>
                </a:lnTo>
                <a:lnTo>
                  <a:pt x="186" y="88"/>
                </a:lnTo>
                <a:lnTo>
                  <a:pt x="189" y="90"/>
                </a:lnTo>
                <a:lnTo>
                  <a:pt x="194" y="92"/>
                </a:lnTo>
                <a:lnTo>
                  <a:pt x="196" y="90"/>
                </a:lnTo>
                <a:lnTo>
                  <a:pt x="199" y="87"/>
                </a:lnTo>
                <a:lnTo>
                  <a:pt x="200" y="82"/>
                </a:lnTo>
                <a:lnTo>
                  <a:pt x="201" y="76"/>
                </a:lnTo>
                <a:lnTo>
                  <a:pt x="201" y="66"/>
                </a:lnTo>
                <a:lnTo>
                  <a:pt x="201" y="56"/>
                </a:lnTo>
                <a:lnTo>
                  <a:pt x="201" y="45"/>
                </a:lnTo>
                <a:lnTo>
                  <a:pt x="201" y="34"/>
                </a:lnTo>
                <a:lnTo>
                  <a:pt x="207" y="32"/>
                </a:lnTo>
                <a:lnTo>
                  <a:pt x="221" y="29"/>
                </a:lnTo>
                <a:lnTo>
                  <a:pt x="237" y="24"/>
                </a:lnTo>
                <a:lnTo>
                  <a:pt x="248" y="22"/>
                </a:lnTo>
                <a:lnTo>
                  <a:pt x="278" y="22"/>
                </a:lnTo>
                <a:lnTo>
                  <a:pt x="294" y="22"/>
                </a:lnTo>
                <a:lnTo>
                  <a:pt x="300" y="22"/>
                </a:lnTo>
                <a:lnTo>
                  <a:pt x="300" y="22"/>
                </a:lnTo>
                <a:lnTo>
                  <a:pt x="305" y="24"/>
                </a:lnTo>
                <a:lnTo>
                  <a:pt x="309" y="24"/>
                </a:lnTo>
                <a:lnTo>
                  <a:pt x="313" y="24"/>
                </a:lnTo>
                <a:lnTo>
                  <a:pt x="318" y="24"/>
                </a:lnTo>
                <a:lnTo>
                  <a:pt x="326" y="20"/>
                </a:lnTo>
                <a:lnTo>
                  <a:pt x="334" y="16"/>
                </a:lnTo>
                <a:lnTo>
                  <a:pt x="343" y="10"/>
                </a:lnTo>
                <a:lnTo>
                  <a:pt x="351" y="5"/>
                </a:lnTo>
                <a:lnTo>
                  <a:pt x="356" y="3"/>
                </a:lnTo>
                <a:lnTo>
                  <a:pt x="361" y="1"/>
                </a:lnTo>
                <a:lnTo>
                  <a:pt x="365" y="0"/>
                </a:lnTo>
                <a:lnTo>
                  <a:pt x="371" y="0"/>
                </a:lnTo>
                <a:lnTo>
                  <a:pt x="380" y="1"/>
                </a:lnTo>
                <a:lnTo>
                  <a:pt x="389" y="3"/>
                </a:lnTo>
                <a:lnTo>
                  <a:pt x="397" y="6"/>
                </a:lnTo>
                <a:lnTo>
                  <a:pt x="405" y="9"/>
                </a:lnTo>
                <a:lnTo>
                  <a:pt x="414" y="13"/>
                </a:lnTo>
                <a:lnTo>
                  <a:pt x="422" y="16"/>
                </a:lnTo>
                <a:lnTo>
                  <a:pt x="432" y="18"/>
                </a:lnTo>
                <a:lnTo>
                  <a:pt x="443" y="19"/>
                </a:lnTo>
                <a:lnTo>
                  <a:pt x="444" y="27"/>
                </a:lnTo>
                <a:lnTo>
                  <a:pt x="445" y="33"/>
                </a:lnTo>
                <a:lnTo>
                  <a:pt x="446" y="40"/>
                </a:lnTo>
                <a:lnTo>
                  <a:pt x="448" y="46"/>
                </a:lnTo>
                <a:lnTo>
                  <a:pt x="452" y="51"/>
                </a:lnTo>
                <a:lnTo>
                  <a:pt x="455" y="56"/>
                </a:lnTo>
                <a:lnTo>
                  <a:pt x="458" y="60"/>
                </a:lnTo>
                <a:lnTo>
                  <a:pt x="462" y="64"/>
                </a:lnTo>
                <a:lnTo>
                  <a:pt x="471" y="71"/>
                </a:lnTo>
                <a:lnTo>
                  <a:pt x="481" y="76"/>
                </a:lnTo>
                <a:lnTo>
                  <a:pt x="491" y="81"/>
                </a:lnTo>
                <a:lnTo>
                  <a:pt x="501" y="84"/>
                </a:lnTo>
                <a:lnTo>
                  <a:pt x="494" y="94"/>
                </a:lnTo>
                <a:lnTo>
                  <a:pt x="486" y="102"/>
                </a:lnTo>
                <a:lnTo>
                  <a:pt x="478" y="111"/>
                </a:lnTo>
                <a:lnTo>
                  <a:pt x="469" y="119"/>
                </a:lnTo>
                <a:lnTo>
                  <a:pt x="449" y="133"/>
                </a:lnTo>
                <a:lnTo>
                  <a:pt x="430" y="146"/>
                </a:lnTo>
                <a:lnTo>
                  <a:pt x="421" y="153"/>
                </a:lnTo>
                <a:lnTo>
                  <a:pt x="413" y="161"/>
                </a:lnTo>
                <a:lnTo>
                  <a:pt x="405" y="168"/>
                </a:lnTo>
                <a:lnTo>
                  <a:pt x="399" y="177"/>
                </a:lnTo>
                <a:lnTo>
                  <a:pt x="393" y="187"/>
                </a:lnTo>
                <a:lnTo>
                  <a:pt x="389" y="198"/>
                </a:lnTo>
                <a:lnTo>
                  <a:pt x="387" y="209"/>
                </a:lnTo>
                <a:lnTo>
                  <a:pt x="386" y="222"/>
                </a:lnTo>
                <a:lnTo>
                  <a:pt x="386" y="228"/>
                </a:lnTo>
                <a:lnTo>
                  <a:pt x="387" y="232"/>
                </a:lnTo>
                <a:lnTo>
                  <a:pt x="389" y="235"/>
                </a:lnTo>
                <a:lnTo>
                  <a:pt x="390" y="239"/>
                </a:lnTo>
                <a:lnTo>
                  <a:pt x="395" y="242"/>
                </a:lnTo>
                <a:lnTo>
                  <a:pt x="401" y="245"/>
                </a:lnTo>
                <a:lnTo>
                  <a:pt x="415" y="260"/>
                </a:lnTo>
                <a:lnTo>
                  <a:pt x="427" y="275"/>
                </a:lnTo>
                <a:lnTo>
                  <a:pt x="438" y="291"/>
                </a:lnTo>
                <a:lnTo>
                  <a:pt x="447" y="306"/>
                </a:lnTo>
                <a:lnTo>
                  <a:pt x="458" y="320"/>
                </a:lnTo>
                <a:lnTo>
                  <a:pt x="470" y="334"/>
                </a:lnTo>
                <a:lnTo>
                  <a:pt x="476" y="340"/>
                </a:lnTo>
                <a:lnTo>
                  <a:pt x="483" y="346"/>
                </a:lnTo>
                <a:lnTo>
                  <a:pt x="489" y="351"/>
                </a:lnTo>
                <a:lnTo>
                  <a:pt x="497" y="357"/>
                </a:lnTo>
                <a:lnTo>
                  <a:pt x="505" y="362"/>
                </a:lnTo>
                <a:lnTo>
                  <a:pt x="512" y="368"/>
                </a:lnTo>
                <a:lnTo>
                  <a:pt x="520" y="376"/>
                </a:lnTo>
                <a:lnTo>
                  <a:pt x="526" y="385"/>
                </a:lnTo>
                <a:lnTo>
                  <a:pt x="533" y="393"/>
                </a:lnTo>
                <a:lnTo>
                  <a:pt x="538" y="403"/>
                </a:lnTo>
                <a:lnTo>
                  <a:pt x="543" y="414"/>
                </a:lnTo>
                <a:lnTo>
                  <a:pt x="548" y="424"/>
                </a:lnTo>
                <a:lnTo>
                  <a:pt x="552" y="434"/>
                </a:lnTo>
                <a:lnTo>
                  <a:pt x="555" y="446"/>
                </a:lnTo>
                <a:lnTo>
                  <a:pt x="559" y="457"/>
                </a:lnTo>
                <a:lnTo>
                  <a:pt x="562" y="469"/>
                </a:lnTo>
                <a:lnTo>
                  <a:pt x="564" y="481"/>
                </a:lnTo>
                <a:lnTo>
                  <a:pt x="565" y="492"/>
                </a:lnTo>
                <a:lnTo>
                  <a:pt x="566" y="504"/>
                </a:lnTo>
                <a:lnTo>
                  <a:pt x="566" y="515"/>
                </a:lnTo>
                <a:lnTo>
                  <a:pt x="566" y="528"/>
                </a:lnTo>
                <a:lnTo>
                  <a:pt x="564" y="539"/>
                </a:lnTo>
                <a:lnTo>
                  <a:pt x="561" y="550"/>
                </a:lnTo>
                <a:lnTo>
                  <a:pt x="557" y="559"/>
                </a:lnTo>
                <a:lnTo>
                  <a:pt x="553" y="569"/>
                </a:lnTo>
                <a:lnTo>
                  <a:pt x="550" y="578"/>
                </a:lnTo>
                <a:lnTo>
                  <a:pt x="548" y="588"/>
                </a:lnTo>
                <a:lnTo>
                  <a:pt x="548" y="599"/>
                </a:lnTo>
                <a:lnTo>
                  <a:pt x="528" y="604"/>
                </a:lnTo>
                <a:lnTo>
                  <a:pt x="513" y="611"/>
                </a:lnTo>
                <a:lnTo>
                  <a:pt x="500" y="616"/>
                </a:lnTo>
                <a:lnTo>
                  <a:pt x="489" y="623"/>
                </a:lnTo>
                <a:lnTo>
                  <a:pt x="469" y="637"/>
                </a:lnTo>
                <a:lnTo>
                  <a:pt x="443" y="653"/>
                </a:lnTo>
                <a:lnTo>
                  <a:pt x="435" y="657"/>
                </a:lnTo>
                <a:lnTo>
                  <a:pt x="430" y="664"/>
                </a:lnTo>
                <a:lnTo>
                  <a:pt x="426" y="669"/>
                </a:lnTo>
                <a:lnTo>
                  <a:pt x="422" y="676"/>
                </a:lnTo>
                <a:lnTo>
                  <a:pt x="419" y="682"/>
                </a:lnTo>
                <a:lnTo>
                  <a:pt x="416" y="687"/>
                </a:lnTo>
                <a:lnTo>
                  <a:pt x="414" y="689"/>
                </a:lnTo>
                <a:lnTo>
                  <a:pt x="411" y="690"/>
                </a:lnTo>
                <a:lnTo>
                  <a:pt x="408" y="691"/>
                </a:lnTo>
                <a:lnTo>
                  <a:pt x="405" y="691"/>
                </a:lnTo>
                <a:lnTo>
                  <a:pt x="401" y="676"/>
                </a:lnTo>
                <a:lnTo>
                  <a:pt x="401" y="688"/>
                </a:lnTo>
                <a:lnTo>
                  <a:pt x="401" y="695"/>
                </a:lnTo>
                <a:lnTo>
                  <a:pt x="400" y="701"/>
                </a:lnTo>
                <a:lnTo>
                  <a:pt x="395" y="708"/>
                </a:lnTo>
                <a:lnTo>
                  <a:pt x="390" y="715"/>
                </a:lnTo>
                <a:lnTo>
                  <a:pt x="383" y="721"/>
                </a:lnTo>
                <a:lnTo>
                  <a:pt x="375" y="728"/>
                </a:lnTo>
                <a:lnTo>
                  <a:pt x="369" y="733"/>
                </a:lnTo>
                <a:lnTo>
                  <a:pt x="363" y="736"/>
                </a:lnTo>
                <a:lnTo>
                  <a:pt x="359" y="737"/>
                </a:lnTo>
                <a:lnTo>
                  <a:pt x="356" y="736"/>
                </a:lnTo>
                <a:lnTo>
                  <a:pt x="353" y="733"/>
                </a:lnTo>
                <a:lnTo>
                  <a:pt x="351" y="729"/>
                </a:lnTo>
                <a:lnTo>
                  <a:pt x="350" y="724"/>
                </a:lnTo>
                <a:lnTo>
                  <a:pt x="348" y="713"/>
                </a:lnTo>
                <a:lnTo>
                  <a:pt x="347" y="703"/>
                </a:lnTo>
                <a:lnTo>
                  <a:pt x="347" y="693"/>
                </a:lnTo>
                <a:lnTo>
                  <a:pt x="348" y="687"/>
                </a:lnTo>
                <a:lnTo>
                  <a:pt x="349" y="682"/>
                </a:lnTo>
                <a:lnTo>
                  <a:pt x="351" y="679"/>
                </a:lnTo>
                <a:lnTo>
                  <a:pt x="345" y="667"/>
                </a:lnTo>
                <a:lnTo>
                  <a:pt x="339" y="653"/>
                </a:lnTo>
                <a:lnTo>
                  <a:pt x="331" y="652"/>
                </a:lnTo>
                <a:lnTo>
                  <a:pt x="321" y="651"/>
                </a:lnTo>
                <a:lnTo>
                  <a:pt x="311" y="649"/>
                </a:lnTo>
                <a:lnTo>
                  <a:pt x="302" y="645"/>
                </a:lnTo>
                <a:lnTo>
                  <a:pt x="294" y="641"/>
                </a:lnTo>
                <a:lnTo>
                  <a:pt x="288" y="635"/>
                </a:lnTo>
                <a:lnTo>
                  <a:pt x="285" y="631"/>
                </a:lnTo>
                <a:lnTo>
                  <a:pt x="283" y="627"/>
                </a:lnTo>
                <a:lnTo>
                  <a:pt x="282" y="623"/>
                </a:lnTo>
                <a:lnTo>
                  <a:pt x="282" y="618"/>
                </a:lnTo>
                <a:lnTo>
                  <a:pt x="276" y="617"/>
                </a:lnTo>
                <a:lnTo>
                  <a:pt x="270" y="617"/>
                </a:lnTo>
                <a:lnTo>
                  <a:pt x="266" y="616"/>
                </a:lnTo>
                <a:lnTo>
                  <a:pt x="263" y="614"/>
                </a:lnTo>
                <a:lnTo>
                  <a:pt x="259" y="612"/>
                </a:lnTo>
                <a:lnTo>
                  <a:pt x="257" y="610"/>
                </a:lnTo>
                <a:lnTo>
                  <a:pt x="256" y="606"/>
                </a:lnTo>
                <a:lnTo>
                  <a:pt x="255" y="603"/>
                </a:lnTo>
                <a:lnTo>
                  <a:pt x="254" y="597"/>
                </a:lnTo>
                <a:lnTo>
                  <a:pt x="252" y="589"/>
                </a:lnTo>
                <a:lnTo>
                  <a:pt x="249" y="581"/>
                </a:lnTo>
                <a:lnTo>
                  <a:pt x="243" y="572"/>
                </a:lnTo>
                <a:lnTo>
                  <a:pt x="234" y="564"/>
                </a:lnTo>
                <a:lnTo>
                  <a:pt x="224" y="559"/>
                </a:lnTo>
                <a:lnTo>
                  <a:pt x="214" y="555"/>
                </a:lnTo>
                <a:lnTo>
                  <a:pt x="204" y="550"/>
                </a:lnTo>
                <a:lnTo>
                  <a:pt x="186" y="546"/>
                </a:lnTo>
                <a:lnTo>
                  <a:pt x="167" y="542"/>
                </a:lnTo>
                <a:lnTo>
                  <a:pt x="159" y="518"/>
                </a:lnTo>
                <a:lnTo>
                  <a:pt x="156" y="511"/>
                </a:lnTo>
                <a:lnTo>
                  <a:pt x="153" y="506"/>
                </a:lnTo>
                <a:lnTo>
                  <a:pt x="147" y="503"/>
                </a:lnTo>
                <a:lnTo>
                  <a:pt x="142" y="499"/>
                </a:lnTo>
                <a:lnTo>
                  <a:pt x="135" y="497"/>
                </a:lnTo>
                <a:lnTo>
                  <a:pt x="129" y="496"/>
                </a:lnTo>
                <a:lnTo>
                  <a:pt x="122" y="495"/>
                </a:lnTo>
                <a:lnTo>
                  <a:pt x="116" y="495"/>
                </a:lnTo>
                <a:lnTo>
                  <a:pt x="112" y="495"/>
                </a:lnTo>
                <a:lnTo>
                  <a:pt x="108" y="497"/>
                </a:lnTo>
                <a:lnTo>
                  <a:pt x="106" y="499"/>
                </a:lnTo>
                <a:lnTo>
                  <a:pt x="105" y="502"/>
                </a:lnTo>
                <a:lnTo>
                  <a:pt x="104" y="508"/>
                </a:lnTo>
                <a:lnTo>
                  <a:pt x="105" y="515"/>
                </a:lnTo>
                <a:lnTo>
                  <a:pt x="108" y="531"/>
                </a:lnTo>
                <a:lnTo>
                  <a:pt x="113" y="545"/>
                </a:lnTo>
                <a:lnTo>
                  <a:pt x="112" y="555"/>
                </a:lnTo>
                <a:lnTo>
                  <a:pt x="110" y="563"/>
                </a:lnTo>
                <a:lnTo>
                  <a:pt x="107" y="571"/>
                </a:lnTo>
                <a:lnTo>
                  <a:pt x="104" y="578"/>
                </a:lnTo>
                <a:lnTo>
                  <a:pt x="96" y="591"/>
                </a:lnTo>
                <a:lnTo>
                  <a:pt x="88" y="603"/>
                </a:lnTo>
                <a:lnTo>
                  <a:pt x="78" y="615"/>
                </a:lnTo>
                <a:lnTo>
                  <a:pt x="71" y="627"/>
                </a:lnTo>
                <a:lnTo>
                  <a:pt x="67" y="634"/>
                </a:lnTo>
                <a:lnTo>
                  <a:pt x="64" y="640"/>
                </a:lnTo>
                <a:lnTo>
                  <a:pt x="63" y="648"/>
                </a:lnTo>
                <a:lnTo>
                  <a:pt x="62" y="656"/>
                </a:lnTo>
                <a:lnTo>
                  <a:pt x="63" y="666"/>
                </a:lnTo>
                <a:lnTo>
                  <a:pt x="65" y="674"/>
                </a:lnTo>
                <a:lnTo>
                  <a:pt x="67" y="679"/>
                </a:lnTo>
                <a:lnTo>
                  <a:pt x="72" y="684"/>
                </a:lnTo>
                <a:lnTo>
                  <a:pt x="76" y="689"/>
                </a:lnTo>
                <a:lnTo>
                  <a:pt x="80" y="692"/>
                </a:lnTo>
                <a:lnTo>
                  <a:pt x="86" y="695"/>
                </a:lnTo>
                <a:lnTo>
                  <a:pt x="91" y="698"/>
                </a:lnTo>
                <a:lnTo>
                  <a:pt x="102" y="704"/>
                </a:lnTo>
                <a:lnTo>
                  <a:pt x="110" y="711"/>
                </a:lnTo>
                <a:lnTo>
                  <a:pt x="115" y="716"/>
                </a:lnTo>
                <a:lnTo>
                  <a:pt x="118" y="721"/>
                </a:lnTo>
                <a:lnTo>
                  <a:pt x="119" y="729"/>
                </a:lnTo>
                <a:lnTo>
                  <a:pt x="120" y="737"/>
                </a:lnTo>
                <a:lnTo>
                  <a:pt x="116" y="737"/>
                </a:lnTo>
                <a:lnTo>
                  <a:pt x="121" y="748"/>
                </a:lnTo>
                <a:lnTo>
                  <a:pt x="125" y="764"/>
                </a:lnTo>
                <a:lnTo>
                  <a:pt x="127" y="772"/>
                </a:lnTo>
                <a:lnTo>
                  <a:pt x="129" y="780"/>
                </a:lnTo>
                <a:lnTo>
                  <a:pt x="132" y="786"/>
                </a:lnTo>
                <a:lnTo>
                  <a:pt x="135" y="790"/>
                </a:lnTo>
                <a:lnTo>
                  <a:pt x="145" y="799"/>
                </a:lnTo>
                <a:lnTo>
                  <a:pt x="155" y="807"/>
                </a:lnTo>
                <a:lnTo>
                  <a:pt x="167" y="814"/>
                </a:lnTo>
                <a:lnTo>
                  <a:pt x="177" y="821"/>
                </a:lnTo>
                <a:lnTo>
                  <a:pt x="202" y="834"/>
                </a:lnTo>
                <a:lnTo>
                  <a:pt x="226" y="848"/>
                </a:lnTo>
                <a:lnTo>
                  <a:pt x="237" y="855"/>
                </a:lnTo>
                <a:lnTo>
                  <a:pt x="248" y="863"/>
                </a:lnTo>
                <a:lnTo>
                  <a:pt x="257" y="872"/>
                </a:lnTo>
                <a:lnTo>
                  <a:pt x="265" y="881"/>
                </a:lnTo>
                <a:lnTo>
                  <a:pt x="272" y="892"/>
                </a:lnTo>
                <a:lnTo>
                  <a:pt x="278" y="904"/>
                </a:lnTo>
                <a:lnTo>
                  <a:pt x="279" y="911"/>
                </a:lnTo>
                <a:lnTo>
                  <a:pt x="281" y="918"/>
                </a:lnTo>
                <a:lnTo>
                  <a:pt x="281" y="926"/>
                </a:lnTo>
                <a:lnTo>
                  <a:pt x="282" y="933"/>
                </a:lnTo>
                <a:lnTo>
                  <a:pt x="278" y="948"/>
                </a:lnTo>
                <a:lnTo>
                  <a:pt x="273" y="964"/>
                </a:lnTo>
                <a:lnTo>
                  <a:pt x="275" y="969"/>
                </a:lnTo>
                <a:lnTo>
                  <a:pt x="276" y="974"/>
                </a:lnTo>
                <a:lnTo>
                  <a:pt x="277" y="979"/>
                </a:lnTo>
                <a:lnTo>
                  <a:pt x="278" y="983"/>
                </a:lnTo>
                <a:lnTo>
                  <a:pt x="283" y="992"/>
                </a:lnTo>
                <a:lnTo>
                  <a:pt x="289" y="998"/>
                </a:lnTo>
                <a:lnTo>
                  <a:pt x="294" y="1006"/>
                </a:lnTo>
                <a:lnTo>
                  <a:pt x="300" y="1012"/>
                </a:lnTo>
                <a:lnTo>
                  <a:pt x="305" y="1019"/>
                </a:lnTo>
                <a:lnTo>
                  <a:pt x="309" y="1025"/>
                </a:lnTo>
                <a:lnTo>
                  <a:pt x="313" y="1040"/>
                </a:lnTo>
                <a:lnTo>
                  <a:pt x="317" y="1051"/>
                </a:lnTo>
                <a:lnTo>
                  <a:pt x="320" y="1062"/>
                </a:lnTo>
                <a:lnTo>
                  <a:pt x="324" y="1075"/>
                </a:lnTo>
                <a:lnTo>
                  <a:pt x="309" y="1075"/>
                </a:lnTo>
                <a:lnTo>
                  <a:pt x="300" y="1075"/>
                </a:lnTo>
                <a:lnTo>
                  <a:pt x="290" y="1083"/>
                </a:lnTo>
                <a:lnTo>
                  <a:pt x="284" y="1083"/>
                </a:lnTo>
                <a:lnTo>
                  <a:pt x="280" y="1080"/>
                </a:lnTo>
                <a:lnTo>
                  <a:pt x="276" y="1079"/>
                </a:lnTo>
                <a:lnTo>
                  <a:pt x="273" y="1076"/>
                </a:lnTo>
                <a:lnTo>
                  <a:pt x="268" y="1072"/>
                </a:lnTo>
                <a:lnTo>
                  <a:pt x="263" y="1067"/>
                </a:lnTo>
                <a:lnTo>
                  <a:pt x="252" y="1064"/>
                </a:lnTo>
                <a:lnTo>
                  <a:pt x="242" y="1060"/>
                </a:lnTo>
                <a:lnTo>
                  <a:pt x="232" y="1055"/>
                </a:lnTo>
                <a:lnTo>
                  <a:pt x="223" y="1050"/>
                </a:lnTo>
                <a:lnTo>
                  <a:pt x="214" y="1044"/>
                </a:lnTo>
                <a:lnTo>
                  <a:pt x="205" y="1037"/>
                </a:lnTo>
                <a:lnTo>
                  <a:pt x="197" y="1030"/>
                </a:lnTo>
                <a:lnTo>
                  <a:pt x="188" y="1022"/>
                </a:lnTo>
                <a:lnTo>
                  <a:pt x="181" y="1013"/>
                </a:lnTo>
                <a:lnTo>
                  <a:pt x="173" y="1005"/>
                </a:lnTo>
                <a:lnTo>
                  <a:pt x="167" y="995"/>
                </a:lnTo>
                <a:lnTo>
                  <a:pt x="161" y="986"/>
                </a:lnTo>
                <a:lnTo>
                  <a:pt x="155" y="975"/>
                </a:lnTo>
                <a:lnTo>
                  <a:pt x="150" y="966"/>
                </a:lnTo>
                <a:lnTo>
                  <a:pt x="146" y="955"/>
                </a:lnTo>
                <a:lnTo>
                  <a:pt x="143" y="944"/>
                </a:lnTo>
                <a:lnTo>
                  <a:pt x="133" y="909"/>
                </a:lnTo>
                <a:lnTo>
                  <a:pt x="126" y="879"/>
                </a:lnTo>
                <a:lnTo>
                  <a:pt x="121" y="864"/>
                </a:lnTo>
                <a:lnTo>
                  <a:pt x="117" y="850"/>
                </a:lnTo>
                <a:lnTo>
                  <a:pt x="112" y="836"/>
                </a:lnTo>
                <a:lnTo>
                  <a:pt x="105" y="822"/>
                </a:lnTo>
                <a:lnTo>
                  <a:pt x="95" y="799"/>
                </a:lnTo>
                <a:lnTo>
                  <a:pt x="86" y="771"/>
                </a:lnTo>
                <a:lnTo>
                  <a:pt x="79" y="758"/>
                </a:lnTo>
                <a:lnTo>
                  <a:pt x="73" y="747"/>
                </a:lnTo>
                <a:lnTo>
                  <a:pt x="68" y="743"/>
                </a:lnTo>
                <a:lnTo>
                  <a:pt x="64" y="740"/>
                </a:lnTo>
                <a:lnTo>
                  <a:pt x="60" y="737"/>
                </a:lnTo>
                <a:lnTo>
                  <a:pt x="54" y="737"/>
                </a:lnTo>
                <a:lnTo>
                  <a:pt x="45" y="738"/>
                </a:lnTo>
                <a:lnTo>
                  <a:pt x="41" y="740"/>
                </a:lnTo>
                <a:lnTo>
                  <a:pt x="40" y="741"/>
                </a:lnTo>
                <a:lnTo>
                  <a:pt x="39" y="741"/>
                </a:lnTo>
                <a:lnTo>
                  <a:pt x="36" y="740"/>
                </a:lnTo>
                <a:lnTo>
                  <a:pt x="32" y="737"/>
                </a:lnTo>
                <a:lnTo>
                  <a:pt x="32" y="725"/>
                </a:lnTo>
                <a:lnTo>
                  <a:pt x="32" y="709"/>
                </a:lnTo>
                <a:lnTo>
                  <a:pt x="34" y="694"/>
                </a:lnTo>
                <a:lnTo>
                  <a:pt x="36" y="679"/>
                </a:lnTo>
                <a:lnTo>
                  <a:pt x="39" y="661"/>
                </a:lnTo>
                <a:lnTo>
                  <a:pt x="44" y="661"/>
                </a:lnTo>
                <a:lnTo>
                  <a:pt x="47" y="6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699" name="Freeform 131"/>
          <p:cNvSpPr>
            <a:spLocks/>
          </p:cNvSpPr>
          <p:nvPr/>
        </p:nvSpPr>
        <p:spPr bwMode="auto">
          <a:xfrm>
            <a:off x="13896483" y="6574031"/>
            <a:ext cx="81017" cy="76863"/>
          </a:xfrm>
          <a:custGeom>
            <a:avLst/>
            <a:gdLst>
              <a:gd name="T0" fmla="*/ 46 w 78"/>
              <a:gd name="T1" fmla="*/ 67 h 75"/>
              <a:gd name="T2" fmla="*/ 34 w 78"/>
              <a:gd name="T3" fmla="*/ 43 h 75"/>
              <a:gd name="T4" fmla="*/ 31 w 78"/>
              <a:gd name="T5" fmla="*/ 38 h 75"/>
              <a:gd name="T6" fmla="*/ 26 w 78"/>
              <a:gd name="T7" fmla="*/ 35 h 75"/>
              <a:gd name="T8" fmla="*/ 20 w 78"/>
              <a:gd name="T9" fmla="*/ 34 h 75"/>
              <a:gd name="T10" fmla="*/ 14 w 78"/>
              <a:gd name="T11" fmla="*/ 31 h 75"/>
              <a:gd name="T12" fmla="*/ 9 w 78"/>
              <a:gd name="T13" fmla="*/ 30 h 75"/>
              <a:gd name="T14" fmla="*/ 5 w 78"/>
              <a:gd name="T15" fmla="*/ 29 h 75"/>
              <a:gd name="T16" fmla="*/ 4 w 78"/>
              <a:gd name="T17" fmla="*/ 28 h 75"/>
              <a:gd name="T18" fmla="*/ 1 w 78"/>
              <a:gd name="T19" fmla="*/ 27 h 75"/>
              <a:gd name="T20" fmla="*/ 1 w 78"/>
              <a:gd name="T21" fmla="*/ 26 h 75"/>
              <a:gd name="T22" fmla="*/ 0 w 78"/>
              <a:gd name="T23" fmla="*/ 24 h 75"/>
              <a:gd name="T24" fmla="*/ 1 w 78"/>
              <a:gd name="T25" fmla="*/ 20 h 75"/>
              <a:gd name="T26" fmla="*/ 5 w 78"/>
              <a:gd name="T27" fmla="*/ 15 h 75"/>
              <a:gd name="T28" fmla="*/ 8 w 78"/>
              <a:gd name="T29" fmla="*/ 11 h 75"/>
              <a:gd name="T30" fmla="*/ 13 w 78"/>
              <a:gd name="T31" fmla="*/ 8 h 75"/>
              <a:gd name="T32" fmla="*/ 19 w 78"/>
              <a:gd name="T33" fmla="*/ 4 h 75"/>
              <a:gd name="T34" fmla="*/ 24 w 78"/>
              <a:gd name="T35" fmla="*/ 2 h 75"/>
              <a:gd name="T36" fmla="*/ 29 w 78"/>
              <a:gd name="T37" fmla="*/ 0 h 75"/>
              <a:gd name="T38" fmla="*/ 34 w 78"/>
              <a:gd name="T39" fmla="*/ 0 h 75"/>
              <a:gd name="T40" fmla="*/ 37 w 78"/>
              <a:gd name="T41" fmla="*/ 11 h 75"/>
              <a:gd name="T42" fmla="*/ 40 w 78"/>
              <a:gd name="T43" fmla="*/ 21 h 75"/>
              <a:gd name="T44" fmla="*/ 45 w 78"/>
              <a:gd name="T45" fmla="*/ 30 h 75"/>
              <a:gd name="T46" fmla="*/ 49 w 78"/>
              <a:gd name="T47" fmla="*/ 40 h 75"/>
              <a:gd name="T48" fmla="*/ 54 w 78"/>
              <a:gd name="T49" fmla="*/ 48 h 75"/>
              <a:gd name="T50" fmla="*/ 60 w 78"/>
              <a:gd name="T51" fmla="*/ 53 h 75"/>
              <a:gd name="T52" fmla="*/ 63 w 78"/>
              <a:gd name="T53" fmla="*/ 56 h 75"/>
              <a:gd name="T54" fmla="*/ 67 w 78"/>
              <a:gd name="T55" fmla="*/ 57 h 75"/>
              <a:gd name="T56" fmla="*/ 71 w 78"/>
              <a:gd name="T57" fmla="*/ 59 h 75"/>
              <a:gd name="T58" fmla="*/ 75 w 78"/>
              <a:gd name="T59" fmla="*/ 59 h 75"/>
              <a:gd name="T60" fmla="*/ 78 w 78"/>
              <a:gd name="T61" fmla="*/ 75 h 75"/>
              <a:gd name="T62" fmla="*/ 64 w 78"/>
              <a:gd name="T63" fmla="*/ 75 h 75"/>
              <a:gd name="T64" fmla="*/ 54 w 78"/>
              <a:gd name="T65" fmla="*/ 70 h 75"/>
              <a:gd name="T66" fmla="*/ 46 w 78"/>
              <a:gd name="T67" fmla="*/ 6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8" h="75">
                <a:moveTo>
                  <a:pt x="46" y="67"/>
                </a:moveTo>
                <a:lnTo>
                  <a:pt x="34" y="43"/>
                </a:lnTo>
                <a:lnTo>
                  <a:pt x="31" y="38"/>
                </a:lnTo>
                <a:lnTo>
                  <a:pt x="26" y="35"/>
                </a:lnTo>
                <a:lnTo>
                  <a:pt x="20" y="34"/>
                </a:lnTo>
                <a:lnTo>
                  <a:pt x="14" y="31"/>
                </a:lnTo>
                <a:lnTo>
                  <a:pt x="9" y="30"/>
                </a:lnTo>
                <a:lnTo>
                  <a:pt x="5" y="29"/>
                </a:lnTo>
                <a:lnTo>
                  <a:pt x="4" y="28"/>
                </a:lnTo>
                <a:lnTo>
                  <a:pt x="1" y="27"/>
                </a:lnTo>
                <a:lnTo>
                  <a:pt x="1" y="26"/>
                </a:lnTo>
                <a:lnTo>
                  <a:pt x="0" y="24"/>
                </a:lnTo>
                <a:lnTo>
                  <a:pt x="1" y="20"/>
                </a:lnTo>
                <a:lnTo>
                  <a:pt x="5" y="15"/>
                </a:lnTo>
                <a:lnTo>
                  <a:pt x="8" y="11"/>
                </a:lnTo>
                <a:lnTo>
                  <a:pt x="13" y="8"/>
                </a:lnTo>
                <a:lnTo>
                  <a:pt x="19" y="4"/>
                </a:lnTo>
                <a:lnTo>
                  <a:pt x="24" y="2"/>
                </a:lnTo>
                <a:lnTo>
                  <a:pt x="29" y="0"/>
                </a:lnTo>
                <a:lnTo>
                  <a:pt x="34" y="0"/>
                </a:lnTo>
                <a:lnTo>
                  <a:pt x="37" y="11"/>
                </a:lnTo>
                <a:lnTo>
                  <a:pt x="40" y="21"/>
                </a:lnTo>
                <a:lnTo>
                  <a:pt x="45" y="30"/>
                </a:lnTo>
                <a:lnTo>
                  <a:pt x="49" y="40"/>
                </a:lnTo>
                <a:lnTo>
                  <a:pt x="54" y="48"/>
                </a:lnTo>
                <a:lnTo>
                  <a:pt x="60" y="53"/>
                </a:lnTo>
                <a:lnTo>
                  <a:pt x="63" y="56"/>
                </a:lnTo>
                <a:lnTo>
                  <a:pt x="67" y="57"/>
                </a:lnTo>
                <a:lnTo>
                  <a:pt x="71" y="59"/>
                </a:lnTo>
                <a:lnTo>
                  <a:pt x="75" y="59"/>
                </a:lnTo>
                <a:lnTo>
                  <a:pt x="78" y="75"/>
                </a:lnTo>
                <a:lnTo>
                  <a:pt x="64" y="75"/>
                </a:lnTo>
                <a:lnTo>
                  <a:pt x="54" y="70"/>
                </a:lnTo>
                <a:lnTo>
                  <a:pt x="46" y="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0" name="Freeform 132"/>
          <p:cNvSpPr>
            <a:spLocks/>
          </p:cNvSpPr>
          <p:nvPr/>
        </p:nvSpPr>
        <p:spPr bwMode="auto">
          <a:xfrm>
            <a:off x="14027358" y="6630121"/>
            <a:ext cx="29083" cy="35316"/>
          </a:xfrm>
          <a:custGeom>
            <a:avLst/>
            <a:gdLst>
              <a:gd name="T0" fmla="*/ 0 w 28"/>
              <a:gd name="T1" fmla="*/ 0 h 34"/>
              <a:gd name="T2" fmla="*/ 14 w 28"/>
              <a:gd name="T3" fmla="*/ 0 h 34"/>
              <a:gd name="T4" fmla="*/ 28 w 28"/>
              <a:gd name="T5" fmla="*/ 13 h 34"/>
              <a:gd name="T6" fmla="*/ 25 w 28"/>
              <a:gd name="T7" fmla="*/ 20 h 34"/>
              <a:gd name="T8" fmla="*/ 22 w 28"/>
              <a:gd name="T9" fmla="*/ 27 h 34"/>
              <a:gd name="T10" fmla="*/ 20 w 28"/>
              <a:gd name="T11" fmla="*/ 29 h 34"/>
              <a:gd name="T12" fmla="*/ 17 w 28"/>
              <a:gd name="T13" fmla="*/ 32 h 34"/>
              <a:gd name="T14" fmla="*/ 14 w 28"/>
              <a:gd name="T15" fmla="*/ 34 h 34"/>
              <a:gd name="T16" fmla="*/ 10 w 28"/>
              <a:gd name="T17" fmla="*/ 34 h 34"/>
              <a:gd name="T18" fmla="*/ 7 w 28"/>
              <a:gd name="T19" fmla="*/ 34 h 34"/>
              <a:gd name="T20" fmla="*/ 4 w 28"/>
              <a:gd name="T21" fmla="*/ 32 h 34"/>
              <a:gd name="T22" fmla="*/ 3 w 28"/>
              <a:gd name="T23" fmla="*/ 29 h 34"/>
              <a:gd name="T24" fmla="*/ 2 w 28"/>
              <a:gd name="T25" fmla="*/ 27 h 34"/>
              <a:gd name="T26" fmla="*/ 1 w 28"/>
              <a:gd name="T27" fmla="*/ 20 h 34"/>
              <a:gd name="T28" fmla="*/ 0 w 28"/>
              <a:gd name="T29" fmla="*/ 13 h 34"/>
              <a:gd name="T30" fmla="*/ 0 w 28"/>
              <a:gd name="T31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" h="34">
                <a:moveTo>
                  <a:pt x="0" y="0"/>
                </a:moveTo>
                <a:lnTo>
                  <a:pt x="14" y="0"/>
                </a:lnTo>
                <a:lnTo>
                  <a:pt x="28" y="13"/>
                </a:lnTo>
                <a:lnTo>
                  <a:pt x="25" y="20"/>
                </a:lnTo>
                <a:lnTo>
                  <a:pt x="22" y="27"/>
                </a:lnTo>
                <a:lnTo>
                  <a:pt x="20" y="29"/>
                </a:lnTo>
                <a:lnTo>
                  <a:pt x="17" y="32"/>
                </a:lnTo>
                <a:lnTo>
                  <a:pt x="14" y="34"/>
                </a:lnTo>
                <a:lnTo>
                  <a:pt x="10" y="34"/>
                </a:lnTo>
                <a:lnTo>
                  <a:pt x="7" y="34"/>
                </a:lnTo>
                <a:lnTo>
                  <a:pt x="4" y="32"/>
                </a:lnTo>
                <a:lnTo>
                  <a:pt x="3" y="29"/>
                </a:lnTo>
                <a:lnTo>
                  <a:pt x="2" y="27"/>
                </a:lnTo>
                <a:lnTo>
                  <a:pt x="1" y="20"/>
                </a:lnTo>
                <a:lnTo>
                  <a:pt x="0" y="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1" name="Freeform 133"/>
          <p:cNvSpPr>
            <a:spLocks/>
          </p:cNvSpPr>
          <p:nvPr/>
        </p:nvSpPr>
        <p:spPr bwMode="auto">
          <a:xfrm>
            <a:off x="13580723" y="6555336"/>
            <a:ext cx="27005" cy="47780"/>
          </a:xfrm>
          <a:custGeom>
            <a:avLst/>
            <a:gdLst>
              <a:gd name="T0" fmla="*/ 3 w 27"/>
              <a:gd name="T1" fmla="*/ 0 h 44"/>
              <a:gd name="T2" fmla="*/ 13 w 27"/>
              <a:gd name="T3" fmla="*/ 11 h 44"/>
              <a:gd name="T4" fmla="*/ 20 w 27"/>
              <a:gd name="T5" fmla="*/ 20 h 44"/>
              <a:gd name="T6" fmla="*/ 23 w 27"/>
              <a:gd name="T7" fmla="*/ 26 h 44"/>
              <a:gd name="T8" fmla="*/ 25 w 27"/>
              <a:gd name="T9" fmla="*/ 31 h 44"/>
              <a:gd name="T10" fmla="*/ 27 w 27"/>
              <a:gd name="T11" fmla="*/ 38 h 44"/>
              <a:gd name="T12" fmla="*/ 27 w 27"/>
              <a:gd name="T13" fmla="*/ 44 h 44"/>
              <a:gd name="T14" fmla="*/ 23 w 27"/>
              <a:gd name="T15" fmla="*/ 43 h 44"/>
              <a:gd name="T16" fmla="*/ 18 w 27"/>
              <a:gd name="T17" fmla="*/ 40 h 44"/>
              <a:gd name="T18" fmla="*/ 14 w 27"/>
              <a:gd name="T19" fmla="*/ 35 h 44"/>
              <a:gd name="T20" fmla="*/ 10 w 27"/>
              <a:gd name="T21" fmla="*/ 30 h 44"/>
              <a:gd name="T22" fmla="*/ 5 w 27"/>
              <a:gd name="T23" fmla="*/ 24 h 44"/>
              <a:gd name="T24" fmla="*/ 2 w 27"/>
              <a:gd name="T25" fmla="*/ 18 h 44"/>
              <a:gd name="T26" fmla="*/ 1 w 27"/>
              <a:gd name="T27" fmla="*/ 12 h 44"/>
              <a:gd name="T28" fmla="*/ 0 w 27"/>
              <a:gd name="T29" fmla="*/ 7 h 44"/>
              <a:gd name="T30" fmla="*/ 0 w 27"/>
              <a:gd name="T31" fmla="*/ 0 h 44"/>
              <a:gd name="T32" fmla="*/ 9 w 27"/>
              <a:gd name="T33" fmla="*/ 0 h 44"/>
              <a:gd name="T34" fmla="*/ 10 w 27"/>
              <a:gd name="T35" fmla="*/ 0 h 44"/>
              <a:gd name="T36" fmla="*/ 10 w 27"/>
              <a:gd name="T37" fmla="*/ 7 h 44"/>
              <a:gd name="T38" fmla="*/ 3 w 27"/>
              <a:gd name="T3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44">
                <a:moveTo>
                  <a:pt x="3" y="0"/>
                </a:moveTo>
                <a:lnTo>
                  <a:pt x="13" y="11"/>
                </a:lnTo>
                <a:lnTo>
                  <a:pt x="20" y="20"/>
                </a:lnTo>
                <a:lnTo>
                  <a:pt x="23" y="26"/>
                </a:lnTo>
                <a:lnTo>
                  <a:pt x="25" y="31"/>
                </a:lnTo>
                <a:lnTo>
                  <a:pt x="27" y="38"/>
                </a:lnTo>
                <a:lnTo>
                  <a:pt x="27" y="44"/>
                </a:lnTo>
                <a:lnTo>
                  <a:pt x="23" y="43"/>
                </a:lnTo>
                <a:lnTo>
                  <a:pt x="18" y="40"/>
                </a:lnTo>
                <a:lnTo>
                  <a:pt x="14" y="35"/>
                </a:lnTo>
                <a:lnTo>
                  <a:pt x="10" y="30"/>
                </a:lnTo>
                <a:lnTo>
                  <a:pt x="5" y="24"/>
                </a:lnTo>
                <a:lnTo>
                  <a:pt x="2" y="18"/>
                </a:lnTo>
                <a:lnTo>
                  <a:pt x="1" y="12"/>
                </a:lnTo>
                <a:lnTo>
                  <a:pt x="0" y="7"/>
                </a:lnTo>
                <a:lnTo>
                  <a:pt x="0" y="0"/>
                </a:lnTo>
                <a:lnTo>
                  <a:pt x="9" y="0"/>
                </a:lnTo>
                <a:lnTo>
                  <a:pt x="10" y="0"/>
                </a:lnTo>
                <a:lnTo>
                  <a:pt x="10" y="7"/>
                </a:lnTo>
                <a:lnTo>
                  <a:pt x="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2" name="Freeform 134"/>
          <p:cNvSpPr>
            <a:spLocks/>
          </p:cNvSpPr>
          <p:nvPr/>
        </p:nvSpPr>
        <p:spPr bwMode="auto">
          <a:xfrm>
            <a:off x="13514247" y="6443158"/>
            <a:ext cx="33238" cy="49857"/>
          </a:xfrm>
          <a:custGeom>
            <a:avLst/>
            <a:gdLst>
              <a:gd name="T0" fmla="*/ 8 w 34"/>
              <a:gd name="T1" fmla="*/ 0 h 47"/>
              <a:gd name="T2" fmla="*/ 12 w 34"/>
              <a:gd name="T3" fmla="*/ 4 h 47"/>
              <a:gd name="T4" fmla="*/ 17 w 34"/>
              <a:gd name="T5" fmla="*/ 10 h 47"/>
              <a:gd name="T6" fmla="*/ 24 w 34"/>
              <a:gd name="T7" fmla="*/ 18 h 47"/>
              <a:gd name="T8" fmla="*/ 28 w 34"/>
              <a:gd name="T9" fmla="*/ 27 h 47"/>
              <a:gd name="T10" fmla="*/ 33 w 34"/>
              <a:gd name="T11" fmla="*/ 34 h 47"/>
              <a:gd name="T12" fmla="*/ 34 w 34"/>
              <a:gd name="T13" fmla="*/ 41 h 47"/>
              <a:gd name="T14" fmla="*/ 34 w 34"/>
              <a:gd name="T15" fmla="*/ 43 h 47"/>
              <a:gd name="T16" fmla="*/ 34 w 34"/>
              <a:gd name="T17" fmla="*/ 45 h 47"/>
              <a:gd name="T18" fmla="*/ 33 w 34"/>
              <a:gd name="T19" fmla="*/ 46 h 47"/>
              <a:gd name="T20" fmla="*/ 29 w 34"/>
              <a:gd name="T21" fmla="*/ 47 h 47"/>
              <a:gd name="T22" fmla="*/ 26 w 34"/>
              <a:gd name="T23" fmla="*/ 45 h 47"/>
              <a:gd name="T24" fmla="*/ 23 w 34"/>
              <a:gd name="T25" fmla="*/ 42 h 47"/>
              <a:gd name="T26" fmla="*/ 18 w 34"/>
              <a:gd name="T27" fmla="*/ 36 h 47"/>
              <a:gd name="T28" fmla="*/ 14 w 34"/>
              <a:gd name="T29" fmla="*/ 30 h 47"/>
              <a:gd name="T30" fmla="*/ 6 w 34"/>
              <a:gd name="T31" fmla="*/ 16 h 47"/>
              <a:gd name="T32" fmla="*/ 0 w 34"/>
              <a:gd name="T33" fmla="*/ 4 h 47"/>
              <a:gd name="T34" fmla="*/ 8 w 34"/>
              <a:gd name="T3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" h="47">
                <a:moveTo>
                  <a:pt x="8" y="0"/>
                </a:moveTo>
                <a:lnTo>
                  <a:pt x="12" y="4"/>
                </a:lnTo>
                <a:lnTo>
                  <a:pt x="17" y="10"/>
                </a:lnTo>
                <a:lnTo>
                  <a:pt x="24" y="18"/>
                </a:lnTo>
                <a:lnTo>
                  <a:pt x="28" y="27"/>
                </a:lnTo>
                <a:lnTo>
                  <a:pt x="33" y="34"/>
                </a:lnTo>
                <a:lnTo>
                  <a:pt x="34" y="41"/>
                </a:lnTo>
                <a:lnTo>
                  <a:pt x="34" y="43"/>
                </a:lnTo>
                <a:lnTo>
                  <a:pt x="34" y="45"/>
                </a:lnTo>
                <a:lnTo>
                  <a:pt x="33" y="46"/>
                </a:lnTo>
                <a:lnTo>
                  <a:pt x="29" y="47"/>
                </a:lnTo>
                <a:lnTo>
                  <a:pt x="26" y="45"/>
                </a:lnTo>
                <a:lnTo>
                  <a:pt x="23" y="42"/>
                </a:lnTo>
                <a:lnTo>
                  <a:pt x="18" y="36"/>
                </a:lnTo>
                <a:lnTo>
                  <a:pt x="14" y="30"/>
                </a:lnTo>
                <a:lnTo>
                  <a:pt x="6" y="16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3" name="Freeform 135"/>
          <p:cNvSpPr>
            <a:spLocks/>
          </p:cNvSpPr>
          <p:nvPr/>
        </p:nvSpPr>
        <p:spPr bwMode="auto">
          <a:xfrm>
            <a:off x="15117976" y="4725173"/>
            <a:ext cx="122564" cy="149571"/>
          </a:xfrm>
          <a:custGeom>
            <a:avLst/>
            <a:gdLst>
              <a:gd name="T0" fmla="*/ 55 w 119"/>
              <a:gd name="T1" fmla="*/ 65 h 143"/>
              <a:gd name="T2" fmla="*/ 52 w 119"/>
              <a:gd name="T3" fmla="*/ 61 h 143"/>
              <a:gd name="T4" fmla="*/ 46 w 119"/>
              <a:gd name="T5" fmla="*/ 56 h 143"/>
              <a:gd name="T6" fmla="*/ 42 w 119"/>
              <a:gd name="T7" fmla="*/ 46 h 143"/>
              <a:gd name="T8" fmla="*/ 40 w 119"/>
              <a:gd name="T9" fmla="*/ 54 h 143"/>
              <a:gd name="T10" fmla="*/ 21 w 119"/>
              <a:gd name="T11" fmla="*/ 62 h 143"/>
              <a:gd name="T12" fmla="*/ 14 w 119"/>
              <a:gd name="T13" fmla="*/ 61 h 143"/>
              <a:gd name="T14" fmla="*/ 8 w 119"/>
              <a:gd name="T15" fmla="*/ 56 h 143"/>
              <a:gd name="T16" fmla="*/ 2 w 119"/>
              <a:gd name="T17" fmla="*/ 49 h 143"/>
              <a:gd name="T18" fmla="*/ 0 w 119"/>
              <a:gd name="T19" fmla="*/ 44 h 143"/>
              <a:gd name="T20" fmla="*/ 2 w 119"/>
              <a:gd name="T21" fmla="*/ 38 h 143"/>
              <a:gd name="T22" fmla="*/ 9 w 119"/>
              <a:gd name="T23" fmla="*/ 32 h 143"/>
              <a:gd name="T24" fmla="*/ 27 w 119"/>
              <a:gd name="T25" fmla="*/ 18 h 143"/>
              <a:gd name="T26" fmla="*/ 56 w 119"/>
              <a:gd name="T27" fmla="*/ 0 h 143"/>
              <a:gd name="T28" fmla="*/ 67 w 119"/>
              <a:gd name="T29" fmla="*/ 3 h 143"/>
              <a:gd name="T30" fmla="*/ 77 w 119"/>
              <a:gd name="T31" fmla="*/ 7 h 143"/>
              <a:gd name="T32" fmla="*/ 88 w 119"/>
              <a:gd name="T33" fmla="*/ 10 h 143"/>
              <a:gd name="T34" fmla="*/ 104 w 119"/>
              <a:gd name="T35" fmla="*/ 12 h 143"/>
              <a:gd name="T36" fmla="*/ 102 w 119"/>
              <a:gd name="T37" fmla="*/ 25 h 143"/>
              <a:gd name="T38" fmla="*/ 102 w 119"/>
              <a:gd name="T39" fmla="*/ 30 h 143"/>
              <a:gd name="T40" fmla="*/ 104 w 119"/>
              <a:gd name="T41" fmla="*/ 32 h 143"/>
              <a:gd name="T42" fmla="*/ 119 w 119"/>
              <a:gd name="T43" fmla="*/ 44 h 143"/>
              <a:gd name="T44" fmla="*/ 118 w 119"/>
              <a:gd name="T45" fmla="*/ 52 h 143"/>
              <a:gd name="T46" fmla="*/ 119 w 119"/>
              <a:gd name="T47" fmla="*/ 62 h 143"/>
              <a:gd name="T48" fmla="*/ 102 w 119"/>
              <a:gd name="T49" fmla="*/ 75 h 143"/>
              <a:gd name="T50" fmla="*/ 94 w 119"/>
              <a:gd name="T51" fmla="*/ 102 h 143"/>
              <a:gd name="T52" fmla="*/ 83 w 119"/>
              <a:gd name="T53" fmla="*/ 126 h 143"/>
              <a:gd name="T54" fmla="*/ 72 w 119"/>
              <a:gd name="T55" fmla="*/ 139 h 143"/>
              <a:gd name="T56" fmla="*/ 64 w 119"/>
              <a:gd name="T57" fmla="*/ 143 h 143"/>
              <a:gd name="T58" fmla="*/ 58 w 119"/>
              <a:gd name="T59" fmla="*/ 143 h 143"/>
              <a:gd name="T60" fmla="*/ 56 w 119"/>
              <a:gd name="T61" fmla="*/ 141 h 143"/>
              <a:gd name="T62" fmla="*/ 56 w 119"/>
              <a:gd name="T63" fmla="*/ 133 h 143"/>
              <a:gd name="T64" fmla="*/ 56 w 119"/>
              <a:gd name="T65" fmla="*/ 138 h 143"/>
              <a:gd name="T66" fmla="*/ 50 w 119"/>
              <a:gd name="T67" fmla="*/ 139 h 143"/>
              <a:gd name="T68" fmla="*/ 40 w 119"/>
              <a:gd name="T69" fmla="*/ 133 h 143"/>
              <a:gd name="T70" fmla="*/ 32 w 119"/>
              <a:gd name="T71" fmla="*/ 125 h 143"/>
              <a:gd name="T72" fmla="*/ 28 w 119"/>
              <a:gd name="T73" fmla="*/ 116 h 143"/>
              <a:gd name="T74" fmla="*/ 48 w 119"/>
              <a:gd name="T75" fmla="*/ 8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9" h="143">
                <a:moveTo>
                  <a:pt x="48" y="86"/>
                </a:moveTo>
                <a:lnTo>
                  <a:pt x="55" y="65"/>
                </a:lnTo>
                <a:lnTo>
                  <a:pt x="56" y="62"/>
                </a:lnTo>
                <a:lnTo>
                  <a:pt x="52" y="61"/>
                </a:lnTo>
                <a:lnTo>
                  <a:pt x="49" y="59"/>
                </a:lnTo>
                <a:lnTo>
                  <a:pt x="46" y="56"/>
                </a:lnTo>
                <a:lnTo>
                  <a:pt x="45" y="52"/>
                </a:lnTo>
                <a:lnTo>
                  <a:pt x="42" y="46"/>
                </a:lnTo>
                <a:lnTo>
                  <a:pt x="40" y="39"/>
                </a:lnTo>
                <a:lnTo>
                  <a:pt x="40" y="54"/>
                </a:lnTo>
                <a:lnTo>
                  <a:pt x="28" y="59"/>
                </a:lnTo>
                <a:lnTo>
                  <a:pt x="21" y="62"/>
                </a:lnTo>
                <a:lnTo>
                  <a:pt x="17" y="62"/>
                </a:lnTo>
                <a:lnTo>
                  <a:pt x="14" y="61"/>
                </a:lnTo>
                <a:lnTo>
                  <a:pt x="11" y="59"/>
                </a:lnTo>
                <a:lnTo>
                  <a:pt x="8" y="56"/>
                </a:lnTo>
                <a:lnTo>
                  <a:pt x="4" y="52"/>
                </a:lnTo>
                <a:lnTo>
                  <a:pt x="2" y="49"/>
                </a:lnTo>
                <a:lnTo>
                  <a:pt x="1" y="46"/>
                </a:lnTo>
                <a:lnTo>
                  <a:pt x="0" y="44"/>
                </a:lnTo>
                <a:lnTo>
                  <a:pt x="1" y="40"/>
                </a:lnTo>
                <a:lnTo>
                  <a:pt x="2" y="38"/>
                </a:lnTo>
                <a:lnTo>
                  <a:pt x="5" y="35"/>
                </a:lnTo>
                <a:lnTo>
                  <a:pt x="9" y="32"/>
                </a:lnTo>
                <a:lnTo>
                  <a:pt x="17" y="24"/>
                </a:lnTo>
                <a:lnTo>
                  <a:pt x="27" y="18"/>
                </a:lnTo>
                <a:lnTo>
                  <a:pt x="45" y="6"/>
                </a:lnTo>
                <a:lnTo>
                  <a:pt x="56" y="0"/>
                </a:lnTo>
                <a:lnTo>
                  <a:pt x="62" y="1"/>
                </a:lnTo>
                <a:lnTo>
                  <a:pt x="67" y="3"/>
                </a:lnTo>
                <a:lnTo>
                  <a:pt x="71" y="5"/>
                </a:lnTo>
                <a:lnTo>
                  <a:pt x="77" y="7"/>
                </a:lnTo>
                <a:lnTo>
                  <a:pt x="82" y="9"/>
                </a:lnTo>
                <a:lnTo>
                  <a:pt x="88" y="10"/>
                </a:lnTo>
                <a:lnTo>
                  <a:pt x="95" y="12"/>
                </a:lnTo>
                <a:lnTo>
                  <a:pt x="104" y="12"/>
                </a:lnTo>
                <a:lnTo>
                  <a:pt x="103" y="19"/>
                </a:lnTo>
                <a:lnTo>
                  <a:pt x="102" y="25"/>
                </a:lnTo>
                <a:lnTo>
                  <a:pt x="102" y="27"/>
                </a:lnTo>
                <a:lnTo>
                  <a:pt x="102" y="30"/>
                </a:lnTo>
                <a:lnTo>
                  <a:pt x="102" y="31"/>
                </a:lnTo>
                <a:lnTo>
                  <a:pt x="104" y="32"/>
                </a:lnTo>
                <a:lnTo>
                  <a:pt x="117" y="41"/>
                </a:lnTo>
                <a:lnTo>
                  <a:pt x="119" y="44"/>
                </a:lnTo>
                <a:lnTo>
                  <a:pt x="119" y="48"/>
                </a:lnTo>
                <a:lnTo>
                  <a:pt x="118" y="52"/>
                </a:lnTo>
                <a:lnTo>
                  <a:pt x="118" y="58"/>
                </a:lnTo>
                <a:lnTo>
                  <a:pt x="119" y="62"/>
                </a:lnTo>
                <a:lnTo>
                  <a:pt x="104" y="62"/>
                </a:lnTo>
                <a:lnTo>
                  <a:pt x="102" y="75"/>
                </a:lnTo>
                <a:lnTo>
                  <a:pt x="98" y="88"/>
                </a:lnTo>
                <a:lnTo>
                  <a:pt x="94" y="102"/>
                </a:lnTo>
                <a:lnTo>
                  <a:pt x="89" y="114"/>
                </a:lnTo>
                <a:lnTo>
                  <a:pt x="83" y="126"/>
                </a:lnTo>
                <a:lnTo>
                  <a:pt x="76" y="135"/>
                </a:lnTo>
                <a:lnTo>
                  <a:pt x="72" y="139"/>
                </a:lnTo>
                <a:lnTo>
                  <a:pt x="68" y="141"/>
                </a:lnTo>
                <a:lnTo>
                  <a:pt x="64" y="143"/>
                </a:lnTo>
                <a:lnTo>
                  <a:pt x="59" y="143"/>
                </a:lnTo>
                <a:lnTo>
                  <a:pt x="58" y="143"/>
                </a:lnTo>
                <a:lnTo>
                  <a:pt x="57" y="142"/>
                </a:lnTo>
                <a:lnTo>
                  <a:pt x="56" y="141"/>
                </a:lnTo>
                <a:lnTo>
                  <a:pt x="56" y="139"/>
                </a:lnTo>
                <a:lnTo>
                  <a:pt x="56" y="133"/>
                </a:lnTo>
                <a:lnTo>
                  <a:pt x="56" y="128"/>
                </a:lnTo>
                <a:lnTo>
                  <a:pt x="56" y="138"/>
                </a:lnTo>
                <a:lnTo>
                  <a:pt x="56" y="140"/>
                </a:lnTo>
                <a:lnTo>
                  <a:pt x="50" y="139"/>
                </a:lnTo>
                <a:lnTo>
                  <a:pt x="44" y="137"/>
                </a:lnTo>
                <a:lnTo>
                  <a:pt x="40" y="133"/>
                </a:lnTo>
                <a:lnTo>
                  <a:pt x="36" y="129"/>
                </a:lnTo>
                <a:lnTo>
                  <a:pt x="32" y="125"/>
                </a:lnTo>
                <a:lnTo>
                  <a:pt x="30" y="120"/>
                </a:lnTo>
                <a:lnTo>
                  <a:pt x="28" y="116"/>
                </a:lnTo>
                <a:lnTo>
                  <a:pt x="28" y="113"/>
                </a:lnTo>
                <a:lnTo>
                  <a:pt x="48" y="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4" name="Freeform 136"/>
          <p:cNvSpPr>
            <a:spLocks/>
          </p:cNvSpPr>
          <p:nvPr/>
        </p:nvSpPr>
        <p:spPr bwMode="auto">
          <a:xfrm>
            <a:off x="15263392" y="4687780"/>
            <a:ext cx="110100" cy="91404"/>
          </a:xfrm>
          <a:custGeom>
            <a:avLst/>
            <a:gdLst>
              <a:gd name="T0" fmla="*/ 86 w 107"/>
              <a:gd name="T1" fmla="*/ 57 h 87"/>
              <a:gd name="T2" fmla="*/ 81 w 107"/>
              <a:gd name="T3" fmla="*/ 57 h 87"/>
              <a:gd name="T4" fmla="*/ 78 w 107"/>
              <a:gd name="T5" fmla="*/ 56 h 87"/>
              <a:gd name="T6" fmla="*/ 75 w 107"/>
              <a:gd name="T7" fmla="*/ 55 h 87"/>
              <a:gd name="T8" fmla="*/ 72 w 107"/>
              <a:gd name="T9" fmla="*/ 53 h 87"/>
              <a:gd name="T10" fmla="*/ 66 w 107"/>
              <a:gd name="T11" fmla="*/ 49 h 87"/>
              <a:gd name="T12" fmla="*/ 63 w 107"/>
              <a:gd name="T13" fmla="*/ 45 h 87"/>
              <a:gd name="T14" fmla="*/ 53 w 107"/>
              <a:gd name="T15" fmla="*/ 58 h 87"/>
              <a:gd name="T16" fmla="*/ 46 w 107"/>
              <a:gd name="T17" fmla="*/ 72 h 87"/>
              <a:gd name="T18" fmla="*/ 41 w 107"/>
              <a:gd name="T19" fmla="*/ 79 h 87"/>
              <a:gd name="T20" fmla="*/ 36 w 107"/>
              <a:gd name="T21" fmla="*/ 83 h 87"/>
              <a:gd name="T22" fmla="*/ 33 w 107"/>
              <a:gd name="T23" fmla="*/ 85 h 87"/>
              <a:gd name="T24" fmla="*/ 31 w 107"/>
              <a:gd name="T25" fmla="*/ 86 h 87"/>
              <a:gd name="T26" fmla="*/ 26 w 107"/>
              <a:gd name="T27" fmla="*/ 87 h 87"/>
              <a:gd name="T28" fmla="*/ 23 w 107"/>
              <a:gd name="T29" fmla="*/ 87 h 87"/>
              <a:gd name="T30" fmla="*/ 20 w 107"/>
              <a:gd name="T31" fmla="*/ 87 h 87"/>
              <a:gd name="T32" fmla="*/ 18 w 107"/>
              <a:gd name="T33" fmla="*/ 85 h 87"/>
              <a:gd name="T34" fmla="*/ 15 w 107"/>
              <a:gd name="T35" fmla="*/ 83 h 87"/>
              <a:gd name="T36" fmla="*/ 14 w 107"/>
              <a:gd name="T37" fmla="*/ 79 h 87"/>
              <a:gd name="T38" fmla="*/ 12 w 107"/>
              <a:gd name="T39" fmla="*/ 71 h 87"/>
              <a:gd name="T40" fmla="*/ 11 w 107"/>
              <a:gd name="T41" fmla="*/ 65 h 87"/>
              <a:gd name="T42" fmla="*/ 7 w 107"/>
              <a:gd name="T43" fmla="*/ 59 h 87"/>
              <a:gd name="T44" fmla="*/ 4 w 107"/>
              <a:gd name="T45" fmla="*/ 55 h 87"/>
              <a:gd name="T46" fmla="*/ 1 w 107"/>
              <a:gd name="T47" fmla="*/ 50 h 87"/>
              <a:gd name="T48" fmla="*/ 0 w 107"/>
              <a:gd name="T49" fmla="*/ 45 h 87"/>
              <a:gd name="T50" fmla="*/ 29 w 107"/>
              <a:gd name="T51" fmla="*/ 19 h 87"/>
              <a:gd name="T52" fmla="*/ 35 w 107"/>
              <a:gd name="T53" fmla="*/ 20 h 87"/>
              <a:gd name="T54" fmla="*/ 40 w 107"/>
              <a:gd name="T55" fmla="*/ 20 h 87"/>
              <a:gd name="T56" fmla="*/ 45 w 107"/>
              <a:gd name="T57" fmla="*/ 20 h 87"/>
              <a:gd name="T58" fmla="*/ 48 w 107"/>
              <a:gd name="T59" fmla="*/ 19 h 87"/>
              <a:gd name="T60" fmla="*/ 54 w 107"/>
              <a:gd name="T61" fmla="*/ 16 h 87"/>
              <a:gd name="T62" fmla="*/ 61 w 107"/>
              <a:gd name="T63" fmla="*/ 11 h 87"/>
              <a:gd name="T64" fmla="*/ 66 w 107"/>
              <a:gd name="T65" fmla="*/ 7 h 87"/>
              <a:gd name="T66" fmla="*/ 72 w 107"/>
              <a:gd name="T67" fmla="*/ 4 h 87"/>
              <a:gd name="T68" fmla="*/ 78 w 107"/>
              <a:gd name="T69" fmla="*/ 1 h 87"/>
              <a:gd name="T70" fmla="*/ 86 w 107"/>
              <a:gd name="T71" fmla="*/ 0 h 87"/>
              <a:gd name="T72" fmla="*/ 92 w 107"/>
              <a:gd name="T73" fmla="*/ 0 h 87"/>
              <a:gd name="T74" fmla="*/ 96 w 107"/>
              <a:gd name="T75" fmla="*/ 2 h 87"/>
              <a:gd name="T76" fmla="*/ 101 w 107"/>
              <a:gd name="T77" fmla="*/ 5 h 87"/>
              <a:gd name="T78" fmla="*/ 104 w 107"/>
              <a:gd name="T79" fmla="*/ 8 h 87"/>
              <a:gd name="T80" fmla="*/ 105 w 107"/>
              <a:gd name="T81" fmla="*/ 13 h 87"/>
              <a:gd name="T82" fmla="*/ 106 w 107"/>
              <a:gd name="T83" fmla="*/ 18 h 87"/>
              <a:gd name="T84" fmla="*/ 107 w 107"/>
              <a:gd name="T85" fmla="*/ 23 h 87"/>
              <a:gd name="T86" fmla="*/ 106 w 107"/>
              <a:gd name="T87" fmla="*/ 28 h 87"/>
              <a:gd name="T88" fmla="*/ 105 w 107"/>
              <a:gd name="T89" fmla="*/ 33 h 87"/>
              <a:gd name="T90" fmla="*/ 103 w 107"/>
              <a:gd name="T91" fmla="*/ 39 h 87"/>
              <a:gd name="T92" fmla="*/ 101 w 107"/>
              <a:gd name="T93" fmla="*/ 44 h 87"/>
              <a:gd name="T94" fmla="*/ 99 w 107"/>
              <a:gd name="T95" fmla="*/ 48 h 87"/>
              <a:gd name="T96" fmla="*/ 95 w 107"/>
              <a:gd name="T97" fmla="*/ 52 h 87"/>
              <a:gd name="T98" fmla="*/ 92 w 107"/>
              <a:gd name="T99" fmla="*/ 55 h 87"/>
              <a:gd name="T100" fmla="*/ 89 w 107"/>
              <a:gd name="T101" fmla="*/ 56 h 87"/>
              <a:gd name="T102" fmla="*/ 86 w 107"/>
              <a:gd name="T103" fmla="*/ 5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7" h="87">
                <a:moveTo>
                  <a:pt x="86" y="57"/>
                </a:moveTo>
                <a:lnTo>
                  <a:pt x="81" y="57"/>
                </a:lnTo>
                <a:lnTo>
                  <a:pt x="78" y="56"/>
                </a:lnTo>
                <a:lnTo>
                  <a:pt x="75" y="55"/>
                </a:lnTo>
                <a:lnTo>
                  <a:pt x="72" y="53"/>
                </a:lnTo>
                <a:lnTo>
                  <a:pt x="66" y="49"/>
                </a:lnTo>
                <a:lnTo>
                  <a:pt x="63" y="45"/>
                </a:lnTo>
                <a:lnTo>
                  <a:pt x="53" y="58"/>
                </a:lnTo>
                <a:lnTo>
                  <a:pt x="46" y="72"/>
                </a:lnTo>
                <a:lnTo>
                  <a:pt x="41" y="79"/>
                </a:lnTo>
                <a:lnTo>
                  <a:pt x="36" y="83"/>
                </a:lnTo>
                <a:lnTo>
                  <a:pt x="33" y="85"/>
                </a:lnTo>
                <a:lnTo>
                  <a:pt x="31" y="86"/>
                </a:lnTo>
                <a:lnTo>
                  <a:pt x="26" y="87"/>
                </a:lnTo>
                <a:lnTo>
                  <a:pt x="23" y="87"/>
                </a:lnTo>
                <a:lnTo>
                  <a:pt x="20" y="87"/>
                </a:lnTo>
                <a:lnTo>
                  <a:pt x="18" y="85"/>
                </a:lnTo>
                <a:lnTo>
                  <a:pt x="15" y="83"/>
                </a:lnTo>
                <a:lnTo>
                  <a:pt x="14" y="79"/>
                </a:lnTo>
                <a:lnTo>
                  <a:pt x="12" y="71"/>
                </a:lnTo>
                <a:lnTo>
                  <a:pt x="11" y="65"/>
                </a:lnTo>
                <a:lnTo>
                  <a:pt x="7" y="59"/>
                </a:lnTo>
                <a:lnTo>
                  <a:pt x="4" y="55"/>
                </a:lnTo>
                <a:lnTo>
                  <a:pt x="1" y="50"/>
                </a:lnTo>
                <a:lnTo>
                  <a:pt x="0" y="45"/>
                </a:lnTo>
                <a:lnTo>
                  <a:pt x="29" y="19"/>
                </a:lnTo>
                <a:lnTo>
                  <a:pt x="35" y="20"/>
                </a:lnTo>
                <a:lnTo>
                  <a:pt x="40" y="20"/>
                </a:lnTo>
                <a:lnTo>
                  <a:pt x="45" y="20"/>
                </a:lnTo>
                <a:lnTo>
                  <a:pt x="48" y="19"/>
                </a:lnTo>
                <a:lnTo>
                  <a:pt x="54" y="16"/>
                </a:lnTo>
                <a:lnTo>
                  <a:pt x="61" y="11"/>
                </a:lnTo>
                <a:lnTo>
                  <a:pt x="66" y="7"/>
                </a:lnTo>
                <a:lnTo>
                  <a:pt x="72" y="4"/>
                </a:lnTo>
                <a:lnTo>
                  <a:pt x="78" y="1"/>
                </a:lnTo>
                <a:lnTo>
                  <a:pt x="86" y="0"/>
                </a:lnTo>
                <a:lnTo>
                  <a:pt x="92" y="0"/>
                </a:lnTo>
                <a:lnTo>
                  <a:pt x="96" y="2"/>
                </a:lnTo>
                <a:lnTo>
                  <a:pt x="101" y="5"/>
                </a:lnTo>
                <a:lnTo>
                  <a:pt x="104" y="8"/>
                </a:lnTo>
                <a:lnTo>
                  <a:pt x="105" y="13"/>
                </a:lnTo>
                <a:lnTo>
                  <a:pt x="106" y="18"/>
                </a:lnTo>
                <a:lnTo>
                  <a:pt x="107" y="23"/>
                </a:lnTo>
                <a:lnTo>
                  <a:pt x="106" y="28"/>
                </a:lnTo>
                <a:lnTo>
                  <a:pt x="105" y="33"/>
                </a:lnTo>
                <a:lnTo>
                  <a:pt x="103" y="39"/>
                </a:lnTo>
                <a:lnTo>
                  <a:pt x="101" y="44"/>
                </a:lnTo>
                <a:lnTo>
                  <a:pt x="99" y="48"/>
                </a:lnTo>
                <a:lnTo>
                  <a:pt x="95" y="52"/>
                </a:lnTo>
                <a:lnTo>
                  <a:pt x="92" y="55"/>
                </a:lnTo>
                <a:lnTo>
                  <a:pt x="89" y="56"/>
                </a:lnTo>
                <a:lnTo>
                  <a:pt x="86" y="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5" name="Freeform 137"/>
          <p:cNvSpPr>
            <a:spLocks/>
          </p:cNvSpPr>
          <p:nvPr/>
        </p:nvSpPr>
        <p:spPr bwMode="auto">
          <a:xfrm>
            <a:off x="15192761" y="4282694"/>
            <a:ext cx="554657" cy="461176"/>
          </a:xfrm>
          <a:custGeom>
            <a:avLst/>
            <a:gdLst>
              <a:gd name="T0" fmla="*/ 208 w 536"/>
              <a:gd name="T1" fmla="*/ 423 h 445"/>
              <a:gd name="T2" fmla="*/ 213 w 536"/>
              <a:gd name="T3" fmla="*/ 397 h 445"/>
              <a:gd name="T4" fmla="*/ 184 w 536"/>
              <a:gd name="T5" fmla="*/ 371 h 445"/>
              <a:gd name="T6" fmla="*/ 161 w 536"/>
              <a:gd name="T7" fmla="*/ 368 h 445"/>
              <a:gd name="T8" fmla="*/ 153 w 536"/>
              <a:gd name="T9" fmla="*/ 379 h 445"/>
              <a:gd name="T10" fmla="*/ 124 w 536"/>
              <a:gd name="T11" fmla="*/ 383 h 445"/>
              <a:gd name="T12" fmla="*/ 93 w 536"/>
              <a:gd name="T13" fmla="*/ 395 h 445"/>
              <a:gd name="T14" fmla="*/ 36 w 536"/>
              <a:gd name="T15" fmla="*/ 409 h 445"/>
              <a:gd name="T16" fmla="*/ 5 w 536"/>
              <a:gd name="T17" fmla="*/ 408 h 445"/>
              <a:gd name="T18" fmla="*/ 20 w 536"/>
              <a:gd name="T19" fmla="*/ 391 h 445"/>
              <a:gd name="T20" fmla="*/ 66 w 536"/>
              <a:gd name="T21" fmla="*/ 349 h 445"/>
              <a:gd name="T22" fmla="*/ 101 w 536"/>
              <a:gd name="T23" fmla="*/ 327 h 445"/>
              <a:gd name="T24" fmla="*/ 171 w 536"/>
              <a:gd name="T25" fmla="*/ 325 h 445"/>
              <a:gd name="T26" fmla="*/ 229 w 536"/>
              <a:gd name="T27" fmla="*/ 322 h 445"/>
              <a:gd name="T28" fmla="*/ 253 w 536"/>
              <a:gd name="T29" fmla="*/ 298 h 445"/>
              <a:gd name="T30" fmla="*/ 270 w 536"/>
              <a:gd name="T31" fmla="*/ 273 h 445"/>
              <a:gd name="T32" fmla="*/ 299 w 536"/>
              <a:gd name="T33" fmla="*/ 234 h 445"/>
              <a:gd name="T34" fmla="*/ 303 w 536"/>
              <a:gd name="T35" fmla="*/ 255 h 445"/>
              <a:gd name="T36" fmla="*/ 331 w 536"/>
              <a:gd name="T37" fmla="*/ 247 h 445"/>
              <a:gd name="T38" fmla="*/ 366 w 536"/>
              <a:gd name="T39" fmla="*/ 225 h 445"/>
              <a:gd name="T40" fmla="*/ 397 w 536"/>
              <a:gd name="T41" fmla="*/ 198 h 445"/>
              <a:gd name="T42" fmla="*/ 425 w 536"/>
              <a:gd name="T43" fmla="*/ 160 h 445"/>
              <a:gd name="T44" fmla="*/ 442 w 536"/>
              <a:gd name="T45" fmla="*/ 118 h 445"/>
              <a:gd name="T46" fmla="*/ 436 w 536"/>
              <a:gd name="T47" fmla="*/ 74 h 445"/>
              <a:gd name="T48" fmla="*/ 449 w 536"/>
              <a:gd name="T49" fmla="*/ 36 h 445"/>
              <a:gd name="T50" fmla="*/ 470 w 536"/>
              <a:gd name="T51" fmla="*/ 13 h 445"/>
              <a:gd name="T52" fmla="*/ 481 w 536"/>
              <a:gd name="T53" fmla="*/ 21 h 445"/>
              <a:gd name="T54" fmla="*/ 498 w 536"/>
              <a:gd name="T55" fmla="*/ 15 h 445"/>
              <a:gd name="T56" fmla="*/ 503 w 536"/>
              <a:gd name="T57" fmla="*/ 2 h 445"/>
              <a:gd name="T58" fmla="*/ 513 w 536"/>
              <a:gd name="T59" fmla="*/ 16 h 445"/>
              <a:gd name="T60" fmla="*/ 513 w 536"/>
              <a:gd name="T61" fmla="*/ 42 h 445"/>
              <a:gd name="T62" fmla="*/ 524 w 536"/>
              <a:gd name="T63" fmla="*/ 71 h 445"/>
              <a:gd name="T64" fmla="*/ 536 w 536"/>
              <a:gd name="T65" fmla="*/ 101 h 445"/>
              <a:gd name="T66" fmla="*/ 524 w 536"/>
              <a:gd name="T67" fmla="*/ 129 h 445"/>
              <a:gd name="T68" fmla="*/ 513 w 536"/>
              <a:gd name="T69" fmla="*/ 155 h 445"/>
              <a:gd name="T70" fmla="*/ 495 w 536"/>
              <a:gd name="T71" fmla="*/ 171 h 445"/>
              <a:gd name="T72" fmla="*/ 487 w 536"/>
              <a:gd name="T73" fmla="*/ 192 h 445"/>
              <a:gd name="T74" fmla="*/ 485 w 536"/>
              <a:gd name="T75" fmla="*/ 249 h 445"/>
              <a:gd name="T76" fmla="*/ 473 w 536"/>
              <a:gd name="T77" fmla="*/ 272 h 445"/>
              <a:gd name="T78" fmla="*/ 468 w 536"/>
              <a:gd name="T79" fmla="*/ 300 h 445"/>
              <a:gd name="T80" fmla="*/ 475 w 536"/>
              <a:gd name="T81" fmla="*/ 317 h 445"/>
              <a:gd name="T82" fmla="*/ 460 w 536"/>
              <a:gd name="T83" fmla="*/ 339 h 445"/>
              <a:gd name="T84" fmla="*/ 443 w 536"/>
              <a:gd name="T85" fmla="*/ 356 h 445"/>
              <a:gd name="T86" fmla="*/ 433 w 536"/>
              <a:gd name="T87" fmla="*/ 347 h 445"/>
              <a:gd name="T88" fmla="*/ 421 w 536"/>
              <a:gd name="T89" fmla="*/ 342 h 445"/>
              <a:gd name="T90" fmla="*/ 393 w 536"/>
              <a:gd name="T91" fmla="*/ 364 h 445"/>
              <a:gd name="T92" fmla="*/ 367 w 536"/>
              <a:gd name="T93" fmla="*/ 364 h 445"/>
              <a:gd name="T94" fmla="*/ 344 w 536"/>
              <a:gd name="T95" fmla="*/ 385 h 445"/>
              <a:gd name="T96" fmla="*/ 322 w 536"/>
              <a:gd name="T97" fmla="*/ 385 h 445"/>
              <a:gd name="T98" fmla="*/ 302 w 536"/>
              <a:gd name="T99" fmla="*/ 371 h 445"/>
              <a:gd name="T100" fmla="*/ 289 w 536"/>
              <a:gd name="T101" fmla="*/ 357 h 445"/>
              <a:gd name="T102" fmla="*/ 278 w 536"/>
              <a:gd name="T103" fmla="*/ 360 h 445"/>
              <a:gd name="T104" fmla="*/ 276 w 536"/>
              <a:gd name="T105" fmla="*/ 398 h 445"/>
              <a:gd name="T106" fmla="*/ 252 w 536"/>
              <a:gd name="T107" fmla="*/ 414 h 445"/>
              <a:gd name="T108" fmla="*/ 234 w 536"/>
              <a:gd name="T109" fmla="*/ 44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36" h="445">
                <a:moveTo>
                  <a:pt x="211" y="425"/>
                </a:moveTo>
                <a:lnTo>
                  <a:pt x="209" y="425"/>
                </a:lnTo>
                <a:lnTo>
                  <a:pt x="208" y="424"/>
                </a:lnTo>
                <a:lnTo>
                  <a:pt x="208" y="423"/>
                </a:lnTo>
                <a:lnTo>
                  <a:pt x="209" y="421"/>
                </a:lnTo>
                <a:lnTo>
                  <a:pt x="210" y="418"/>
                </a:lnTo>
                <a:lnTo>
                  <a:pt x="211" y="413"/>
                </a:lnTo>
                <a:lnTo>
                  <a:pt x="213" y="397"/>
                </a:lnTo>
                <a:lnTo>
                  <a:pt x="215" y="383"/>
                </a:lnTo>
                <a:lnTo>
                  <a:pt x="201" y="379"/>
                </a:lnTo>
                <a:lnTo>
                  <a:pt x="190" y="373"/>
                </a:lnTo>
                <a:lnTo>
                  <a:pt x="184" y="371"/>
                </a:lnTo>
                <a:lnTo>
                  <a:pt x="178" y="369"/>
                </a:lnTo>
                <a:lnTo>
                  <a:pt x="172" y="368"/>
                </a:lnTo>
                <a:lnTo>
                  <a:pt x="165" y="368"/>
                </a:lnTo>
                <a:lnTo>
                  <a:pt x="161" y="368"/>
                </a:lnTo>
                <a:lnTo>
                  <a:pt x="158" y="369"/>
                </a:lnTo>
                <a:lnTo>
                  <a:pt x="156" y="371"/>
                </a:lnTo>
                <a:lnTo>
                  <a:pt x="155" y="373"/>
                </a:lnTo>
                <a:lnTo>
                  <a:pt x="153" y="379"/>
                </a:lnTo>
                <a:lnTo>
                  <a:pt x="150" y="383"/>
                </a:lnTo>
                <a:lnTo>
                  <a:pt x="139" y="384"/>
                </a:lnTo>
                <a:lnTo>
                  <a:pt x="129" y="383"/>
                </a:lnTo>
                <a:lnTo>
                  <a:pt x="124" y="383"/>
                </a:lnTo>
                <a:lnTo>
                  <a:pt x="120" y="383"/>
                </a:lnTo>
                <a:lnTo>
                  <a:pt x="116" y="384"/>
                </a:lnTo>
                <a:lnTo>
                  <a:pt x="112" y="386"/>
                </a:lnTo>
                <a:lnTo>
                  <a:pt x="93" y="395"/>
                </a:lnTo>
                <a:lnTo>
                  <a:pt x="72" y="402"/>
                </a:lnTo>
                <a:lnTo>
                  <a:pt x="61" y="406"/>
                </a:lnTo>
                <a:lnTo>
                  <a:pt x="49" y="408"/>
                </a:lnTo>
                <a:lnTo>
                  <a:pt x="36" y="409"/>
                </a:lnTo>
                <a:lnTo>
                  <a:pt x="24" y="410"/>
                </a:lnTo>
                <a:lnTo>
                  <a:pt x="15" y="410"/>
                </a:lnTo>
                <a:lnTo>
                  <a:pt x="8" y="409"/>
                </a:lnTo>
                <a:lnTo>
                  <a:pt x="5" y="408"/>
                </a:lnTo>
                <a:lnTo>
                  <a:pt x="2" y="407"/>
                </a:lnTo>
                <a:lnTo>
                  <a:pt x="1" y="405"/>
                </a:lnTo>
                <a:lnTo>
                  <a:pt x="0" y="402"/>
                </a:lnTo>
                <a:lnTo>
                  <a:pt x="20" y="391"/>
                </a:lnTo>
                <a:lnTo>
                  <a:pt x="33" y="381"/>
                </a:lnTo>
                <a:lnTo>
                  <a:pt x="45" y="370"/>
                </a:lnTo>
                <a:lnTo>
                  <a:pt x="55" y="359"/>
                </a:lnTo>
                <a:lnTo>
                  <a:pt x="66" y="349"/>
                </a:lnTo>
                <a:lnTo>
                  <a:pt x="77" y="340"/>
                </a:lnTo>
                <a:lnTo>
                  <a:pt x="88" y="332"/>
                </a:lnTo>
                <a:lnTo>
                  <a:pt x="94" y="329"/>
                </a:lnTo>
                <a:lnTo>
                  <a:pt x="101" y="327"/>
                </a:lnTo>
                <a:lnTo>
                  <a:pt x="107" y="326"/>
                </a:lnTo>
                <a:lnTo>
                  <a:pt x="116" y="325"/>
                </a:lnTo>
                <a:lnTo>
                  <a:pt x="147" y="325"/>
                </a:lnTo>
                <a:lnTo>
                  <a:pt x="171" y="325"/>
                </a:lnTo>
                <a:lnTo>
                  <a:pt x="194" y="325"/>
                </a:lnTo>
                <a:lnTo>
                  <a:pt x="218" y="325"/>
                </a:lnTo>
                <a:lnTo>
                  <a:pt x="224" y="325"/>
                </a:lnTo>
                <a:lnTo>
                  <a:pt x="229" y="322"/>
                </a:lnTo>
                <a:lnTo>
                  <a:pt x="234" y="320"/>
                </a:lnTo>
                <a:lnTo>
                  <a:pt x="238" y="316"/>
                </a:lnTo>
                <a:lnTo>
                  <a:pt x="246" y="307"/>
                </a:lnTo>
                <a:lnTo>
                  <a:pt x="253" y="298"/>
                </a:lnTo>
                <a:lnTo>
                  <a:pt x="259" y="288"/>
                </a:lnTo>
                <a:lnTo>
                  <a:pt x="265" y="279"/>
                </a:lnTo>
                <a:lnTo>
                  <a:pt x="268" y="276"/>
                </a:lnTo>
                <a:lnTo>
                  <a:pt x="270" y="273"/>
                </a:lnTo>
                <a:lnTo>
                  <a:pt x="273" y="272"/>
                </a:lnTo>
                <a:lnTo>
                  <a:pt x="276" y="271"/>
                </a:lnTo>
                <a:lnTo>
                  <a:pt x="303" y="228"/>
                </a:lnTo>
                <a:lnTo>
                  <a:pt x="299" y="234"/>
                </a:lnTo>
                <a:lnTo>
                  <a:pt x="297" y="238"/>
                </a:lnTo>
                <a:lnTo>
                  <a:pt x="296" y="242"/>
                </a:lnTo>
                <a:lnTo>
                  <a:pt x="295" y="248"/>
                </a:lnTo>
                <a:lnTo>
                  <a:pt x="303" y="255"/>
                </a:lnTo>
                <a:lnTo>
                  <a:pt x="312" y="254"/>
                </a:lnTo>
                <a:lnTo>
                  <a:pt x="319" y="253"/>
                </a:lnTo>
                <a:lnTo>
                  <a:pt x="325" y="250"/>
                </a:lnTo>
                <a:lnTo>
                  <a:pt x="331" y="247"/>
                </a:lnTo>
                <a:lnTo>
                  <a:pt x="340" y="239"/>
                </a:lnTo>
                <a:lnTo>
                  <a:pt x="352" y="232"/>
                </a:lnTo>
                <a:lnTo>
                  <a:pt x="359" y="229"/>
                </a:lnTo>
                <a:lnTo>
                  <a:pt x="366" y="225"/>
                </a:lnTo>
                <a:lnTo>
                  <a:pt x="374" y="220"/>
                </a:lnTo>
                <a:lnTo>
                  <a:pt x="381" y="213"/>
                </a:lnTo>
                <a:lnTo>
                  <a:pt x="389" y="207"/>
                </a:lnTo>
                <a:lnTo>
                  <a:pt x="397" y="198"/>
                </a:lnTo>
                <a:lnTo>
                  <a:pt x="404" y="189"/>
                </a:lnTo>
                <a:lnTo>
                  <a:pt x="412" y="181"/>
                </a:lnTo>
                <a:lnTo>
                  <a:pt x="418" y="171"/>
                </a:lnTo>
                <a:lnTo>
                  <a:pt x="425" y="160"/>
                </a:lnTo>
                <a:lnTo>
                  <a:pt x="430" y="149"/>
                </a:lnTo>
                <a:lnTo>
                  <a:pt x="434" y="139"/>
                </a:lnTo>
                <a:lnTo>
                  <a:pt x="439" y="129"/>
                </a:lnTo>
                <a:lnTo>
                  <a:pt x="442" y="118"/>
                </a:lnTo>
                <a:lnTo>
                  <a:pt x="444" y="107"/>
                </a:lnTo>
                <a:lnTo>
                  <a:pt x="444" y="96"/>
                </a:lnTo>
                <a:lnTo>
                  <a:pt x="441" y="86"/>
                </a:lnTo>
                <a:lnTo>
                  <a:pt x="436" y="74"/>
                </a:lnTo>
                <a:lnTo>
                  <a:pt x="438" y="65"/>
                </a:lnTo>
                <a:lnTo>
                  <a:pt x="440" y="55"/>
                </a:lnTo>
                <a:lnTo>
                  <a:pt x="444" y="45"/>
                </a:lnTo>
                <a:lnTo>
                  <a:pt x="449" y="36"/>
                </a:lnTo>
                <a:lnTo>
                  <a:pt x="455" y="26"/>
                </a:lnTo>
                <a:lnTo>
                  <a:pt x="462" y="18"/>
                </a:lnTo>
                <a:lnTo>
                  <a:pt x="467" y="15"/>
                </a:lnTo>
                <a:lnTo>
                  <a:pt x="470" y="13"/>
                </a:lnTo>
                <a:lnTo>
                  <a:pt x="474" y="12"/>
                </a:lnTo>
                <a:lnTo>
                  <a:pt x="479" y="12"/>
                </a:lnTo>
                <a:lnTo>
                  <a:pt x="479" y="15"/>
                </a:lnTo>
                <a:lnTo>
                  <a:pt x="481" y="21"/>
                </a:lnTo>
                <a:lnTo>
                  <a:pt x="483" y="23"/>
                </a:lnTo>
                <a:lnTo>
                  <a:pt x="486" y="23"/>
                </a:lnTo>
                <a:lnTo>
                  <a:pt x="492" y="21"/>
                </a:lnTo>
                <a:lnTo>
                  <a:pt x="498" y="15"/>
                </a:lnTo>
                <a:lnTo>
                  <a:pt x="494" y="15"/>
                </a:lnTo>
                <a:lnTo>
                  <a:pt x="490" y="0"/>
                </a:lnTo>
                <a:lnTo>
                  <a:pt x="498" y="1"/>
                </a:lnTo>
                <a:lnTo>
                  <a:pt x="503" y="2"/>
                </a:lnTo>
                <a:lnTo>
                  <a:pt x="508" y="4"/>
                </a:lnTo>
                <a:lnTo>
                  <a:pt x="509" y="8"/>
                </a:lnTo>
                <a:lnTo>
                  <a:pt x="511" y="12"/>
                </a:lnTo>
                <a:lnTo>
                  <a:pt x="513" y="16"/>
                </a:lnTo>
                <a:lnTo>
                  <a:pt x="514" y="21"/>
                </a:lnTo>
                <a:lnTo>
                  <a:pt x="514" y="25"/>
                </a:lnTo>
                <a:lnTo>
                  <a:pt x="513" y="34"/>
                </a:lnTo>
                <a:lnTo>
                  <a:pt x="513" y="42"/>
                </a:lnTo>
                <a:lnTo>
                  <a:pt x="514" y="51"/>
                </a:lnTo>
                <a:lnTo>
                  <a:pt x="516" y="58"/>
                </a:lnTo>
                <a:lnTo>
                  <a:pt x="520" y="65"/>
                </a:lnTo>
                <a:lnTo>
                  <a:pt x="524" y="71"/>
                </a:lnTo>
                <a:lnTo>
                  <a:pt x="528" y="78"/>
                </a:lnTo>
                <a:lnTo>
                  <a:pt x="533" y="84"/>
                </a:lnTo>
                <a:lnTo>
                  <a:pt x="535" y="92"/>
                </a:lnTo>
                <a:lnTo>
                  <a:pt x="536" y="101"/>
                </a:lnTo>
                <a:lnTo>
                  <a:pt x="535" y="109"/>
                </a:lnTo>
                <a:lnTo>
                  <a:pt x="533" y="117"/>
                </a:lnTo>
                <a:lnTo>
                  <a:pt x="528" y="123"/>
                </a:lnTo>
                <a:lnTo>
                  <a:pt x="524" y="129"/>
                </a:lnTo>
                <a:lnTo>
                  <a:pt x="520" y="134"/>
                </a:lnTo>
                <a:lnTo>
                  <a:pt x="516" y="141"/>
                </a:lnTo>
                <a:lnTo>
                  <a:pt x="514" y="147"/>
                </a:lnTo>
                <a:lnTo>
                  <a:pt x="513" y="155"/>
                </a:lnTo>
                <a:lnTo>
                  <a:pt x="513" y="167"/>
                </a:lnTo>
                <a:lnTo>
                  <a:pt x="507" y="168"/>
                </a:lnTo>
                <a:lnTo>
                  <a:pt x="498" y="170"/>
                </a:lnTo>
                <a:lnTo>
                  <a:pt x="495" y="171"/>
                </a:lnTo>
                <a:lnTo>
                  <a:pt x="493" y="174"/>
                </a:lnTo>
                <a:lnTo>
                  <a:pt x="490" y="177"/>
                </a:lnTo>
                <a:lnTo>
                  <a:pt x="489" y="181"/>
                </a:lnTo>
                <a:lnTo>
                  <a:pt x="487" y="192"/>
                </a:lnTo>
                <a:lnTo>
                  <a:pt x="486" y="202"/>
                </a:lnTo>
                <a:lnTo>
                  <a:pt x="486" y="226"/>
                </a:lnTo>
                <a:lnTo>
                  <a:pt x="486" y="243"/>
                </a:lnTo>
                <a:lnTo>
                  <a:pt x="485" y="249"/>
                </a:lnTo>
                <a:lnTo>
                  <a:pt x="483" y="254"/>
                </a:lnTo>
                <a:lnTo>
                  <a:pt x="481" y="261"/>
                </a:lnTo>
                <a:lnTo>
                  <a:pt x="476" y="266"/>
                </a:lnTo>
                <a:lnTo>
                  <a:pt x="473" y="272"/>
                </a:lnTo>
                <a:lnTo>
                  <a:pt x="470" y="278"/>
                </a:lnTo>
                <a:lnTo>
                  <a:pt x="468" y="286"/>
                </a:lnTo>
                <a:lnTo>
                  <a:pt x="467" y="294"/>
                </a:lnTo>
                <a:lnTo>
                  <a:pt x="468" y="300"/>
                </a:lnTo>
                <a:lnTo>
                  <a:pt x="469" y="304"/>
                </a:lnTo>
                <a:lnTo>
                  <a:pt x="470" y="307"/>
                </a:lnTo>
                <a:lnTo>
                  <a:pt x="471" y="311"/>
                </a:lnTo>
                <a:lnTo>
                  <a:pt x="475" y="317"/>
                </a:lnTo>
                <a:lnTo>
                  <a:pt x="479" y="325"/>
                </a:lnTo>
                <a:lnTo>
                  <a:pt x="471" y="329"/>
                </a:lnTo>
                <a:lnTo>
                  <a:pt x="465" y="334"/>
                </a:lnTo>
                <a:lnTo>
                  <a:pt x="460" y="339"/>
                </a:lnTo>
                <a:lnTo>
                  <a:pt x="456" y="344"/>
                </a:lnTo>
                <a:lnTo>
                  <a:pt x="453" y="348"/>
                </a:lnTo>
                <a:lnTo>
                  <a:pt x="448" y="353"/>
                </a:lnTo>
                <a:lnTo>
                  <a:pt x="443" y="356"/>
                </a:lnTo>
                <a:lnTo>
                  <a:pt x="436" y="359"/>
                </a:lnTo>
                <a:lnTo>
                  <a:pt x="434" y="355"/>
                </a:lnTo>
                <a:lnTo>
                  <a:pt x="433" y="351"/>
                </a:lnTo>
                <a:lnTo>
                  <a:pt x="433" y="347"/>
                </a:lnTo>
                <a:lnTo>
                  <a:pt x="433" y="345"/>
                </a:lnTo>
                <a:lnTo>
                  <a:pt x="435" y="340"/>
                </a:lnTo>
                <a:lnTo>
                  <a:pt x="436" y="332"/>
                </a:lnTo>
                <a:lnTo>
                  <a:pt x="421" y="342"/>
                </a:lnTo>
                <a:lnTo>
                  <a:pt x="408" y="349"/>
                </a:lnTo>
                <a:lnTo>
                  <a:pt x="402" y="353"/>
                </a:lnTo>
                <a:lnTo>
                  <a:pt x="398" y="358"/>
                </a:lnTo>
                <a:lnTo>
                  <a:pt x="393" y="364"/>
                </a:lnTo>
                <a:lnTo>
                  <a:pt x="390" y="371"/>
                </a:lnTo>
                <a:lnTo>
                  <a:pt x="384" y="364"/>
                </a:lnTo>
                <a:lnTo>
                  <a:pt x="370" y="364"/>
                </a:lnTo>
                <a:lnTo>
                  <a:pt x="367" y="364"/>
                </a:lnTo>
                <a:lnTo>
                  <a:pt x="360" y="372"/>
                </a:lnTo>
                <a:lnTo>
                  <a:pt x="352" y="380"/>
                </a:lnTo>
                <a:lnTo>
                  <a:pt x="348" y="382"/>
                </a:lnTo>
                <a:lnTo>
                  <a:pt x="344" y="385"/>
                </a:lnTo>
                <a:lnTo>
                  <a:pt x="338" y="386"/>
                </a:lnTo>
                <a:lnTo>
                  <a:pt x="334" y="386"/>
                </a:lnTo>
                <a:lnTo>
                  <a:pt x="327" y="386"/>
                </a:lnTo>
                <a:lnTo>
                  <a:pt x="322" y="385"/>
                </a:lnTo>
                <a:lnTo>
                  <a:pt x="318" y="384"/>
                </a:lnTo>
                <a:lnTo>
                  <a:pt x="313" y="382"/>
                </a:lnTo>
                <a:lnTo>
                  <a:pt x="306" y="377"/>
                </a:lnTo>
                <a:lnTo>
                  <a:pt x="302" y="371"/>
                </a:lnTo>
                <a:lnTo>
                  <a:pt x="297" y="366"/>
                </a:lnTo>
                <a:lnTo>
                  <a:pt x="293" y="360"/>
                </a:lnTo>
                <a:lnTo>
                  <a:pt x="291" y="358"/>
                </a:lnTo>
                <a:lnTo>
                  <a:pt x="289" y="357"/>
                </a:lnTo>
                <a:lnTo>
                  <a:pt x="286" y="356"/>
                </a:lnTo>
                <a:lnTo>
                  <a:pt x="283" y="356"/>
                </a:lnTo>
                <a:lnTo>
                  <a:pt x="281" y="357"/>
                </a:lnTo>
                <a:lnTo>
                  <a:pt x="278" y="360"/>
                </a:lnTo>
                <a:lnTo>
                  <a:pt x="277" y="366"/>
                </a:lnTo>
                <a:lnTo>
                  <a:pt x="276" y="371"/>
                </a:lnTo>
                <a:lnTo>
                  <a:pt x="292" y="398"/>
                </a:lnTo>
                <a:lnTo>
                  <a:pt x="276" y="398"/>
                </a:lnTo>
                <a:lnTo>
                  <a:pt x="270" y="399"/>
                </a:lnTo>
                <a:lnTo>
                  <a:pt x="264" y="402"/>
                </a:lnTo>
                <a:lnTo>
                  <a:pt x="258" y="408"/>
                </a:lnTo>
                <a:lnTo>
                  <a:pt x="252" y="414"/>
                </a:lnTo>
                <a:lnTo>
                  <a:pt x="246" y="422"/>
                </a:lnTo>
                <a:lnTo>
                  <a:pt x="242" y="430"/>
                </a:lnTo>
                <a:lnTo>
                  <a:pt x="238" y="437"/>
                </a:lnTo>
                <a:lnTo>
                  <a:pt x="234" y="445"/>
                </a:lnTo>
                <a:lnTo>
                  <a:pt x="221" y="434"/>
                </a:lnTo>
                <a:lnTo>
                  <a:pt x="211" y="4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6" name="Freeform 138"/>
          <p:cNvSpPr>
            <a:spLocks/>
          </p:cNvSpPr>
          <p:nvPr/>
        </p:nvSpPr>
        <p:spPr bwMode="auto">
          <a:xfrm>
            <a:off x="15639396" y="4031332"/>
            <a:ext cx="290832" cy="243053"/>
          </a:xfrm>
          <a:custGeom>
            <a:avLst/>
            <a:gdLst>
              <a:gd name="T0" fmla="*/ 58 w 281"/>
              <a:gd name="T1" fmla="*/ 126 h 235"/>
              <a:gd name="T2" fmla="*/ 69 w 281"/>
              <a:gd name="T3" fmla="*/ 124 h 235"/>
              <a:gd name="T4" fmla="*/ 78 w 281"/>
              <a:gd name="T5" fmla="*/ 116 h 235"/>
              <a:gd name="T6" fmla="*/ 85 w 281"/>
              <a:gd name="T7" fmla="*/ 105 h 235"/>
              <a:gd name="T8" fmla="*/ 92 w 281"/>
              <a:gd name="T9" fmla="*/ 91 h 235"/>
              <a:gd name="T10" fmla="*/ 99 w 281"/>
              <a:gd name="T11" fmla="*/ 61 h 235"/>
              <a:gd name="T12" fmla="*/ 102 w 281"/>
              <a:gd name="T13" fmla="*/ 39 h 235"/>
              <a:gd name="T14" fmla="*/ 90 w 281"/>
              <a:gd name="T15" fmla="*/ 22 h 235"/>
              <a:gd name="T16" fmla="*/ 91 w 281"/>
              <a:gd name="T17" fmla="*/ 14 h 235"/>
              <a:gd name="T18" fmla="*/ 94 w 281"/>
              <a:gd name="T19" fmla="*/ 7 h 235"/>
              <a:gd name="T20" fmla="*/ 102 w 281"/>
              <a:gd name="T21" fmla="*/ 0 h 235"/>
              <a:gd name="T22" fmla="*/ 133 w 281"/>
              <a:gd name="T23" fmla="*/ 26 h 235"/>
              <a:gd name="T24" fmla="*/ 161 w 281"/>
              <a:gd name="T25" fmla="*/ 54 h 235"/>
              <a:gd name="T26" fmla="*/ 175 w 281"/>
              <a:gd name="T27" fmla="*/ 66 h 235"/>
              <a:gd name="T28" fmla="*/ 192 w 281"/>
              <a:gd name="T29" fmla="*/ 76 h 235"/>
              <a:gd name="T30" fmla="*/ 212 w 281"/>
              <a:gd name="T31" fmla="*/ 82 h 235"/>
              <a:gd name="T32" fmla="*/ 234 w 281"/>
              <a:gd name="T33" fmla="*/ 84 h 235"/>
              <a:gd name="T34" fmla="*/ 255 w 281"/>
              <a:gd name="T35" fmla="*/ 80 h 235"/>
              <a:gd name="T36" fmla="*/ 265 w 281"/>
              <a:gd name="T37" fmla="*/ 78 h 235"/>
              <a:gd name="T38" fmla="*/ 273 w 281"/>
              <a:gd name="T39" fmla="*/ 81 h 235"/>
              <a:gd name="T40" fmla="*/ 266 w 281"/>
              <a:gd name="T41" fmla="*/ 91 h 235"/>
              <a:gd name="T42" fmla="*/ 261 w 281"/>
              <a:gd name="T43" fmla="*/ 99 h 235"/>
              <a:gd name="T44" fmla="*/ 265 w 281"/>
              <a:gd name="T45" fmla="*/ 108 h 235"/>
              <a:gd name="T46" fmla="*/ 270 w 281"/>
              <a:gd name="T47" fmla="*/ 116 h 235"/>
              <a:gd name="T48" fmla="*/ 281 w 281"/>
              <a:gd name="T49" fmla="*/ 123 h 235"/>
              <a:gd name="T50" fmla="*/ 270 w 281"/>
              <a:gd name="T51" fmla="*/ 130 h 235"/>
              <a:gd name="T52" fmla="*/ 259 w 281"/>
              <a:gd name="T53" fmla="*/ 135 h 235"/>
              <a:gd name="T54" fmla="*/ 230 w 281"/>
              <a:gd name="T55" fmla="*/ 138 h 235"/>
              <a:gd name="T56" fmla="*/ 217 w 281"/>
              <a:gd name="T57" fmla="*/ 139 h 235"/>
              <a:gd name="T58" fmla="*/ 206 w 281"/>
              <a:gd name="T59" fmla="*/ 145 h 235"/>
              <a:gd name="T60" fmla="*/ 197 w 281"/>
              <a:gd name="T61" fmla="*/ 151 h 235"/>
              <a:gd name="T62" fmla="*/ 189 w 281"/>
              <a:gd name="T63" fmla="*/ 160 h 235"/>
              <a:gd name="T64" fmla="*/ 167 w 281"/>
              <a:gd name="T65" fmla="*/ 196 h 235"/>
              <a:gd name="T66" fmla="*/ 131 w 281"/>
              <a:gd name="T67" fmla="*/ 178 h 235"/>
              <a:gd name="T68" fmla="*/ 94 w 281"/>
              <a:gd name="T69" fmla="*/ 158 h 235"/>
              <a:gd name="T70" fmla="*/ 86 w 281"/>
              <a:gd name="T71" fmla="*/ 163 h 235"/>
              <a:gd name="T72" fmla="*/ 82 w 281"/>
              <a:gd name="T73" fmla="*/ 173 h 235"/>
              <a:gd name="T74" fmla="*/ 48 w 281"/>
              <a:gd name="T75" fmla="*/ 167 h 235"/>
              <a:gd name="T76" fmla="*/ 41 w 281"/>
              <a:gd name="T77" fmla="*/ 167 h 235"/>
              <a:gd name="T78" fmla="*/ 36 w 281"/>
              <a:gd name="T79" fmla="*/ 170 h 235"/>
              <a:gd name="T80" fmla="*/ 32 w 281"/>
              <a:gd name="T81" fmla="*/ 175 h 235"/>
              <a:gd name="T82" fmla="*/ 31 w 281"/>
              <a:gd name="T83" fmla="*/ 185 h 235"/>
              <a:gd name="T84" fmla="*/ 35 w 281"/>
              <a:gd name="T85" fmla="*/ 193 h 235"/>
              <a:gd name="T86" fmla="*/ 44 w 281"/>
              <a:gd name="T87" fmla="*/ 199 h 235"/>
              <a:gd name="T88" fmla="*/ 63 w 281"/>
              <a:gd name="T89" fmla="*/ 207 h 235"/>
              <a:gd name="T90" fmla="*/ 52 w 281"/>
              <a:gd name="T91" fmla="*/ 217 h 235"/>
              <a:gd name="T92" fmla="*/ 41 w 281"/>
              <a:gd name="T93" fmla="*/ 223 h 235"/>
              <a:gd name="T94" fmla="*/ 30 w 281"/>
              <a:gd name="T95" fmla="*/ 226 h 235"/>
              <a:gd name="T96" fmla="*/ 20 w 281"/>
              <a:gd name="T97" fmla="*/ 235 h 235"/>
              <a:gd name="T98" fmla="*/ 12 w 281"/>
              <a:gd name="T99" fmla="*/ 235 h 235"/>
              <a:gd name="T100" fmla="*/ 12 w 281"/>
              <a:gd name="T101" fmla="*/ 211 h 235"/>
              <a:gd name="T102" fmla="*/ 12 w 281"/>
              <a:gd name="T103" fmla="*/ 196 h 235"/>
              <a:gd name="T104" fmla="*/ 0 w 281"/>
              <a:gd name="T105" fmla="*/ 176 h 235"/>
              <a:gd name="T106" fmla="*/ 1 w 281"/>
              <a:gd name="T107" fmla="*/ 170 h 235"/>
              <a:gd name="T108" fmla="*/ 4 w 281"/>
              <a:gd name="T109" fmla="*/ 163 h 235"/>
              <a:gd name="T110" fmla="*/ 15 w 281"/>
              <a:gd name="T111" fmla="*/ 152 h 235"/>
              <a:gd name="T112" fmla="*/ 26 w 281"/>
              <a:gd name="T113" fmla="*/ 143 h 235"/>
              <a:gd name="T114" fmla="*/ 31 w 281"/>
              <a:gd name="T115" fmla="*/ 134 h 235"/>
              <a:gd name="T116" fmla="*/ 31 w 281"/>
              <a:gd name="T117" fmla="*/ 123 h 235"/>
              <a:gd name="T118" fmla="*/ 47 w 281"/>
              <a:gd name="T119" fmla="*/ 131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1" h="235">
                <a:moveTo>
                  <a:pt x="43" y="126"/>
                </a:moveTo>
                <a:lnTo>
                  <a:pt x="58" y="126"/>
                </a:lnTo>
                <a:lnTo>
                  <a:pt x="64" y="126"/>
                </a:lnTo>
                <a:lnTo>
                  <a:pt x="69" y="124"/>
                </a:lnTo>
                <a:lnTo>
                  <a:pt x="73" y="121"/>
                </a:lnTo>
                <a:lnTo>
                  <a:pt x="78" y="116"/>
                </a:lnTo>
                <a:lnTo>
                  <a:pt x="82" y="111"/>
                </a:lnTo>
                <a:lnTo>
                  <a:pt x="85" y="105"/>
                </a:lnTo>
                <a:lnTo>
                  <a:pt x="89" y="98"/>
                </a:lnTo>
                <a:lnTo>
                  <a:pt x="92" y="91"/>
                </a:lnTo>
                <a:lnTo>
                  <a:pt x="96" y="77"/>
                </a:lnTo>
                <a:lnTo>
                  <a:pt x="99" y="61"/>
                </a:lnTo>
                <a:lnTo>
                  <a:pt x="100" y="48"/>
                </a:lnTo>
                <a:lnTo>
                  <a:pt x="102" y="39"/>
                </a:lnTo>
                <a:lnTo>
                  <a:pt x="95" y="29"/>
                </a:lnTo>
                <a:lnTo>
                  <a:pt x="90" y="22"/>
                </a:lnTo>
                <a:lnTo>
                  <a:pt x="90" y="18"/>
                </a:lnTo>
                <a:lnTo>
                  <a:pt x="91" y="14"/>
                </a:lnTo>
                <a:lnTo>
                  <a:pt x="92" y="10"/>
                </a:lnTo>
                <a:lnTo>
                  <a:pt x="94" y="7"/>
                </a:lnTo>
                <a:lnTo>
                  <a:pt x="98" y="3"/>
                </a:lnTo>
                <a:lnTo>
                  <a:pt x="102" y="0"/>
                </a:lnTo>
                <a:lnTo>
                  <a:pt x="118" y="13"/>
                </a:lnTo>
                <a:lnTo>
                  <a:pt x="133" y="26"/>
                </a:lnTo>
                <a:lnTo>
                  <a:pt x="147" y="40"/>
                </a:lnTo>
                <a:lnTo>
                  <a:pt x="161" y="54"/>
                </a:lnTo>
                <a:lnTo>
                  <a:pt x="167" y="60"/>
                </a:lnTo>
                <a:lnTo>
                  <a:pt x="175" y="66"/>
                </a:lnTo>
                <a:lnTo>
                  <a:pt x="184" y="71"/>
                </a:lnTo>
                <a:lnTo>
                  <a:pt x="192" y="76"/>
                </a:lnTo>
                <a:lnTo>
                  <a:pt x="201" y="79"/>
                </a:lnTo>
                <a:lnTo>
                  <a:pt x="212" y="82"/>
                </a:lnTo>
                <a:lnTo>
                  <a:pt x="222" y="84"/>
                </a:lnTo>
                <a:lnTo>
                  <a:pt x="234" y="84"/>
                </a:lnTo>
                <a:lnTo>
                  <a:pt x="245" y="83"/>
                </a:lnTo>
                <a:lnTo>
                  <a:pt x="255" y="80"/>
                </a:lnTo>
                <a:lnTo>
                  <a:pt x="260" y="79"/>
                </a:lnTo>
                <a:lnTo>
                  <a:pt x="265" y="78"/>
                </a:lnTo>
                <a:lnTo>
                  <a:pt x="269" y="79"/>
                </a:lnTo>
                <a:lnTo>
                  <a:pt x="273" y="81"/>
                </a:lnTo>
                <a:lnTo>
                  <a:pt x="270" y="85"/>
                </a:lnTo>
                <a:lnTo>
                  <a:pt x="266" y="91"/>
                </a:lnTo>
                <a:lnTo>
                  <a:pt x="262" y="95"/>
                </a:lnTo>
                <a:lnTo>
                  <a:pt x="261" y="99"/>
                </a:lnTo>
                <a:lnTo>
                  <a:pt x="262" y="104"/>
                </a:lnTo>
                <a:lnTo>
                  <a:pt x="265" y="108"/>
                </a:lnTo>
                <a:lnTo>
                  <a:pt x="267" y="112"/>
                </a:lnTo>
                <a:lnTo>
                  <a:pt x="270" y="116"/>
                </a:lnTo>
                <a:lnTo>
                  <a:pt x="276" y="121"/>
                </a:lnTo>
                <a:lnTo>
                  <a:pt x="281" y="123"/>
                </a:lnTo>
                <a:lnTo>
                  <a:pt x="275" y="126"/>
                </a:lnTo>
                <a:lnTo>
                  <a:pt x="270" y="130"/>
                </a:lnTo>
                <a:lnTo>
                  <a:pt x="265" y="133"/>
                </a:lnTo>
                <a:lnTo>
                  <a:pt x="259" y="135"/>
                </a:lnTo>
                <a:lnTo>
                  <a:pt x="246" y="137"/>
                </a:lnTo>
                <a:lnTo>
                  <a:pt x="230" y="138"/>
                </a:lnTo>
                <a:lnTo>
                  <a:pt x="224" y="138"/>
                </a:lnTo>
                <a:lnTo>
                  <a:pt x="217" y="139"/>
                </a:lnTo>
                <a:lnTo>
                  <a:pt x="211" y="141"/>
                </a:lnTo>
                <a:lnTo>
                  <a:pt x="206" y="145"/>
                </a:lnTo>
                <a:lnTo>
                  <a:pt x="201" y="148"/>
                </a:lnTo>
                <a:lnTo>
                  <a:pt x="197" y="151"/>
                </a:lnTo>
                <a:lnTo>
                  <a:pt x="192" y="156"/>
                </a:lnTo>
                <a:lnTo>
                  <a:pt x="189" y="160"/>
                </a:lnTo>
                <a:lnTo>
                  <a:pt x="177" y="178"/>
                </a:lnTo>
                <a:lnTo>
                  <a:pt x="167" y="196"/>
                </a:lnTo>
                <a:lnTo>
                  <a:pt x="148" y="186"/>
                </a:lnTo>
                <a:lnTo>
                  <a:pt x="131" y="178"/>
                </a:lnTo>
                <a:lnTo>
                  <a:pt x="113" y="170"/>
                </a:lnTo>
                <a:lnTo>
                  <a:pt x="94" y="158"/>
                </a:lnTo>
                <a:lnTo>
                  <a:pt x="90" y="160"/>
                </a:lnTo>
                <a:lnTo>
                  <a:pt x="86" y="163"/>
                </a:lnTo>
                <a:lnTo>
                  <a:pt x="83" y="167"/>
                </a:lnTo>
                <a:lnTo>
                  <a:pt x="82" y="173"/>
                </a:lnTo>
                <a:lnTo>
                  <a:pt x="64" y="171"/>
                </a:lnTo>
                <a:lnTo>
                  <a:pt x="48" y="167"/>
                </a:lnTo>
                <a:lnTo>
                  <a:pt x="44" y="166"/>
                </a:lnTo>
                <a:lnTo>
                  <a:pt x="41" y="167"/>
                </a:lnTo>
                <a:lnTo>
                  <a:pt x="38" y="167"/>
                </a:lnTo>
                <a:lnTo>
                  <a:pt x="36" y="170"/>
                </a:lnTo>
                <a:lnTo>
                  <a:pt x="34" y="172"/>
                </a:lnTo>
                <a:lnTo>
                  <a:pt x="32" y="175"/>
                </a:lnTo>
                <a:lnTo>
                  <a:pt x="31" y="179"/>
                </a:lnTo>
                <a:lnTo>
                  <a:pt x="31" y="185"/>
                </a:lnTo>
                <a:lnTo>
                  <a:pt x="32" y="189"/>
                </a:lnTo>
                <a:lnTo>
                  <a:pt x="35" y="193"/>
                </a:lnTo>
                <a:lnTo>
                  <a:pt x="39" y="197"/>
                </a:lnTo>
                <a:lnTo>
                  <a:pt x="44" y="199"/>
                </a:lnTo>
                <a:lnTo>
                  <a:pt x="54" y="202"/>
                </a:lnTo>
                <a:lnTo>
                  <a:pt x="63" y="207"/>
                </a:lnTo>
                <a:lnTo>
                  <a:pt x="57" y="213"/>
                </a:lnTo>
                <a:lnTo>
                  <a:pt x="52" y="217"/>
                </a:lnTo>
                <a:lnTo>
                  <a:pt x="47" y="220"/>
                </a:lnTo>
                <a:lnTo>
                  <a:pt x="41" y="223"/>
                </a:lnTo>
                <a:lnTo>
                  <a:pt x="36" y="224"/>
                </a:lnTo>
                <a:lnTo>
                  <a:pt x="30" y="226"/>
                </a:lnTo>
                <a:lnTo>
                  <a:pt x="25" y="229"/>
                </a:lnTo>
                <a:lnTo>
                  <a:pt x="20" y="235"/>
                </a:lnTo>
                <a:lnTo>
                  <a:pt x="13" y="235"/>
                </a:lnTo>
                <a:lnTo>
                  <a:pt x="12" y="235"/>
                </a:lnTo>
                <a:lnTo>
                  <a:pt x="12" y="224"/>
                </a:lnTo>
                <a:lnTo>
                  <a:pt x="12" y="211"/>
                </a:lnTo>
                <a:lnTo>
                  <a:pt x="12" y="200"/>
                </a:lnTo>
                <a:lnTo>
                  <a:pt x="12" y="196"/>
                </a:lnTo>
                <a:lnTo>
                  <a:pt x="5" y="186"/>
                </a:lnTo>
                <a:lnTo>
                  <a:pt x="0" y="176"/>
                </a:lnTo>
                <a:lnTo>
                  <a:pt x="0" y="173"/>
                </a:lnTo>
                <a:lnTo>
                  <a:pt x="1" y="170"/>
                </a:lnTo>
                <a:lnTo>
                  <a:pt x="2" y="166"/>
                </a:lnTo>
                <a:lnTo>
                  <a:pt x="4" y="163"/>
                </a:lnTo>
                <a:lnTo>
                  <a:pt x="10" y="158"/>
                </a:lnTo>
                <a:lnTo>
                  <a:pt x="15" y="152"/>
                </a:lnTo>
                <a:lnTo>
                  <a:pt x="21" y="148"/>
                </a:lnTo>
                <a:lnTo>
                  <a:pt x="26" y="143"/>
                </a:lnTo>
                <a:lnTo>
                  <a:pt x="29" y="138"/>
                </a:lnTo>
                <a:lnTo>
                  <a:pt x="31" y="134"/>
                </a:lnTo>
                <a:lnTo>
                  <a:pt x="31" y="124"/>
                </a:lnTo>
                <a:lnTo>
                  <a:pt x="31" y="123"/>
                </a:lnTo>
                <a:lnTo>
                  <a:pt x="38" y="125"/>
                </a:lnTo>
                <a:lnTo>
                  <a:pt x="47" y="131"/>
                </a:lnTo>
                <a:lnTo>
                  <a:pt x="43" y="1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7" name="Freeform 139"/>
          <p:cNvSpPr>
            <a:spLocks/>
          </p:cNvSpPr>
          <p:nvPr/>
        </p:nvSpPr>
        <p:spPr bwMode="auto">
          <a:xfrm>
            <a:off x="15928150" y="4091576"/>
            <a:ext cx="45702" cy="41547"/>
          </a:xfrm>
          <a:custGeom>
            <a:avLst/>
            <a:gdLst>
              <a:gd name="T0" fmla="*/ 35 w 43"/>
              <a:gd name="T1" fmla="*/ 0 h 41"/>
              <a:gd name="T2" fmla="*/ 42 w 43"/>
              <a:gd name="T3" fmla="*/ 7 h 41"/>
              <a:gd name="T4" fmla="*/ 43 w 43"/>
              <a:gd name="T5" fmla="*/ 8 h 41"/>
              <a:gd name="T6" fmla="*/ 35 w 43"/>
              <a:gd name="T7" fmla="*/ 16 h 41"/>
              <a:gd name="T8" fmla="*/ 24 w 43"/>
              <a:gd name="T9" fmla="*/ 27 h 41"/>
              <a:gd name="T10" fmla="*/ 18 w 43"/>
              <a:gd name="T11" fmla="*/ 33 h 41"/>
              <a:gd name="T12" fmla="*/ 12 w 43"/>
              <a:gd name="T13" fmla="*/ 37 h 41"/>
              <a:gd name="T14" fmla="*/ 5 w 43"/>
              <a:gd name="T15" fmla="*/ 40 h 41"/>
              <a:gd name="T16" fmla="*/ 0 w 43"/>
              <a:gd name="T17" fmla="*/ 41 h 41"/>
              <a:gd name="T18" fmla="*/ 0 w 43"/>
              <a:gd name="T19" fmla="*/ 26 h 41"/>
              <a:gd name="T20" fmla="*/ 7 w 43"/>
              <a:gd name="T21" fmla="*/ 17 h 41"/>
              <a:gd name="T22" fmla="*/ 18 w 43"/>
              <a:gd name="T23" fmla="*/ 10 h 41"/>
              <a:gd name="T24" fmla="*/ 23 w 43"/>
              <a:gd name="T25" fmla="*/ 6 h 41"/>
              <a:gd name="T26" fmla="*/ 29 w 43"/>
              <a:gd name="T27" fmla="*/ 3 h 41"/>
              <a:gd name="T28" fmla="*/ 34 w 43"/>
              <a:gd name="T29" fmla="*/ 1 h 41"/>
              <a:gd name="T30" fmla="*/ 40 w 43"/>
              <a:gd name="T31" fmla="*/ 0 h 41"/>
              <a:gd name="T32" fmla="*/ 35 w 43"/>
              <a:gd name="T3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" h="41">
                <a:moveTo>
                  <a:pt x="35" y="0"/>
                </a:moveTo>
                <a:lnTo>
                  <a:pt x="42" y="7"/>
                </a:lnTo>
                <a:lnTo>
                  <a:pt x="43" y="8"/>
                </a:lnTo>
                <a:lnTo>
                  <a:pt x="35" y="16"/>
                </a:lnTo>
                <a:lnTo>
                  <a:pt x="24" y="27"/>
                </a:lnTo>
                <a:lnTo>
                  <a:pt x="18" y="33"/>
                </a:lnTo>
                <a:lnTo>
                  <a:pt x="12" y="37"/>
                </a:lnTo>
                <a:lnTo>
                  <a:pt x="5" y="40"/>
                </a:lnTo>
                <a:lnTo>
                  <a:pt x="0" y="41"/>
                </a:lnTo>
                <a:lnTo>
                  <a:pt x="0" y="26"/>
                </a:lnTo>
                <a:lnTo>
                  <a:pt x="7" y="17"/>
                </a:lnTo>
                <a:lnTo>
                  <a:pt x="18" y="10"/>
                </a:lnTo>
                <a:lnTo>
                  <a:pt x="23" y="6"/>
                </a:lnTo>
                <a:lnTo>
                  <a:pt x="29" y="3"/>
                </a:lnTo>
                <a:lnTo>
                  <a:pt x="34" y="1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8" name="Freeform 140"/>
          <p:cNvSpPr>
            <a:spLocks/>
          </p:cNvSpPr>
          <p:nvPr/>
        </p:nvSpPr>
        <p:spPr bwMode="auto">
          <a:xfrm>
            <a:off x="16023709" y="4027177"/>
            <a:ext cx="62321" cy="49857"/>
          </a:xfrm>
          <a:custGeom>
            <a:avLst/>
            <a:gdLst>
              <a:gd name="T0" fmla="*/ 61 w 61"/>
              <a:gd name="T1" fmla="*/ 11 h 47"/>
              <a:gd name="T2" fmla="*/ 54 w 61"/>
              <a:gd name="T3" fmla="*/ 11 h 47"/>
              <a:gd name="T4" fmla="*/ 49 w 61"/>
              <a:gd name="T5" fmla="*/ 13 h 47"/>
              <a:gd name="T6" fmla="*/ 43 w 61"/>
              <a:gd name="T7" fmla="*/ 15 h 47"/>
              <a:gd name="T8" fmla="*/ 39 w 61"/>
              <a:gd name="T9" fmla="*/ 17 h 47"/>
              <a:gd name="T10" fmla="*/ 32 w 61"/>
              <a:gd name="T11" fmla="*/ 22 h 47"/>
              <a:gd name="T12" fmla="*/ 25 w 61"/>
              <a:gd name="T13" fmla="*/ 29 h 47"/>
              <a:gd name="T14" fmla="*/ 20 w 61"/>
              <a:gd name="T15" fmla="*/ 35 h 47"/>
              <a:gd name="T16" fmla="*/ 14 w 61"/>
              <a:gd name="T17" fmla="*/ 42 h 47"/>
              <a:gd name="T18" fmla="*/ 11 w 61"/>
              <a:gd name="T19" fmla="*/ 44 h 47"/>
              <a:gd name="T20" fmla="*/ 8 w 61"/>
              <a:gd name="T21" fmla="*/ 45 h 47"/>
              <a:gd name="T22" fmla="*/ 5 w 61"/>
              <a:gd name="T23" fmla="*/ 47 h 47"/>
              <a:gd name="T24" fmla="*/ 0 w 61"/>
              <a:gd name="T25" fmla="*/ 47 h 47"/>
              <a:gd name="T26" fmla="*/ 0 w 61"/>
              <a:gd name="T27" fmla="*/ 40 h 47"/>
              <a:gd name="T28" fmla="*/ 4 w 61"/>
              <a:gd name="T29" fmla="*/ 33 h 47"/>
              <a:gd name="T30" fmla="*/ 10 w 61"/>
              <a:gd name="T31" fmla="*/ 19 h 47"/>
              <a:gd name="T32" fmla="*/ 15 w 61"/>
              <a:gd name="T33" fmla="*/ 13 h 47"/>
              <a:gd name="T34" fmla="*/ 22 w 61"/>
              <a:gd name="T35" fmla="*/ 6 h 47"/>
              <a:gd name="T36" fmla="*/ 24 w 61"/>
              <a:gd name="T37" fmla="*/ 3 h 47"/>
              <a:gd name="T38" fmla="*/ 27 w 61"/>
              <a:gd name="T39" fmla="*/ 2 h 47"/>
              <a:gd name="T40" fmla="*/ 32 w 61"/>
              <a:gd name="T41" fmla="*/ 0 h 47"/>
              <a:gd name="T42" fmla="*/ 35 w 61"/>
              <a:gd name="T43" fmla="*/ 0 h 47"/>
              <a:gd name="T44" fmla="*/ 49 w 61"/>
              <a:gd name="T45" fmla="*/ 0 h 47"/>
              <a:gd name="T46" fmla="*/ 61 w 61"/>
              <a:gd name="T47" fmla="*/ 0 h 47"/>
              <a:gd name="T48" fmla="*/ 61 w 61"/>
              <a:gd name="T49" fmla="*/ 1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1" h="47">
                <a:moveTo>
                  <a:pt x="61" y="11"/>
                </a:moveTo>
                <a:lnTo>
                  <a:pt x="54" y="11"/>
                </a:lnTo>
                <a:lnTo>
                  <a:pt x="49" y="13"/>
                </a:lnTo>
                <a:lnTo>
                  <a:pt x="43" y="15"/>
                </a:lnTo>
                <a:lnTo>
                  <a:pt x="39" y="17"/>
                </a:lnTo>
                <a:lnTo>
                  <a:pt x="32" y="22"/>
                </a:lnTo>
                <a:lnTo>
                  <a:pt x="25" y="29"/>
                </a:lnTo>
                <a:lnTo>
                  <a:pt x="20" y="35"/>
                </a:lnTo>
                <a:lnTo>
                  <a:pt x="14" y="42"/>
                </a:lnTo>
                <a:lnTo>
                  <a:pt x="11" y="44"/>
                </a:lnTo>
                <a:lnTo>
                  <a:pt x="8" y="45"/>
                </a:lnTo>
                <a:lnTo>
                  <a:pt x="5" y="47"/>
                </a:lnTo>
                <a:lnTo>
                  <a:pt x="0" y="47"/>
                </a:lnTo>
                <a:lnTo>
                  <a:pt x="0" y="40"/>
                </a:lnTo>
                <a:lnTo>
                  <a:pt x="4" y="33"/>
                </a:lnTo>
                <a:lnTo>
                  <a:pt x="10" y="19"/>
                </a:lnTo>
                <a:lnTo>
                  <a:pt x="15" y="13"/>
                </a:lnTo>
                <a:lnTo>
                  <a:pt x="22" y="6"/>
                </a:lnTo>
                <a:lnTo>
                  <a:pt x="24" y="3"/>
                </a:lnTo>
                <a:lnTo>
                  <a:pt x="27" y="2"/>
                </a:lnTo>
                <a:lnTo>
                  <a:pt x="32" y="0"/>
                </a:lnTo>
                <a:lnTo>
                  <a:pt x="35" y="0"/>
                </a:lnTo>
                <a:lnTo>
                  <a:pt x="49" y="0"/>
                </a:lnTo>
                <a:lnTo>
                  <a:pt x="61" y="0"/>
                </a:lnTo>
                <a:lnTo>
                  <a:pt x="61" y="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09" name="Freeform 141"/>
          <p:cNvSpPr>
            <a:spLocks/>
          </p:cNvSpPr>
          <p:nvPr/>
        </p:nvSpPr>
        <p:spPr bwMode="auto">
          <a:xfrm>
            <a:off x="16142119" y="3975243"/>
            <a:ext cx="35315" cy="35316"/>
          </a:xfrm>
          <a:custGeom>
            <a:avLst/>
            <a:gdLst>
              <a:gd name="T0" fmla="*/ 0 w 33"/>
              <a:gd name="T1" fmla="*/ 22 h 33"/>
              <a:gd name="T2" fmla="*/ 2 w 33"/>
              <a:gd name="T3" fmla="*/ 22 h 33"/>
              <a:gd name="T4" fmla="*/ 3 w 33"/>
              <a:gd name="T5" fmla="*/ 21 h 33"/>
              <a:gd name="T6" fmla="*/ 4 w 33"/>
              <a:gd name="T7" fmla="*/ 19 h 33"/>
              <a:gd name="T8" fmla="*/ 4 w 33"/>
              <a:gd name="T9" fmla="*/ 18 h 33"/>
              <a:gd name="T10" fmla="*/ 3 w 33"/>
              <a:gd name="T11" fmla="*/ 14 h 33"/>
              <a:gd name="T12" fmla="*/ 4 w 33"/>
              <a:gd name="T13" fmla="*/ 10 h 33"/>
              <a:gd name="T14" fmla="*/ 6 w 33"/>
              <a:gd name="T15" fmla="*/ 7 h 33"/>
              <a:gd name="T16" fmla="*/ 10 w 33"/>
              <a:gd name="T17" fmla="*/ 4 h 33"/>
              <a:gd name="T18" fmla="*/ 14 w 33"/>
              <a:gd name="T19" fmla="*/ 2 h 33"/>
              <a:gd name="T20" fmla="*/ 18 w 33"/>
              <a:gd name="T21" fmla="*/ 1 h 33"/>
              <a:gd name="T22" fmla="*/ 28 w 33"/>
              <a:gd name="T23" fmla="*/ 0 h 33"/>
              <a:gd name="T24" fmla="*/ 33 w 33"/>
              <a:gd name="T25" fmla="*/ 0 h 33"/>
              <a:gd name="T26" fmla="*/ 29 w 33"/>
              <a:gd name="T27" fmla="*/ 9 h 33"/>
              <a:gd name="T28" fmla="*/ 21 w 33"/>
              <a:gd name="T29" fmla="*/ 21 h 33"/>
              <a:gd name="T30" fmla="*/ 17 w 33"/>
              <a:gd name="T31" fmla="*/ 26 h 33"/>
              <a:gd name="T32" fmla="*/ 12 w 33"/>
              <a:gd name="T33" fmla="*/ 30 h 33"/>
              <a:gd name="T34" fmla="*/ 6 w 33"/>
              <a:gd name="T35" fmla="*/ 32 h 33"/>
              <a:gd name="T36" fmla="*/ 0 w 33"/>
              <a:gd name="T37" fmla="*/ 33 h 33"/>
              <a:gd name="T38" fmla="*/ 0 w 33"/>
              <a:gd name="T39" fmla="*/ 2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3" h="33">
                <a:moveTo>
                  <a:pt x="0" y="22"/>
                </a:moveTo>
                <a:lnTo>
                  <a:pt x="2" y="22"/>
                </a:lnTo>
                <a:lnTo>
                  <a:pt x="3" y="21"/>
                </a:lnTo>
                <a:lnTo>
                  <a:pt x="4" y="19"/>
                </a:lnTo>
                <a:lnTo>
                  <a:pt x="4" y="18"/>
                </a:lnTo>
                <a:lnTo>
                  <a:pt x="3" y="14"/>
                </a:lnTo>
                <a:lnTo>
                  <a:pt x="4" y="10"/>
                </a:lnTo>
                <a:lnTo>
                  <a:pt x="6" y="7"/>
                </a:lnTo>
                <a:lnTo>
                  <a:pt x="10" y="4"/>
                </a:lnTo>
                <a:lnTo>
                  <a:pt x="14" y="2"/>
                </a:lnTo>
                <a:lnTo>
                  <a:pt x="18" y="1"/>
                </a:lnTo>
                <a:lnTo>
                  <a:pt x="28" y="0"/>
                </a:lnTo>
                <a:lnTo>
                  <a:pt x="33" y="0"/>
                </a:lnTo>
                <a:lnTo>
                  <a:pt x="29" y="9"/>
                </a:lnTo>
                <a:lnTo>
                  <a:pt x="21" y="21"/>
                </a:lnTo>
                <a:lnTo>
                  <a:pt x="17" y="26"/>
                </a:lnTo>
                <a:lnTo>
                  <a:pt x="12" y="30"/>
                </a:lnTo>
                <a:lnTo>
                  <a:pt x="6" y="32"/>
                </a:lnTo>
                <a:lnTo>
                  <a:pt x="0" y="33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0" name="Freeform 142"/>
          <p:cNvSpPr>
            <a:spLocks/>
          </p:cNvSpPr>
          <p:nvPr/>
        </p:nvSpPr>
        <p:spPr bwMode="auto">
          <a:xfrm>
            <a:off x="15734955" y="3435127"/>
            <a:ext cx="143338" cy="552580"/>
          </a:xfrm>
          <a:custGeom>
            <a:avLst/>
            <a:gdLst>
              <a:gd name="T0" fmla="*/ 85 w 138"/>
              <a:gd name="T1" fmla="*/ 327 h 533"/>
              <a:gd name="T2" fmla="*/ 69 w 138"/>
              <a:gd name="T3" fmla="*/ 338 h 533"/>
              <a:gd name="T4" fmla="*/ 58 w 138"/>
              <a:gd name="T5" fmla="*/ 357 h 533"/>
              <a:gd name="T6" fmla="*/ 50 w 138"/>
              <a:gd name="T7" fmla="*/ 405 h 533"/>
              <a:gd name="T8" fmla="*/ 51 w 138"/>
              <a:gd name="T9" fmla="*/ 436 h 533"/>
              <a:gd name="T10" fmla="*/ 61 w 138"/>
              <a:gd name="T11" fmla="*/ 460 h 533"/>
              <a:gd name="T12" fmla="*/ 85 w 138"/>
              <a:gd name="T13" fmla="*/ 489 h 533"/>
              <a:gd name="T14" fmla="*/ 96 w 138"/>
              <a:gd name="T15" fmla="*/ 510 h 533"/>
              <a:gd name="T16" fmla="*/ 87 w 138"/>
              <a:gd name="T17" fmla="*/ 509 h 533"/>
              <a:gd name="T18" fmla="*/ 77 w 138"/>
              <a:gd name="T19" fmla="*/ 495 h 533"/>
              <a:gd name="T20" fmla="*/ 55 w 138"/>
              <a:gd name="T21" fmla="*/ 496 h 533"/>
              <a:gd name="T22" fmla="*/ 45 w 138"/>
              <a:gd name="T23" fmla="*/ 507 h 533"/>
              <a:gd name="T24" fmla="*/ 32 w 138"/>
              <a:gd name="T25" fmla="*/ 527 h 533"/>
              <a:gd name="T26" fmla="*/ 23 w 138"/>
              <a:gd name="T27" fmla="*/ 533 h 533"/>
              <a:gd name="T28" fmla="*/ 17 w 138"/>
              <a:gd name="T29" fmla="*/ 526 h 533"/>
              <a:gd name="T30" fmla="*/ 18 w 138"/>
              <a:gd name="T31" fmla="*/ 494 h 533"/>
              <a:gd name="T32" fmla="*/ 23 w 138"/>
              <a:gd name="T33" fmla="*/ 443 h 533"/>
              <a:gd name="T34" fmla="*/ 26 w 138"/>
              <a:gd name="T35" fmla="*/ 397 h 533"/>
              <a:gd name="T36" fmla="*/ 20 w 138"/>
              <a:gd name="T37" fmla="*/ 381 h 533"/>
              <a:gd name="T38" fmla="*/ 15 w 138"/>
              <a:gd name="T39" fmla="*/ 366 h 533"/>
              <a:gd name="T40" fmla="*/ 16 w 138"/>
              <a:gd name="T41" fmla="*/ 342 h 533"/>
              <a:gd name="T42" fmla="*/ 23 w 138"/>
              <a:gd name="T43" fmla="*/ 324 h 533"/>
              <a:gd name="T44" fmla="*/ 27 w 138"/>
              <a:gd name="T45" fmla="*/ 305 h 533"/>
              <a:gd name="T46" fmla="*/ 27 w 138"/>
              <a:gd name="T47" fmla="*/ 233 h 533"/>
              <a:gd name="T48" fmla="*/ 23 w 138"/>
              <a:gd name="T49" fmla="*/ 188 h 533"/>
              <a:gd name="T50" fmla="*/ 8 w 138"/>
              <a:gd name="T51" fmla="*/ 167 h 533"/>
              <a:gd name="T52" fmla="*/ 1 w 138"/>
              <a:gd name="T53" fmla="*/ 152 h 533"/>
              <a:gd name="T54" fmla="*/ 0 w 138"/>
              <a:gd name="T55" fmla="*/ 129 h 533"/>
              <a:gd name="T56" fmla="*/ 8 w 138"/>
              <a:gd name="T57" fmla="*/ 89 h 533"/>
              <a:gd name="T58" fmla="*/ 23 w 138"/>
              <a:gd name="T59" fmla="*/ 64 h 533"/>
              <a:gd name="T60" fmla="*/ 34 w 138"/>
              <a:gd name="T61" fmla="*/ 58 h 533"/>
              <a:gd name="T62" fmla="*/ 42 w 138"/>
              <a:gd name="T63" fmla="*/ 23 h 533"/>
              <a:gd name="T64" fmla="*/ 42 w 138"/>
              <a:gd name="T65" fmla="*/ 0 h 533"/>
              <a:gd name="T66" fmla="*/ 56 w 138"/>
              <a:gd name="T67" fmla="*/ 22 h 533"/>
              <a:gd name="T68" fmla="*/ 68 w 138"/>
              <a:gd name="T69" fmla="*/ 60 h 533"/>
              <a:gd name="T70" fmla="*/ 75 w 138"/>
              <a:gd name="T71" fmla="*/ 93 h 533"/>
              <a:gd name="T72" fmla="*/ 75 w 138"/>
              <a:gd name="T73" fmla="*/ 116 h 533"/>
              <a:gd name="T74" fmla="*/ 81 w 138"/>
              <a:gd name="T75" fmla="*/ 143 h 533"/>
              <a:gd name="T76" fmla="*/ 81 w 138"/>
              <a:gd name="T77" fmla="*/ 181 h 533"/>
              <a:gd name="T78" fmla="*/ 80 w 138"/>
              <a:gd name="T79" fmla="*/ 196 h 533"/>
              <a:gd name="T80" fmla="*/ 88 w 138"/>
              <a:gd name="T81" fmla="*/ 220 h 533"/>
              <a:gd name="T82" fmla="*/ 102 w 138"/>
              <a:gd name="T83" fmla="*/ 259 h 533"/>
              <a:gd name="T84" fmla="*/ 122 w 138"/>
              <a:gd name="T85" fmla="*/ 302 h 533"/>
              <a:gd name="T86" fmla="*/ 138 w 138"/>
              <a:gd name="T87" fmla="*/ 348 h 533"/>
              <a:gd name="T88" fmla="*/ 127 w 138"/>
              <a:gd name="T89" fmla="*/ 334 h 533"/>
              <a:gd name="T90" fmla="*/ 111 w 138"/>
              <a:gd name="T91" fmla="*/ 32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8" h="533">
                <a:moveTo>
                  <a:pt x="99" y="325"/>
                </a:moveTo>
                <a:lnTo>
                  <a:pt x="92" y="325"/>
                </a:lnTo>
                <a:lnTo>
                  <a:pt x="85" y="327"/>
                </a:lnTo>
                <a:lnTo>
                  <a:pt x="79" y="330"/>
                </a:lnTo>
                <a:lnTo>
                  <a:pt x="74" y="334"/>
                </a:lnTo>
                <a:lnTo>
                  <a:pt x="69" y="338"/>
                </a:lnTo>
                <a:lnTo>
                  <a:pt x="65" y="344"/>
                </a:lnTo>
                <a:lnTo>
                  <a:pt x="61" y="350"/>
                </a:lnTo>
                <a:lnTo>
                  <a:pt x="58" y="357"/>
                </a:lnTo>
                <a:lnTo>
                  <a:pt x="54" y="371"/>
                </a:lnTo>
                <a:lnTo>
                  <a:pt x="52" y="388"/>
                </a:lnTo>
                <a:lnTo>
                  <a:pt x="50" y="405"/>
                </a:lnTo>
                <a:lnTo>
                  <a:pt x="50" y="421"/>
                </a:lnTo>
                <a:lnTo>
                  <a:pt x="50" y="429"/>
                </a:lnTo>
                <a:lnTo>
                  <a:pt x="51" y="436"/>
                </a:lnTo>
                <a:lnTo>
                  <a:pt x="53" y="443"/>
                </a:lnTo>
                <a:lnTo>
                  <a:pt x="55" y="448"/>
                </a:lnTo>
                <a:lnTo>
                  <a:pt x="61" y="460"/>
                </a:lnTo>
                <a:lnTo>
                  <a:pt x="69" y="470"/>
                </a:lnTo>
                <a:lnTo>
                  <a:pt x="77" y="480"/>
                </a:lnTo>
                <a:lnTo>
                  <a:pt x="85" y="489"/>
                </a:lnTo>
                <a:lnTo>
                  <a:pt x="93" y="499"/>
                </a:lnTo>
                <a:lnTo>
                  <a:pt x="99" y="510"/>
                </a:lnTo>
                <a:lnTo>
                  <a:pt x="96" y="510"/>
                </a:lnTo>
                <a:lnTo>
                  <a:pt x="93" y="511"/>
                </a:lnTo>
                <a:lnTo>
                  <a:pt x="91" y="510"/>
                </a:lnTo>
                <a:lnTo>
                  <a:pt x="87" y="509"/>
                </a:lnTo>
                <a:lnTo>
                  <a:pt x="85" y="507"/>
                </a:lnTo>
                <a:lnTo>
                  <a:pt x="80" y="501"/>
                </a:lnTo>
                <a:lnTo>
                  <a:pt x="77" y="495"/>
                </a:lnTo>
                <a:lnTo>
                  <a:pt x="61" y="495"/>
                </a:lnTo>
                <a:lnTo>
                  <a:pt x="58" y="495"/>
                </a:lnTo>
                <a:lnTo>
                  <a:pt x="55" y="496"/>
                </a:lnTo>
                <a:lnTo>
                  <a:pt x="53" y="498"/>
                </a:lnTo>
                <a:lnTo>
                  <a:pt x="50" y="500"/>
                </a:lnTo>
                <a:lnTo>
                  <a:pt x="45" y="507"/>
                </a:lnTo>
                <a:lnTo>
                  <a:pt x="42" y="514"/>
                </a:lnTo>
                <a:lnTo>
                  <a:pt x="38" y="521"/>
                </a:lnTo>
                <a:lnTo>
                  <a:pt x="32" y="527"/>
                </a:lnTo>
                <a:lnTo>
                  <a:pt x="30" y="529"/>
                </a:lnTo>
                <a:lnTo>
                  <a:pt x="27" y="532"/>
                </a:lnTo>
                <a:lnTo>
                  <a:pt x="23" y="533"/>
                </a:lnTo>
                <a:lnTo>
                  <a:pt x="19" y="533"/>
                </a:lnTo>
                <a:lnTo>
                  <a:pt x="17" y="532"/>
                </a:lnTo>
                <a:lnTo>
                  <a:pt x="17" y="526"/>
                </a:lnTo>
                <a:lnTo>
                  <a:pt x="17" y="520"/>
                </a:lnTo>
                <a:lnTo>
                  <a:pt x="17" y="511"/>
                </a:lnTo>
                <a:lnTo>
                  <a:pt x="18" y="494"/>
                </a:lnTo>
                <a:lnTo>
                  <a:pt x="19" y="483"/>
                </a:lnTo>
                <a:lnTo>
                  <a:pt x="20" y="461"/>
                </a:lnTo>
                <a:lnTo>
                  <a:pt x="23" y="443"/>
                </a:lnTo>
                <a:lnTo>
                  <a:pt x="26" y="424"/>
                </a:lnTo>
                <a:lnTo>
                  <a:pt x="27" y="406"/>
                </a:lnTo>
                <a:lnTo>
                  <a:pt x="26" y="397"/>
                </a:lnTo>
                <a:lnTo>
                  <a:pt x="25" y="391"/>
                </a:lnTo>
                <a:lnTo>
                  <a:pt x="23" y="386"/>
                </a:lnTo>
                <a:lnTo>
                  <a:pt x="20" y="381"/>
                </a:lnTo>
                <a:lnTo>
                  <a:pt x="18" y="377"/>
                </a:lnTo>
                <a:lnTo>
                  <a:pt x="16" y="371"/>
                </a:lnTo>
                <a:lnTo>
                  <a:pt x="15" y="366"/>
                </a:lnTo>
                <a:lnTo>
                  <a:pt x="15" y="360"/>
                </a:lnTo>
                <a:lnTo>
                  <a:pt x="15" y="350"/>
                </a:lnTo>
                <a:lnTo>
                  <a:pt x="16" y="342"/>
                </a:lnTo>
                <a:lnTo>
                  <a:pt x="18" y="336"/>
                </a:lnTo>
                <a:lnTo>
                  <a:pt x="20" y="329"/>
                </a:lnTo>
                <a:lnTo>
                  <a:pt x="23" y="324"/>
                </a:lnTo>
                <a:lnTo>
                  <a:pt x="25" y="318"/>
                </a:lnTo>
                <a:lnTo>
                  <a:pt x="26" y="312"/>
                </a:lnTo>
                <a:lnTo>
                  <a:pt x="27" y="305"/>
                </a:lnTo>
                <a:lnTo>
                  <a:pt x="27" y="277"/>
                </a:lnTo>
                <a:lnTo>
                  <a:pt x="27" y="255"/>
                </a:lnTo>
                <a:lnTo>
                  <a:pt x="27" y="233"/>
                </a:lnTo>
                <a:lnTo>
                  <a:pt x="27" y="205"/>
                </a:lnTo>
                <a:lnTo>
                  <a:pt x="26" y="195"/>
                </a:lnTo>
                <a:lnTo>
                  <a:pt x="23" y="188"/>
                </a:lnTo>
                <a:lnTo>
                  <a:pt x="18" y="181"/>
                </a:lnTo>
                <a:lnTo>
                  <a:pt x="13" y="173"/>
                </a:lnTo>
                <a:lnTo>
                  <a:pt x="8" y="167"/>
                </a:lnTo>
                <a:lnTo>
                  <a:pt x="4" y="160"/>
                </a:lnTo>
                <a:lnTo>
                  <a:pt x="2" y="156"/>
                </a:lnTo>
                <a:lnTo>
                  <a:pt x="1" y="152"/>
                </a:lnTo>
                <a:lnTo>
                  <a:pt x="0" y="148"/>
                </a:lnTo>
                <a:lnTo>
                  <a:pt x="0" y="143"/>
                </a:lnTo>
                <a:lnTo>
                  <a:pt x="0" y="129"/>
                </a:lnTo>
                <a:lnTo>
                  <a:pt x="2" y="116"/>
                </a:lnTo>
                <a:lnTo>
                  <a:pt x="4" y="102"/>
                </a:lnTo>
                <a:lnTo>
                  <a:pt x="8" y="89"/>
                </a:lnTo>
                <a:lnTo>
                  <a:pt x="13" y="77"/>
                </a:lnTo>
                <a:lnTo>
                  <a:pt x="19" y="69"/>
                </a:lnTo>
                <a:lnTo>
                  <a:pt x="23" y="64"/>
                </a:lnTo>
                <a:lnTo>
                  <a:pt x="26" y="61"/>
                </a:lnTo>
                <a:lnTo>
                  <a:pt x="30" y="59"/>
                </a:lnTo>
                <a:lnTo>
                  <a:pt x="34" y="58"/>
                </a:lnTo>
                <a:lnTo>
                  <a:pt x="39" y="45"/>
                </a:lnTo>
                <a:lnTo>
                  <a:pt x="42" y="35"/>
                </a:lnTo>
                <a:lnTo>
                  <a:pt x="42" y="23"/>
                </a:lnTo>
                <a:lnTo>
                  <a:pt x="42" y="14"/>
                </a:lnTo>
                <a:lnTo>
                  <a:pt x="42" y="8"/>
                </a:lnTo>
                <a:lnTo>
                  <a:pt x="42" y="0"/>
                </a:lnTo>
                <a:lnTo>
                  <a:pt x="54" y="0"/>
                </a:lnTo>
                <a:lnTo>
                  <a:pt x="54" y="11"/>
                </a:lnTo>
                <a:lnTo>
                  <a:pt x="56" y="22"/>
                </a:lnTo>
                <a:lnTo>
                  <a:pt x="58" y="32"/>
                </a:lnTo>
                <a:lnTo>
                  <a:pt x="61" y="41"/>
                </a:lnTo>
                <a:lnTo>
                  <a:pt x="68" y="60"/>
                </a:lnTo>
                <a:lnTo>
                  <a:pt x="72" y="77"/>
                </a:lnTo>
                <a:lnTo>
                  <a:pt x="74" y="86"/>
                </a:lnTo>
                <a:lnTo>
                  <a:pt x="75" y="93"/>
                </a:lnTo>
                <a:lnTo>
                  <a:pt x="75" y="101"/>
                </a:lnTo>
                <a:lnTo>
                  <a:pt x="75" y="109"/>
                </a:lnTo>
                <a:lnTo>
                  <a:pt x="75" y="116"/>
                </a:lnTo>
                <a:lnTo>
                  <a:pt x="75" y="125"/>
                </a:lnTo>
                <a:lnTo>
                  <a:pt x="78" y="133"/>
                </a:lnTo>
                <a:lnTo>
                  <a:pt x="81" y="143"/>
                </a:lnTo>
                <a:lnTo>
                  <a:pt x="81" y="165"/>
                </a:lnTo>
                <a:lnTo>
                  <a:pt x="81" y="177"/>
                </a:lnTo>
                <a:lnTo>
                  <a:pt x="81" y="181"/>
                </a:lnTo>
                <a:lnTo>
                  <a:pt x="81" y="182"/>
                </a:lnTo>
                <a:lnTo>
                  <a:pt x="80" y="189"/>
                </a:lnTo>
                <a:lnTo>
                  <a:pt x="80" y="196"/>
                </a:lnTo>
                <a:lnTo>
                  <a:pt x="82" y="203"/>
                </a:lnTo>
                <a:lnTo>
                  <a:pt x="83" y="209"/>
                </a:lnTo>
                <a:lnTo>
                  <a:pt x="88" y="220"/>
                </a:lnTo>
                <a:lnTo>
                  <a:pt x="92" y="228"/>
                </a:lnTo>
                <a:lnTo>
                  <a:pt x="97" y="244"/>
                </a:lnTo>
                <a:lnTo>
                  <a:pt x="102" y="259"/>
                </a:lnTo>
                <a:lnTo>
                  <a:pt x="109" y="273"/>
                </a:lnTo>
                <a:lnTo>
                  <a:pt x="115" y="288"/>
                </a:lnTo>
                <a:lnTo>
                  <a:pt x="122" y="302"/>
                </a:lnTo>
                <a:lnTo>
                  <a:pt x="128" y="317"/>
                </a:lnTo>
                <a:lnTo>
                  <a:pt x="134" y="333"/>
                </a:lnTo>
                <a:lnTo>
                  <a:pt x="138" y="348"/>
                </a:lnTo>
                <a:lnTo>
                  <a:pt x="135" y="342"/>
                </a:lnTo>
                <a:lnTo>
                  <a:pt x="132" y="338"/>
                </a:lnTo>
                <a:lnTo>
                  <a:pt x="127" y="334"/>
                </a:lnTo>
                <a:lnTo>
                  <a:pt x="122" y="330"/>
                </a:lnTo>
                <a:lnTo>
                  <a:pt x="116" y="328"/>
                </a:lnTo>
                <a:lnTo>
                  <a:pt x="111" y="326"/>
                </a:lnTo>
                <a:lnTo>
                  <a:pt x="106" y="325"/>
                </a:lnTo>
                <a:lnTo>
                  <a:pt x="99" y="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1" name="Freeform 143"/>
          <p:cNvSpPr>
            <a:spLocks/>
          </p:cNvSpPr>
          <p:nvPr/>
        </p:nvSpPr>
        <p:spPr bwMode="auto">
          <a:xfrm>
            <a:off x="11193826" y="1519793"/>
            <a:ext cx="880804" cy="646062"/>
          </a:xfrm>
          <a:custGeom>
            <a:avLst/>
            <a:gdLst>
              <a:gd name="T0" fmla="*/ 221 w 848"/>
              <a:gd name="T1" fmla="*/ 566 h 621"/>
              <a:gd name="T2" fmla="*/ 199 w 848"/>
              <a:gd name="T3" fmla="*/ 535 h 621"/>
              <a:gd name="T4" fmla="*/ 194 w 848"/>
              <a:gd name="T5" fmla="*/ 494 h 621"/>
              <a:gd name="T6" fmla="*/ 204 w 848"/>
              <a:gd name="T7" fmla="*/ 442 h 621"/>
              <a:gd name="T8" fmla="*/ 249 w 848"/>
              <a:gd name="T9" fmla="*/ 366 h 621"/>
              <a:gd name="T10" fmla="*/ 312 w 848"/>
              <a:gd name="T11" fmla="*/ 303 h 621"/>
              <a:gd name="T12" fmla="*/ 380 w 848"/>
              <a:gd name="T13" fmla="*/ 264 h 621"/>
              <a:gd name="T14" fmla="*/ 425 w 848"/>
              <a:gd name="T15" fmla="*/ 238 h 621"/>
              <a:gd name="T16" fmla="*/ 459 w 848"/>
              <a:gd name="T17" fmla="*/ 215 h 621"/>
              <a:gd name="T18" fmla="*/ 485 w 848"/>
              <a:gd name="T19" fmla="*/ 211 h 621"/>
              <a:gd name="T20" fmla="*/ 499 w 848"/>
              <a:gd name="T21" fmla="*/ 200 h 621"/>
              <a:gd name="T22" fmla="*/ 527 w 848"/>
              <a:gd name="T23" fmla="*/ 169 h 621"/>
              <a:gd name="T24" fmla="*/ 576 w 848"/>
              <a:gd name="T25" fmla="*/ 155 h 621"/>
              <a:gd name="T26" fmla="*/ 643 w 848"/>
              <a:gd name="T27" fmla="*/ 143 h 621"/>
              <a:gd name="T28" fmla="*/ 683 w 848"/>
              <a:gd name="T29" fmla="*/ 126 h 621"/>
              <a:gd name="T30" fmla="*/ 748 w 848"/>
              <a:gd name="T31" fmla="*/ 108 h 621"/>
              <a:gd name="T32" fmla="*/ 816 w 848"/>
              <a:gd name="T33" fmla="*/ 83 h 621"/>
              <a:gd name="T34" fmla="*/ 845 w 848"/>
              <a:gd name="T35" fmla="*/ 57 h 621"/>
              <a:gd name="T36" fmla="*/ 847 w 848"/>
              <a:gd name="T37" fmla="*/ 38 h 621"/>
              <a:gd name="T38" fmla="*/ 832 w 848"/>
              <a:gd name="T39" fmla="*/ 20 h 621"/>
              <a:gd name="T40" fmla="*/ 791 w 848"/>
              <a:gd name="T41" fmla="*/ 1 h 621"/>
              <a:gd name="T42" fmla="*/ 735 w 848"/>
              <a:gd name="T43" fmla="*/ 8 h 621"/>
              <a:gd name="T44" fmla="*/ 640 w 848"/>
              <a:gd name="T45" fmla="*/ 57 h 621"/>
              <a:gd name="T46" fmla="*/ 575 w 848"/>
              <a:gd name="T47" fmla="*/ 87 h 621"/>
              <a:gd name="T48" fmla="*/ 518 w 848"/>
              <a:gd name="T49" fmla="*/ 95 h 621"/>
              <a:gd name="T50" fmla="*/ 493 w 848"/>
              <a:gd name="T51" fmla="*/ 80 h 621"/>
              <a:gd name="T52" fmla="*/ 464 w 848"/>
              <a:gd name="T53" fmla="*/ 73 h 621"/>
              <a:gd name="T54" fmla="*/ 439 w 848"/>
              <a:gd name="T55" fmla="*/ 89 h 621"/>
              <a:gd name="T56" fmla="*/ 409 w 848"/>
              <a:gd name="T57" fmla="*/ 97 h 621"/>
              <a:gd name="T58" fmla="*/ 356 w 848"/>
              <a:gd name="T59" fmla="*/ 122 h 621"/>
              <a:gd name="T60" fmla="*/ 291 w 848"/>
              <a:gd name="T61" fmla="*/ 170 h 621"/>
              <a:gd name="T62" fmla="*/ 257 w 848"/>
              <a:gd name="T63" fmla="*/ 177 h 621"/>
              <a:gd name="T64" fmla="*/ 225 w 848"/>
              <a:gd name="T65" fmla="*/ 185 h 621"/>
              <a:gd name="T66" fmla="*/ 197 w 848"/>
              <a:gd name="T67" fmla="*/ 189 h 621"/>
              <a:gd name="T68" fmla="*/ 183 w 848"/>
              <a:gd name="T69" fmla="*/ 200 h 621"/>
              <a:gd name="T70" fmla="*/ 192 w 848"/>
              <a:gd name="T71" fmla="*/ 244 h 621"/>
              <a:gd name="T72" fmla="*/ 172 w 848"/>
              <a:gd name="T73" fmla="*/ 275 h 621"/>
              <a:gd name="T74" fmla="*/ 132 w 848"/>
              <a:gd name="T75" fmla="*/ 306 h 621"/>
              <a:gd name="T76" fmla="*/ 105 w 848"/>
              <a:gd name="T77" fmla="*/ 333 h 621"/>
              <a:gd name="T78" fmla="*/ 113 w 848"/>
              <a:gd name="T79" fmla="*/ 350 h 621"/>
              <a:gd name="T80" fmla="*/ 129 w 848"/>
              <a:gd name="T81" fmla="*/ 367 h 621"/>
              <a:gd name="T82" fmla="*/ 120 w 848"/>
              <a:gd name="T83" fmla="*/ 380 h 621"/>
              <a:gd name="T84" fmla="*/ 75 w 848"/>
              <a:gd name="T85" fmla="*/ 394 h 621"/>
              <a:gd name="T86" fmla="*/ 56 w 848"/>
              <a:gd name="T87" fmla="*/ 409 h 621"/>
              <a:gd name="T88" fmla="*/ 50 w 848"/>
              <a:gd name="T89" fmla="*/ 444 h 621"/>
              <a:gd name="T90" fmla="*/ 46 w 848"/>
              <a:gd name="T91" fmla="*/ 464 h 621"/>
              <a:gd name="T92" fmla="*/ 17 w 848"/>
              <a:gd name="T93" fmla="*/ 486 h 621"/>
              <a:gd name="T94" fmla="*/ 0 w 848"/>
              <a:gd name="T95" fmla="*/ 509 h 621"/>
              <a:gd name="T96" fmla="*/ 4 w 848"/>
              <a:gd name="T97" fmla="*/ 527 h 621"/>
              <a:gd name="T98" fmla="*/ 26 w 848"/>
              <a:gd name="T99" fmla="*/ 548 h 621"/>
              <a:gd name="T100" fmla="*/ 89 w 848"/>
              <a:gd name="T101" fmla="*/ 555 h 621"/>
              <a:gd name="T102" fmla="*/ 99 w 848"/>
              <a:gd name="T103" fmla="*/ 574 h 621"/>
              <a:gd name="T104" fmla="*/ 104 w 848"/>
              <a:gd name="T105" fmla="*/ 609 h 621"/>
              <a:gd name="T106" fmla="*/ 111 w 848"/>
              <a:gd name="T107" fmla="*/ 614 h 621"/>
              <a:gd name="T108" fmla="*/ 151 w 848"/>
              <a:gd name="T109" fmla="*/ 609 h 621"/>
              <a:gd name="T110" fmla="*/ 291 w 848"/>
              <a:gd name="T111" fmla="*/ 621 h 621"/>
              <a:gd name="T112" fmla="*/ 293 w 848"/>
              <a:gd name="T113" fmla="*/ 621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48" h="621">
                <a:moveTo>
                  <a:pt x="293" y="621"/>
                </a:moveTo>
                <a:lnTo>
                  <a:pt x="261" y="595"/>
                </a:lnTo>
                <a:lnTo>
                  <a:pt x="228" y="571"/>
                </a:lnTo>
                <a:lnTo>
                  <a:pt x="221" y="566"/>
                </a:lnTo>
                <a:lnTo>
                  <a:pt x="214" y="558"/>
                </a:lnTo>
                <a:lnTo>
                  <a:pt x="209" y="552"/>
                </a:lnTo>
                <a:lnTo>
                  <a:pt x="203" y="544"/>
                </a:lnTo>
                <a:lnTo>
                  <a:pt x="199" y="535"/>
                </a:lnTo>
                <a:lnTo>
                  <a:pt x="196" y="526"/>
                </a:lnTo>
                <a:lnTo>
                  <a:pt x="194" y="516"/>
                </a:lnTo>
                <a:lnTo>
                  <a:pt x="193" y="505"/>
                </a:lnTo>
                <a:lnTo>
                  <a:pt x="194" y="494"/>
                </a:lnTo>
                <a:lnTo>
                  <a:pt x="194" y="485"/>
                </a:lnTo>
                <a:lnTo>
                  <a:pt x="196" y="474"/>
                </a:lnTo>
                <a:lnTo>
                  <a:pt x="198" y="463"/>
                </a:lnTo>
                <a:lnTo>
                  <a:pt x="204" y="442"/>
                </a:lnTo>
                <a:lnTo>
                  <a:pt x="213" y="423"/>
                </a:lnTo>
                <a:lnTo>
                  <a:pt x="223" y="402"/>
                </a:lnTo>
                <a:lnTo>
                  <a:pt x="235" y="384"/>
                </a:lnTo>
                <a:lnTo>
                  <a:pt x="249" y="366"/>
                </a:lnTo>
                <a:lnTo>
                  <a:pt x="263" y="348"/>
                </a:lnTo>
                <a:lnTo>
                  <a:pt x="279" y="332"/>
                </a:lnTo>
                <a:lnTo>
                  <a:pt x="295" y="317"/>
                </a:lnTo>
                <a:lnTo>
                  <a:pt x="312" y="303"/>
                </a:lnTo>
                <a:lnTo>
                  <a:pt x="330" y="291"/>
                </a:lnTo>
                <a:lnTo>
                  <a:pt x="347" y="280"/>
                </a:lnTo>
                <a:lnTo>
                  <a:pt x="364" y="270"/>
                </a:lnTo>
                <a:lnTo>
                  <a:pt x="380" y="264"/>
                </a:lnTo>
                <a:lnTo>
                  <a:pt x="397" y="258"/>
                </a:lnTo>
                <a:lnTo>
                  <a:pt x="407" y="253"/>
                </a:lnTo>
                <a:lnTo>
                  <a:pt x="417" y="245"/>
                </a:lnTo>
                <a:lnTo>
                  <a:pt x="425" y="238"/>
                </a:lnTo>
                <a:lnTo>
                  <a:pt x="433" y="230"/>
                </a:lnTo>
                <a:lnTo>
                  <a:pt x="443" y="224"/>
                </a:lnTo>
                <a:lnTo>
                  <a:pt x="453" y="217"/>
                </a:lnTo>
                <a:lnTo>
                  <a:pt x="459" y="215"/>
                </a:lnTo>
                <a:lnTo>
                  <a:pt x="466" y="213"/>
                </a:lnTo>
                <a:lnTo>
                  <a:pt x="473" y="212"/>
                </a:lnTo>
                <a:lnTo>
                  <a:pt x="482" y="212"/>
                </a:lnTo>
                <a:lnTo>
                  <a:pt x="485" y="211"/>
                </a:lnTo>
                <a:lnTo>
                  <a:pt x="488" y="210"/>
                </a:lnTo>
                <a:lnTo>
                  <a:pt x="492" y="209"/>
                </a:lnTo>
                <a:lnTo>
                  <a:pt x="494" y="206"/>
                </a:lnTo>
                <a:lnTo>
                  <a:pt x="499" y="200"/>
                </a:lnTo>
                <a:lnTo>
                  <a:pt x="504" y="193"/>
                </a:lnTo>
                <a:lnTo>
                  <a:pt x="510" y="181"/>
                </a:lnTo>
                <a:lnTo>
                  <a:pt x="517" y="173"/>
                </a:lnTo>
                <a:lnTo>
                  <a:pt x="527" y="169"/>
                </a:lnTo>
                <a:lnTo>
                  <a:pt x="537" y="164"/>
                </a:lnTo>
                <a:lnTo>
                  <a:pt x="548" y="161"/>
                </a:lnTo>
                <a:lnTo>
                  <a:pt x="558" y="159"/>
                </a:lnTo>
                <a:lnTo>
                  <a:pt x="576" y="155"/>
                </a:lnTo>
                <a:lnTo>
                  <a:pt x="595" y="151"/>
                </a:lnTo>
                <a:lnTo>
                  <a:pt x="614" y="149"/>
                </a:lnTo>
                <a:lnTo>
                  <a:pt x="633" y="145"/>
                </a:lnTo>
                <a:lnTo>
                  <a:pt x="643" y="143"/>
                </a:lnTo>
                <a:lnTo>
                  <a:pt x="654" y="139"/>
                </a:lnTo>
                <a:lnTo>
                  <a:pt x="663" y="135"/>
                </a:lnTo>
                <a:lnTo>
                  <a:pt x="674" y="131"/>
                </a:lnTo>
                <a:lnTo>
                  <a:pt x="683" y="126"/>
                </a:lnTo>
                <a:lnTo>
                  <a:pt x="694" y="122"/>
                </a:lnTo>
                <a:lnTo>
                  <a:pt x="705" y="119"/>
                </a:lnTo>
                <a:lnTo>
                  <a:pt x="719" y="116"/>
                </a:lnTo>
                <a:lnTo>
                  <a:pt x="748" y="108"/>
                </a:lnTo>
                <a:lnTo>
                  <a:pt x="777" y="99"/>
                </a:lnTo>
                <a:lnTo>
                  <a:pt x="791" y="95"/>
                </a:lnTo>
                <a:lnTo>
                  <a:pt x="804" y="90"/>
                </a:lnTo>
                <a:lnTo>
                  <a:pt x="816" y="83"/>
                </a:lnTo>
                <a:lnTo>
                  <a:pt x="826" y="77"/>
                </a:lnTo>
                <a:lnTo>
                  <a:pt x="835" y="69"/>
                </a:lnTo>
                <a:lnTo>
                  <a:pt x="841" y="61"/>
                </a:lnTo>
                <a:lnTo>
                  <a:pt x="845" y="57"/>
                </a:lnTo>
                <a:lnTo>
                  <a:pt x="846" y="52"/>
                </a:lnTo>
                <a:lnTo>
                  <a:pt x="847" y="47"/>
                </a:lnTo>
                <a:lnTo>
                  <a:pt x="848" y="42"/>
                </a:lnTo>
                <a:lnTo>
                  <a:pt x="847" y="38"/>
                </a:lnTo>
                <a:lnTo>
                  <a:pt x="846" y="34"/>
                </a:lnTo>
                <a:lnTo>
                  <a:pt x="843" y="31"/>
                </a:lnTo>
                <a:lnTo>
                  <a:pt x="840" y="27"/>
                </a:lnTo>
                <a:lnTo>
                  <a:pt x="832" y="20"/>
                </a:lnTo>
                <a:lnTo>
                  <a:pt x="822" y="14"/>
                </a:lnTo>
                <a:lnTo>
                  <a:pt x="811" y="7"/>
                </a:lnTo>
                <a:lnTo>
                  <a:pt x="800" y="3"/>
                </a:lnTo>
                <a:lnTo>
                  <a:pt x="791" y="1"/>
                </a:lnTo>
                <a:lnTo>
                  <a:pt x="782" y="0"/>
                </a:lnTo>
                <a:lnTo>
                  <a:pt x="766" y="1"/>
                </a:lnTo>
                <a:lnTo>
                  <a:pt x="751" y="3"/>
                </a:lnTo>
                <a:lnTo>
                  <a:pt x="735" y="8"/>
                </a:lnTo>
                <a:lnTo>
                  <a:pt x="719" y="15"/>
                </a:lnTo>
                <a:lnTo>
                  <a:pt x="687" y="30"/>
                </a:lnTo>
                <a:lnTo>
                  <a:pt x="656" y="47"/>
                </a:lnTo>
                <a:lnTo>
                  <a:pt x="640" y="57"/>
                </a:lnTo>
                <a:lnTo>
                  <a:pt x="623" y="66"/>
                </a:lnTo>
                <a:lnTo>
                  <a:pt x="607" y="73"/>
                </a:lnTo>
                <a:lnTo>
                  <a:pt x="591" y="81"/>
                </a:lnTo>
                <a:lnTo>
                  <a:pt x="575" y="87"/>
                </a:lnTo>
                <a:lnTo>
                  <a:pt x="559" y="92"/>
                </a:lnTo>
                <a:lnTo>
                  <a:pt x="541" y="95"/>
                </a:lnTo>
                <a:lnTo>
                  <a:pt x="524" y="96"/>
                </a:lnTo>
                <a:lnTo>
                  <a:pt x="518" y="95"/>
                </a:lnTo>
                <a:lnTo>
                  <a:pt x="511" y="92"/>
                </a:lnTo>
                <a:lnTo>
                  <a:pt x="505" y="89"/>
                </a:lnTo>
                <a:lnTo>
                  <a:pt x="499" y="84"/>
                </a:lnTo>
                <a:lnTo>
                  <a:pt x="493" y="80"/>
                </a:lnTo>
                <a:lnTo>
                  <a:pt x="487" y="77"/>
                </a:lnTo>
                <a:lnTo>
                  <a:pt x="481" y="73"/>
                </a:lnTo>
                <a:lnTo>
                  <a:pt x="474" y="72"/>
                </a:lnTo>
                <a:lnTo>
                  <a:pt x="464" y="73"/>
                </a:lnTo>
                <a:lnTo>
                  <a:pt x="456" y="77"/>
                </a:lnTo>
                <a:lnTo>
                  <a:pt x="450" y="80"/>
                </a:lnTo>
                <a:lnTo>
                  <a:pt x="444" y="84"/>
                </a:lnTo>
                <a:lnTo>
                  <a:pt x="439" y="89"/>
                </a:lnTo>
                <a:lnTo>
                  <a:pt x="433" y="92"/>
                </a:lnTo>
                <a:lnTo>
                  <a:pt x="428" y="95"/>
                </a:lnTo>
                <a:lnTo>
                  <a:pt x="420" y="96"/>
                </a:lnTo>
                <a:lnTo>
                  <a:pt x="409" y="97"/>
                </a:lnTo>
                <a:lnTo>
                  <a:pt x="398" y="99"/>
                </a:lnTo>
                <a:lnTo>
                  <a:pt x="387" y="104"/>
                </a:lnTo>
                <a:lnTo>
                  <a:pt x="376" y="109"/>
                </a:lnTo>
                <a:lnTo>
                  <a:pt x="356" y="122"/>
                </a:lnTo>
                <a:lnTo>
                  <a:pt x="336" y="136"/>
                </a:lnTo>
                <a:lnTo>
                  <a:pt x="317" y="151"/>
                </a:lnTo>
                <a:lnTo>
                  <a:pt x="300" y="164"/>
                </a:lnTo>
                <a:lnTo>
                  <a:pt x="291" y="170"/>
                </a:lnTo>
                <a:lnTo>
                  <a:pt x="282" y="173"/>
                </a:lnTo>
                <a:lnTo>
                  <a:pt x="274" y="176"/>
                </a:lnTo>
                <a:lnTo>
                  <a:pt x="266" y="177"/>
                </a:lnTo>
                <a:lnTo>
                  <a:pt x="257" y="177"/>
                </a:lnTo>
                <a:lnTo>
                  <a:pt x="250" y="178"/>
                </a:lnTo>
                <a:lnTo>
                  <a:pt x="241" y="181"/>
                </a:lnTo>
                <a:lnTo>
                  <a:pt x="234" y="183"/>
                </a:lnTo>
                <a:lnTo>
                  <a:pt x="225" y="185"/>
                </a:lnTo>
                <a:lnTo>
                  <a:pt x="217" y="187"/>
                </a:lnTo>
                <a:lnTo>
                  <a:pt x="209" y="188"/>
                </a:lnTo>
                <a:lnTo>
                  <a:pt x="200" y="188"/>
                </a:lnTo>
                <a:lnTo>
                  <a:pt x="197" y="189"/>
                </a:lnTo>
                <a:lnTo>
                  <a:pt x="193" y="190"/>
                </a:lnTo>
                <a:lnTo>
                  <a:pt x="189" y="192"/>
                </a:lnTo>
                <a:lnTo>
                  <a:pt x="186" y="195"/>
                </a:lnTo>
                <a:lnTo>
                  <a:pt x="183" y="200"/>
                </a:lnTo>
                <a:lnTo>
                  <a:pt x="182" y="204"/>
                </a:lnTo>
                <a:lnTo>
                  <a:pt x="187" y="219"/>
                </a:lnTo>
                <a:lnTo>
                  <a:pt x="193" y="235"/>
                </a:lnTo>
                <a:lnTo>
                  <a:pt x="192" y="244"/>
                </a:lnTo>
                <a:lnTo>
                  <a:pt x="189" y="253"/>
                </a:lnTo>
                <a:lnTo>
                  <a:pt x="185" y="261"/>
                </a:lnTo>
                <a:lnTo>
                  <a:pt x="179" y="268"/>
                </a:lnTo>
                <a:lnTo>
                  <a:pt x="172" y="275"/>
                </a:lnTo>
                <a:lnTo>
                  <a:pt x="165" y="282"/>
                </a:lnTo>
                <a:lnTo>
                  <a:pt x="157" y="288"/>
                </a:lnTo>
                <a:lnTo>
                  <a:pt x="148" y="294"/>
                </a:lnTo>
                <a:lnTo>
                  <a:pt x="132" y="306"/>
                </a:lnTo>
                <a:lnTo>
                  <a:pt x="118" y="317"/>
                </a:lnTo>
                <a:lnTo>
                  <a:pt x="113" y="322"/>
                </a:lnTo>
                <a:lnTo>
                  <a:pt x="108" y="328"/>
                </a:lnTo>
                <a:lnTo>
                  <a:pt x="105" y="333"/>
                </a:lnTo>
                <a:lnTo>
                  <a:pt x="104" y="340"/>
                </a:lnTo>
                <a:lnTo>
                  <a:pt x="105" y="343"/>
                </a:lnTo>
                <a:lnTo>
                  <a:pt x="108" y="347"/>
                </a:lnTo>
                <a:lnTo>
                  <a:pt x="113" y="350"/>
                </a:lnTo>
                <a:lnTo>
                  <a:pt x="118" y="354"/>
                </a:lnTo>
                <a:lnTo>
                  <a:pt x="122" y="358"/>
                </a:lnTo>
                <a:lnTo>
                  <a:pt x="127" y="363"/>
                </a:lnTo>
                <a:lnTo>
                  <a:pt x="129" y="367"/>
                </a:lnTo>
                <a:lnTo>
                  <a:pt x="130" y="370"/>
                </a:lnTo>
                <a:lnTo>
                  <a:pt x="131" y="373"/>
                </a:lnTo>
                <a:lnTo>
                  <a:pt x="131" y="377"/>
                </a:lnTo>
                <a:lnTo>
                  <a:pt x="120" y="380"/>
                </a:lnTo>
                <a:lnTo>
                  <a:pt x="107" y="382"/>
                </a:lnTo>
                <a:lnTo>
                  <a:pt x="94" y="386"/>
                </a:lnTo>
                <a:lnTo>
                  <a:pt x="80" y="390"/>
                </a:lnTo>
                <a:lnTo>
                  <a:pt x="75" y="394"/>
                </a:lnTo>
                <a:lnTo>
                  <a:pt x="68" y="397"/>
                </a:lnTo>
                <a:lnTo>
                  <a:pt x="64" y="400"/>
                </a:lnTo>
                <a:lnTo>
                  <a:pt x="60" y="404"/>
                </a:lnTo>
                <a:lnTo>
                  <a:pt x="56" y="409"/>
                </a:lnTo>
                <a:lnTo>
                  <a:pt x="53" y="413"/>
                </a:lnTo>
                <a:lnTo>
                  <a:pt x="51" y="419"/>
                </a:lnTo>
                <a:lnTo>
                  <a:pt x="50" y="424"/>
                </a:lnTo>
                <a:lnTo>
                  <a:pt x="50" y="444"/>
                </a:lnTo>
                <a:lnTo>
                  <a:pt x="50" y="451"/>
                </a:lnTo>
                <a:lnTo>
                  <a:pt x="50" y="455"/>
                </a:lnTo>
                <a:lnTo>
                  <a:pt x="48" y="460"/>
                </a:lnTo>
                <a:lnTo>
                  <a:pt x="46" y="464"/>
                </a:lnTo>
                <a:lnTo>
                  <a:pt x="43" y="467"/>
                </a:lnTo>
                <a:lnTo>
                  <a:pt x="35" y="474"/>
                </a:lnTo>
                <a:lnTo>
                  <a:pt x="25" y="479"/>
                </a:lnTo>
                <a:lnTo>
                  <a:pt x="17" y="486"/>
                </a:lnTo>
                <a:lnTo>
                  <a:pt x="8" y="494"/>
                </a:lnTo>
                <a:lnTo>
                  <a:pt x="5" y="499"/>
                </a:lnTo>
                <a:lnTo>
                  <a:pt x="3" y="504"/>
                </a:lnTo>
                <a:lnTo>
                  <a:pt x="0" y="509"/>
                </a:lnTo>
                <a:lnTo>
                  <a:pt x="0" y="517"/>
                </a:lnTo>
                <a:lnTo>
                  <a:pt x="0" y="520"/>
                </a:lnTo>
                <a:lnTo>
                  <a:pt x="2" y="523"/>
                </a:lnTo>
                <a:lnTo>
                  <a:pt x="4" y="527"/>
                </a:lnTo>
                <a:lnTo>
                  <a:pt x="5" y="530"/>
                </a:lnTo>
                <a:lnTo>
                  <a:pt x="10" y="536"/>
                </a:lnTo>
                <a:lnTo>
                  <a:pt x="16" y="541"/>
                </a:lnTo>
                <a:lnTo>
                  <a:pt x="26" y="548"/>
                </a:lnTo>
                <a:lnTo>
                  <a:pt x="31" y="552"/>
                </a:lnTo>
                <a:lnTo>
                  <a:pt x="81" y="552"/>
                </a:lnTo>
                <a:lnTo>
                  <a:pt x="86" y="553"/>
                </a:lnTo>
                <a:lnTo>
                  <a:pt x="89" y="555"/>
                </a:lnTo>
                <a:lnTo>
                  <a:pt x="92" y="557"/>
                </a:lnTo>
                <a:lnTo>
                  <a:pt x="94" y="560"/>
                </a:lnTo>
                <a:lnTo>
                  <a:pt x="98" y="567"/>
                </a:lnTo>
                <a:lnTo>
                  <a:pt x="99" y="574"/>
                </a:lnTo>
                <a:lnTo>
                  <a:pt x="99" y="583"/>
                </a:lnTo>
                <a:lnTo>
                  <a:pt x="100" y="592"/>
                </a:lnTo>
                <a:lnTo>
                  <a:pt x="101" y="600"/>
                </a:lnTo>
                <a:lnTo>
                  <a:pt x="104" y="609"/>
                </a:lnTo>
                <a:lnTo>
                  <a:pt x="105" y="611"/>
                </a:lnTo>
                <a:lnTo>
                  <a:pt x="106" y="612"/>
                </a:lnTo>
                <a:lnTo>
                  <a:pt x="108" y="613"/>
                </a:lnTo>
                <a:lnTo>
                  <a:pt x="111" y="614"/>
                </a:lnTo>
                <a:lnTo>
                  <a:pt x="117" y="614"/>
                </a:lnTo>
                <a:lnTo>
                  <a:pt x="124" y="613"/>
                </a:lnTo>
                <a:lnTo>
                  <a:pt x="138" y="611"/>
                </a:lnTo>
                <a:lnTo>
                  <a:pt x="151" y="609"/>
                </a:lnTo>
                <a:lnTo>
                  <a:pt x="162" y="621"/>
                </a:lnTo>
                <a:lnTo>
                  <a:pt x="238" y="621"/>
                </a:lnTo>
                <a:lnTo>
                  <a:pt x="277" y="621"/>
                </a:lnTo>
                <a:lnTo>
                  <a:pt x="291" y="621"/>
                </a:lnTo>
                <a:lnTo>
                  <a:pt x="293" y="621"/>
                </a:lnTo>
                <a:lnTo>
                  <a:pt x="285" y="610"/>
                </a:lnTo>
                <a:lnTo>
                  <a:pt x="278" y="601"/>
                </a:lnTo>
                <a:lnTo>
                  <a:pt x="293" y="6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2" name="Freeform 144"/>
          <p:cNvSpPr>
            <a:spLocks/>
          </p:cNvSpPr>
          <p:nvPr/>
        </p:nvSpPr>
        <p:spPr bwMode="auto">
          <a:xfrm>
            <a:off x="9606716" y="1453317"/>
            <a:ext cx="8552528" cy="3184607"/>
          </a:xfrm>
          <a:custGeom>
            <a:avLst/>
            <a:gdLst>
              <a:gd name="T0" fmla="*/ 5836 w 8234"/>
              <a:gd name="T1" fmla="*/ 2191 h 3066"/>
              <a:gd name="T2" fmla="*/ 5712 w 8234"/>
              <a:gd name="T3" fmla="*/ 1948 h 3066"/>
              <a:gd name="T4" fmla="*/ 6010 w 8234"/>
              <a:gd name="T5" fmla="*/ 1561 h 3066"/>
              <a:gd name="T6" fmla="*/ 6677 w 8234"/>
              <a:gd name="T7" fmla="*/ 1397 h 3066"/>
              <a:gd name="T8" fmla="*/ 6979 w 8234"/>
              <a:gd name="T9" fmla="*/ 1350 h 3066"/>
              <a:gd name="T10" fmla="*/ 6662 w 8234"/>
              <a:gd name="T11" fmla="*/ 1668 h 3066"/>
              <a:gd name="T12" fmla="*/ 6750 w 8234"/>
              <a:gd name="T13" fmla="*/ 1949 h 3066"/>
              <a:gd name="T14" fmla="*/ 6899 w 8234"/>
              <a:gd name="T15" fmla="*/ 1673 h 3066"/>
              <a:gd name="T16" fmla="*/ 7322 w 8234"/>
              <a:gd name="T17" fmla="*/ 1500 h 3066"/>
              <a:gd name="T18" fmla="*/ 7674 w 8234"/>
              <a:gd name="T19" fmla="*/ 1229 h 3066"/>
              <a:gd name="T20" fmla="*/ 7839 w 8234"/>
              <a:gd name="T21" fmla="*/ 1052 h 3066"/>
              <a:gd name="T22" fmla="*/ 8186 w 8234"/>
              <a:gd name="T23" fmla="*/ 1018 h 3066"/>
              <a:gd name="T24" fmla="*/ 7284 w 8234"/>
              <a:gd name="T25" fmla="*/ 749 h 3066"/>
              <a:gd name="T26" fmla="*/ 6706 w 8234"/>
              <a:gd name="T27" fmla="*/ 640 h 3066"/>
              <a:gd name="T28" fmla="*/ 6008 w 8234"/>
              <a:gd name="T29" fmla="*/ 467 h 3066"/>
              <a:gd name="T30" fmla="*/ 5410 w 8234"/>
              <a:gd name="T31" fmla="*/ 585 h 3066"/>
              <a:gd name="T32" fmla="*/ 5263 w 8234"/>
              <a:gd name="T33" fmla="*/ 415 h 3066"/>
              <a:gd name="T34" fmla="*/ 4666 w 8234"/>
              <a:gd name="T35" fmla="*/ 418 h 3066"/>
              <a:gd name="T36" fmla="*/ 4423 w 8234"/>
              <a:gd name="T37" fmla="*/ 302 h 3066"/>
              <a:gd name="T38" fmla="*/ 4139 w 8234"/>
              <a:gd name="T39" fmla="*/ 12 h 3066"/>
              <a:gd name="T40" fmla="*/ 3679 w 8234"/>
              <a:gd name="T41" fmla="*/ 148 h 3066"/>
              <a:gd name="T42" fmla="*/ 3054 w 8234"/>
              <a:gd name="T43" fmla="*/ 374 h 3066"/>
              <a:gd name="T44" fmla="*/ 2730 w 8234"/>
              <a:gd name="T45" fmla="*/ 568 h 3066"/>
              <a:gd name="T46" fmla="*/ 2617 w 8234"/>
              <a:gd name="T47" fmla="*/ 653 h 3066"/>
              <a:gd name="T48" fmla="*/ 2584 w 8234"/>
              <a:gd name="T49" fmla="*/ 863 h 3066"/>
              <a:gd name="T50" fmla="*/ 2363 w 8234"/>
              <a:gd name="T51" fmla="*/ 512 h 3066"/>
              <a:gd name="T52" fmla="*/ 2300 w 8234"/>
              <a:gd name="T53" fmla="*/ 852 h 3066"/>
              <a:gd name="T54" fmla="*/ 1916 w 8234"/>
              <a:gd name="T55" fmla="*/ 851 h 3066"/>
              <a:gd name="T56" fmla="*/ 1358 w 8234"/>
              <a:gd name="T57" fmla="*/ 953 h 3066"/>
              <a:gd name="T58" fmla="*/ 1186 w 8234"/>
              <a:gd name="T59" fmla="*/ 881 h 3066"/>
              <a:gd name="T60" fmla="*/ 1029 w 8234"/>
              <a:gd name="T61" fmla="*/ 1057 h 3066"/>
              <a:gd name="T62" fmla="*/ 747 w 8234"/>
              <a:gd name="T63" fmla="*/ 1154 h 3066"/>
              <a:gd name="T64" fmla="*/ 1030 w 8234"/>
              <a:gd name="T65" fmla="*/ 965 h 3066"/>
              <a:gd name="T66" fmla="*/ 433 w 8234"/>
              <a:gd name="T67" fmla="*/ 859 h 3066"/>
              <a:gd name="T68" fmla="*/ 483 w 8234"/>
              <a:gd name="T69" fmla="*/ 1094 h 3066"/>
              <a:gd name="T70" fmla="*/ 547 w 8234"/>
              <a:gd name="T71" fmla="*/ 1328 h 3066"/>
              <a:gd name="T72" fmla="*/ 183 w 8234"/>
              <a:gd name="T73" fmla="*/ 1578 h 3066"/>
              <a:gd name="T74" fmla="*/ 122 w 8234"/>
              <a:gd name="T75" fmla="*/ 1678 h 3066"/>
              <a:gd name="T76" fmla="*/ 163 w 8234"/>
              <a:gd name="T77" fmla="*/ 1907 h 3066"/>
              <a:gd name="T78" fmla="*/ 179 w 8234"/>
              <a:gd name="T79" fmla="*/ 2182 h 3066"/>
              <a:gd name="T80" fmla="*/ 392 w 8234"/>
              <a:gd name="T81" fmla="*/ 2377 h 3066"/>
              <a:gd name="T82" fmla="*/ 638 w 8234"/>
              <a:gd name="T83" fmla="*/ 2504 h 3066"/>
              <a:gd name="T84" fmla="*/ 875 w 8234"/>
              <a:gd name="T85" fmla="*/ 2433 h 3066"/>
              <a:gd name="T86" fmla="*/ 1051 w 8234"/>
              <a:gd name="T87" fmla="*/ 2715 h 3066"/>
              <a:gd name="T88" fmla="*/ 1296 w 8234"/>
              <a:gd name="T89" fmla="*/ 2862 h 3066"/>
              <a:gd name="T90" fmla="*/ 1408 w 8234"/>
              <a:gd name="T91" fmla="*/ 2737 h 3066"/>
              <a:gd name="T92" fmla="*/ 1498 w 8234"/>
              <a:gd name="T93" fmla="*/ 2393 h 3066"/>
              <a:gd name="T94" fmla="*/ 1479 w 8234"/>
              <a:gd name="T95" fmla="*/ 2555 h 3066"/>
              <a:gd name="T96" fmla="*/ 1599 w 8234"/>
              <a:gd name="T97" fmla="*/ 2776 h 3066"/>
              <a:gd name="T98" fmla="*/ 1674 w 8234"/>
              <a:gd name="T99" fmla="*/ 2937 h 3066"/>
              <a:gd name="T100" fmla="*/ 1996 w 8234"/>
              <a:gd name="T101" fmla="*/ 2983 h 3066"/>
              <a:gd name="T102" fmla="*/ 2178 w 8234"/>
              <a:gd name="T103" fmla="*/ 2975 h 3066"/>
              <a:gd name="T104" fmla="*/ 2428 w 8234"/>
              <a:gd name="T105" fmla="*/ 2926 h 3066"/>
              <a:gd name="T106" fmla="*/ 2594 w 8234"/>
              <a:gd name="T107" fmla="*/ 2948 h 3066"/>
              <a:gd name="T108" fmla="*/ 2814 w 8234"/>
              <a:gd name="T109" fmla="*/ 2743 h 3066"/>
              <a:gd name="T110" fmla="*/ 3071 w 8234"/>
              <a:gd name="T111" fmla="*/ 2391 h 3066"/>
              <a:gd name="T112" fmla="*/ 3484 w 8234"/>
              <a:gd name="T113" fmla="*/ 2147 h 3066"/>
              <a:gd name="T114" fmla="*/ 3827 w 8234"/>
              <a:gd name="T115" fmla="*/ 2060 h 3066"/>
              <a:gd name="T116" fmla="*/ 4234 w 8234"/>
              <a:gd name="T117" fmla="*/ 2186 h 3066"/>
              <a:gd name="T118" fmla="*/ 4808 w 8234"/>
              <a:gd name="T119" fmla="*/ 2172 h 3066"/>
              <a:gd name="T120" fmla="*/ 5185 w 8234"/>
              <a:gd name="T121" fmla="*/ 2132 h 3066"/>
              <a:gd name="T122" fmla="*/ 5542 w 8234"/>
              <a:gd name="T123" fmla="*/ 2289 h 3066"/>
              <a:gd name="T124" fmla="*/ 5410 w 8234"/>
              <a:gd name="T125" fmla="*/ 2588 h 3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34" h="3066">
                <a:moveTo>
                  <a:pt x="5382" y="2638"/>
                </a:moveTo>
                <a:lnTo>
                  <a:pt x="5392" y="2640"/>
                </a:lnTo>
                <a:lnTo>
                  <a:pt x="5422" y="2645"/>
                </a:lnTo>
                <a:lnTo>
                  <a:pt x="5440" y="2648"/>
                </a:lnTo>
                <a:lnTo>
                  <a:pt x="5459" y="2651"/>
                </a:lnTo>
                <a:lnTo>
                  <a:pt x="5480" y="2653"/>
                </a:lnTo>
                <a:lnTo>
                  <a:pt x="5501" y="2654"/>
                </a:lnTo>
                <a:lnTo>
                  <a:pt x="5510" y="2653"/>
                </a:lnTo>
                <a:lnTo>
                  <a:pt x="5519" y="2651"/>
                </a:lnTo>
                <a:lnTo>
                  <a:pt x="5528" y="2648"/>
                </a:lnTo>
                <a:lnTo>
                  <a:pt x="5537" y="2644"/>
                </a:lnTo>
                <a:lnTo>
                  <a:pt x="5546" y="2640"/>
                </a:lnTo>
                <a:lnTo>
                  <a:pt x="5554" y="2634"/>
                </a:lnTo>
                <a:lnTo>
                  <a:pt x="5563" y="2628"/>
                </a:lnTo>
                <a:lnTo>
                  <a:pt x="5572" y="2620"/>
                </a:lnTo>
                <a:lnTo>
                  <a:pt x="5589" y="2604"/>
                </a:lnTo>
                <a:lnTo>
                  <a:pt x="5606" y="2586"/>
                </a:lnTo>
                <a:lnTo>
                  <a:pt x="5623" y="2565"/>
                </a:lnTo>
                <a:lnTo>
                  <a:pt x="5640" y="2542"/>
                </a:lnTo>
                <a:lnTo>
                  <a:pt x="5671" y="2498"/>
                </a:lnTo>
                <a:lnTo>
                  <a:pt x="5701" y="2454"/>
                </a:lnTo>
                <a:lnTo>
                  <a:pt x="5715" y="2432"/>
                </a:lnTo>
                <a:lnTo>
                  <a:pt x="5729" y="2414"/>
                </a:lnTo>
                <a:lnTo>
                  <a:pt x="5742" y="2397"/>
                </a:lnTo>
                <a:lnTo>
                  <a:pt x="5755" y="2383"/>
                </a:lnTo>
                <a:lnTo>
                  <a:pt x="5766" y="2370"/>
                </a:lnTo>
                <a:lnTo>
                  <a:pt x="5777" y="2356"/>
                </a:lnTo>
                <a:lnTo>
                  <a:pt x="5789" y="2341"/>
                </a:lnTo>
                <a:lnTo>
                  <a:pt x="5799" y="2324"/>
                </a:lnTo>
                <a:lnTo>
                  <a:pt x="5809" y="2307"/>
                </a:lnTo>
                <a:lnTo>
                  <a:pt x="5819" y="2289"/>
                </a:lnTo>
                <a:lnTo>
                  <a:pt x="5826" y="2272"/>
                </a:lnTo>
                <a:lnTo>
                  <a:pt x="5832" y="2256"/>
                </a:lnTo>
                <a:lnTo>
                  <a:pt x="5835" y="2238"/>
                </a:lnTo>
                <a:lnTo>
                  <a:pt x="5836" y="2221"/>
                </a:lnTo>
                <a:lnTo>
                  <a:pt x="5836" y="2206"/>
                </a:lnTo>
                <a:lnTo>
                  <a:pt x="5836" y="2191"/>
                </a:lnTo>
                <a:lnTo>
                  <a:pt x="5836" y="2176"/>
                </a:lnTo>
                <a:lnTo>
                  <a:pt x="5838" y="2159"/>
                </a:lnTo>
                <a:lnTo>
                  <a:pt x="5840" y="2152"/>
                </a:lnTo>
                <a:lnTo>
                  <a:pt x="5844" y="2143"/>
                </a:lnTo>
                <a:lnTo>
                  <a:pt x="5847" y="2134"/>
                </a:lnTo>
                <a:lnTo>
                  <a:pt x="5851" y="2125"/>
                </a:lnTo>
                <a:lnTo>
                  <a:pt x="5859" y="2110"/>
                </a:lnTo>
                <a:lnTo>
                  <a:pt x="5867" y="2087"/>
                </a:lnTo>
                <a:lnTo>
                  <a:pt x="5872" y="2075"/>
                </a:lnTo>
                <a:lnTo>
                  <a:pt x="5875" y="2061"/>
                </a:lnTo>
                <a:lnTo>
                  <a:pt x="5877" y="2047"/>
                </a:lnTo>
                <a:lnTo>
                  <a:pt x="5878" y="2033"/>
                </a:lnTo>
                <a:lnTo>
                  <a:pt x="5877" y="2023"/>
                </a:lnTo>
                <a:lnTo>
                  <a:pt x="5875" y="2013"/>
                </a:lnTo>
                <a:lnTo>
                  <a:pt x="5872" y="2002"/>
                </a:lnTo>
                <a:lnTo>
                  <a:pt x="5866" y="1992"/>
                </a:lnTo>
                <a:lnTo>
                  <a:pt x="5860" y="1981"/>
                </a:lnTo>
                <a:lnTo>
                  <a:pt x="5853" y="1971"/>
                </a:lnTo>
                <a:lnTo>
                  <a:pt x="5846" y="1960"/>
                </a:lnTo>
                <a:lnTo>
                  <a:pt x="5837" y="1951"/>
                </a:lnTo>
                <a:lnTo>
                  <a:pt x="5829" y="1942"/>
                </a:lnTo>
                <a:lnTo>
                  <a:pt x="5820" y="1934"/>
                </a:lnTo>
                <a:lnTo>
                  <a:pt x="5811" y="1928"/>
                </a:lnTo>
                <a:lnTo>
                  <a:pt x="5802" y="1924"/>
                </a:lnTo>
                <a:lnTo>
                  <a:pt x="5793" y="1920"/>
                </a:lnTo>
                <a:lnTo>
                  <a:pt x="5785" y="1919"/>
                </a:lnTo>
                <a:lnTo>
                  <a:pt x="5781" y="1919"/>
                </a:lnTo>
                <a:lnTo>
                  <a:pt x="5778" y="1920"/>
                </a:lnTo>
                <a:lnTo>
                  <a:pt x="5774" y="1922"/>
                </a:lnTo>
                <a:lnTo>
                  <a:pt x="5770" y="1925"/>
                </a:lnTo>
                <a:lnTo>
                  <a:pt x="5762" y="1931"/>
                </a:lnTo>
                <a:lnTo>
                  <a:pt x="5752" y="1935"/>
                </a:lnTo>
                <a:lnTo>
                  <a:pt x="5743" y="1940"/>
                </a:lnTo>
                <a:lnTo>
                  <a:pt x="5736" y="1944"/>
                </a:lnTo>
                <a:lnTo>
                  <a:pt x="5727" y="1946"/>
                </a:lnTo>
                <a:lnTo>
                  <a:pt x="5720" y="1947"/>
                </a:lnTo>
                <a:lnTo>
                  <a:pt x="5712" y="1948"/>
                </a:lnTo>
                <a:lnTo>
                  <a:pt x="5704" y="1948"/>
                </a:lnTo>
                <a:lnTo>
                  <a:pt x="5698" y="1948"/>
                </a:lnTo>
                <a:lnTo>
                  <a:pt x="5691" y="1946"/>
                </a:lnTo>
                <a:lnTo>
                  <a:pt x="5685" y="1945"/>
                </a:lnTo>
                <a:lnTo>
                  <a:pt x="5679" y="1943"/>
                </a:lnTo>
                <a:lnTo>
                  <a:pt x="5668" y="1936"/>
                </a:lnTo>
                <a:lnTo>
                  <a:pt x="5658" y="1929"/>
                </a:lnTo>
                <a:lnTo>
                  <a:pt x="5649" y="1920"/>
                </a:lnTo>
                <a:lnTo>
                  <a:pt x="5642" y="1912"/>
                </a:lnTo>
                <a:lnTo>
                  <a:pt x="5635" y="1903"/>
                </a:lnTo>
                <a:lnTo>
                  <a:pt x="5630" y="1894"/>
                </a:lnTo>
                <a:lnTo>
                  <a:pt x="5622" y="1879"/>
                </a:lnTo>
                <a:lnTo>
                  <a:pt x="5620" y="1871"/>
                </a:lnTo>
                <a:lnTo>
                  <a:pt x="5621" y="1862"/>
                </a:lnTo>
                <a:lnTo>
                  <a:pt x="5625" y="1853"/>
                </a:lnTo>
                <a:lnTo>
                  <a:pt x="5629" y="1843"/>
                </a:lnTo>
                <a:lnTo>
                  <a:pt x="5634" y="1835"/>
                </a:lnTo>
                <a:lnTo>
                  <a:pt x="5642" y="1825"/>
                </a:lnTo>
                <a:lnTo>
                  <a:pt x="5650" y="1816"/>
                </a:lnTo>
                <a:lnTo>
                  <a:pt x="5659" y="1808"/>
                </a:lnTo>
                <a:lnTo>
                  <a:pt x="5670" y="1798"/>
                </a:lnTo>
                <a:lnTo>
                  <a:pt x="5711" y="1764"/>
                </a:lnTo>
                <a:lnTo>
                  <a:pt x="5748" y="1735"/>
                </a:lnTo>
                <a:lnTo>
                  <a:pt x="5767" y="1714"/>
                </a:lnTo>
                <a:lnTo>
                  <a:pt x="5789" y="1690"/>
                </a:lnTo>
                <a:lnTo>
                  <a:pt x="5811" y="1666"/>
                </a:lnTo>
                <a:lnTo>
                  <a:pt x="5835" y="1641"/>
                </a:lnTo>
                <a:lnTo>
                  <a:pt x="5847" y="1630"/>
                </a:lnTo>
                <a:lnTo>
                  <a:pt x="5860" y="1618"/>
                </a:lnTo>
                <a:lnTo>
                  <a:pt x="5873" y="1609"/>
                </a:lnTo>
                <a:lnTo>
                  <a:pt x="5886" y="1599"/>
                </a:lnTo>
                <a:lnTo>
                  <a:pt x="5899" y="1591"/>
                </a:lnTo>
                <a:lnTo>
                  <a:pt x="5913" y="1584"/>
                </a:lnTo>
                <a:lnTo>
                  <a:pt x="5926" y="1577"/>
                </a:lnTo>
                <a:lnTo>
                  <a:pt x="5940" y="1573"/>
                </a:lnTo>
                <a:lnTo>
                  <a:pt x="5970" y="1568"/>
                </a:lnTo>
                <a:lnTo>
                  <a:pt x="6010" y="1561"/>
                </a:lnTo>
                <a:lnTo>
                  <a:pt x="6056" y="1556"/>
                </a:lnTo>
                <a:lnTo>
                  <a:pt x="6106" y="1550"/>
                </a:lnTo>
                <a:lnTo>
                  <a:pt x="6155" y="1546"/>
                </a:lnTo>
                <a:lnTo>
                  <a:pt x="6199" y="1542"/>
                </a:lnTo>
                <a:lnTo>
                  <a:pt x="6237" y="1539"/>
                </a:lnTo>
                <a:lnTo>
                  <a:pt x="6263" y="1538"/>
                </a:lnTo>
                <a:lnTo>
                  <a:pt x="6276" y="1539"/>
                </a:lnTo>
                <a:lnTo>
                  <a:pt x="6287" y="1541"/>
                </a:lnTo>
                <a:lnTo>
                  <a:pt x="6298" y="1542"/>
                </a:lnTo>
                <a:lnTo>
                  <a:pt x="6309" y="1544"/>
                </a:lnTo>
                <a:lnTo>
                  <a:pt x="6328" y="1549"/>
                </a:lnTo>
                <a:lnTo>
                  <a:pt x="6347" y="1556"/>
                </a:lnTo>
                <a:lnTo>
                  <a:pt x="6363" y="1562"/>
                </a:lnTo>
                <a:lnTo>
                  <a:pt x="6378" y="1568"/>
                </a:lnTo>
                <a:lnTo>
                  <a:pt x="6386" y="1570"/>
                </a:lnTo>
                <a:lnTo>
                  <a:pt x="6394" y="1572"/>
                </a:lnTo>
                <a:lnTo>
                  <a:pt x="6402" y="1573"/>
                </a:lnTo>
                <a:lnTo>
                  <a:pt x="6409" y="1573"/>
                </a:lnTo>
                <a:lnTo>
                  <a:pt x="6426" y="1573"/>
                </a:lnTo>
                <a:lnTo>
                  <a:pt x="6444" y="1573"/>
                </a:lnTo>
                <a:lnTo>
                  <a:pt x="6468" y="1573"/>
                </a:lnTo>
                <a:lnTo>
                  <a:pt x="6502" y="1573"/>
                </a:lnTo>
                <a:lnTo>
                  <a:pt x="6508" y="1552"/>
                </a:lnTo>
                <a:lnTo>
                  <a:pt x="6513" y="1534"/>
                </a:lnTo>
                <a:lnTo>
                  <a:pt x="6520" y="1516"/>
                </a:lnTo>
                <a:lnTo>
                  <a:pt x="6527" y="1498"/>
                </a:lnTo>
                <a:lnTo>
                  <a:pt x="6536" y="1483"/>
                </a:lnTo>
                <a:lnTo>
                  <a:pt x="6544" y="1468"/>
                </a:lnTo>
                <a:lnTo>
                  <a:pt x="6554" y="1455"/>
                </a:lnTo>
                <a:lnTo>
                  <a:pt x="6565" y="1443"/>
                </a:lnTo>
                <a:lnTo>
                  <a:pt x="6578" y="1432"/>
                </a:lnTo>
                <a:lnTo>
                  <a:pt x="6591" y="1423"/>
                </a:lnTo>
                <a:lnTo>
                  <a:pt x="6605" y="1415"/>
                </a:lnTo>
                <a:lnTo>
                  <a:pt x="6621" y="1407"/>
                </a:lnTo>
                <a:lnTo>
                  <a:pt x="6638" y="1403"/>
                </a:lnTo>
                <a:lnTo>
                  <a:pt x="6657" y="1399"/>
                </a:lnTo>
                <a:lnTo>
                  <a:pt x="6677" y="1397"/>
                </a:lnTo>
                <a:lnTo>
                  <a:pt x="6699" y="1396"/>
                </a:lnTo>
                <a:lnTo>
                  <a:pt x="6718" y="1394"/>
                </a:lnTo>
                <a:lnTo>
                  <a:pt x="6738" y="1393"/>
                </a:lnTo>
                <a:lnTo>
                  <a:pt x="6750" y="1392"/>
                </a:lnTo>
                <a:lnTo>
                  <a:pt x="6762" y="1392"/>
                </a:lnTo>
                <a:lnTo>
                  <a:pt x="6779" y="1393"/>
                </a:lnTo>
                <a:lnTo>
                  <a:pt x="6798" y="1396"/>
                </a:lnTo>
                <a:lnTo>
                  <a:pt x="6794" y="1402"/>
                </a:lnTo>
                <a:lnTo>
                  <a:pt x="6789" y="1410"/>
                </a:lnTo>
                <a:lnTo>
                  <a:pt x="6786" y="1418"/>
                </a:lnTo>
                <a:lnTo>
                  <a:pt x="6784" y="1429"/>
                </a:lnTo>
                <a:lnTo>
                  <a:pt x="6783" y="1439"/>
                </a:lnTo>
                <a:lnTo>
                  <a:pt x="6784" y="1447"/>
                </a:lnTo>
                <a:lnTo>
                  <a:pt x="6785" y="1452"/>
                </a:lnTo>
                <a:lnTo>
                  <a:pt x="6787" y="1455"/>
                </a:lnTo>
                <a:lnTo>
                  <a:pt x="6789" y="1458"/>
                </a:lnTo>
                <a:lnTo>
                  <a:pt x="6792" y="1460"/>
                </a:lnTo>
                <a:lnTo>
                  <a:pt x="6795" y="1463"/>
                </a:lnTo>
                <a:lnTo>
                  <a:pt x="6799" y="1463"/>
                </a:lnTo>
                <a:lnTo>
                  <a:pt x="6805" y="1463"/>
                </a:lnTo>
                <a:lnTo>
                  <a:pt x="6810" y="1462"/>
                </a:lnTo>
                <a:lnTo>
                  <a:pt x="6816" y="1459"/>
                </a:lnTo>
                <a:lnTo>
                  <a:pt x="6823" y="1456"/>
                </a:lnTo>
                <a:lnTo>
                  <a:pt x="6832" y="1451"/>
                </a:lnTo>
                <a:lnTo>
                  <a:pt x="6840" y="1445"/>
                </a:lnTo>
                <a:lnTo>
                  <a:pt x="6850" y="1437"/>
                </a:lnTo>
                <a:lnTo>
                  <a:pt x="6860" y="1428"/>
                </a:lnTo>
                <a:lnTo>
                  <a:pt x="6872" y="1417"/>
                </a:lnTo>
                <a:lnTo>
                  <a:pt x="6884" y="1404"/>
                </a:lnTo>
                <a:lnTo>
                  <a:pt x="6913" y="1374"/>
                </a:lnTo>
                <a:lnTo>
                  <a:pt x="6945" y="1334"/>
                </a:lnTo>
                <a:lnTo>
                  <a:pt x="6949" y="1335"/>
                </a:lnTo>
                <a:lnTo>
                  <a:pt x="6955" y="1336"/>
                </a:lnTo>
                <a:lnTo>
                  <a:pt x="6961" y="1338"/>
                </a:lnTo>
                <a:lnTo>
                  <a:pt x="6968" y="1341"/>
                </a:lnTo>
                <a:lnTo>
                  <a:pt x="6974" y="1345"/>
                </a:lnTo>
                <a:lnTo>
                  <a:pt x="6979" y="1350"/>
                </a:lnTo>
                <a:lnTo>
                  <a:pt x="6985" y="1356"/>
                </a:lnTo>
                <a:lnTo>
                  <a:pt x="6989" y="1362"/>
                </a:lnTo>
                <a:lnTo>
                  <a:pt x="6990" y="1366"/>
                </a:lnTo>
                <a:lnTo>
                  <a:pt x="6990" y="1370"/>
                </a:lnTo>
                <a:lnTo>
                  <a:pt x="6990" y="1374"/>
                </a:lnTo>
                <a:lnTo>
                  <a:pt x="6990" y="1378"/>
                </a:lnTo>
                <a:lnTo>
                  <a:pt x="6989" y="1384"/>
                </a:lnTo>
                <a:lnTo>
                  <a:pt x="6987" y="1389"/>
                </a:lnTo>
                <a:lnTo>
                  <a:pt x="6985" y="1393"/>
                </a:lnTo>
                <a:lnTo>
                  <a:pt x="6982" y="1400"/>
                </a:lnTo>
                <a:lnTo>
                  <a:pt x="6977" y="1405"/>
                </a:lnTo>
                <a:lnTo>
                  <a:pt x="6972" y="1412"/>
                </a:lnTo>
                <a:lnTo>
                  <a:pt x="6965" y="1417"/>
                </a:lnTo>
                <a:lnTo>
                  <a:pt x="6958" y="1425"/>
                </a:lnTo>
                <a:lnTo>
                  <a:pt x="6941" y="1439"/>
                </a:lnTo>
                <a:lnTo>
                  <a:pt x="6918" y="1454"/>
                </a:lnTo>
                <a:lnTo>
                  <a:pt x="6909" y="1459"/>
                </a:lnTo>
                <a:lnTo>
                  <a:pt x="6901" y="1464"/>
                </a:lnTo>
                <a:lnTo>
                  <a:pt x="6892" y="1467"/>
                </a:lnTo>
                <a:lnTo>
                  <a:pt x="6883" y="1470"/>
                </a:lnTo>
                <a:lnTo>
                  <a:pt x="6867" y="1475"/>
                </a:lnTo>
                <a:lnTo>
                  <a:pt x="6852" y="1479"/>
                </a:lnTo>
                <a:lnTo>
                  <a:pt x="6837" y="1484"/>
                </a:lnTo>
                <a:lnTo>
                  <a:pt x="6823" y="1491"/>
                </a:lnTo>
                <a:lnTo>
                  <a:pt x="6816" y="1495"/>
                </a:lnTo>
                <a:lnTo>
                  <a:pt x="6810" y="1500"/>
                </a:lnTo>
                <a:lnTo>
                  <a:pt x="6805" y="1508"/>
                </a:lnTo>
                <a:lnTo>
                  <a:pt x="6798" y="1516"/>
                </a:lnTo>
                <a:lnTo>
                  <a:pt x="6772" y="1556"/>
                </a:lnTo>
                <a:lnTo>
                  <a:pt x="6745" y="1596"/>
                </a:lnTo>
                <a:lnTo>
                  <a:pt x="6731" y="1614"/>
                </a:lnTo>
                <a:lnTo>
                  <a:pt x="6715" y="1631"/>
                </a:lnTo>
                <a:lnTo>
                  <a:pt x="6707" y="1639"/>
                </a:lnTo>
                <a:lnTo>
                  <a:pt x="6698" y="1647"/>
                </a:lnTo>
                <a:lnTo>
                  <a:pt x="6689" y="1653"/>
                </a:lnTo>
                <a:lnTo>
                  <a:pt x="6679" y="1658"/>
                </a:lnTo>
                <a:lnTo>
                  <a:pt x="6662" y="1668"/>
                </a:lnTo>
                <a:lnTo>
                  <a:pt x="6646" y="1679"/>
                </a:lnTo>
                <a:lnTo>
                  <a:pt x="6637" y="1686"/>
                </a:lnTo>
                <a:lnTo>
                  <a:pt x="6629" y="1693"/>
                </a:lnTo>
                <a:lnTo>
                  <a:pt x="6621" y="1701"/>
                </a:lnTo>
                <a:lnTo>
                  <a:pt x="6612" y="1708"/>
                </a:lnTo>
                <a:lnTo>
                  <a:pt x="6606" y="1717"/>
                </a:lnTo>
                <a:lnTo>
                  <a:pt x="6599" y="1727"/>
                </a:lnTo>
                <a:lnTo>
                  <a:pt x="6593" y="1736"/>
                </a:lnTo>
                <a:lnTo>
                  <a:pt x="6589" y="1746"/>
                </a:lnTo>
                <a:lnTo>
                  <a:pt x="6584" y="1757"/>
                </a:lnTo>
                <a:lnTo>
                  <a:pt x="6581" y="1769"/>
                </a:lnTo>
                <a:lnTo>
                  <a:pt x="6579" y="1781"/>
                </a:lnTo>
                <a:lnTo>
                  <a:pt x="6579" y="1794"/>
                </a:lnTo>
                <a:lnTo>
                  <a:pt x="6580" y="1824"/>
                </a:lnTo>
                <a:lnTo>
                  <a:pt x="6582" y="1864"/>
                </a:lnTo>
                <a:lnTo>
                  <a:pt x="6588" y="1909"/>
                </a:lnTo>
                <a:lnTo>
                  <a:pt x="6594" y="1957"/>
                </a:lnTo>
                <a:lnTo>
                  <a:pt x="6598" y="1982"/>
                </a:lnTo>
                <a:lnTo>
                  <a:pt x="6604" y="2005"/>
                </a:lnTo>
                <a:lnTo>
                  <a:pt x="6609" y="2026"/>
                </a:lnTo>
                <a:lnTo>
                  <a:pt x="6615" y="2047"/>
                </a:lnTo>
                <a:lnTo>
                  <a:pt x="6621" y="2064"/>
                </a:lnTo>
                <a:lnTo>
                  <a:pt x="6629" y="2080"/>
                </a:lnTo>
                <a:lnTo>
                  <a:pt x="6632" y="2087"/>
                </a:lnTo>
                <a:lnTo>
                  <a:pt x="6636" y="2092"/>
                </a:lnTo>
                <a:lnTo>
                  <a:pt x="6640" y="2098"/>
                </a:lnTo>
                <a:lnTo>
                  <a:pt x="6645" y="2102"/>
                </a:lnTo>
                <a:lnTo>
                  <a:pt x="6657" y="2081"/>
                </a:lnTo>
                <a:lnTo>
                  <a:pt x="6670" y="2058"/>
                </a:lnTo>
                <a:lnTo>
                  <a:pt x="6681" y="2033"/>
                </a:lnTo>
                <a:lnTo>
                  <a:pt x="6696" y="2008"/>
                </a:lnTo>
                <a:lnTo>
                  <a:pt x="6703" y="1996"/>
                </a:lnTo>
                <a:lnTo>
                  <a:pt x="6711" y="1984"/>
                </a:lnTo>
                <a:lnTo>
                  <a:pt x="6719" y="1974"/>
                </a:lnTo>
                <a:lnTo>
                  <a:pt x="6729" y="1965"/>
                </a:lnTo>
                <a:lnTo>
                  <a:pt x="6739" y="1956"/>
                </a:lnTo>
                <a:lnTo>
                  <a:pt x="6750" y="1949"/>
                </a:lnTo>
                <a:lnTo>
                  <a:pt x="6761" y="1944"/>
                </a:lnTo>
                <a:lnTo>
                  <a:pt x="6775" y="1940"/>
                </a:lnTo>
                <a:lnTo>
                  <a:pt x="6774" y="1931"/>
                </a:lnTo>
                <a:lnTo>
                  <a:pt x="6774" y="1924"/>
                </a:lnTo>
                <a:lnTo>
                  <a:pt x="6777" y="1917"/>
                </a:lnTo>
                <a:lnTo>
                  <a:pt x="6781" y="1911"/>
                </a:lnTo>
                <a:lnTo>
                  <a:pt x="6785" y="1905"/>
                </a:lnTo>
                <a:lnTo>
                  <a:pt x="6791" y="1900"/>
                </a:lnTo>
                <a:lnTo>
                  <a:pt x="6797" y="1894"/>
                </a:lnTo>
                <a:lnTo>
                  <a:pt x="6803" y="1889"/>
                </a:lnTo>
                <a:lnTo>
                  <a:pt x="6816" y="1879"/>
                </a:lnTo>
                <a:lnTo>
                  <a:pt x="6828" y="1869"/>
                </a:lnTo>
                <a:lnTo>
                  <a:pt x="6834" y="1865"/>
                </a:lnTo>
                <a:lnTo>
                  <a:pt x="6837" y="1860"/>
                </a:lnTo>
                <a:lnTo>
                  <a:pt x="6839" y="1853"/>
                </a:lnTo>
                <a:lnTo>
                  <a:pt x="6840" y="1847"/>
                </a:lnTo>
                <a:lnTo>
                  <a:pt x="6841" y="1837"/>
                </a:lnTo>
                <a:lnTo>
                  <a:pt x="6843" y="1827"/>
                </a:lnTo>
                <a:lnTo>
                  <a:pt x="6846" y="1819"/>
                </a:lnTo>
                <a:lnTo>
                  <a:pt x="6850" y="1811"/>
                </a:lnTo>
                <a:lnTo>
                  <a:pt x="6854" y="1803"/>
                </a:lnTo>
                <a:lnTo>
                  <a:pt x="6860" y="1797"/>
                </a:lnTo>
                <a:lnTo>
                  <a:pt x="6865" y="1790"/>
                </a:lnTo>
                <a:lnTo>
                  <a:pt x="6872" y="1785"/>
                </a:lnTo>
                <a:lnTo>
                  <a:pt x="6882" y="1774"/>
                </a:lnTo>
                <a:lnTo>
                  <a:pt x="6892" y="1764"/>
                </a:lnTo>
                <a:lnTo>
                  <a:pt x="6896" y="1759"/>
                </a:lnTo>
                <a:lnTo>
                  <a:pt x="6900" y="1754"/>
                </a:lnTo>
                <a:lnTo>
                  <a:pt x="6902" y="1748"/>
                </a:lnTo>
                <a:lnTo>
                  <a:pt x="6902" y="1743"/>
                </a:lnTo>
                <a:lnTo>
                  <a:pt x="6900" y="1729"/>
                </a:lnTo>
                <a:lnTo>
                  <a:pt x="6895" y="1711"/>
                </a:lnTo>
                <a:lnTo>
                  <a:pt x="6893" y="1702"/>
                </a:lnTo>
                <a:lnTo>
                  <a:pt x="6894" y="1692"/>
                </a:lnTo>
                <a:lnTo>
                  <a:pt x="6895" y="1686"/>
                </a:lnTo>
                <a:lnTo>
                  <a:pt x="6896" y="1679"/>
                </a:lnTo>
                <a:lnTo>
                  <a:pt x="6899" y="1673"/>
                </a:lnTo>
                <a:lnTo>
                  <a:pt x="6902" y="1666"/>
                </a:lnTo>
                <a:lnTo>
                  <a:pt x="6915" y="1640"/>
                </a:lnTo>
                <a:lnTo>
                  <a:pt x="6928" y="1616"/>
                </a:lnTo>
                <a:lnTo>
                  <a:pt x="6940" y="1595"/>
                </a:lnTo>
                <a:lnTo>
                  <a:pt x="6952" y="1576"/>
                </a:lnTo>
                <a:lnTo>
                  <a:pt x="6964" y="1559"/>
                </a:lnTo>
                <a:lnTo>
                  <a:pt x="6976" y="1545"/>
                </a:lnTo>
                <a:lnTo>
                  <a:pt x="6988" y="1532"/>
                </a:lnTo>
                <a:lnTo>
                  <a:pt x="7000" y="1521"/>
                </a:lnTo>
                <a:lnTo>
                  <a:pt x="7012" y="1512"/>
                </a:lnTo>
                <a:lnTo>
                  <a:pt x="7024" y="1505"/>
                </a:lnTo>
                <a:lnTo>
                  <a:pt x="7036" y="1499"/>
                </a:lnTo>
                <a:lnTo>
                  <a:pt x="7046" y="1494"/>
                </a:lnTo>
                <a:lnTo>
                  <a:pt x="7057" y="1491"/>
                </a:lnTo>
                <a:lnTo>
                  <a:pt x="7069" y="1490"/>
                </a:lnTo>
                <a:lnTo>
                  <a:pt x="7079" y="1489"/>
                </a:lnTo>
                <a:lnTo>
                  <a:pt x="7090" y="1489"/>
                </a:lnTo>
                <a:lnTo>
                  <a:pt x="7099" y="1490"/>
                </a:lnTo>
                <a:lnTo>
                  <a:pt x="7110" y="1491"/>
                </a:lnTo>
                <a:lnTo>
                  <a:pt x="7120" y="1494"/>
                </a:lnTo>
                <a:lnTo>
                  <a:pt x="7128" y="1496"/>
                </a:lnTo>
                <a:lnTo>
                  <a:pt x="7147" y="1504"/>
                </a:lnTo>
                <a:lnTo>
                  <a:pt x="7163" y="1511"/>
                </a:lnTo>
                <a:lnTo>
                  <a:pt x="7178" y="1518"/>
                </a:lnTo>
                <a:lnTo>
                  <a:pt x="7192" y="1524"/>
                </a:lnTo>
                <a:lnTo>
                  <a:pt x="7198" y="1528"/>
                </a:lnTo>
                <a:lnTo>
                  <a:pt x="7204" y="1530"/>
                </a:lnTo>
                <a:lnTo>
                  <a:pt x="7209" y="1531"/>
                </a:lnTo>
                <a:lnTo>
                  <a:pt x="7214" y="1531"/>
                </a:lnTo>
                <a:lnTo>
                  <a:pt x="7228" y="1531"/>
                </a:lnTo>
                <a:lnTo>
                  <a:pt x="7242" y="1529"/>
                </a:lnTo>
                <a:lnTo>
                  <a:pt x="7256" y="1526"/>
                </a:lnTo>
                <a:lnTo>
                  <a:pt x="7270" y="1523"/>
                </a:lnTo>
                <a:lnTo>
                  <a:pt x="7283" y="1518"/>
                </a:lnTo>
                <a:lnTo>
                  <a:pt x="7296" y="1513"/>
                </a:lnTo>
                <a:lnTo>
                  <a:pt x="7309" y="1507"/>
                </a:lnTo>
                <a:lnTo>
                  <a:pt x="7322" y="1500"/>
                </a:lnTo>
                <a:lnTo>
                  <a:pt x="7347" y="1486"/>
                </a:lnTo>
                <a:lnTo>
                  <a:pt x="7370" y="1470"/>
                </a:lnTo>
                <a:lnTo>
                  <a:pt x="7394" y="1452"/>
                </a:lnTo>
                <a:lnTo>
                  <a:pt x="7418" y="1435"/>
                </a:lnTo>
                <a:lnTo>
                  <a:pt x="7440" y="1416"/>
                </a:lnTo>
                <a:lnTo>
                  <a:pt x="7463" y="1398"/>
                </a:lnTo>
                <a:lnTo>
                  <a:pt x="7487" y="1381"/>
                </a:lnTo>
                <a:lnTo>
                  <a:pt x="7510" y="1366"/>
                </a:lnTo>
                <a:lnTo>
                  <a:pt x="7521" y="1360"/>
                </a:lnTo>
                <a:lnTo>
                  <a:pt x="7533" y="1354"/>
                </a:lnTo>
                <a:lnTo>
                  <a:pt x="7545" y="1349"/>
                </a:lnTo>
                <a:lnTo>
                  <a:pt x="7557" y="1344"/>
                </a:lnTo>
                <a:lnTo>
                  <a:pt x="7569" y="1340"/>
                </a:lnTo>
                <a:lnTo>
                  <a:pt x="7582" y="1337"/>
                </a:lnTo>
                <a:lnTo>
                  <a:pt x="7594" y="1335"/>
                </a:lnTo>
                <a:lnTo>
                  <a:pt x="7607" y="1334"/>
                </a:lnTo>
                <a:lnTo>
                  <a:pt x="7628" y="1334"/>
                </a:lnTo>
                <a:lnTo>
                  <a:pt x="7648" y="1333"/>
                </a:lnTo>
                <a:lnTo>
                  <a:pt x="7665" y="1331"/>
                </a:lnTo>
                <a:lnTo>
                  <a:pt x="7680" y="1328"/>
                </a:lnTo>
                <a:lnTo>
                  <a:pt x="7693" y="1326"/>
                </a:lnTo>
                <a:lnTo>
                  <a:pt x="7704" y="1323"/>
                </a:lnTo>
                <a:lnTo>
                  <a:pt x="7713" y="1320"/>
                </a:lnTo>
                <a:lnTo>
                  <a:pt x="7720" y="1317"/>
                </a:lnTo>
                <a:lnTo>
                  <a:pt x="7725" y="1312"/>
                </a:lnTo>
                <a:lnTo>
                  <a:pt x="7729" y="1309"/>
                </a:lnTo>
                <a:lnTo>
                  <a:pt x="7731" y="1304"/>
                </a:lnTo>
                <a:lnTo>
                  <a:pt x="7732" y="1299"/>
                </a:lnTo>
                <a:lnTo>
                  <a:pt x="7732" y="1295"/>
                </a:lnTo>
                <a:lnTo>
                  <a:pt x="7731" y="1290"/>
                </a:lnTo>
                <a:lnTo>
                  <a:pt x="7729" y="1284"/>
                </a:lnTo>
                <a:lnTo>
                  <a:pt x="7725" y="1280"/>
                </a:lnTo>
                <a:lnTo>
                  <a:pt x="7717" y="1269"/>
                </a:lnTo>
                <a:lnTo>
                  <a:pt x="7707" y="1258"/>
                </a:lnTo>
                <a:lnTo>
                  <a:pt x="7695" y="1247"/>
                </a:lnTo>
                <a:lnTo>
                  <a:pt x="7684" y="1238"/>
                </a:lnTo>
                <a:lnTo>
                  <a:pt x="7674" y="1229"/>
                </a:lnTo>
                <a:lnTo>
                  <a:pt x="7665" y="1220"/>
                </a:lnTo>
                <a:lnTo>
                  <a:pt x="7662" y="1216"/>
                </a:lnTo>
                <a:lnTo>
                  <a:pt x="7659" y="1213"/>
                </a:lnTo>
                <a:lnTo>
                  <a:pt x="7657" y="1209"/>
                </a:lnTo>
                <a:lnTo>
                  <a:pt x="7656" y="1207"/>
                </a:lnTo>
                <a:lnTo>
                  <a:pt x="7656" y="1201"/>
                </a:lnTo>
                <a:lnTo>
                  <a:pt x="7657" y="1194"/>
                </a:lnTo>
                <a:lnTo>
                  <a:pt x="7659" y="1189"/>
                </a:lnTo>
                <a:lnTo>
                  <a:pt x="7661" y="1184"/>
                </a:lnTo>
                <a:lnTo>
                  <a:pt x="7666" y="1174"/>
                </a:lnTo>
                <a:lnTo>
                  <a:pt x="7673" y="1166"/>
                </a:lnTo>
                <a:lnTo>
                  <a:pt x="7680" y="1159"/>
                </a:lnTo>
                <a:lnTo>
                  <a:pt x="7689" y="1153"/>
                </a:lnTo>
                <a:lnTo>
                  <a:pt x="7699" y="1148"/>
                </a:lnTo>
                <a:lnTo>
                  <a:pt x="7709" y="1143"/>
                </a:lnTo>
                <a:lnTo>
                  <a:pt x="7730" y="1136"/>
                </a:lnTo>
                <a:lnTo>
                  <a:pt x="7749" y="1128"/>
                </a:lnTo>
                <a:lnTo>
                  <a:pt x="7758" y="1124"/>
                </a:lnTo>
                <a:lnTo>
                  <a:pt x="7765" y="1119"/>
                </a:lnTo>
                <a:lnTo>
                  <a:pt x="7771" y="1113"/>
                </a:lnTo>
                <a:lnTo>
                  <a:pt x="7776" y="1107"/>
                </a:lnTo>
                <a:lnTo>
                  <a:pt x="7777" y="1098"/>
                </a:lnTo>
                <a:lnTo>
                  <a:pt x="7778" y="1089"/>
                </a:lnTo>
                <a:lnTo>
                  <a:pt x="7778" y="1079"/>
                </a:lnTo>
                <a:lnTo>
                  <a:pt x="7778" y="1069"/>
                </a:lnTo>
                <a:lnTo>
                  <a:pt x="7779" y="1063"/>
                </a:lnTo>
                <a:lnTo>
                  <a:pt x="7781" y="1059"/>
                </a:lnTo>
                <a:lnTo>
                  <a:pt x="7782" y="1056"/>
                </a:lnTo>
                <a:lnTo>
                  <a:pt x="7784" y="1052"/>
                </a:lnTo>
                <a:lnTo>
                  <a:pt x="7786" y="1049"/>
                </a:lnTo>
                <a:lnTo>
                  <a:pt x="7789" y="1047"/>
                </a:lnTo>
                <a:lnTo>
                  <a:pt x="7794" y="1045"/>
                </a:lnTo>
                <a:lnTo>
                  <a:pt x="7799" y="1045"/>
                </a:lnTo>
                <a:lnTo>
                  <a:pt x="7810" y="1045"/>
                </a:lnTo>
                <a:lnTo>
                  <a:pt x="7819" y="1047"/>
                </a:lnTo>
                <a:lnTo>
                  <a:pt x="7829" y="1048"/>
                </a:lnTo>
                <a:lnTo>
                  <a:pt x="7839" y="1052"/>
                </a:lnTo>
                <a:lnTo>
                  <a:pt x="7858" y="1059"/>
                </a:lnTo>
                <a:lnTo>
                  <a:pt x="7877" y="1068"/>
                </a:lnTo>
                <a:lnTo>
                  <a:pt x="7895" y="1079"/>
                </a:lnTo>
                <a:lnTo>
                  <a:pt x="7912" y="1092"/>
                </a:lnTo>
                <a:lnTo>
                  <a:pt x="7931" y="1105"/>
                </a:lnTo>
                <a:lnTo>
                  <a:pt x="7948" y="1119"/>
                </a:lnTo>
                <a:lnTo>
                  <a:pt x="7980" y="1146"/>
                </a:lnTo>
                <a:lnTo>
                  <a:pt x="8013" y="1168"/>
                </a:lnTo>
                <a:lnTo>
                  <a:pt x="8028" y="1178"/>
                </a:lnTo>
                <a:lnTo>
                  <a:pt x="8043" y="1186"/>
                </a:lnTo>
                <a:lnTo>
                  <a:pt x="8050" y="1188"/>
                </a:lnTo>
                <a:lnTo>
                  <a:pt x="8058" y="1190"/>
                </a:lnTo>
                <a:lnTo>
                  <a:pt x="8066" y="1191"/>
                </a:lnTo>
                <a:lnTo>
                  <a:pt x="8072" y="1191"/>
                </a:lnTo>
                <a:lnTo>
                  <a:pt x="8079" y="1191"/>
                </a:lnTo>
                <a:lnTo>
                  <a:pt x="8084" y="1189"/>
                </a:lnTo>
                <a:lnTo>
                  <a:pt x="8089" y="1186"/>
                </a:lnTo>
                <a:lnTo>
                  <a:pt x="8094" y="1181"/>
                </a:lnTo>
                <a:lnTo>
                  <a:pt x="8098" y="1177"/>
                </a:lnTo>
                <a:lnTo>
                  <a:pt x="8102" y="1171"/>
                </a:lnTo>
                <a:lnTo>
                  <a:pt x="8106" y="1165"/>
                </a:lnTo>
                <a:lnTo>
                  <a:pt x="8109" y="1158"/>
                </a:lnTo>
                <a:lnTo>
                  <a:pt x="8120" y="1129"/>
                </a:lnTo>
                <a:lnTo>
                  <a:pt x="8130" y="1107"/>
                </a:lnTo>
                <a:lnTo>
                  <a:pt x="8136" y="1100"/>
                </a:lnTo>
                <a:lnTo>
                  <a:pt x="8141" y="1096"/>
                </a:lnTo>
                <a:lnTo>
                  <a:pt x="8147" y="1090"/>
                </a:lnTo>
                <a:lnTo>
                  <a:pt x="8153" y="1087"/>
                </a:lnTo>
                <a:lnTo>
                  <a:pt x="8164" y="1081"/>
                </a:lnTo>
                <a:lnTo>
                  <a:pt x="8177" y="1076"/>
                </a:lnTo>
                <a:lnTo>
                  <a:pt x="8203" y="1069"/>
                </a:lnTo>
                <a:lnTo>
                  <a:pt x="8234" y="1060"/>
                </a:lnTo>
                <a:lnTo>
                  <a:pt x="8228" y="1053"/>
                </a:lnTo>
                <a:lnTo>
                  <a:pt x="8221" y="1046"/>
                </a:lnTo>
                <a:lnTo>
                  <a:pt x="8213" y="1039"/>
                </a:lnTo>
                <a:lnTo>
                  <a:pt x="8205" y="1032"/>
                </a:lnTo>
                <a:lnTo>
                  <a:pt x="8186" y="1018"/>
                </a:lnTo>
                <a:lnTo>
                  <a:pt x="8166" y="1005"/>
                </a:lnTo>
                <a:lnTo>
                  <a:pt x="8143" y="993"/>
                </a:lnTo>
                <a:lnTo>
                  <a:pt x="8118" y="981"/>
                </a:lnTo>
                <a:lnTo>
                  <a:pt x="8094" y="970"/>
                </a:lnTo>
                <a:lnTo>
                  <a:pt x="8068" y="960"/>
                </a:lnTo>
                <a:lnTo>
                  <a:pt x="8015" y="938"/>
                </a:lnTo>
                <a:lnTo>
                  <a:pt x="7964" y="917"/>
                </a:lnTo>
                <a:lnTo>
                  <a:pt x="7939" y="907"/>
                </a:lnTo>
                <a:lnTo>
                  <a:pt x="7917" y="897"/>
                </a:lnTo>
                <a:lnTo>
                  <a:pt x="7895" y="886"/>
                </a:lnTo>
                <a:lnTo>
                  <a:pt x="7876" y="875"/>
                </a:lnTo>
                <a:lnTo>
                  <a:pt x="7824" y="846"/>
                </a:lnTo>
                <a:lnTo>
                  <a:pt x="7768" y="818"/>
                </a:lnTo>
                <a:lnTo>
                  <a:pt x="7737" y="804"/>
                </a:lnTo>
                <a:lnTo>
                  <a:pt x="7708" y="790"/>
                </a:lnTo>
                <a:lnTo>
                  <a:pt x="7677" y="778"/>
                </a:lnTo>
                <a:lnTo>
                  <a:pt x="7645" y="766"/>
                </a:lnTo>
                <a:lnTo>
                  <a:pt x="7612" y="754"/>
                </a:lnTo>
                <a:lnTo>
                  <a:pt x="7580" y="744"/>
                </a:lnTo>
                <a:lnTo>
                  <a:pt x="7545" y="736"/>
                </a:lnTo>
                <a:lnTo>
                  <a:pt x="7512" y="728"/>
                </a:lnTo>
                <a:lnTo>
                  <a:pt x="7476" y="722"/>
                </a:lnTo>
                <a:lnTo>
                  <a:pt x="7440" y="717"/>
                </a:lnTo>
                <a:lnTo>
                  <a:pt x="7405" y="714"/>
                </a:lnTo>
                <a:lnTo>
                  <a:pt x="7368" y="713"/>
                </a:lnTo>
                <a:lnTo>
                  <a:pt x="7349" y="714"/>
                </a:lnTo>
                <a:lnTo>
                  <a:pt x="7330" y="715"/>
                </a:lnTo>
                <a:lnTo>
                  <a:pt x="7315" y="718"/>
                </a:lnTo>
                <a:lnTo>
                  <a:pt x="7302" y="722"/>
                </a:lnTo>
                <a:lnTo>
                  <a:pt x="7297" y="725"/>
                </a:lnTo>
                <a:lnTo>
                  <a:pt x="7293" y="727"/>
                </a:lnTo>
                <a:lnTo>
                  <a:pt x="7288" y="730"/>
                </a:lnTo>
                <a:lnTo>
                  <a:pt x="7286" y="733"/>
                </a:lnTo>
                <a:lnTo>
                  <a:pt x="7284" y="737"/>
                </a:lnTo>
                <a:lnTo>
                  <a:pt x="7283" y="740"/>
                </a:lnTo>
                <a:lnTo>
                  <a:pt x="7283" y="744"/>
                </a:lnTo>
                <a:lnTo>
                  <a:pt x="7284" y="749"/>
                </a:lnTo>
                <a:lnTo>
                  <a:pt x="7291" y="776"/>
                </a:lnTo>
                <a:lnTo>
                  <a:pt x="7296" y="796"/>
                </a:lnTo>
                <a:lnTo>
                  <a:pt x="7296" y="804"/>
                </a:lnTo>
                <a:lnTo>
                  <a:pt x="7296" y="809"/>
                </a:lnTo>
                <a:lnTo>
                  <a:pt x="7295" y="815"/>
                </a:lnTo>
                <a:lnTo>
                  <a:pt x="7294" y="818"/>
                </a:lnTo>
                <a:lnTo>
                  <a:pt x="7291" y="820"/>
                </a:lnTo>
                <a:lnTo>
                  <a:pt x="7288" y="821"/>
                </a:lnTo>
                <a:lnTo>
                  <a:pt x="7285" y="822"/>
                </a:lnTo>
                <a:lnTo>
                  <a:pt x="7281" y="821"/>
                </a:lnTo>
                <a:lnTo>
                  <a:pt x="7271" y="817"/>
                </a:lnTo>
                <a:lnTo>
                  <a:pt x="7260" y="810"/>
                </a:lnTo>
                <a:lnTo>
                  <a:pt x="7236" y="792"/>
                </a:lnTo>
                <a:lnTo>
                  <a:pt x="7212" y="771"/>
                </a:lnTo>
                <a:lnTo>
                  <a:pt x="7200" y="763"/>
                </a:lnTo>
                <a:lnTo>
                  <a:pt x="7189" y="755"/>
                </a:lnTo>
                <a:lnTo>
                  <a:pt x="7184" y="752"/>
                </a:lnTo>
                <a:lnTo>
                  <a:pt x="7179" y="750"/>
                </a:lnTo>
                <a:lnTo>
                  <a:pt x="7175" y="749"/>
                </a:lnTo>
                <a:lnTo>
                  <a:pt x="7172" y="749"/>
                </a:lnTo>
                <a:lnTo>
                  <a:pt x="7043" y="745"/>
                </a:lnTo>
                <a:lnTo>
                  <a:pt x="6947" y="743"/>
                </a:lnTo>
                <a:lnTo>
                  <a:pt x="6878" y="742"/>
                </a:lnTo>
                <a:lnTo>
                  <a:pt x="6832" y="741"/>
                </a:lnTo>
                <a:lnTo>
                  <a:pt x="6803" y="741"/>
                </a:lnTo>
                <a:lnTo>
                  <a:pt x="6788" y="741"/>
                </a:lnTo>
                <a:lnTo>
                  <a:pt x="6784" y="740"/>
                </a:lnTo>
                <a:lnTo>
                  <a:pt x="6783" y="740"/>
                </a:lnTo>
                <a:lnTo>
                  <a:pt x="6778" y="725"/>
                </a:lnTo>
                <a:lnTo>
                  <a:pt x="6772" y="710"/>
                </a:lnTo>
                <a:lnTo>
                  <a:pt x="6766" y="697"/>
                </a:lnTo>
                <a:lnTo>
                  <a:pt x="6758" y="685"/>
                </a:lnTo>
                <a:lnTo>
                  <a:pt x="6751" y="673"/>
                </a:lnTo>
                <a:lnTo>
                  <a:pt x="6741" y="663"/>
                </a:lnTo>
                <a:lnTo>
                  <a:pt x="6730" y="654"/>
                </a:lnTo>
                <a:lnTo>
                  <a:pt x="6719" y="647"/>
                </a:lnTo>
                <a:lnTo>
                  <a:pt x="6706" y="640"/>
                </a:lnTo>
                <a:lnTo>
                  <a:pt x="6693" y="635"/>
                </a:lnTo>
                <a:lnTo>
                  <a:pt x="6678" y="631"/>
                </a:lnTo>
                <a:lnTo>
                  <a:pt x="6662" y="627"/>
                </a:lnTo>
                <a:lnTo>
                  <a:pt x="6646" y="624"/>
                </a:lnTo>
                <a:lnTo>
                  <a:pt x="6628" y="622"/>
                </a:lnTo>
                <a:lnTo>
                  <a:pt x="6607" y="621"/>
                </a:lnTo>
                <a:lnTo>
                  <a:pt x="6586" y="621"/>
                </a:lnTo>
                <a:lnTo>
                  <a:pt x="6562" y="622"/>
                </a:lnTo>
                <a:lnTo>
                  <a:pt x="6535" y="624"/>
                </a:lnTo>
                <a:lnTo>
                  <a:pt x="6508" y="626"/>
                </a:lnTo>
                <a:lnTo>
                  <a:pt x="6480" y="628"/>
                </a:lnTo>
                <a:lnTo>
                  <a:pt x="6466" y="630"/>
                </a:lnTo>
                <a:lnTo>
                  <a:pt x="6453" y="630"/>
                </a:lnTo>
                <a:lnTo>
                  <a:pt x="6441" y="628"/>
                </a:lnTo>
                <a:lnTo>
                  <a:pt x="6428" y="627"/>
                </a:lnTo>
                <a:lnTo>
                  <a:pt x="6417" y="625"/>
                </a:lnTo>
                <a:lnTo>
                  <a:pt x="6407" y="622"/>
                </a:lnTo>
                <a:lnTo>
                  <a:pt x="6398" y="619"/>
                </a:lnTo>
                <a:lnTo>
                  <a:pt x="6390" y="613"/>
                </a:lnTo>
                <a:lnTo>
                  <a:pt x="6379" y="601"/>
                </a:lnTo>
                <a:lnTo>
                  <a:pt x="6371" y="588"/>
                </a:lnTo>
                <a:lnTo>
                  <a:pt x="6363" y="577"/>
                </a:lnTo>
                <a:lnTo>
                  <a:pt x="6355" y="565"/>
                </a:lnTo>
                <a:lnTo>
                  <a:pt x="6346" y="554"/>
                </a:lnTo>
                <a:lnTo>
                  <a:pt x="6336" y="544"/>
                </a:lnTo>
                <a:lnTo>
                  <a:pt x="6330" y="539"/>
                </a:lnTo>
                <a:lnTo>
                  <a:pt x="6322" y="535"/>
                </a:lnTo>
                <a:lnTo>
                  <a:pt x="6314" y="531"/>
                </a:lnTo>
                <a:lnTo>
                  <a:pt x="6306" y="528"/>
                </a:lnTo>
                <a:lnTo>
                  <a:pt x="6266" y="516"/>
                </a:lnTo>
                <a:lnTo>
                  <a:pt x="6226" y="504"/>
                </a:lnTo>
                <a:lnTo>
                  <a:pt x="6185" y="493"/>
                </a:lnTo>
                <a:lnTo>
                  <a:pt x="6143" y="485"/>
                </a:lnTo>
                <a:lnTo>
                  <a:pt x="6099" y="477"/>
                </a:lnTo>
                <a:lnTo>
                  <a:pt x="6054" y="472"/>
                </a:lnTo>
                <a:lnTo>
                  <a:pt x="6030" y="469"/>
                </a:lnTo>
                <a:lnTo>
                  <a:pt x="6008" y="467"/>
                </a:lnTo>
                <a:lnTo>
                  <a:pt x="5983" y="467"/>
                </a:lnTo>
                <a:lnTo>
                  <a:pt x="5959" y="466"/>
                </a:lnTo>
                <a:lnTo>
                  <a:pt x="5935" y="467"/>
                </a:lnTo>
                <a:lnTo>
                  <a:pt x="5914" y="469"/>
                </a:lnTo>
                <a:lnTo>
                  <a:pt x="5896" y="474"/>
                </a:lnTo>
                <a:lnTo>
                  <a:pt x="5878" y="479"/>
                </a:lnTo>
                <a:lnTo>
                  <a:pt x="5864" y="486"/>
                </a:lnTo>
                <a:lnTo>
                  <a:pt x="5851" y="493"/>
                </a:lnTo>
                <a:lnTo>
                  <a:pt x="5842" y="502"/>
                </a:lnTo>
                <a:lnTo>
                  <a:pt x="5832" y="512"/>
                </a:lnTo>
                <a:lnTo>
                  <a:pt x="5824" y="521"/>
                </a:lnTo>
                <a:lnTo>
                  <a:pt x="5818" y="532"/>
                </a:lnTo>
                <a:lnTo>
                  <a:pt x="5812" y="544"/>
                </a:lnTo>
                <a:lnTo>
                  <a:pt x="5808" y="556"/>
                </a:lnTo>
                <a:lnTo>
                  <a:pt x="5803" y="581"/>
                </a:lnTo>
                <a:lnTo>
                  <a:pt x="5797" y="606"/>
                </a:lnTo>
                <a:lnTo>
                  <a:pt x="5753" y="606"/>
                </a:lnTo>
                <a:lnTo>
                  <a:pt x="5713" y="606"/>
                </a:lnTo>
                <a:lnTo>
                  <a:pt x="5677" y="606"/>
                </a:lnTo>
                <a:lnTo>
                  <a:pt x="5645" y="606"/>
                </a:lnTo>
                <a:lnTo>
                  <a:pt x="5614" y="606"/>
                </a:lnTo>
                <a:lnTo>
                  <a:pt x="5585" y="606"/>
                </a:lnTo>
                <a:lnTo>
                  <a:pt x="5554" y="606"/>
                </a:lnTo>
                <a:lnTo>
                  <a:pt x="5524" y="606"/>
                </a:lnTo>
                <a:lnTo>
                  <a:pt x="5516" y="605"/>
                </a:lnTo>
                <a:lnTo>
                  <a:pt x="5508" y="604"/>
                </a:lnTo>
                <a:lnTo>
                  <a:pt x="5501" y="601"/>
                </a:lnTo>
                <a:lnTo>
                  <a:pt x="5495" y="599"/>
                </a:lnTo>
                <a:lnTo>
                  <a:pt x="5484" y="593"/>
                </a:lnTo>
                <a:lnTo>
                  <a:pt x="5473" y="585"/>
                </a:lnTo>
                <a:lnTo>
                  <a:pt x="5462" y="578"/>
                </a:lnTo>
                <a:lnTo>
                  <a:pt x="5450" y="571"/>
                </a:lnTo>
                <a:lnTo>
                  <a:pt x="5442" y="568"/>
                </a:lnTo>
                <a:lnTo>
                  <a:pt x="5435" y="566"/>
                </a:lnTo>
                <a:lnTo>
                  <a:pt x="5426" y="564"/>
                </a:lnTo>
                <a:lnTo>
                  <a:pt x="5416" y="562"/>
                </a:lnTo>
                <a:lnTo>
                  <a:pt x="5410" y="585"/>
                </a:lnTo>
                <a:lnTo>
                  <a:pt x="5402" y="610"/>
                </a:lnTo>
                <a:lnTo>
                  <a:pt x="5397" y="622"/>
                </a:lnTo>
                <a:lnTo>
                  <a:pt x="5391" y="632"/>
                </a:lnTo>
                <a:lnTo>
                  <a:pt x="5387" y="635"/>
                </a:lnTo>
                <a:lnTo>
                  <a:pt x="5383" y="638"/>
                </a:lnTo>
                <a:lnTo>
                  <a:pt x="5378" y="639"/>
                </a:lnTo>
                <a:lnTo>
                  <a:pt x="5374" y="640"/>
                </a:lnTo>
                <a:lnTo>
                  <a:pt x="5361" y="639"/>
                </a:lnTo>
                <a:lnTo>
                  <a:pt x="5348" y="636"/>
                </a:lnTo>
                <a:lnTo>
                  <a:pt x="5337" y="632"/>
                </a:lnTo>
                <a:lnTo>
                  <a:pt x="5327" y="625"/>
                </a:lnTo>
                <a:lnTo>
                  <a:pt x="5317" y="618"/>
                </a:lnTo>
                <a:lnTo>
                  <a:pt x="5309" y="609"/>
                </a:lnTo>
                <a:lnTo>
                  <a:pt x="5302" y="599"/>
                </a:lnTo>
                <a:lnTo>
                  <a:pt x="5294" y="590"/>
                </a:lnTo>
                <a:lnTo>
                  <a:pt x="5289" y="579"/>
                </a:lnTo>
                <a:lnTo>
                  <a:pt x="5283" y="567"/>
                </a:lnTo>
                <a:lnTo>
                  <a:pt x="5279" y="556"/>
                </a:lnTo>
                <a:lnTo>
                  <a:pt x="5276" y="544"/>
                </a:lnTo>
                <a:lnTo>
                  <a:pt x="5274" y="532"/>
                </a:lnTo>
                <a:lnTo>
                  <a:pt x="5272" y="521"/>
                </a:lnTo>
                <a:lnTo>
                  <a:pt x="5270" y="511"/>
                </a:lnTo>
                <a:lnTo>
                  <a:pt x="5270" y="501"/>
                </a:lnTo>
                <a:lnTo>
                  <a:pt x="5275" y="493"/>
                </a:lnTo>
                <a:lnTo>
                  <a:pt x="5287" y="481"/>
                </a:lnTo>
                <a:lnTo>
                  <a:pt x="5291" y="473"/>
                </a:lnTo>
                <a:lnTo>
                  <a:pt x="5295" y="464"/>
                </a:lnTo>
                <a:lnTo>
                  <a:pt x="5296" y="460"/>
                </a:lnTo>
                <a:lnTo>
                  <a:pt x="5297" y="454"/>
                </a:lnTo>
                <a:lnTo>
                  <a:pt x="5296" y="450"/>
                </a:lnTo>
                <a:lnTo>
                  <a:pt x="5295" y="445"/>
                </a:lnTo>
                <a:lnTo>
                  <a:pt x="5293" y="440"/>
                </a:lnTo>
                <a:lnTo>
                  <a:pt x="5290" y="435"/>
                </a:lnTo>
                <a:lnTo>
                  <a:pt x="5286" y="429"/>
                </a:lnTo>
                <a:lnTo>
                  <a:pt x="5279" y="425"/>
                </a:lnTo>
                <a:lnTo>
                  <a:pt x="5272" y="420"/>
                </a:lnTo>
                <a:lnTo>
                  <a:pt x="5263" y="415"/>
                </a:lnTo>
                <a:lnTo>
                  <a:pt x="5252" y="410"/>
                </a:lnTo>
                <a:lnTo>
                  <a:pt x="5239" y="406"/>
                </a:lnTo>
                <a:lnTo>
                  <a:pt x="5224" y="400"/>
                </a:lnTo>
                <a:lnTo>
                  <a:pt x="5208" y="396"/>
                </a:lnTo>
                <a:lnTo>
                  <a:pt x="5189" y="392"/>
                </a:lnTo>
                <a:lnTo>
                  <a:pt x="5168" y="388"/>
                </a:lnTo>
                <a:lnTo>
                  <a:pt x="5144" y="384"/>
                </a:lnTo>
                <a:lnTo>
                  <a:pt x="5118" y="381"/>
                </a:lnTo>
                <a:lnTo>
                  <a:pt x="5090" y="377"/>
                </a:lnTo>
                <a:lnTo>
                  <a:pt x="5058" y="374"/>
                </a:lnTo>
                <a:lnTo>
                  <a:pt x="5050" y="373"/>
                </a:lnTo>
                <a:lnTo>
                  <a:pt x="5043" y="373"/>
                </a:lnTo>
                <a:lnTo>
                  <a:pt x="5036" y="374"/>
                </a:lnTo>
                <a:lnTo>
                  <a:pt x="5030" y="375"/>
                </a:lnTo>
                <a:lnTo>
                  <a:pt x="5023" y="377"/>
                </a:lnTo>
                <a:lnTo>
                  <a:pt x="5018" y="380"/>
                </a:lnTo>
                <a:lnTo>
                  <a:pt x="5012" y="383"/>
                </a:lnTo>
                <a:lnTo>
                  <a:pt x="5008" y="387"/>
                </a:lnTo>
                <a:lnTo>
                  <a:pt x="5004" y="392"/>
                </a:lnTo>
                <a:lnTo>
                  <a:pt x="4999" y="397"/>
                </a:lnTo>
                <a:lnTo>
                  <a:pt x="4996" y="402"/>
                </a:lnTo>
                <a:lnTo>
                  <a:pt x="4994" y="409"/>
                </a:lnTo>
                <a:lnTo>
                  <a:pt x="4992" y="416"/>
                </a:lnTo>
                <a:lnTo>
                  <a:pt x="4990" y="425"/>
                </a:lnTo>
                <a:lnTo>
                  <a:pt x="4990" y="434"/>
                </a:lnTo>
                <a:lnTo>
                  <a:pt x="4989" y="443"/>
                </a:lnTo>
                <a:lnTo>
                  <a:pt x="4928" y="443"/>
                </a:lnTo>
                <a:lnTo>
                  <a:pt x="4882" y="443"/>
                </a:lnTo>
                <a:lnTo>
                  <a:pt x="4849" y="443"/>
                </a:lnTo>
                <a:lnTo>
                  <a:pt x="4828" y="443"/>
                </a:lnTo>
                <a:lnTo>
                  <a:pt x="4814" y="443"/>
                </a:lnTo>
                <a:lnTo>
                  <a:pt x="4807" y="443"/>
                </a:lnTo>
                <a:lnTo>
                  <a:pt x="4804" y="443"/>
                </a:lnTo>
                <a:lnTo>
                  <a:pt x="4804" y="443"/>
                </a:lnTo>
                <a:lnTo>
                  <a:pt x="4773" y="437"/>
                </a:lnTo>
                <a:lnTo>
                  <a:pt x="4724" y="428"/>
                </a:lnTo>
                <a:lnTo>
                  <a:pt x="4666" y="418"/>
                </a:lnTo>
                <a:lnTo>
                  <a:pt x="4602" y="405"/>
                </a:lnTo>
                <a:lnTo>
                  <a:pt x="4571" y="398"/>
                </a:lnTo>
                <a:lnTo>
                  <a:pt x="4541" y="390"/>
                </a:lnTo>
                <a:lnTo>
                  <a:pt x="4511" y="382"/>
                </a:lnTo>
                <a:lnTo>
                  <a:pt x="4484" y="373"/>
                </a:lnTo>
                <a:lnTo>
                  <a:pt x="4461" y="363"/>
                </a:lnTo>
                <a:lnTo>
                  <a:pt x="4441" y="354"/>
                </a:lnTo>
                <a:lnTo>
                  <a:pt x="4433" y="348"/>
                </a:lnTo>
                <a:lnTo>
                  <a:pt x="4425" y="343"/>
                </a:lnTo>
                <a:lnTo>
                  <a:pt x="4420" y="337"/>
                </a:lnTo>
                <a:lnTo>
                  <a:pt x="4415" y="332"/>
                </a:lnTo>
                <a:lnTo>
                  <a:pt x="4376" y="362"/>
                </a:lnTo>
                <a:lnTo>
                  <a:pt x="4344" y="386"/>
                </a:lnTo>
                <a:lnTo>
                  <a:pt x="4316" y="406"/>
                </a:lnTo>
                <a:lnTo>
                  <a:pt x="4294" y="419"/>
                </a:lnTo>
                <a:lnTo>
                  <a:pt x="4276" y="428"/>
                </a:lnTo>
                <a:lnTo>
                  <a:pt x="4262" y="433"/>
                </a:lnTo>
                <a:lnTo>
                  <a:pt x="4257" y="435"/>
                </a:lnTo>
                <a:lnTo>
                  <a:pt x="4252" y="435"/>
                </a:lnTo>
                <a:lnTo>
                  <a:pt x="4248" y="435"/>
                </a:lnTo>
                <a:lnTo>
                  <a:pt x="4245" y="434"/>
                </a:lnTo>
                <a:lnTo>
                  <a:pt x="4243" y="433"/>
                </a:lnTo>
                <a:lnTo>
                  <a:pt x="4240" y="432"/>
                </a:lnTo>
                <a:lnTo>
                  <a:pt x="4239" y="429"/>
                </a:lnTo>
                <a:lnTo>
                  <a:pt x="4238" y="427"/>
                </a:lnTo>
                <a:lnTo>
                  <a:pt x="4237" y="422"/>
                </a:lnTo>
                <a:lnTo>
                  <a:pt x="4238" y="415"/>
                </a:lnTo>
                <a:lnTo>
                  <a:pt x="4240" y="406"/>
                </a:lnTo>
                <a:lnTo>
                  <a:pt x="4243" y="401"/>
                </a:lnTo>
                <a:lnTo>
                  <a:pt x="4248" y="395"/>
                </a:lnTo>
                <a:lnTo>
                  <a:pt x="4258" y="388"/>
                </a:lnTo>
                <a:lnTo>
                  <a:pt x="4269" y="381"/>
                </a:lnTo>
                <a:lnTo>
                  <a:pt x="4281" y="373"/>
                </a:lnTo>
                <a:lnTo>
                  <a:pt x="4312" y="357"/>
                </a:lnTo>
                <a:lnTo>
                  <a:pt x="4347" y="340"/>
                </a:lnTo>
                <a:lnTo>
                  <a:pt x="4384" y="321"/>
                </a:lnTo>
                <a:lnTo>
                  <a:pt x="4423" y="302"/>
                </a:lnTo>
                <a:lnTo>
                  <a:pt x="4441" y="292"/>
                </a:lnTo>
                <a:lnTo>
                  <a:pt x="4460" y="282"/>
                </a:lnTo>
                <a:lnTo>
                  <a:pt x="4477" y="271"/>
                </a:lnTo>
                <a:lnTo>
                  <a:pt x="4493" y="261"/>
                </a:lnTo>
                <a:lnTo>
                  <a:pt x="4507" y="251"/>
                </a:lnTo>
                <a:lnTo>
                  <a:pt x="4521" y="240"/>
                </a:lnTo>
                <a:lnTo>
                  <a:pt x="4532" y="229"/>
                </a:lnTo>
                <a:lnTo>
                  <a:pt x="4541" y="218"/>
                </a:lnTo>
                <a:lnTo>
                  <a:pt x="4547" y="208"/>
                </a:lnTo>
                <a:lnTo>
                  <a:pt x="4551" y="197"/>
                </a:lnTo>
                <a:lnTo>
                  <a:pt x="4552" y="186"/>
                </a:lnTo>
                <a:lnTo>
                  <a:pt x="4550" y="175"/>
                </a:lnTo>
                <a:lnTo>
                  <a:pt x="4545" y="164"/>
                </a:lnTo>
                <a:lnTo>
                  <a:pt x="4535" y="154"/>
                </a:lnTo>
                <a:lnTo>
                  <a:pt x="4522" y="144"/>
                </a:lnTo>
                <a:lnTo>
                  <a:pt x="4505" y="133"/>
                </a:lnTo>
                <a:lnTo>
                  <a:pt x="4483" y="122"/>
                </a:lnTo>
                <a:lnTo>
                  <a:pt x="4456" y="112"/>
                </a:lnTo>
                <a:lnTo>
                  <a:pt x="4425" y="103"/>
                </a:lnTo>
                <a:lnTo>
                  <a:pt x="4388" y="93"/>
                </a:lnTo>
                <a:lnTo>
                  <a:pt x="4330" y="93"/>
                </a:lnTo>
                <a:lnTo>
                  <a:pt x="4286" y="93"/>
                </a:lnTo>
                <a:lnTo>
                  <a:pt x="4255" y="93"/>
                </a:lnTo>
                <a:lnTo>
                  <a:pt x="4234" y="93"/>
                </a:lnTo>
                <a:lnTo>
                  <a:pt x="4221" y="93"/>
                </a:lnTo>
                <a:lnTo>
                  <a:pt x="4215" y="93"/>
                </a:lnTo>
                <a:lnTo>
                  <a:pt x="4211" y="93"/>
                </a:lnTo>
                <a:lnTo>
                  <a:pt x="4211" y="93"/>
                </a:lnTo>
                <a:lnTo>
                  <a:pt x="4204" y="76"/>
                </a:lnTo>
                <a:lnTo>
                  <a:pt x="4193" y="58"/>
                </a:lnTo>
                <a:lnTo>
                  <a:pt x="4188" y="51"/>
                </a:lnTo>
                <a:lnTo>
                  <a:pt x="4181" y="43"/>
                </a:lnTo>
                <a:lnTo>
                  <a:pt x="4174" y="36"/>
                </a:lnTo>
                <a:lnTo>
                  <a:pt x="4166" y="29"/>
                </a:lnTo>
                <a:lnTo>
                  <a:pt x="4158" y="23"/>
                </a:lnTo>
                <a:lnTo>
                  <a:pt x="4149" y="17"/>
                </a:lnTo>
                <a:lnTo>
                  <a:pt x="4139" y="12"/>
                </a:lnTo>
                <a:lnTo>
                  <a:pt x="4129" y="7"/>
                </a:lnTo>
                <a:lnTo>
                  <a:pt x="4118" y="4"/>
                </a:lnTo>
                <a:lnTo>
                  <a:pt x="4107" y="2"/>
                </a:lnTo>
                <a:lnTo>
                  <a:pt x="4094" y="0"/>
                </a:lnTo>
                <a:lnTo>
                  <a:pt x="4081" y="0"/>
                </a:lnTo>
                <a:lnTo>
                  <a:pt x="4066" y="1"/>
                </a:lnTo>
                <a:lnTo>
                  <a:pt x="4050" y="3"/>
                </a:lnTo>
                <a:lnTo>
                  <a:pt x="4037" y="6"/>
                </a:lnTo>
                <a:lnTo>
                  <a:pt x="4025" y="11"/>
                </a:lnTo>
                <a:lnTo>
                  <a:pt x="4013" y="16"/>
                </a:lnTo>
                <a:lnTo>
                  <a:pt x="4002" y="23"/>
                </a:lnTo>
                <a:lnTo>
                  <a:pt x="3991" y="30"/>
                </a:lnTo>
                <a:lnTo>
                  <a:pt x="3981" y="38"/>
                </a:lnTo>
                <a:lnTo>
                  <a:pt x="3963" y="54"/>
                </a:lnTo>
                <a:lnTo>
                  <a:pt x="3946" y="71"/>
                </a:lnTo>
                <a:lnTo>
                  <a:pt x="3928" y="89"/>
                </a:lnTo>
                <a:lnTo>
                  <a:pt x="3911" y="104"/>
                </a:lnTo>
                <a:lnTo>
                  <a:pt x="3904" y="109"/>
                </a:lnTo>
                <a:lnTo>
                  <a:pt x="3892" y="116"/>
                </a:lnTo>
                <a:lnTo>
                  <a:pt x="3877" y="122"/>
                </a:lnTo>
                <a:lnTo>
                  <a:pt x="3859" y="130"/>
                </a:lnTo>
                <a:lnTo>
                  <a:pt x="3840" y="137"/>
                </a:lnTo>
                <a:lnTo>
                  <a:pt x="3819" y="145"/>
                </a:lnTo>
                <a:lnTo>
                  <a:pt x="3798" y="152"/>
                </a:lnTo>
                <a:lnTo>
                  <a:pt x="3777" y="159"/>
                </a:lnTo>
                <a:lnTo>
                  <a:pt x="3756" y="163"/>
                </a:lnTo>
                <a:lnTo>
                  <a:pt x="3736" y="167"/>
                </a:lnTo>
                <a:lnTo>
                  <a:pt x="3728" y="168"/>
                </a:lnTo>
                <a:lnTo>
                  <a:pt x="3719" y="169"/>
                </a:lnTo>
                <a:lnTo>
                  <a:pt x="3711" y="169"/>
                </a:lnTo>
                <a:lnTo>
                  <a:pt x="3704" y="168"/>
                </a:lnTo>
                <a:lnTo>
                  <a:pt x="3697" y="167"/>
                </a:lnTo>
                <a:lnTo>
                  <a:pt x="3692" y="164"/>
                </a:lnTo>
                <a:lnTo>
                  <a:pt x="3687" y="161"/>
                </a:lnTo>
                <a:lnTo>
                  <a:pt x="3683" y="158"/>
                </a:lnTo>
                <a:lnTo>
                  <a:pt x="3681" y="154"/>
                </a:lnTo>
                <a:lnTo>
                  <a:pt x="3679" y="148"/>
                </a:lnTo>
                <a:lnTo>
                  <a:pt x="3679" y="142"/>
                </a:lnTo>
                <a:lnTo>
                  <a:pt x="3680" y="135"/>
                </a:lnTo>
                <a:lnTo>
                  <a:pt x="3651" y="142"/>
                </a:lnTo>
                <a:lnTo>
                  <a:pt x="3608" y="150"/>
                </a:lnTo>
                <a:lnTo>
                  <a:pt x="3555" y="160"/>
                </a:lnTo>
                <a:lnTo>
                  <a:pt x="3494" y="173"/>
                </a:lnTo>
                <a:lnTo>
                  <a:pt x="3464" y="182"/>
                </a:lnTo>
                <a:lnTo>
                  <a:pt x="3432" y="191"/>
                </a:lnTo>
                <a:lnTo>
                  <a:pt x="3401" y="202"/>
                </a:lnTo>
                <a:lnTo>
                  <a:pt x="3370" y="214"/>
                </a:lnTo>
                <a:lnTo>
                  <a:pt x="3355" y="221"/>
                </a:lnTo>
                <a:lnTo>
                  <a:pt x="3340" y="228"/>
                </a:lnTo>
                <a:lnTo>
                  <a:pt x="3326" y="236"/>
                </a:lnTo>
                <a:lnTo>
                  <a:pt x="3312" y="243"/>
                </a:lnTo>
                <a:lnTo>
                  <a:pt x="3298" y="252"/>
                </a:lnTo>
                <a:lnTo>
                  <a:pt x="3285" y="262"/>
                </a:lnTo>
                <a:lnTo>
                  <a:pt x="3272" y="271"/>
                </a:lnTo>
                <a:lnTo>
                  <a:pt x="3260" y="281"/>
                </a:lnTo>
                <a:lnTo>
                  <a:pt x="3256" y="287"/>
                </a:lnTo>
                <a:lnTo>
                  <a:pt x="3252" y="292"/>
                </a:lnTo>
                <a:lnTo>
                  <a:pt x="3247" y="299"/>
                </a:lnTo>
                <a:lnTo>
                  <a:pt x="3243" y="306"/>
                </a:lnTo>
                <a:lnTo>
                  <a:pt x="3235" y="321"/>
                </a:lnTo>
                <a:lnTo>
                  <a:pt x="3229" y="336"/>
                </a:lnTo>
                <a:lnTo>
                  <a:pt x="3225" y="344"/>
                </a:lnTo>
                <a:lnTo>
                  <a:pt x="3220" y="350"/>
                </a:lnTo>
                <a:lnTo>
                  <a:pt x="3216" y="357"/>
                </a:lnTo>
                <a:lnTo>
                  <a:pt x="3212" y="362"/>
                </a:lnTo>
                <a:lnTo>
                  <a:pt x="3206" y="368"/>
                </a:lnTo>
                <a:lnTo>
                  <a:pt x="3201" y="371"/>
                </a:lnTo>
                <a:lnTo>
                  <a:pt x="3194" y="373"/>
                </a:lnTo>
                <a:lnTo>
                  <a:pt x="3188" y="374"/>
                </a:lnTo>
                <a:lnTo>
                  <a:pt x="3160" y="373"/>
                </a:lnTo>
                <a:lnTo>
                  <a:pt x="3121" y="372"/>
                </a:lnTo>
                <a:lnTo>
                  <a:pt x="3099" y="372"/>
                </a:lnTo>
                <a:lnTo>
                  <a:pt x="3077" y="373"/>
                </a:lnTo>
                <a:lnTo>
                  <a:pt x="3054" y="374"/>
                </a:lnTo>
                <a:lnTo>
                  <a:pt x="3031" y="376"/>
                </a:lnTo>
                <a:lnTo>
                  <a:pt x="3009" y="380"/>
                </a:lnTo>
                <a:lnTo>
                  <a:pt x="2988" y="384"/>
                </a:lnTo>
                <a:lnTo>
                  <a:pt x="2978" y="387"/>
                </a:lnTo>
                <a:lnTo>
                  <a:pt x="2969" y="390"/>
                </a:lnTo>
                <a:lnTo>
                  <a:pt x="2960" y="394"/>
                </a:lnTo>
                <a:lnTo>
                  <a:pt x="2952" y="398"/>
                </a:lnTo>
                <a:lnTo>
                  <a:pt x="2945" y="403"/>
                </a:lnTo>
                <a:lnTo>
                  <a:pt x="2938" y="408"/>
                </a:lnTo>
                <a:lnTo>
                  <a:pt x="2932" y="414"/>
                </a:lnTo>
                <a:lnTo>
                  <a:pt x="2928" y="420"/>
                </a:lnTo>
                <a:lnTo>
                  <a:pt x="2923" y="427"/>
                </a:lnTo>
                <a:lnTo>
                  <a:pt x="2920" y="435"/>
                </a:lnTo>
                <a:lnTo>
                  <a:pt x="2919" y="442"/>
                </a:lnTo>
                <a:lnTo>
                  <a:pt x="2918" y="451"/>
                </a:lnTo>
                <a:lnTo>
                  <a:pt x="2919" y="459"/>
                </a:lnTo>
                <a:lnTo>
                  <a:pt x="2921" y="466"/>
                </a:lnTo>
                <a:lnTo>
                  <a:pt x="2924" y="475"/>
                </a:lnTo>
                <a:lnTo>
                  <a:pt x="2929" y="482"/>
                </a:lnTo>
                <a:lnTo>
                  <a:pt x="2937" y="501"/>
                </a:lnTo>
                <a:lnTo>
                  <a:pt x="2945" y="520"/>
                </a:lnTo>
                <a:lnTo>
                  <a:pt x="2938" y="525"/>
                </a:lnTo>
                <a:lnTo>
                  <a:pt x="2932" y="527"/>
                </a:lnTo>
                <a:lnTo>
                  <a:pt x="2925" y="529"/>
                </a:lnTo>
                <a:lnTo>
                  <a:pt x="2919" y="530"/>
                </a:lnTo>
                <a:lnTo>
                  <a:pt x="2906" y="531"/>
                </a:lnTo>
                <a:lnTo>
                  <a:pt x="2891" y="529"/>
                </a:lnTo>
                <a:lnTo>
                  <a:pt x="2872" y="527"/>
                </a:lnTo>
                <a:lnTo>
                  <a:pt x="2847" y="524"/>
                </a:lnTo>
                <a:lnTo>
                  <a:pt x="2815" y="521"/>
                </a:lnTo>
                <a:lnTo>
                  <a:pt x="2775" y="520"/>
                </a:lnTo>
                <a:lnTo>
                  <a:pt x="2767" y="532"/>
                </a:lnTo>
                <a:lnTo>
                  <a:pt x="2758" y="543"/>
                </a:lnTo>
                <a:lnTo>
                  <a:pt x="2751" y="551"/>
                </a:lnTo>
                <a:lnTo>
                  <a:pt x="2743" y="558"/>
                </a:lnTo>
                <a:lnTo>
                  <a:pt x="2737" y="564"/>
                </a:lnTo>
                <a:lnTo>
                  <a:pt x="2730" y="568"/>
                </a:lnTo>
                <a:lnTo>
                  <a:pt x="2724" y="571"/>
                </a:lnTo>
                <a:lnTo>
                  <a:pt x="2718" y="573"/>
                </a:lnTo>
                <a:lnTo>
                  <a:pt x="2714" y="574"/>
                </a:lnTo>
                <a:lnTo>
                  <a:pt x="2710" y="574"/>
                </a:lnTo>
                <a:lnTo>
                  <a:pt x="2705" y="573"/>
                </a:lnTo>
                <a:lnTo>
                  <a:pt x="2701" y="571"/>
                </a:lnTo>
                <a:lnTo>
                  <a:pt x="2698" y="568"/>
                </a:lnTo>
                <a:lnTo>
                  <a:pt x="2694" y="565"/>
                </a:lnTo>
                <a:lnTo>
                  <a:pt x="2691" y="560"/>
                </a:lnTo>
                <a:lnTo>
                  <a:pt x="2689" y="556"/>
                </a:lnTo>
                <a:lnTo>
                  <a:pt x="2685" y="545"/>
                </a:lnTo>
                <a:lnTo>
                  <a:pt x="2680" y="533"/>
                </a:lnTo>
                <a:lnTo>
                  <a:pt x="2677" y="520"/>
                </a:lnTo>
                <a:lnTo>
                  <a:pt x="2674" y="507"/>
                </a:lnTo>
                <a:lnTo>
                  <a:pt x="2671" y="494"/>
                </a:lnTo>
                <a:lnTo>
                  <a:pt x="2667" y="484"/>
                </a:lnTo>
                <a:lnTo>
                  <a:pt x="2664" y="474"/>
                </a:lnTo>
                <a:lnTo>
                  <a:pt x="2660" y="466"/>
                </a:lnTo>
                <a:lnTo>
                  <a:pt x="2659" y="477"/>
                </a:lnTo>
                <a:lnTo>
                  <a:pt x="2656" y="487"/>
                </a:lnTo>
                <a:lnTo>
                  <a:pt x="2652" y="495"/>
                </a:lnTo>
                <a:lnTo>
                  <a:pt x="2649" y="504"/>
                </a:lnTo>
                <a:lnTo>
                  <a:pt x="2645" y="512"/>
                </a:lnTo>
                <a:lnTo>
                  <a:pt x="2639" y="519"/>
                </a:lnTo>
                <a:lnTo>
                  <a:pt x="2635" y="526"/>
                </a:lnTo>
                <a:lnTo>
                  <a:pt x="2629" y="531"/>
                </a:lnTo>
                <a:lnTo>
                  <a:pt x="2616" y="543"/>
                </a:lnTo>
                <a:lnTo>
                  <a:pt x="2603" y="553"/>
                </a:lnTo>
                <a:lnTo>
                  <a:pt x="2588" y="561"/>
                </a:lnTo>
                <a:lnTo>
                  <a:pt x="2571" y="571"/>
                </a:lnTo>
                <a:lnTo>
                  <a:pt x="2575" y="580"/>
                </a:lnTo>
                <a:lnTo>
                  <a:pt x="2579" y="588"/>
                </a:lnTo>
                <a:lnTo>
                  <a:pt x="2583" y="597"/>
                </a:lnTo>
                <a:lnTo>
                  <a:pt x="2589" y="606"/>
                </a:lnTo>
                <a:lnTo>
                  <a:pt x="2601" y="624"/>
                </a:lnTo>
                <a:lnTo>
                  <a:pt x="2612" y="644"/>
                </a:lnTo>
                <a:lnTo>
                  <a:pt x="2617" y="653"/>
                </a:lnTo>
                <a:lnTo>
                  <a:pt x="2620" y="663"/>
                </a:lnTo>
                <a:lnTo>
                  <a:pt x="2623" y="673"/>
                </a:lnTo>
                <a:lnTo>
                  <a:pt x="2623" y="683"/>
                </a:lnTo>
                <a:lnTo>
                  <a:pt x="2622" y="693"/>
                </a:lnTo>
                <a:lnTo>
                  <a:pt x="2620" y="703"/>
                </a:lnTo>
                <a:lnTo>
                  <a:pt x="2617" y="709"/>
                </a:lnTo>
                <a:lnTo>
                  <a:pt x="2615" y="714"/>
                </a:lnTo>
                <a:lnTo>
                  <a:pt x="2610" y="719"/>
                </a:lnTo>
                <a:lnTo>
                  <a:pt x="2606" y="725"/>
                </a:lnTo>
                <a:lnTo>
                  <a:pt x="2603" y="729"/>
                </a:lnTo>
                <a:lnTo>
                  <a:pt x="2601" y="733"/>
                </a:lnTo>
                <a:lnTo>
                  <a:pt x="2599" y="738"/>
                </a:lnTo>
                <a:lnTo>
                  <a:pt x="2598" y="743"/>
                </a:lnTo>
                <a:lnTo>
                  <a:pt x="2598" y="754"/>
                </a:lnTo>
                <a:lnTo>
                  <a:pt x="2599" y="767"/>
                </a:lnTo>
                <a:lnTo>
                  <a:pt x="2604" y="780"/>
                </a:lnTo>
                <a:lnTo>
                  <a:pt x="2608" y="793"/>
                </a:lnTo>
                <a:lnTo>
                  <a:pt x="2613" y="807"/>
                </a:lnTo>
                <a:lnTo>
                  <a:pt x="2619" y="820"/>
                </a:lnTo>
                <a:lnTo>
                  <a:pt x="2624" y="833"/>
                </a:lnTo>
                <a:lnTo>
                  <a:pt x="2630" y="846"/>
                </a:lnTo>
                <a:lnTo>
                  <a:pt x="2633" y="857"/>
                </a:lnTo>
                <a:lnTo>
                  <a:pt x="2635" y="867"/>
                </a:lnTo>
                <a:lnTo>
                  <a:pt x="2635" y="872"/>
                </a:lnTo>
                <a:lnTo>
                  <a:pt x="2635" y="875"/>
                </a:lnTo>
                <a:lnTo>
                  <a:pt x="2634" y="878"/>
                </a:lnTo>
                <a:lnTo>
                  <a:pt x="2632" y="882"/>
                </a:lnTo>
                <a:lnTo>
                  <a:pt x="2630" y="884"/>
                </a:lnTo>
                <a:lnTo>
                  <a:pt x="2626" y="886"/>
                </a:lnTo>
                <a:lnTo>
                  <a:pt x="2623" y="887"/>
                </a:lnTo>
                <a:lnTo>
                  <a:pt x="2618" y="887"/>
                </a:lnTo>
                <a:lnTo>
                  <a:pt x="2611" y="886"/>
                </a:lnTo>
                <a:lnTo>
                  <a:pt x="2605" y="884"/>
                </a:lnTo>
                <a:lnTo>
                  <a:pt x="2599" y="881"/>
                </a:lnTo>
                <a:lnTo>
                  <a:pt x="2594" y="876"/>
                </a:lnTo>
                <a:lnTo>
                  <a:pt x="2589" y="870"/>
                </a:lnTo>
                <a:lnTo>
                  <a:pt x="2584" y="863"/>
                </a:lnTo>
                <a:lnTo>
                  <a:pt x="2579" y="855"/>
                </a:lnTo>
                <a:lnTo>
                  <a:pt x="2575" y="846"/>
                </a:lnTo>
                <a:lnTo>
                  <a:pt x="2567" y="826"/>
                </a:lnTo>
                <a:lnTo>
                  <a:pt x="2559" y="804"/>
                </a:lnTo>
                <a:lnTo>
                  <a:pt x="2553" y="779"/>
                </a:lnTo>
                <a:lnTo>
                  <a:pt x="2548" y="753"/>
                </a:lnTo>
                <a:lnTo>
                  <a:pt x="2543" y="726"/>
                </a:lnTo>
                <a:lnTo>
                  <a:pt x="2539" y="700"/>
                </a:lnTo>
                <a:lnTo>
                  <a:pt x="2536" y="674"/>
                </a:lnTo>
                <a:lnTo>
                  <a:pt x="2534" y="649"/>
                </a:lnTo>
                <a:lnTo>
                  <a:pt x="2530" y="607"/>
                </a:lnTo>
                <a:lnTo>
                  <a:pt x="2529" y="579"/>
                </a:lnTo>
                <a:lnTo>
                  <a:pt x="2530" y="568"/>
                </a:lnTo>
                <a:lnTo>
                  <a:pt x="2533" y="558"/>
                </a:lnTo>
                <a:lnTo>
                  <a:pt x="2537" y="550"/>
                </a:lnTo>
                <a:lnTo>
                  <a:pt x="2541" y="541"/>
                </a:lnTo>
                <a:lnTo>
                  <a:pt x="2551" y="526"/>
                </a:lnTo>
                <a:lnTo>
                  <a:pt x="2557" y="513"/>
                </a:lnTo>
                <a:lnTo>
                  <a:pt x="2558" y="506"/>
                </a:lnTo>
                <a:lnTo>
                  <a:pt x="2557" y="500"/>
                </a:lnTo>
                <a:lnTo>
                  <a:pt x="2556" y="498"/>
                </a:lnTo>
                <a:lnTo>
                  <a:pt x="2554" y="494"/>
                </a:lnTo>
                <a:lnTo>
                  <a:pt x="2551" y="492"/>
                </a:lnTo>
                <a:lnTo>
                  <a:pt x="2548" y="489"/>
                </a:lnTo>
                <a:lnTo>
                  <a:pt x="2537" y="484"/>
                </a:lnTo>
                <a:lnTo>
                  <a:pt x="2522" y="478"/>
                </a:lnTo>
                <a:lnTo>
                  <a:pt x="2503" y="473"/>
                </a:lnTo>
                <a:lnTo>
                  <a:pt x="2480" y="466"/>
                </a:lnTo>
                <a:lnTo>
                  <a:pt x="2472" y="466"/>
                </a:lnTo>
                <a:lnTo>
                  <a:pt x="2464" y="466"/>
                </a:lnTo>
                <a:lnTo>
                  <a:pt x="2457" y="466"/>
                </a:lnTo>
                <a:lnTo>
                  <a:pt x="2449" y="468"/>
                </a:lnTo>
                <a:lnTo>
                  <a:pt x="2432" y="473"/>
                </a:lnTo>
                <a:lnTo>
                  <a:pt x="2415" y="479"/>
                </a:lnTo>
                <a:lnTo>
                  <a:pt x="2398" y="489"/>
                </a:lnTo>
                <a:lnTo>
                  <a:pt x="2380" y="499"/>
                </a:lnTo>
                <a:lnTo>
                  <a:pt x="2363" y="512"/>
                </a:lnTo>
                <a:lnTo>
                  <a:pt x="2346" y="525"/>
                </a:lnTo>
                <a:lnTo>
                  <a:pt x="2330" y="539"/>
                </a:lnTo>
                <a:lnTo>
                  <a:pt x="2315" y="554"/>
                </a:lnTo>
                <a:lnTo>
                  <a:pt x="2301" y="569"/>
                </a:lnTo>
                <a:lnTo>
                  <a:pt x="2291" y="584"/>
                </a:lnTo>
                <a:lnTo>
                  <a:pt x="2281" y="599"/>
                </a:lnTo>
                <a:lnTo>
                  <a:pt x="2273" y="613"/>
                </a:lnTo>
                <a:lnTo>
                  <a:pt x="2271" y="621"/>
                </a:lnTo>
                <a:lnTo>
                  <a:pt x="2269" y="627"/>
                </a:lnTo>
                <a:lnTo>
                  <a:pt x="2268" y="634"/>
                </a:lnTo>
                <a:lnTo>
                  <a:pt x="2268" y="640"/>
                </a:lnTo>
                <a:lnTo>
                  <a:pt x="2268" y="654"/>
                </a:lnTo>
                <a:lnTo>
                  <a:pt x="2269" y="667"/>
                </a:lnTo>
                <a:lnTo>
                  <a:pt x="2271" y="680"/>
                </a:lnTo>
                <a:lnTo>
                  <a:pt x="2273" y="693"/>
                </a:lnTo>
                <a:lnTo>
                  <a:pt x="2277" y="705"/>
                </a:lnTo>
                <a:lnTo>
                  <a:pt x="2281" y="716"/>
                </a:lnTo>
                <a:lnTo>
                  <a:pt x="2285" y="727"/>
                </a:lnTo>
                <a:lnTo>
                  <a:pt x="2290" y="738"/>
                </a:lnTo>
                <a:lnTo>
                  <a:pt x="2300" y="758"/>
                </a:lnTo>
                <a:lnTo>
                  <a:pt x="2313" y="777"/>
                </a:lnTo>
                <a:lnTo>
                  <a:pt x="2326" y="794"/>
                </a:lnTo>
                <a:lnTo>
                  <a:pt x="2340" y="810"/>
                </a:lnTo>
                <a:lnTo>
                  <a:pt x="2349" y="822"/>
                </a:lnTo>
                <a:lnTo>
                  <a:pt x="2355" y="834"/>
                </a:lnTo>
                <a:lnTo>
                  <a:pt x="2360" y="843"/>
                </a:lnTo>
                <a:lnTo>
                  <a:pt x="2362" y="851"/>
                </a:lnTo>
                <a:lnTo>
                  <a:pt x="2364" y="858"/>
                </a:lnTo>
                <a:lnTo>
                  <a:pt x="2364" y="862"/>
                </a:lnTo>
                <a:lnTo>
                  <a:pt x="2362" y="865"/>
                </a:lnTo>
                <a:lnTo>
                  <a:pt x="2360" y="869"/>
                </a:lnTo>
                <a:lnTo>
                  <a:pt x="2355" y="870"/>
                </a:lnTo>
                <a:lnTo>
                  <a:pt x="2350" y="870"/>
                </a:lnTo>
                <a:lnTo>
                  <a:pt x="2345" y="869"/>
                </a:lnTo>
                <a:lnTo>
                  <a:pt x="2337" y="868"/>
                </a:lnTo>
                <a:lnTo>
                  <a:pt x="2320" y="861"/>
                </a:lnTo>
                <a:lnTo>
                  <a:pt x="2300" y="852"/>
                </a:lnTo>
                <a:lnTo>
                  <a:pt x="2256" y="831"/>
                </a:lnTo>
                <a:lnTo>
                  <a:pt x="2208" y="806"/>
                </a:lnTo>
                <a:lnTo>
                  <a:pt x="2185" y="794"/>
                </a:lnTo>
                <a:lnTo>
                  <a:pt x="2162" y="784"/>
                </a:lnTo>
                <a:lnTo>
                  <a:pt x="2143" y="777"/>
                </a:lnTo>
                <a:lnTo>
                  <a:pt x="2125" y="771"/>
                </a:lnTo>
                <a:lnTo>
                  <a:pt x="2086" y="762"/>
                </a:lnTo>
                <a:lnTo>
                  <a:pt x="2052" y="754"/>
                </a:lnTo>
                <a:lnTo>
                  <a:pt x="2025" y="750"/>
                </a:lnTo>
                <a:lnTo>
                  <a:pt x="2003" y="748"/>
                </a:lnTo>
                <a:lnTo>
                  <a:pt x="1987" y="748"/>
                </a:lnTo>
                <a:lnTo>
                  <a:pt x="1974" y="750"/>
                </a:lnTo>
                <a:lnTo>
                  <a:pt x="1970" y="751"/>
                </a:lnTo>
                <a:lnTo>
                  <a:pt x="1966" y="753"/>
                </a:lnTo>
                <a:lnTo>
                  <a:pt x="1964" y="755"/>
                </a:lnTo>
                <a:lnTo>
                  <a:pt x="1961" y="757"/>
                </a:lnTo>
                <a:lnTo>
                  <a:pt x="1959" y="759"/>
                </a:lnTo>
                <a:lnTo>
                  <a:pt x="1958" y="763"/>
                </a:lnTo>
                <a:lnTo>
                  <a:pt x="1958" y="766"/>
                </a:lnTo>
                <a:lnTo>
                  <a:pt x="1958" y="768"/>
                </a:lnTo>
                <a:lnTo>
                  <a:pt x="1959" y="775"/>
                </a:lnTo>
                <a:lnTo>
                  <a:pt x="1961" y="780"/>
                </a:lnTo>
                <a:lnTo>
                  <a:pt x="1966" y="791"/>
                </a:lnTo>
                <a:lnTo>
                  <a:pt x="1967" y="798"/>
                </a:lnTo>
                <a:lnTo>
                  <a:pt x="1966" y="820"/>
                </a:lnTo>
                <a:lnTo>
                  <a:pt x="1962" y="837"/>
                </a:lnTo>
                <a:lnTo>
                  <a:pt x="1960" y="844"/>
                </a:lnTo>
                <a:lnTo>
                  <a:pt x="1958" y="849"/>
                </a:lnTo>
                <a:lnTo>
                  <a:pt x="1956" y="854"/>
                </a:lnTo>
                <a:lnTo>
                  <a:pt x="1954" y="858"/>
                </a:lnTo>
                <a:lnTo>
                  <a:pt x="1952" y="861"/>
                </a:lnTo>
                <a:lnTo>
                  <a:pt x="1948" y="862"/>
                </a:lnTo>
                <a:lnTo>
                  <a:pt x="1945" y="864"/>
                </a:lnTo>
                <a:lnTo>
                  <a:pt x="1943" y="864"/>
                </a:lnTo>
                <a:lnTo>
                  <a:pt x="1937" y="863"/>
                </a:lnTo>
                <a:lnTo>
                  <a:pt x="1930" y="861"/>
                </a:lnTo>
                <a:lnTo>
                  <a:pt x="1916" y="851"/>
                </a:lnTo>
                <a:lnTo>
                  <a:pt x="1901" y="839"/>
                </a:lnTo>
                <a:lnTo>
                  <a:pt x="1894" y="834"/>
                </a:lnTo>
                <a:lnTo>
                  <a:pt x="1887" y="830"/>
                </a:lnTo>
                <a:lnTo>
                  <a:pt x="1880" y="826"/>
                </a:lnTo>
                <a:lnTo>
                  <a:pt x="1875" y="825"/>
                </a:lnTo>
                <a:lnTo>
                  <a:pt x="1864" y="826"/>
                </a:lnTo>
                <a:lnTo>
                  <a:pt x="1852" y="829"/>
                </a:lnTo>
                <a:lnTo>
                  <a:pt x="1839" y="832"/>
                </a:lnTo>
                <a:lnTo>
                  <a:pt x="1825" y="836"/>
                </a:lnTo>
                <a:lnTo>
                  <a:pt x="1796" y="846"/>
                </a:lnTo>
                <a:lnTo>
                  <a:pt x="1764" y="857"/>
                </a:lnTo>
                <a:lnTo>
                  <a:pt x="1748" y="862"/>
                </a:lnTo>
                <a:lnTo>
                  <a:pt x="1731" y="865"/>
                </a:lnTo>
                <a:lnTo>
                  <a:pt x="1715" y="869"/>
                </a:lnTo>
                <a:lnTo>
                  <a:pt x="1698" y="871"/>
                </a:lnTo>
                <a:lnTo>
                  <a:pt x="1682" y="871"/>
                </a:lnTo>
                <a:lnTo>
                  <a:pt x="1667" y="870"/>
                </a:lnTo>
                <a:lnTo>
                  <a:pt x="1659" y="868"/>
                </a:lnTo>
                <a:lnTo>
                  <a:pt x="1650" y="865"/>
                </a:lnTo>
                <a:lnTo>
                  <a:pt x="1644" y="863"/>
                </a:lnTo>
                <a:lnTo>
                  <a:pt x="1636" y="860"/>
                </a:lnTo>
                <a:lnTo>
                  <a:pt x="1632" y="851"/>
                </a:lnTo>
                <a:lnTo>
                  <a:pt x="1627" y="845"/>
                </a:lnTo>
                <a:lnTo>
                  <a:pt x="1620" y="839"/>
                </a:lnTo>
                <a:lnTo>
                  <a:pt x="1613" y="836"/>
                </a:lnTo>
                <a:lnTo>
                  <a:pt x="1604" y="835"/>
                </a:lnTo>
                <a:lnTo>
                  <a:pt x="1594" y="834"/>
                </a:lnTo>
                <a:lnTo>
                  <a:pt x="1585" y="835"/>
                </a:lnTo>
                <a:lnTo>
                  <a:pt x="1574" y="837"/>
                </a:lnTo>
                <a:lnTo>
                  <a:pt x="1562" y="841"/>
                </a:lnTo>
                <a:lnTo>
                  <a:pt x="1549" y="845"/>
                </a:lnTo>
                <a:lnTo>
                  <a:pt x="1537" y="850"/>
                </a:lnTo>
                <a:lnTo>
                  <a:pt x="1523" y="856"/>
                </a:lnTo>
                <a:lnTo>
                  <a:pt x="1496" y="870"/>
                </a:lnTo>
                <a:lnTo>
                  <a:pt x="1468" y="886"/>
                </a:lnTo>
                <a:lnTo>
                  <a:pt x="1411" y="921"/>
                </a:lnTo>
                <a:lnTo>
                  <a:pt x="1358" y="953"/>
                </a:lnTo>
                <a:lnTo>
                  <a:pt x="1334" y="967"/>
                </a:lnTo>
                <a:lnTo>
                  <a:pt x="1314" y="978"/>
                </a:lnTo>
                <a:lnTo>
                  <a:pt x="1304" y="981"/>
                </a:lnTo>
                <a:lnTo>
                  <a:pt x="1295" y="984"/>
                </a:lnTo>
                <a:lnTo>
                  <a:pt x="1289" y="987"/>
                </a:lnTo>
                <a:lnTo>
                  <a:pt x="1282" y="988"/>
                </a:lnTo>
                <a:lnTo>
                  <a:pt x="1274" y="987"/>
                </a:lnTo>
                <a:lnTo>
                  <a:pt x="1265" y="984"/>
                </a:lnTo>
                <a:lnTo>
                  <a:pt x="1256" y="981"/>
                </a:lnTo>
                <a:lnTo>
                  <a:pt x="1249" y="977"/>
                </a:lnTo>
                <a:lnTo>
                  <a:pt x="1243" y="971"/>
                </a:lnTo>
                <a:lnTo>
                  <a:pt x="1240" y="966"/>
                </a:lnTo>
                <a:lnTo>
                  <a:pt x="1239" y="963"/>
                </a:lnTo>
                <a:lnTo>
                  <a:pt x="1238" y="960"/>
                </a:lnTo>
                <a:lnTo>
                  <a:pt x="1239" y="956"/>
                </a:lnTo>
                <a:lnTo>
                  <a:pt x="1240" y="952"/>
                </a:lnTo>
                <a:lnTo>
                  <a:pt x="1245" y="939"/>
                </a:lnTo>
                <a:lnTo>
                  <a:pt x="1247" y="924"/>
                </a:lnTo>
                <a:lnTo>
                  <a:pt x="1248" y="909"/>
                </a:lnTo>
                <a:lnTo>
                  <a:pt x="1248" y="892"/>
                </a:lnTo>
                <a:lnTo>
                  <a:pt x="1247" y="878"/>
                </a:lnTo>
                <a:lnTo>
                  <a:pt x="1245" y="865"/>
                </a:lnTo>
                <a:lnTo>
                  <a:pt x="1242" y="860"/>
                </a:lnTo>
                <a:lnTo>
                  <a:pt x="1240" y="855"/>
                </a:lnTo>
                <a:lnTo>
                  <a:pt x="1238" y="850"/>
                </a:lnTo>
                <a:lnTo>
                  <a:pt x="1235" y="846"/>
                </a:lnTo>
                <a:lnTo>
                  <a:pt x="1232" y="844"/>
                </a:lnTo>
                <a:lnTo>
                  <a:pt x="1228" y="842"/>
                </a:lnTo>
                <a:lnTo>
                  <a:pt x="1225" y="841"/>
                </a:lnTo>
                <a:lnTo>
                  <a:pt x="1221" y="842"/>
                </a:lnTo>
                <a:lnTo>
                  <a:pt x="1216" y="843"/>
                </a:lnTo>
                <a:lnTo>
                  <a:pt x="1212" y="845"/>
                </a:lnTo>
                <a:lnTo>
                  <a:pt x="1208" y="849"/>
                </a:lnTo>
                <a:lnTo>
                  <a:pt x="1202" y="855"/>
                </a:lnTo>
                <a:lnTo>
                  <a:pt x="1198" y="862"/>
                </a:lnTo>
                <a:lnTo>
                  <a:pt x="1193" y="871"/>
                </a:lnTo>
                <a:lnTo>
                  <a:pt x="1186" y="881"/>
                </a:lnTo>
                <a:lnTo>
                  <a:pt x="1181" y="892"/>
                </a:lnTo>
                <a:lnTo>
                  <a:pt x="1168" y="923"/>
                </a:lnTo>
                <a:lnTo>
                  <a:pt x="1155" y="961"/>
                </a:lnTo>
                <a:lnTo>
                  <a:pt x="1154" y="963"/>
                </a:lnTo>
                <a:lnTo>
                  <a:pt x="1154" y="966"/>
                </a:lnTo>
                <a:lnTo>
                  <a:pt x="1154" y="968"/>
                </a:lnTo>
                <a:lnTo>
                  <a:pt x="1155" y="970"/>
                </a:lnTo>
                <a:lnTo>
                  <a:pt x="1159" y="976"/>
                </a:lnTo>
                <a:lnTo>
                  <a:pt x="1164" y="981"/>
                </a:lnTo>
                <a:lnTo>
                  <a:pt x="1169" y="988"/>
                </a:lnTo>
                <a:lnTo>
                  <a:pt x="1173" y="995"/>
                </a:lnTo>
                <a:lnTo>
                  <a:pt x="1175" y="1000"/>
                </a:lnTo>
                <a:lnTo>
                  <a:pt x="1176" y="1004"/>
                </a:lnTo>
                <a:lnTo>
                  <a:pt x="1178" y="1008"/>
                </a:lnTo>
                <a:lnTo>
                  <a:pt x="1179" y="1014"/>
                </a:lnTo>
                <a:lnTo>
                  <a:pt x="1178" y="1019"/>
                </a:lnTo>
                <a:lnTo>
                  <a:pt x="1178" y="1023"/>
                </a:lnTo>
                <a:lnTo>
                  <a:pt x="1175" y="1028"/>
                </a:lnTo>
                <a:lnTo>
                  <a:pt x="1174" y="1031"/>
                </a:lnTo>
                <a:lnTo>
                  <a:pt x="1172" y="1034"/>
                </a:lnTo>
                <a:lnTo>
                  <a:pt x="1170" y="1037"/>
                </a:lnTo>
                <a:lnTo>
                  <a:pt x="1167" y="1040"/>
                </a:lnTo>
                <a:lnTo>
                  <a:pt x="1164" y="1042"/>
                </a:lnTo>
                <a:lnTo>
                  <a:pt x="1156" y="1044"/>
                </a:lnTo>
                <a:lnTo>
                  <a:pt x="1147" y="1045"/>
                </a:lnTo>
                <a:lnTo>
                  <a:pt x="1139" y="1046"/>
                </a:lnTo>
                <a:lnTo>
                  <a:pt x="1128" y="1045"/>
                </a:lnTo>
                <a:lnTo>
                  <a:pt x="1106" y="1044"/>
                </a:lnTo>
                <a:lnTo>
                  <a:pt x="1084" y="1042"/>
                </a:lnTo>
                <a:lnTo>
                  <a:pt x="1073" y="1042"/>
                </a:lnTo>
                <a:lnTo>
                  <a:pt x="1062" y="1042"/>
                </a:lnTo>
                <a:lnTo>
                  <a:pt x="1052" y="1043"/>
                </a:lnTo>
                <a:lnTo>
                  <a:pt x="1044" y="1045"/>
                </a:lnTo>
                <a:lnTo>
                  <a:pt x="1039" y="1047"/>
                </a:lnTo>
                <a:lnTo>
                  <a:pt x="1035" y="1049"/>
                </a:lnTo>
                <a:lnTo>
                  <a:pt x="1032" y="1053"/>
                </a:lnTo>
                <a:lnTo>
                  <a:pt x="1029" y="1057"/>
                </a:lnTo>
                <a:lnTo>
                  <a:pt x="1023" y="1067"/>
                </a:lnTo>
                <a:lnTo>
                  <a:pt x="1017" y="1079"/>
                </a:lnTo>
                <a:lnTo>
                  <a:pt x="1011" y="1092"/>
                </a:lnTo>
                <a:lnTo>
                  <a:pt x="1006" y="1105"/>
                </a:lnTo>
                <a:lnTo>
                  <a:pt x="998" y="1119"/>
                </a:lnTo>
                <a:lnTo>
                  <a:pt x="990" y="1130"/>
                </a:lnTo>
                <a:lnTo>
                  <a:pt x="985" y="1137"/>
                </a:lnTo>
                <a:lnTo>
                  <a:pt x="980" y="1142"/>
                </a:lnTo>
                <a:lnTo>
                  <a:pt x="974" y="1148"/>
                </a:lnTo>
                <a:lnTo>
                  <a:pt x="967" y="1152"/>
                </a:lnTo>
                <a:lnTo>
                  <a:pt x="961" y="1156"/>
                </a:lnTo>
                <a:lnTo>
                  <a:pt x="953" y="1160"/>
                </a:lnTo>
                <a:lnTo>
                  <a:pt x="944" y="1163"/>
                </a:lnTo>
                <a:lnTo>
                  <a:pt x="935" y="1164"/>
                </a:lnTo>
                <a:lnTo>
                  <a:pt x="924" y="1165"/>
                </a:lnTo>
                <a:lnTo>
                  <a:pt x="913" y="1165"/>
                </a:lnTo>
                <a:lnTo>
                  <a:pt x="901" y="1164"/>
                </a:lnTo>
                <a:lnTo>
                  <a:pt x="888" y="1162"/>
                </a:lnTo>
                <a:lnTo>
                  <a:pt x="873" y="1159"/>
                </a:lnTo>
                <a:lnTo>
                  <a:pt x="858" y="1154"/>
                </a:lnTo>
                <a:lnTo>
                  <a:pt x="842" y="1149"/>
                </a:lnTo>
                <a:lnTo>
                  <a:pt x="823" y="1141"/>
                </a:lnTo>
                <a:lnTo>
                  <a:pt x="823" y="1179"/>
                </a:lnTo>
                <a:lnTo>
                  <a:pt x="823" y="1199"/>
                </a:lnTo>
                <a:lnTo>
                  <a:pt x="823" y="1206"/>
                </a:lnTo>
                <a:lnTo>
                  <a:pt x="823" y="1207"/>
                </a:lnTo>
                <a:lnTo>
                  <a:pt x="815" y="1206"/>
                </a:lnTo>
                <a:lnTo>
                  <a:pt x="807" y="1204"/>
                </a:lnTo>
                <a:lnTo>
                  <a:pt x="800" y="1203"/>
                </a:lnTo>
                <a:lnTo>
                  <a:pt x="792" y="1200"/>
                </a:lnTo>
                <a:lnTo>
                  <a:pt x="786" y="1196"/>
                </a:lnTo>
                <a:lnTo>
                  <a:pt x="780" y="1193"/>
                </a:lnTo>
                <a:lnTo>
                  <a:pt x="775" y="1190"/>
                </a:lnTo>
                <a:lnTo>
                  <a:pt x="769" y="1186"/>
                </a:lnTo>
                <a:lnTo>
                  <a:pt x="761" y="1176"/>
                </a:lnTo>
                <a:lnTo>
                  <a:pt x="753" y="1165"/>
                </a:lnTo>
                <a:lnTo>
                  <a:pt x="747" y="1154"/>
                </a:lnTo>
                <a:lnTo>
                  <a:pt x="741" y="1142"/>
                </a:lnTo>
                <a:lnTo>
                  <a:pt x="733" y="1116"/>
                </a:lnTo>
                <a:lnTo>
                  <a:pt x="724" y="1090"/>
                </a:lnTo>
                <a:lnTo>
                  <a:pt x="720" y="1077"/>
                </a:lnTo>
                <a:lnTo>
                  <a:pt x="715" y="1066"/>
                </a:lnTo>
                <a:lnTo>
                  <a:pt x="711" y="1055"/>
                </a:lnTo>
                <a:lnTo>
                  <a:pt x="705" y="1045"/>
                </a:lnTo>
                <a:lnTo>
                  <a:pt x="731" y="1045"/>
                </a:lnTo>
                <a:lnTo>
                  <a:pt x="754" y="1045"/>
                </a:lnTo>
                <a:lnTo>
                  <a:pt x="776" y="1046"/>
                </a:lnTo>
                <a:lnTo>
                  <a:pt x="796" y="1047"/>
                </a:lnTo>
                <a:lnTo>
                  <a:pt x="817" y="1049"/>
                </a:lnTo>
                <a:lnTo>
                  <a:pt x="839" y="1054"/>
                </a:lnTo>
                <a:lnTo>
                  <a:pt x="861" y="1058"/>
                </a:lnTo>
                <a:lnTo>
                  <a:pt x="886" y="1064"/>
                </a:lnTo>
                <a:lnTo>
                  <a:pt x="895" y="1066"/>
                </a:lnTo>
                <a:lnTo>
                  <a:pt x="904" y="1067"/>
                </a:lnTo>
                <a:lnTo>
                  <a:pt x="914" y="1067"/>
                </a:lnTo>
                <a:lnTo>
                  <a:pt x="925" y="1067"/>
                </a:lnTo>
                <a:lnTo>
                  <a:pt x="936" y="1066"/>
                </a:lnTo>
                <a:lnTo>
                  <a:pt x="945" y="1063"/>
                </a:lnTo>
                <a:lnTo>
                  <a:pt x="956" y="1061"/>
                </a:lnTo>
                <a:lnTo>
                  <a:pt x="966" y="1058"/>
                </a:lnTo>
                <a:lnTo>
                  <a:pt x="976" y="1054"/>
                </a:lnTo>
                <a:lnTo>
                  <a:pt x="985" y="1049"/>
                </a:lnTo>
                <a:lnTo>
                  <a:pt x="994" y="1045"/>
                </a:lnTo>
                <a:lnTo>
                  <a:pt x="1003" y="1040"/>
                </a:lnTo>
                <a:lnTo>
                  <a:pt x="1010" y="1033"/>
                </a:lnTo>
                <a:lnTo>
                  <a:pt x="1017" y="1027"/>
                </a:lnTo>
                <a:lnTo>
                  <a:pt x="1023" y="1020"/>
                </a:lnTo>
                <a:lnTo>
                  <a:pt x="1028" y="1014"/>
                </a:lnTo>
                <a:lnTo>
                  <a:pt x="1032" y="1006"/>
                </a:lnTo>
                <a:lnTo>
                  <a:pt x="1034" y="999"/>
                </a:lnTo>
                <a:lnTo>
                  <a:pt x="1035" y="990"/>
                </a:lnTo>
                <a:lnTo>
                  <a:pt x="1035" y="982"/>
                </a:lnTo>
                <a:lnTo>
                  <a:pt x="1033" y="974"/>
                </a:lnTo>
                <a:lnTo>
                  <a:pt x="1030" y="965"/>
                </a:lnTo>
                <a:lnTo>
                  <a:pt x="1024" y="956"/>
                </a:lnTo>
                <a:lnTo>
                  <a:pt x="1018" y="948"/>
                </a:lnTo>
                <a:lnTo>
                  <a:pt x="1008" y="938"/>
                </a:lnTo>
                <a:lnTo>
                  <a:pt x="997" y="929"/>
                </a:lnTo>
                <a:lnTo>
                  <a:pt x="984" y="921"/>
                </a:lnTo>
                <a:lnTo>
                  <a:pt x="969" y="911"/>
                </a:lnTo>
                <a:lnTo>
                  <a:pt x="951" y="902"/>
                </a:lnTo>
                <a:lnTo>
                  <a:pt x="930" y="892"/>
                </a:lnTo>
                <a:lnTo>
                  <a:pt x="908" y="884"/>
                </a:lnTo>
                <a:lnTo>
                  <a:pt x="882" y="875"/>
                </a:lnTo>
                <a:lnTo>
                  <a:pt x="847" y="862"/>
                </a:lnTo>
                <a:lnTo>
                  <a:pt x="805" y="845"/>
                </a:lnTo>
                <a:lnTo>
                  <a:pt x="759" y="825"/>
                </a:lnTo>
                <a:lnTo>
                  <a:pt x="711" y="806"/>
                </a:lnTo>
                <a:lnTo>
                  <a:pt x="665" y="786"/>
                </a:lnTo>
                <a:lnTo>
                  <a:pt x="622" y="770"/>
                </a:lnTo>
                <a:lnTo>
                  <a:pt x="603" y="765"/>
                </a:lnTo>
                <a:lnTo>
                  <a:pt x="586" y="759"/>
                </a:lnTo>
                <a:lnTo>
                  <a:pt x="571" y="757"/>
                </a:lnTo>
                <a:lnTo>
                  <a:pt x="558" y="756"/>
                </a:lnTo>
                <a:lnTo>
                  <a:pt x="556" y="755"/>
                </a:lnTo>
                <a:lnTo>
                  <a:pt x="549" y="754"/>
                </a:lnTo>
                <a:lnTo>
                  <a:pt x="536" y="754"/>
                </a:lnTo>
                <a:lnTo>
                  <a:pt x="513" y="756"/>
                </a:lnTo>
                <a:lnTo>
                  <a:pt x="489" y="770"/>
                </a:lnTo>
                <a:lnTo>
                  <a:pt x="461" y="790"/>
                </a:lnTo>
                <a:lnTo>
                  <a:pt x="454" y="796"/>
                </a:lnTo>
                <a:lnTo>
                  <a:pt x="448" y="802"/>
                </a:lnTo>
                <a:lnTo>
                  <a:pt x="442" y="808"/>
                </a:lnTo>
                <a:lnTo>
                  <a:pt x="437" y="815"/>
                </a:lnTo>
                <a:lnTo>
                  <a:pt x="434" y="822"/>
                </a:lnTo>
                <a:lnTo>
                  <a:pt x="430" y="829"/>
                </a:lnTo>
                <a:lnTo>
                  <a:pt x="428" y="836"/>
                </a:lnTo>
                <a:lnTo>
                  <a:pt x="427" y="845"/>
                </a:lnTo>
                <a:lnTo>
                  <a:pt x="428" y="850"/>
                </a:lnTo>
                <a:lnTo>
                  <a:pt x="430" y="855"/>
                </a:lnTo>
                <a:lnTo>
                  <a:pt x="433" y="859"/>
                </a:lnTo>
                <a:lnTo>
                  <a:pt x="437" y="862"/>
                </a:lnTo>
                <a:lnTo>
                  <a:pt x="447" y="869"/>
                </a:lnTo>
                <a:lnTo>
                  <a:pt x="459" y="874"/>
                </a:lnTo>
                <a:lnTo>
                  <a:pt x="469" y="881"/>
                </a:lnTo>
                <a:lnTo>
                  <a:pt x="479" y="888"/>
                </a:lnTo>
                <a:lnTo>
                  <a:pt x="483" y="892"/>
                </a:lnTo>
                <a:lnTo>
                  <a:pt x="487" y="898"/>
                </a:lnTo>
                <a:lnTo>
                  <a:pt x="489" y="903"/>
                </a:lnTo>
                <a:lnTo>
                  <a:pt x="489" y="910"/>
                </a:lnTo>
                <a:lnTo>
                  <a:pt x="489" y="915"/>
                </a:lnTo>
                <a:lnTo>
                  <a:pt x="488" y="921"/>
                </a:lnTo>
                <a:lnTo>
                  <a:pt x="487" y="926"/>
                </a:lnTo>
                <a:lnTo>
                  <a:pt x="484" y="930"/>
                </a:lnTo>
                <a:lnTo>
                  <a:pt x="479" y="939"/>
                </a:lnTo>
                <a:lnTo>
                  <a:pt x="474" y="947"/>
                </a:lnTo>
                <a:lnTo>
                  <a:pt x="468" y="955"/>
                </a:lnTo>
                <a:lnTo>
                  <a:pt x="463" y="963"/>
                </a:lnTo>
                <a:lnTo>
                  <a:pt x="461" y="968"/>
                </a:lnTo>
                <a:lnTo>
                  <a:pt x="460" y="973"/>
                </a:lnTo>
                <a:lnTo>
                  <a:pt x="459" y="978"/>
                </a:lnTo>
                <a:lnTo>
                  <a:pt x="459" y="983"/>
                </a:lnTo>
                <a:lnTo>
                  <a:pt x="459" y="989"/>
                </a:lnTo>
                <a:lnTo>
                  <a:pt x="460" y="994"/>
                </a:lnTo>
                <a:lnTo>
                  <a:pt x="462" y="1000"/>
                </a:lnTo>
                <a:lnTo>
                  <a:pt x="464" y="1005"/>
                </a:lnTo>
                <a:lnTo>
                  <a:pt x="469" y="1015"/>
                </a:lnTo>
                <a:lnTo>
                  <a:pt x="476" y="1024"/>
                </a:lnTo>
                <a:lnTo>
                  <a:pt x="482" y="1034"/>
                </a:lnTo>
                <a:lnTo>
                  <a:pt x="488" y="1045"/>
                </a:lnTo>
                <a:lnTo>
                  <a:pt x="490" y="1050"/>
                </a:lnTo>
                <a:lnTo>
                  <a:pt x="491" y="1056"/>
                </a:lnTo>
                <a:lnTo>
                  <a:pt x="492" y="1062"/>
                </a:lnTo>
                <a:lnTo>
                  <a:pt x="493" y="1068"/>
                </a:lnTo>
                <a:lnTo>
                  <a:pt x="492" y="1075"/>
                </a:lnTo>
                <a:lnTo>
                  <a:pt x="490" y="1082"/>
                </a:lnTo>
                <a:lnTo>
                  <a:pt x="487" y="1087"/>
                </a:lnTo>
                <a:lnTo>
                  <a:pt x="483" y="1094"/>
                </a:lnTo>
                <a:lnTo>
                  <a:pt x="480" y="1099"/>
                </a:lnTo>
                <a:lnTo>
                  <a:pt x="477" y="1105"/>
                </a:lnTo>
                <a:lnTo>
                  <a:pt x="475" y="1111"/>
                </a:lnTo>
                <a:lnTo>
                  <a:pt x="474" y="1119"/>
                </a:lnTo>
                <a:lnTo>
                  <a:pt x="475" y="1125"/>
                </a:lnTo>
                <a:lnTo>
                  <a:pt x="476" y="1132"/>
                </a:lnTo>
                <a:lnTo>
                  <a:pt x="478" y="1137"/>
                </a:lnTo>
                <a:lnTo>
                  <a:pt x="481" y="1142"/>
                </a:lnTo>
                <a:lnTo>
                  <a:pt x="490" y="1152"/>
                </a:lnTo>
                <a:lnTo>
                  <a:pt x="498" y="1161"/>
                </a:lnTo>
                <a:lnTo>
                  <a:pt x="508" y="1169"/>
                </a:lnTo>
                <a:lnTo>
                  <a:pt x="516" y="1179"/>
                </a:lnTo>
                <a:lnTo>
                  <a:pt x="519" y="1185"/>
                </a:lnTo>
                <a:lnTo>
                  <a:pt x="521" y="1190"/>
                </a:lnTo>
                <a:lnTo>
                  <a:pt x="523" y="1196"/>
                </a:lnTo>
                <a:lnTo>
                  <a:pt x="523" y="1203"/>
                </a:lnTo>
                <a:lnTo>
                  <a:pt x="523" y="1207"/>
                </a:lnTo>
                <a:lnTo>
                  <a:pt x="521" y="1212"/>
                </a:lnTo>
                <a:lnTo>
                  <a:pt x="519" y="1215"/>
                </a:lnTo>
                <a:lnTo>
                  <a:pt x="516" y="1218"/>
                </a:lnTo>
                <a:lnTo>
                  <a:pt x="509" y="1222"/>
                </a:lnTo>
                <a:lnTo>
                  <a:pt x="505" y="1227"/>
                </a:lnTo>
                <a:lnTo>
                  <a:pt x="511" y="1235"/>
                </a:lnTo>
                <a:lnTo>
                  <a:pt x="519" y="1244"/>
                </a:lnTo>
                <a:lnTo>
                  <a:pt x="529" y="1251"/>
                </a:lnTo>
                <a:lnTo>
                  <a:pt x="537" y="1258"/>
                </a:lnTo>
                <a:lnTo>
                  <a:pt x="545" y="1266"/>
                </a:lnTo>
                <a:lnTo>
                  <a:pt x="552" y="1274"/>
                </a:lnTo>
                <a:lnTo>
                  <a:pt x="555" y="1279"/>
                </a:lnTo>
                <a:lnTo>
                  <a:pt x="557" y="1284"/>
                </a:lnTo>
                <a:lnTo>
                  <a:pt x="558" y="1290"/>
                </a:lnTo>
                <a:lnTo>
                  <a:pt x="558" y="1296"/>
                </a:lnTo>
                <a:lnTo>
                  <a:pt x="558" y="1301"/>
                </a:lnTo>
                <a:lnTo>
                  <a:pt x="557" y="1307"/>
                </a:lnTo>
                <a:lnTo>
                  <a:pt x="556" y="1312"/>
                </a:lnTo>
                <a:lnTo>
                  <a:pt x="554" y="1318"/>
                </a:lnTo>
                <a:lnTo>
                  <a:pt x="547" y="1328"/>
                </a:lnTo>
                <a:lnTo>
                  <a:pt x="540" y="1339"/>
                </a:lnTo>
                <a:lnTo>
                  <a:pt x="531" y="1350"/>
                </a:lnTo>
                <a:lnTo>
                  <a:pt x="520" y="1361"/>
                </a:lnTo>
                <a:lnTo>
                  <a:pt x="508" y="1372"/>
                </a:lnTo>
                <a:lnTo>
                  <a:pt x="496" y="1383"/>
                </a:lnTo>
                <a:lnTo>
                  <a:pt x="470" y="1404"/>
                </a:lnTo>
                <a:lnTo>
                  <a:pt x="447" y="1425"/>
                </a:lnTo>
                <a:lnTo>
                  <a:pt x="435" y="1435"/>
                </a:lnTo>
                <a:lnTo>
                  <a:pt x="425" y="1443"/>
                </a:lnTo>
                <a:lnTo>
                  <a:pt x="415" y="1453"/>
                </a:lnTo>
                <a:lnTo>
                  <a:pt x="408" y="1462"/>
                </a:lnTo>
                <a:lnTo>
                  <a:pt x="419" y="1475"/>
                </a:lnTo>
                <a:lnTo>
                  <a:pt x="429" y="1488"/>
                </a:lnTo>
                <a:lnTo>
                  <a:pt x="435" y="1495"/>
                </a:lnTo>
                <a:lnTo>
                  <a:pt x="440" y="1504"/>
                </a:lnTo>
                <a:lnTo>
                  <a:pt x="446" y="1512"/>
                </a:lnTo>
                <a:lnTo>
                  <a:pt x="451" y="1523"/>
                </a:lnTo>
                <a:lnTo>
                  <a:pt x="429" y="1534"/>
                </a:lnTo>
                <a:lnTo>
                  <a:pt x="402" y="1547"/>
                </a:lnTo>
                <a:lnTo>
                  <a:pt x="388" y="1552"/>
                </a:lnTo>
                <a:lnTo>
                  <a:pt x="375" y="1558"/>
                </a:lnTo>
                <a:lnTo>
                  <a:pt x="365" y="1561"/>
                </a:lnTo>
                <a:lnTo>
                  <a:pt x="355" y="1562"/>
                </a:lnTo>
                <a:lnTo>
                  <a:pt x="344" y="1561"/>
                </a:lnTo>
                <a:lnTo>
                  <a:pt x="335" y="1560"/>
                </a:lnTo>
                <a:lnTo>
                  <a:pt x="326" y="1558"/>
                </a:lnTo>
                <a:lnTo>
                  <a:pt x="316" y="1556"/>
                </a:lnTo>
                <a:lnTo>
                  <a:pt x="306" y="1554"/>
                </a:lnTo>
                <a:lnTo>
                  <a:pt x="296" y="1552"/>
                </a:lnTo>
                <a:lnTo>
                  <a:pt x="284" y="1550"/>
                </a:lnTo>
                <a:lnTo>
                  <a:pt x="270" y="1550"/>
                </a:lnTo>
                <a:lnTo>
                  <a:pt x="254" y="1551"/>
                </a:lnTo>
                <a:lnTo>
                  <a:pt x="236" y="1556"/>
                </a:lnTo>
                <a:lnTo>
                  <a:pt x="217" y="1561"/>
                </a:lnTo>
                <a:lnTo>
                  <a:pt x="198" y="1569"/>
                </a:lnTo>
                <a:lnTo>
                  <a:pt x="190" y="1573"/>
                </a:lnTo>
                <a:lnTo>
                  <a:pt x="183" y="1578"/>
                </a:lnTo>
                <a:lnTo>
                  <a:pt x="177" y="1583"/>
                </a:lnTo>
                <a:lnTo>
                  <a:pt x="172" y="1588"/>
                </a:lnTo>
                <a:lnTo>
                  <a:pt x="169" y="1592"/>
                </a:lnTo>
                <a:lnTo>
                  <a:pt x="168" y="1598"/>
                </a:lnTo>
                <a:lnTo>
                  <a:pt x="169" y="1600"/>
                </a:lnTo>
                <a:lnTo>
                  <a:pt x="169" y="1603"/>
                </a:lnTo>
                <a:lnTo>
                  <a:pt x="171" y="1605"/>
                </a:lnTo>
                <a:lnTo>
                  <a:pt x="174" y="1608"/>
                </a:lnTo>
                <a:lnTo>
                  <a:pt x="188" y="1623"/>
                </a:lnTo>
                <a:lnTo>
                  <a:pt x="199" y="1636"/>
                </a:lnTo>
                <a:lnTo>
                  <a:pt x="208" y="1649"/>
                </a:lnTo>
                <a:lnTo>
                  <a:pt x="216" y="1660"/>
                </a:lnTo>
                <a:lnTo>
                  <a:pt x="220" y="1670"/>
                </a:lnTo>
                <a:lnTo>
                  <a:pt x="223" y="1679"/>
                </a:lnTo>
                <a:lnTo>
                  <a:pt x="224" y="1688"/>
                </a:lnTo>
                <a:lnTo>
                  <a:pt x="223" y="1694"/>
                </a:lnTo>
                <a:lnTo>
                  <a:pt x="222" y="1701"/>
                </a:lnTo>
                <a:lnTo>
                  <a:pt x="219" y="1706"/>
                </a:lnTo>
                <a:lnTo>
                  <a:pt x="216" y="1710"/>
                </a:lnTo>
                <a:lnTo>
                  <a:pt x="211" y="1714"/>
                </a:lnTo>
                <a:lnTo>
                  <a:pt x="207" y="1717"/>
                </a:lnTo>
                <a:lnTo>
                  <a:pt x="202" y="1718"/>
                </a:lnTo>
                <a:lnTo>
                  <a:pt x="197" y="1719"/>
                </a:lnTo>
                <a:lnTo>
                  <a:pt x="193" y="1720"/>
                </a:lnTo>
                <a:lnTo>
                  <a:pt x="188" y="1719"/>
                </a:lnTo>
                <a:lnTo>
                  <a:pt x="182" y="1718"/>
                </a:lnTo>
                <a:lnTo>
                  <a:pt x="178" y="1716"/>
                </a:lnTo>
                <a:lnTo>
                  <a:pt x="174" y="1714"/>
                </a:lnTo>
                <a:lnTo>
                  <a:pt x="166" y="1706"/>
                </a:lnTo>
                <a:lnTo>
                  <a:pt x="158" y="1698"/>
                </a:lnTo>
                <a:lnTo>
                  <a:pt x="152" y="1691"/>
                </a:lnTo>
                <a:lnTo>
                  <a:pt x="144" y="1684"/>
                </a:lnTo>
                <a:lnTo>
                  <a:pt x="141" y="1681"/>
                </a:lnTo>
                <a:lnTo>
                  <a:pt x="137" y="1679"/>
                </a:lnTo>
                <a:lnTo>
                  <a:pt x="132" y="1678"/>
                </a:lnTo>
                <a:lnTo>
                  <a:pt x="127" y="1678"/>
                </a:lnTo>
                <a:lnTo>
                  <a:pt x="122" y="1678"/>
                </a:lnTo>
                <a:lnTo>
                  <a:pt x="115" y="1681"/>
                </a:lnTo>
                <a:lnTo>
                  <a:pt x="110" y="1684"/>
                </a:lnTo>
                <a:lnTo>
                  <a:pt x="103" y="1690"/>
                </a:lnTo>
                <a:lnTo>
                  <a:pt x="98" y="1696"/>
                </a:lnTo>
                <a:lnTo>
                  <a:pt x="91" y="1704"/>
                </a:lnTo>
                <a:lnTo>
                  <a:pt x="86" y="1713"/>
                </a:lnTo>
                <a:lnTo>
                  <a:pt x="81" y="1721"/>
                </a:lnTo>
                <a:lnTo>
                  <a:pt x="72" y="1740"/>
                </a:lnTo>
                <a:lnTo>
                  <a:pt x="64" y="1759"/>
                </a:lnTo>
                <a:lnTo>
                  <a:pt x="61" y="1768"/>
                </a:lnTo>
                <a:lnTo>
                  <a:pt x="60" y="1777"/>
                </a:lnTo>
                <a:lnTo>
                  <a:pt x="58" y="1785"/>
                </a:lnTo>
                <a:lnTo>
                  <a:pt x="58" y="1794"/>
                </a:lnTo>
                <a:lnTo>
                  <a:pt x="57" y="1806"/>
                </a:lnTo>
                <a:lnTo>
                  <a:pt x="56" y="1815"/>
                </a:lnTo>
                <a:lnTo>
                  <a:pt x="53" y="1825"/>
                </a:lnTo>
                <a:lnTo>
                  <a:pt x="49" y="1833"/>
                </a:lnTo>
                <a:lnTo>
                  <a:pt x="45" y="1839"/>
                </a:lnTo>
                <a:lnTo>
                  <a:pt x="41" y="1846"/>
                </a:lnTo>
                <a:lnTo>
                  <a:pt x="35" y="1851"/>
                </a:lnTo>
                <a:lnTo>
                  <a:pt x="31" y="1855"/>
                </a:lnTo>
                <a:lnTo>
                  <a:pt x="20" y="1866"/>
                </a:lnTo>
                <a:lnTo>
                  <a:pt x="10" y="1878"/>
                </a:lnTo>
                <a:lnTo>
                  <a:pt x="7" y="1885"/>
                </a:lnTo>
                <a:lnTo>
                  <a:pt x="4" y="1893"/>
                </a:lnTo>
                <a:lnTo>
                  <a:pt x="2" y="1902"/>
                </a:lnTo>
                <a:lnTo>
                  <a:pt x="0" y="1913"/>
                </a:lnTo>
                <a:lnTo>
                  <a:pt x="17" y="1911"/>
                </a:lnTo>
                <a:lnTo>
                  <a:pt x="32" y="1909"/>
                </a:lnTo>
                <a:lnTo>
                  <a:pt x="47" y="1909"/>
                </a:lnTo>
                <a:lnTo>
                  <a:pt x="62" y="1909"/>
                </a:lnTo>
                <a:lnTo>
                  <a:pt x="84" y="1908"/>
                </a:lnTo>
                <a:lnTo>
                  <a:pt x="104" y="1907"/>
                </a:lnTo>
                <a:lnTo>
                  <a:pt x="126" y="1906"/>
                </a:lnTo>
                <a:lnTo>
                  <a:pt x="151" y="1905"/>
                </a:lnTo>
                <a:lnTo>
                  <a:pt x="156" y="1906"/>
                </a:lnTo>
                <a:lnTo>
                  <a:pt x="163" y="1907"/>
                </a:lnTo>
                <a:lnTo>
                  <a:pt x="168" y="1911"/>
                </a:lnTo>
                <a:lnTo>
                  <a:pt x="172" y="1915"/>
                </a:lnTo>
                <a:lnTo>
                  <a:pt x="177" y="1920"/>
                </a:lnTo>
                <a:lnTo>
                  <a:pt x="181" y="1927"/>
                </a:lnTo>
                <a:lnTo>
                  <a:pt x="185" y="1933"/>
                </a:lnTo>
                <a:lnTo>
                  <a:pt x="189" y="1941"/>
                </a:lnTo>
                <a:lnTo>
                  <a:pt x="194" y="1957"/>
                </a:lnTo>
                <a:lnTo>
                  <a:pt x="197" y="1973"/>
                </a:lnTo>
                <a:lnTo>
                  <a:pt x="199" y="1990"/>
                </a:lnTo>
                <a:lnTo>
                  <a:pt x="201" y="2006"/>
                </a:lnTo>
                <a:lnTo>
                  <a:pt x="199" y="2013"/>
                </a:lnTo>
                <a:lnTo>
                  <a:pt x="197" y="2021"/>
                </a:lnTo>
                <a:lnTo>
                  <a:pt x="193" y="2027"/>
                </a:lnTo>
                <a:lnTo>
                  <a:pt x="189" y="2034"/>
                </a:lnTo>
                <a:lnTo>
                  <a:pt x="184" y="2040"/>
                </a:lnTo>
                <a:lnTo>
                  <a:pt x="181" y="2048"/>
                </a:lnTo>
                <a:lnTo>
                  <a:pt x="178" y="2056"/>
                </a:lnTo>
                <a:lnTo>
                  <a:pt x="178" y="2063"/>
                </a:lnTo>
                <a:lnTo>
                  <a:pt x="178" y="2070"/>
                </a:lnTo>
                <a:lnTo>
                  <a:pt x="179" y="2076"/>
                </a:lnTo>
                <a:lnTo>
                  <a:pt x="180" y="2081"/>
                </a:lnTo>
                <a:lnTo>
                  <a:pt x="182" y="2087"/>
                </a:lnTo>
                <a:lnTo>
                  <a:pt x="188" y="2099"/>
                </a:lnTo>
                <a:lnTo>
                  <a:pt x="193" y="2109"/>
                </a:lnTo>
                <a:lnTo>
                  <a:pt x="198" y="2119"/>
                </a:lnTo>
                <a:lnTo>
                  <a:pt x="204" y="2130"/>
                </a:lnTo>
                <a:lnTo>
                  <a:pt x="205" y="2136"/>
                </a:lnTo>
                <a:lnTo>
                  <a:pt x="207" y="2141"/>
                </a:lnTo>
                <a:lnTo>
                  <a:pt x="208" y="2146"/>
                </a:lnTo>
                <a:lnTo>
                  <a:pt x="208" y="2152"/>
                </a:lnTo>
                <a:lnTo>
                  <a:pt x="208" y="2155"/>
                </a:lnTo>
                <a:lnTo>
                  <a:pt x="207" y="2158"/>
                </a:lnTo>
                <a:lnTo>
                  <a:pt x="205" y="2162"/>
                </a:lnTo>
                <a:lnTo>
                  <a:pt x="203" y="2165"/>
                </a:lnTo>
                <a:lnTo>
                  <a:pt x="198" y="2169"/>
                </a:lnTo>
                <a:lnTo>
                  <a:pt x="192" y="2175"/>
                </a:lnTo>
                <a:lnTo>
                  <a:pt x="179" y="2182"/>
                </a:lnTo>
                <a:lnTo>
                  <a:pt x="169" y="2191"/>
                </a:lnTo>
                <a:lnTo>
                  <a:pt x="163" y="2202"/>
                </a:lnTo>
                <a:lnTo>
                  <a:pt x="157" y="2213"/>
                </a:lnTo>
                <a:lnTo>
                  <a:pt x="153" y="2224"/>
                </a:lnTo>
                <a:lnTo>
                  <a:pt x="149" y="2236"/>
                </a:lnTo>
                <a:lnTo>
                  <a:pt x="147" y="2248"/>
                </a:lnTo>
                <a:lnTo>
                  <a:pt x="144" y="2260"/>
                </a:lnTo>
                <a:lnTo>
                  <a:pt x="143" y="2273"/>
                </a:lnTo>
                <a:lnTo>
                  <a:pt x="142" y="2287"/>
                </a:lnTo>
                <a:lnTo>
                  <a:pt x="143" y="2296"/>
                </a:lnTo>
                <a:lnTo>
                  <a:pt x="144" y="2303"/>
                </a:lnTo>
                <a:lnTo>
                  <a:pt x="147" y="2309"/>
                </a:lnTo>
                <a:lnTo>
                  <a:pt x="149" y="2314"/>
                </a:lnTo>
                <a:lnTo>
                  <a:pt x="152" y="2318"/>
                </a:lnTo>
                <a:lnTo>
                  <a:pt x="155" y="2321"/>
                </a:lnTo>
                <a:lnTo>
                  <a:pt x="159" y="2324"/>
                </a:lnTo>
                <a:lnTo>
                  <a:pt x="165" y="2325"/>
                </a:lnTo>
                <a:lnTo>
                  <a:pt x="176" y="2326"/>
                </a:lnTo>
                <a:lnTo>
                  <a:pt x="188" y="2326"/>
                </a:lnTo>
                <a:lnTo>
                  <a:pt x="202" y="2326"/>
                </a:lnTo>
                <a:lnTo>
                  <a:pt x="216" y="2325"/>
                </a:lnTo>
                <a:lnTo>
                  <a:pt x="235" y="2325"/>
                </a:lnTo>
                <a:lnTo>
                  <a:pt x="252" y="2322"/>
                </a:lnTo>
                <a:lnTo>
                  <a:pt x="267" y="2318"/>
                </a:lnTo>
                <a:lnTo>
                  <a:pt x="281" y="2314"/>
                </a:lnTo>
                <a:lnTo>
                  <a:pt x="296" y="2310"/>
                </a:lnTo>
                <a:lnTo>
                  <a:pt x="310" y="2305"/>
                </a:lnTo>
                <a:lnTo>
                  <a:pt x="324" y="2303"/>
                </a:lnTo>
                <a:lnTo>
                  <a:pt x="339" y="2302"/>
                </a:lnTo>
                <a:lnTo>
                  <a:pt x="346" y="2303"/>
                </a:lnTo>
                <a:lnTo>
                  <a:pt x="353" y="2307"/>
                </a:lnTo>
                <a:lnTo>
                  <a:pt x="358" y="2311"/>
                </a:lnTo>
                <a:lnTo>
                  <a:pt x="362" y="2316"/>
                </a:lnTo>
                <a:lnTo>
                  <a:pt x="371" y="2330"/>
                </a:lnTo>
                <a:lnTo>
                  <a:pt x="378" y="2347"/>
                </a:lnTo>
                <a:lnTo>
                  <a:pt x="384" y="2363"/>
                </a:lnTo>
                <a:lnTo>
                  <a:pt x="392" y="2377"/>
                </a:lnTo>
                <a:lnTo>
                  <a:pt x="397" y="2383"/>
                </a:lnTo>
                <a:lnTo>
                  <a:pt x="402" y="2388"/>
                </a:lnTo>
                <a:lnTo>
                  <a:pt x="409" y="2390"/>
                </a:lnTo>
                <a:lnTo>
                  <a:pt x="416" y="2391"/>
                </a:lnTo>
                <a:lnTo>
                  <a:pt x="416" y="2431"/>
                </a:lnTo>
                <a:lnTo>
                  <a:pt x="416" y="2451"/>
                </a:lnTo>
                <a:lnTo>
                  <a:pt x="416" y="2459"/>
                </a:lnTo>
                <a:lnTo>
                  <a:pt x="416" y="2460"/>
                </a:lnTo>
                <a:lnTo>
                  <a:pt x="416" y="2466"/>
                </a:lnTo>
                <a:lnTo>
                  <a:pt x="419" y="2469"/>
                </a:lnTo>
                <a:lnTo>
                  <a:pt x="421" y="2471"/>
                </a:lnTo>
                <a:lnTo>
                  <a:pt x="424" y="2472"/>
                </a:lnTo>
                <a:lnTo>
                  <a:pt x="430" y="2482"/>
                </a:lnTo>
                <a:lnTo>
                  <a:pt x="432" y="2484"/>
                </a:lnTo>
                <a:lnTo>
                  <a:pt x="439" y="2482"/>
                </a:lnTo>
                <a:lnTo>
                  <a:pt x="451" y="2480"/>
                </a:lnTo>
                <a:lnTo>
                  <a:pt x="463" y="2475"/>
                </a:lnTo>
                <a:lnTo>
                  <a:pt x="474" y="2472"/>
                </a:lnTo>
                <a:lnTo>
                  <a:pt x="480" y="2470"/>
                </a:lnTo>
                <a:lnTo>
                  <a:pt x="486" y="2468"/>
                </a:lnTo>
                <a:lnTo>
                  <a:pt x="490" y="2464"/>
                </a:lnTo>
                <a:lnTo>
                  <a:pt x="495" y="2460"/>
                </a:lnTo>
                <a:lnTo>
                  <a:pt x="503" y="2451"/>
                </a:lnTo>
                <a:lnTo>
                  <a:pt x="510" y="2442"/>
                </a:lnTo>
                <a:lnTo>
                  <a:pt x="519" y="2433"/>
                </a:lnTo>
                <a:lnTo>
                  <a:pt x="528" y="2426"/>
                </a:lnTo>
                <a:lnTo>
                  <a:pt x="532" y="2422"/>
                </a:lnTo>
                <a:lnTo>
                  <a:pt x="537" y="2420"/>
                </a:lnTo>
                <a:lnTo>
                  <a:pt x="544" y="2419"/>
                </a:lnTo>
                <a:lnTo>
                  <a:pt x="550" y="2418"/>
                </a:lnTo>
                <a:lnTo>
                  <a:pt x="557" y="2419"/>
                </a:lnTo>
                <a:lnTo>
                  <a:pt x="564" y="2423"/>
                </a:lnTo>
                <a:lnTo>
                  <a:pt x="572" y="2430"/>
                </a:lnTo>
                <a:lnTo>
                  <a:pt x="581" y="2437"/>
                </a:lnTo>
                <a:lnTo>
                  <a:pt x="600" y="2458"/>
                </a:lnTo>
                <a:lnTo>
                  <a:pt x="619" y="2482"/>
                </a:lnTo>
                <a:lnTo>
                  <a:pt x="638" y="2504"/>
                </a:lnTo>
                <a:lnTo>
                  <a:pt x="656" y="2525"/>
                </a:lnTo>
                <a:lnTo>
                  <a:pt x="664" y="2534"/>
                </a:lnTo>
                <a:lnTo>
                  <a:pt x="670" y="2540"/>
                </a:lnTo>
                <a:lnTo>
                  <a:pt x="677" y="2543"/>
                </a:lnTo>
                <a:lnTo>
                  <a:pt x="682" y="2546"/>
                </a:lnTo>
                <a:lnTo>
                  <a:pt x="694" y="2543"/>
                </a:lnTo>
                <a:lnTo>
                  <a:pt x="710" y="2539"/>
                </a:lnTo>
                <a:lnTo>
                  <a:pt x="728" y="2534"/>
                </a:lnTo>
                <a:lnTo>
                  <a:pt x="747" y="2526"/>
                </a:lnTo>
                <a:lnTo>
                  <a:pt x="765" y="2517"/>
                </a:lnTo>
                <a:lnTo>
                  <a:pt x="781" y="2510"/>
                </a:lnTo>
                <a:lnTo>
                  <a:pt x="793" y="2501"/>
                </a:lnTo>
                <a:lnTo>
                  <a:pt x="801" y="2495"/>
                </a:lnTo>
                <a:lnTo>
                  <a:pt x="754" y="2487"/>
                </a:lnTo>
                <a:lnTo>
                  <a:pt x="751" y="2487"/>
                </a:lnTo>
                <a:lnTo>
                  <a:pt x="747" y="2486"/>
                </a:lnTo>
                <a:lnTo>
                  <a:pt x="742" y="2485"/>
                </a:lnTo>
                <a:lnTo>
                  <a:pt x="738" y="2483"/>
                </a:lnTo>
                <a:lnTo>
                  <a:pt x="734" y="2480"/>
                </a:lnTo>
                <a:lnTo>
                  <a:pt x="731" y="2474"/>
                </a:lnTo>
                <a:lnTo>
                  <a:pt x="728" y="2468"/>
                </a:lnTo>
                <a:lnTo>
                  <a:pt x="727" y="2460"/>
                </a:lnTo>
                <a:lnTo>
                  <a:pt x="730" y="2458"/>
                </a:lnTo>
                <a:lnTo>
                  <a:pt x="733" y="2455"/>
                </a:lnTo>
                <a:lnTo>
                  <a:pt x="739" y="2450"/>
                </a:lnTo>
                <a:lnTo>
                  <a:pt x="748" y="2446"/>
                </a:lnTo>
                <a:lnTo>
                  <a:pt x="769" y="2436"/>
                </a:lnTo>
                <a:lnTo>
                  <a:pt x="795" y="2426"/>
                </a:lnTo>
                <a:lnTo>
                  <a:pt x="823" y="2414"/>
                </a:lnTo>
                <a:lnTo>
                  <a:pt x="852" y="2404"/>
                </a:lnTo>
                <a:lnTo>
                  <a:pt x="876" y="2394"/>
                </a:lnTo>
                <a:lnTo>
                  <a:pt x="897" y="2388"/>
                </a:lnTo>
                <a:lnTo>
                  <a:pt x="885" y="2400"/>
                </a:lnTo>
                <a:lnTo>
                  <a:pt x="867" y="2414"/>
                </a:lnTo>
                <a:lnTo>
                  <a:pt x="869" y="2420"/>
                </a:lnTo>
                <a:lnTo>
                  <a:pt x="873" y="2429"/>
                </a:lnTo>
                <a:lnTo>
                  <a:pt x="875" y="2433"/>
                </a:lnTo>
                <a:lnTo>
                  <a:pt x="877" y="2438"/>
                </a:lnTo>
                <a:lnTo>
                  <a:pt x="879" y="2444"/>
                </a:lnTo>
                <a:lnTo>
                  <a:pt x="879" y="2450"/>
                </a:lnTo>
                <a:lnTo>
                  <a:pt x="877" y="2456"/>
                </a:lnTo>
                <a:lnTo>
                  <a:pt x="874" y="2462"/>
                </a:lnTo>
                <a:lnTo>
                  <a:pt x="870" y="2469"/>
                </a:lnTo>
                <a:lnTo>
                  <a:pt x="863" y="2474"/>
                </a:lnTo>
                <a:lnTo>
                  <a:pt x="855" y="2480"/>
                </a:lnTo>
                <a:lnTo>
                  <a:pt x="844" y="2485"/>
                </a:lnTo>
                <a:lnTo>
                  <a:pt x="830" y="2490"/>
                </a:lnTo>
                <a:lnTo>
                  <a:pt x="813" y="2495"/>
                </a:lnTo>
                <a:lnTo>
                  <a:pt x="817" y="2504"/>
                </a:lnTo>
                <a:lnTo>
                  <a:pt x="822" y="2513"/>
                </a:lnTo>
                <a:lnTo>
                  <a:pt x="829" y="2521"/>
                </a:lnTo>
                <a:lnTo>
                  <a:pt x="836" y="2528"/>
                </a:lnTo>
                <a:lnTo>
                  <a:pt x="844" y="2535"/>
                </a:lnTo>
                <a:lnTo>
                  <a:pt x="852" y="2541"/>
                </a:lnTo>
                <a:lnTo>
                  <a:pt x="860" y="2547"/>
                </a:lnTo>
                <a:lnTo>
                  <a:pt x="869" y="2553"/>
                </a:lnTo>
                <a:lnTo>
                  <a:pt x="888" y="2563"/>
                </a:lnTo>
                <a:lnTo>
                  <a:pt x="909" y="2573"/>
                </a:lnTo>
                <a:lnTo>
                  <a:pt x="928" y="2582"/>
                </a:lnTo>
                <a:lnTo>
                  <a:pt x="949" y="2592"/>
                </a:lnTo>
                <a:lnTo>
                  <a:pt x="969" y="2602"/>
                </a:lnTo>
                <a:lnTo>
                  <a:pt x="988" y="2613"/>
                </a:lnTo>
                <a:lnTo>
                  <a:pt x="996" y="2618"/>
                </a:lnTo>
                <a:lnTo>
                  <a:pt x="1005" y="2625"/>
                </a:lnTo>
                <a:lnTo>
                  <a:pt x="1012" y="2631"/>
                </a:lnTo>
                <a:lnTo>
                  <a:pt x="1020" y="2638"/>
                </a:lnTo>
                <a:lnTo>
                  <a:pt x="1028" y="2645"/>
                </a:lnTo>
                <a:lnTo>
                  <a:pt x="1033" y="2653"/>
                </a:lnTo>
                <a:lnTo>
                  <a:pt x="1038" y="2661"/>
                </a:lnTo>
                <a:lnTo>
                  <a:pt x="1043" y="2671"/>
                </a:lnTo>
                <a:lnTo>
                  <a:pt x="1046" y="2681"/>
                </a:lnTo>
                <a:lnTo>
                  <a:pt x="1049" y="2692"/>
                </a:lnTo>
                <a:lnTo>
                  <a:pt x="1050" y="2702"/>
                </a:lnTo>
                <a:lnTo>
                  <a:pt x="1051" y="2715"/>
                </a:lnTo>
                <a:lnTo>
                  <a:pt x="1058" y="2711"/>
                </a:lnTo>
                <a:lnTo>
                  <a:pt x="1059" y="2711"/>
                </a:lnTo>
                <a:lnTo>
                  <a:pt x="1067" y="2708"/>
                </a:lnTo>
                <a:lnTo>
                  <a:pt x="1075" y="2706"/>
                </a:lnTo>
                <a:lnTo>
                  <a:pt x="1084" y="2704"/>
                </a:lnTo>
                <a:lnTo>
                  <a:pt x="1093" y="2704"/>
                </a:lnTo>
                <a:lnTo>
                  <a:pt x="1103" y="2704"/>
                </a:lnTo>
                <a:lnTo>
                  <a:pt x="1111" y="2705"/>
                </a:lnTo>
                <a:lnTo>
                  <a:pt x="1118" y="2707"/>
                </a:lnTo>
                <a:lnTo>
                  <a:pt x="1125" y="2709"/>
                </a:lnTo>
                <a:lnTo>
                  <a:pt x="1129" y="2712"/>
                </a:lnTo>
                <a:lnTo>
                  <a:pt x="1134" y="2717"/>
                </a:lnTo>
                <a:lnTo>
                  <a:pt x="1138" y="2721"/>
                </a:lnTo>
                <a:lnTo>
                  <a:pt x="1141" y="2725"/>
                </a:lnTo>
                <a:lnTo>
                  <a:pt x="1152" y="2747"/>
                </a:lnTo>
                <a:lnTo>
                  <a:pt x="1162" y="2773"/>
                </a:lnTo>
                <a:lnTo>
                  <a:pt x="1166" y="2776"/>
                </a:lnTo>
                <a:lnTo>
                  <a:pt x="1170" y="2780"/>
                </a:lnTo>
                <a:lnTo>
                  <a:pt x="1176" y="2785"/>
                </a:lnTo>
                <a:lnTo>
                  <a:pt x="1183" y="2789"/>
                </a:lnTo>
                <a:lnTo>
                  <a:pt x="1196" y="2797"/>
                </a:lnTo>
                <a:lnTo>
                  <a:pt x="1201" y="2800"/>
                </a:lnTo>
                <a:lnTo>
                  <a:pt x="1207" y="2802"/>
                </a:lnTo>
                <a:lnTo>
                  <a:pt x="1212" y="2805"/>
                </a:lnTo>
                <a:lnTo>
                  <a:pt x="1216" y="2810"/>
                </a:lnTo>
                <a:lnTo>
                  <a:pt x="1221" y="2814"/>
                </a:lnTo>
                <a:lnTo>
                  <a:pt x="1229" y="2825"/>
                </a:lnTo>
                <a:lnTo>
                  <a:pt x="1238" y="2834"/>
                </a:lnTo>
                <a:lnTo>
                  <a:pt x="1242" y="2840"/>
                </a:lnTo>
                <a:lnTo>
                  <a:pt x="1248" y="2845"/>
                </a:lnTo>
                <a:lnTo>
                  <a:pt x="1253" y="2850"/>
                </a:lnTo>
                <a:lnTo>
                  <a:pt x="1260" y="2854"/>
                </a:lnTo>
                <a:lnTo>
                  <a:pt x="1266" y="2857"/>
                </a:lnTo>
                <a:lnTo>
                  <a:pt x="1273" y="2859"/>
                </a:lnTo>
                <a:lnTo>
                  <a:pt x="1281" y="2860"/>
                </a:lnTo>
                <a:lnTo>
                  <a:pt x="1290" y="2862"/>
                </a:lnTo>
                <a:lnTo>
                  <a:pt x="1296" y="2862"/>
                </a:lnTo>
                <a:lnTo>
                  <a:pt x="1302" y="2860"/>
                </a:lnTo>
                <a:lnTo>
                  <a:pt x="1306" y="2858"/>
                </a:lnTo>
                <a:lnTo>
                  <a:pt x="1310" y="2856"/>
                </a:lnTo>
                <a:lnTo>
                  <a:pt x="1317" y="2852"/>
                </a:lnTo>
                <a:lnTo>
                  <a:pt x="1323" y="2845"/>
                </a:lnTo>
                <a:lnTo>
                  <a:pt x="1329" y="2839"/>
                </a:lnTo>
                <a:lnTo>
                  <a:pt x="1334" y="2832"/>
                </a:lnTo>
                <a:lnTo>
                  <a:pt x="1340" y="2827"/>
                </a:lnTo>
                <a:lnTo>
                  <a:pt x="1347" y="2823"/>
                </a:lnTo>
                <a:lnTo>
                  <a:pt x="1356" y="2820"/>
                </a:lnTo>
                <a:lnTo>
                  <a:pt x="1361" y="2819"/>
                </a:lnTo>
                <a:lnTo>
                  <a:pt x="1365" y="2819"/>
                </a:lnTo>
                <a:lnTo>
                  <a:pt x="1374" y="2819"/>
                </a:lnTo>
                <a:lnTo>
                  <a:pt x="1377" y="2826"/>
                </a:lnTo>
                <a:lnTo>
                  <a:pt x="1378" y="2834"/>
                </a:lnTo>
                <a:lnTo>
                  <a:pt x="1379" y="2839"/>
                </a:lnTo>
                <a:lnTo>
                  <a:pt x="1382" y="2843"/>
                </a:lnTo>
                <a:lnTo>
                  <a:pt x="1384" y="2846"/>
                </a:lnTo>
                <a:lnTo>
                  <a:pt x="1386" y="2850"/>
                </a:lnTo>
                <a:lnTo>
                  <a:pt x="1386" y="2857"/>
                </a:lnTo>
                <a:lnTo>
                  <a:pt x="1406" y="2862"/>
                </a:lnTo>
                <a:lnTo>
                  <a:pt x="1409" y="2862"/>
                </a:lnTo>
                <a:lnTo>
                  <a:pt x="1415" y="2851"/>
                </a:lnTo>
                <a:lnTo>
                  <a:pt x="1420" y="2839"/>
                </a:lnTo>
                <a:lnTo>
                  <a:pt x="1425" y="2827"/>
                </a:lnTo>
                <a:lnTo>
                  <a:pt x="1429" y="2815"/>
                </a:lnTo>
                <a:lnTo>
                  <a:pt x="1433" y="2804"/>
                </a:lnTo>
                <a:lnTo>
                  <a:pt x="1439" y="2794"/>
                </a:lnTo>
                <a:lnTo>
                  <a:pt x="1442" y="2790"/>
                </a:lnTo>
                <a:lnTo>
                  <a:pt x="1446" y="2786"/>
                </a:lnTo>
                <a:lnTo>
                  <a:pt x="1451" y="2783"/>
                </a:lnTo>
                <a:lnTo>
                  <a:pt x="1455" y="2780"/>
                </a:lnTo>
                <a:lnTo>
                  <a:pt x="1446" y="2775"/>
                </a:lnTo>
                <a:lnTo>
                  <a:pt x="1437" y="2767"/>
                </a:lnTo>
                <a:lnTo>
                  <a:pt x="1427" y="2759"/>
                </a:lnTo>
                <a:lnTo>
                  <a:pt x="1417" y="2748"/>
                </a:lnTo>
                <a:lnTo>
                  <a:pt x="1408" y="2737"/>
                </a:lnTo>
                <a:lnTo>
                  <a:pt x="1399" y="2725"/>
                </a:lnTo>
                <a:lnTo>
                  <a:pt x="1389" y="2712"/>
                </a:lnTo>
                <a:lnTo>
                  <a:pt x="1381" y="2699"/>
                </a:lnTo>
                <a:lnTo>
                  <a:pt x="1372" y="2686"/>
                </a:lnTo>
                <a:lnTo>
                  <a:pt x="1364" y="2672"/>
                </a:lnTo>
                <a:lnTo>
                  <a:pt x="1357" y="2658"/>
                </a:lnTo>
                <a:lnTo>
                  <a:pt x="1351" y="2645"/>
                </a:lnTo>
                <a:lnTo>
                  <a:pt x="1346" y="2632"/>
                </a:lnTo>
                <a:lnTo>
                  <a:pt x="1343" y="2619"/>
                </a:lnTo>
                <a:lnTo>
                  <a:pt x="1341" y="2607"/>
                </a:lnTo>
                <a:lnTo>
                  <a:pt x="1340" y="2595"/>
                </a:lnTo>
                <a:lnTo>
                  <a:pt x="1340" y="2592"/>
                </a:lnTo>
                <a:lnTo>
                  <a:pt x="1338" y="2588"/>
                </a:lnTo>
                <a:lnTo>
                  <a:pt x="1336" y="2585"/>
                </a:lnTo>
                <a:lnTo>
                  <a:pt x="1334" y="2580"/>
                </a:lnTo>
                <a:lnTo>
                  <a:pt x="1328" y="2572"/>
                </a:lnTo>
                <a:lnTo>
                  <a:pt x="1320" y="2564"/>
                </a:lnTo>
                <a:lnTo>
                  <a:pt x="1314" y="2554"/>
                </a:lnTo>
                <a:lnTo>
                  <a:pt x="1307" y="2546"/>
                </a:lnTo>
                <a:lnTo>
                  <a:pt x="1305" y="2541"/>
                </a:lnTo>
                <a:lnTo>
                  <a:pt x="1303" y="2536"/>
                </a:lnTo>
                <a:lnTo>
                  <a:pt x="1302" y="2530"/>
                </a:lnTo>
                <a:lnTo>
                  <a:pt x="1302" y="2526"/>
                </a:lnTo>
                <a:lnTo>
                  <a:pt x="1307" y="2512"/>
                </a:lnTo>
                <a:lnTo>
                  <a:pt x="1320" y="2487"/>
                </a:lnTo>
                <a:lnTo>
                  <a:pt x="1334" y="2461"/>
                </a:lnTo>
                <a:lnTo>
                  <a:pt x="1344" y="2445"/>
                </a:lnTo>
                <a:lnTo>
                  <a:pt x="1348" y="2445"/>
                </a:lnTo>
                <a:lnTo>
                  <a:pt x="1357" y="2443"/>
                </a:lnTo>
                <a:lnTo>
                  <a:pt x="1367" y="2440"/>
                </a:lnTo>
                <a:lnTo>
                  <a:pt x="1377" y="2434"/>
                </a:lnTo>
                <a:lnTo>
                  <a:pt x="1398" y="2424"/>
                </a:lnTo>
                <a:lnTo>
                  <a:pt x="1409" y="2418"/>
                </a:lnTo>
                <a:lnTo>
                  <a:pt x="1439" y="2407"/>
                </a:lnTo>
                <a:lnTo>
                  <a:pt x="1467" y="2398"/>
                </a:lnTo>
                <a:lnTo>
                  <a:pt x="1482" y="2395"/>
                </a:lnTo>
                <a:lnTo>
                  <a:pt x="1498" y="2393"/>
                </a:lnTo>
                <a:lnTo>
                  <a:pt x="1515" y="2392"/>
                </a:lnTo>
                <a:lnTo>
                  <a:pt x="1536" y="2391"/>
                </a:lnTo>
                <a:lnTo>
                  <a:pt x="1552" y="2392"/>
                </a:lnTo>
                <a:lnTo>
                  <a:pt x="1567" y="2393"/>
                </a:lnTo>
                <a:lnTo>
                  <a:pt x="1580" y="2395"/>
                </a:lnTo>
                <a:lnTo>
                  <a:pt x="1592" y="2398"/>
                </a:lnTo>
                <a:lnTo>
                  <a:pt x="1603" y="2403"/>
                </a:lnTo>
                <a:lnTo>
                  <a:pt x="1613" y="2407"/>
                </a:lnTo>
                <a:lnTo>
                  <a:pt x="1621" y="2413"/>
                </a:lnTo>
                <a:lnTo>
                  <a:pt x="1629" y="2419"/>
                </a:lnTo>
                <a:lnTo>
                  <a:pt x="1636" y="2426"/>
                </a:lnTo>
                <a:lnTo>
                  <a:pt x="1643" y="2433"/>
                </a:lnTo>
                <a:lnTo>
                  <a:pt x="1648" y="2441"/>
                </a:lnTo>
                <a:lnTo>
                  <a:pt x="1655" y="2449"/>
                </a:lnTo>
                <a:lnTo>
                  <a:pt x="1667" y="2468"/>
                </a:lnTo>
                <a:lnTo>
                  <a:pt x="1679" y="2487"/>
                </a:lnTo>
                <a:lnTo>
                  <a:pt x="1673" y="2490"/>
                </a:lnTo>
                <a:lnTo>
                  <a:pt x="1668" y="2493"/>
                </a:lnTo>
                <a:lnTo>
                  <a:pt x="1662" y="2495"/>
                </a:lnTo>
                <a:lnTo>
                  <a:pt x="1657" y="2496"/>
                </a:lnTo>
                <a:lnTo>
                  <a:pt x="1645" y="2496"/>
                </a:lnTo>
                <a:lnTo>
                  <a:pt x="1634" y="2495"/>
                </a:lnTo>
                <a:lnTo>
                  <a:pt x="1609" y="2490"/>
                </a:lnTo>
                <a:lnTo>
                  <a:pt x="1586" y="2487"/>
                </a:lnTo>
                <a:lnTo>
                  <a:pt x="1577" y="2488"/>
                </a:lnTo>
                <a:lnTo>
                  <a:pt x="1568" y="2489"/>
                </a:lnTo>
                <a:lnTo>
                  <a:pt x="1559" y="2492"/>
                </a:lnTo>
                <a:lnTo>
                  <a:pt x="1549" y="2494"/>
                </a:lnTo>
                <a:lnTo>
                  <a:pt x="1531" y="2501"/>
                </a:lnTo>
                <a:lnTo>
                  <a:pt x="1512" y="2509"/>
                </a:lnTo>
                <a:lnTo>
                  <a:pt x="1482" y="2523"/>
                </a:lnTo>
                <a:lnTo>
                  <a:pt x="1467" y="2529"/>
                </a:lnTo>
                <a:lnTo>
                  <a:pt x="1468" y="2536"/>
                </a:lnTo>
                <a:lnTo>
                  <a:pt x="1469" y="2541"/>
                </a:lnTo>
                <a:lnTo>
                  <a:pt x="1471" y="2546"/>
                </a:lnTo>
                <a:lnTo>
                  <a:pt x="1473" y="2550"/>
                </a:lnTo>
                <a:lnTo>
                  <a:pt x="1479" y="2555"/>
                </a:lnTo>
                <a:lnTo>
                  <a:pt x="1484" y="2561"/>
                </a:lnTo>
                <a:lnTo>
                  <a:pt x="1491" y="2565"/>
                </a:lnTo>
                <a:lnTo>
                  <a:pt x="1496" y="2569"/>
                </a:lnTo>
                <a:lnTo>
                  <a:pt x="1501" y="2574"/>
                </a:lnTo>
                <a:lnTo>
                  <a:pt x="1506" y="2580"/>
                </a:lnTo>
                <a:lnTo>
                  <a:pt x="1519" y="2600"/>
                </a:lnTo>
                <a:lnTo>
                  <a:pt x="1533" y="2618"/>
                </a:lnTo>
                <a:lnTo>
                  <a:pt x="1546" y="2634"/>
                </a:lnTo>
                <a:lnTo>
                  <a:pt x="1559" y="2651"/>
                </a:lnTo>
                <a:lnTo>
                  <a:pt x="1564" y="2658"/>
                </a:lnTo>
                <a:lnTo>
                  <a:pt x="1569" y="2667"/>
                </a:lnTo>
                <a:lnTo>
                  <a:pt x="1575" y="2675"/>
                </a:lnTo>
                <a:lnTo>
                  <a:pt x="1578" y="2684"/>
                </a:lnTo>
                <a:lnTo>
                  <a:pt x="1581" y="2694"/>
                </a:lnTo>
                <a:lnTo>
                  <a:pt x="1585" y="2704"/>
                </a:lnTo>
                <a:lnTo>
                  <a:pt x="1586" y="2714"/>
                </a:lnTo>
                <a:lnTo>
                  <a:pt x="1586" y="2726"/>
                </a:lnTo>
                <a:lnTo>
                  <a:pt x="1599" y="2720"/>
                </a:lnTo>
                <a:lnTo>
                  <a:pt x="1615" y="2711"/>
                </a:lnTo>
                <a:lnTo>
                  <a:pt x="1632" y="2705"/>
                </a:lnTo>
                <a:lnTo>
                  <a:pt x="1644" y="2699"/>
                </a:lnTo>
                <a:lnTo>
                  <a:pt x="1645" y="2709"/>
                </a:lnTo>
                <a:lnTo>
                  <a:pt x="1648" y="2718"/>
                </a:lnTo>
                <a:lnTo>
                  <a:pt x="1653" y="2725"/>
                </a:lnTo>
                <a:lnTo>
                  <a:pt x="1657" y="2733"/>
                </a:lnTo>
                <a:lnTo>
                  <a:pt x="1662" y="2739"/>
                </a:lnTo>
                <a:lnTo>
                  <a:pt x="1667" y="2747"/>
                </a:lnTo>
                <a:lnTo>
                  <a:pt x="1670" y="2755"/>
                </a:lnTo>
                <a:lnTo>
                  <a:pt x="1671" y="2765"/>
                </a:lnTo>
                <a:lnTo>
                  <a:pt x="1642" y="2765"/>
                </a:lnTo>
                <a:lnTo>
                  <a:pt x="1627" y="2765"/>
                </a:lnTo>
                <a:lnTo>
                  <a:pt x="1621" y="2765"/>
                </a:lnTo>
                <a:lnTo>
                  <a:pt x="1621" y="2765"/>
                </a:lnTo>
                <a:lnTo>
                  <a:pt x="1615" y="2766"/>
                </a:lnTo>
                <a:lnTo>
                  <a:pt x="1609" y="2767"/>
                </a:lnTo>
                <a:lnTo>
                  <a:pt x="1604" y="2772"/>
                </a:lnTo>
                <a:lnTo>
                  <a:pt x="1599" y="2776"/>
                </a:lnTo>
                <a:lnTo>
                  <a:pt x="1594" y="2783"/>
                </a:lnTo>
                <a:lnTo>
                  <a:pt x="1591" y="2789"/>
                </a:lnTo>
                <a:lnTo>
                  <a:pt x="1588" y="2798"/>
                </a:lnTo>
                <a:lnTo>
                  <a:pt x="1586" y="2807"/>
                </a:lnTo>
                <a:lnTo>
                  <a:pt x="1592" y="2809"/>
                </a:lnTo>
                <a:lnTo>
                  <a:pt x="1599" y="2811"/>
                </a:lnTo>
                <a:lnTo>
                  <a:pt x="1605" y="2813"/>
                </a:lnTo>
                <a:lnTo>
                  <a:pt x="1611" y="2816"/>
                </a:lnTo>
                <a:lnTo>
                  <a:pt x="1616" y="2819"/>
                </a:lnTo>
                <a:lnTo>
                  <a:pt x="1621" y="2823"/>
                </a:lnTo>
                <a:lnTo>
                  <a:pt x="1626" y="2827"/>
                </a:lnTo>
                <a:lnTo>
                  <a:pt x="1630" y="2832"/>
                </a:lnTo>
                <a:lnTo>
                  <a:pt x="1637" y="2842"/>
                </a:lnTo>
                <a:lnTo>
                  <a:pt x="1643" y="2854"/>
                </a:lnTo>
                <a:lnTo>
                  <a:pt x="1645" y="2859"/>
                </a:lnTo>
                <a:lnTo>
                  <a:pt x="1646" y="2865"/>
                </a:lnTo>
                <a:lnTo>
                  <a:pt x="1647" y="2871"/>
                </a:lnTo>
                <a:lnTo>
                  <a:pt x="1648" y="2877"/>
                </a:lnTo>
                <a:lnTo>
                  <a:pt x="1647" y="2883"/>
                </a:lnTo>
                <a:lnTo>
                  <a:pt x="1645" y="2890"/>
                </a:lnTo>
                <a:lnTo>
                  <a:pt x="1643" y="2895"/>
                </a:lnTo>
                <a:lnTo>
                  <a:pt x="1640" y="2899"/>
                </a:lnTo>
                <a:lnTo>
                  <a:pt x="1637" y="2904"/>
                </a:lnTo>
                <a:lnTo>
                  <a:pt x="1634" y="2909"/>
                </a:lnTo>
                <a:lnTo>
                  <a:pt x="1633" y="2913"/>
                </a:lnTo>
                <a:lnTo>
                  <a:pt x="1632" y="2919"/>
                </a:lnTo>
                <a:lnTo>
                  <a:pt x="1633" y="2925"/>
                </a:lnTo>
                <a:lnTo>
                  <a:pt x="1635" y="2931"/>
                </a:lnTo>
                <a:lnTo>
                  <a:pt x="1637" y="2936"/>
                </a:lnTo>
                <a:lnTo>
                  <a:pt x="1641" y="2942"/>
                </a:lnTo>
                <a:lnTo>
                  <a:pt x="1647" y="2949"/>
                </a:lnTo>
                <a:lnTo>
                  <a:pt x="1652" y="2955"/>
                </a:lnTo>
                <a:lnTo>
                  <a:pt x="1653" y="2949"/>
                </a:lnTo>
                <a:lnTo>
                  <a:pt x="1655" y="2945"/>
                </a:lnTo>
                <a:lnTo>
                  <a:pt x="1658" y="2943"/>
                </a:lnTo>
                <a:lnTo>
                  <a:pt x="1663" y="2940"/>
                </a:lnTo>
                <a:lnTo>
                  <a:pt x="1674" y="2937"/>
                </a:lnTo>
                <a:lnTo>
                  <a:pt x="1686" y="2935"/>
                </a:lnTo>
                <a:lnTo>
                  <a:pt x="1693" y="2932"/>
                </a:lnTo>
                <a:lnTo>
                  <a:pt x="1697" y="2929"/>
                </a:lnTo>
                <a:lnTo>
                  <a:pt x="1700" y="2926"/>
                </a:lnTo>
                <a:lnTo>
                  <a:pt x="1703" y="2923"/>
                </a:lnTo>
                <a:lnTo>
                  <a:pt x="1707" y="2920"/>
                </a:lnTo>
                <a:lnTo>
                  <a:pt x="1710" y="2918"/>
                </a:lnTo>
                <a:lnTo>
                  <a:pt x="1714" y="2915"/>
                </a:lnTo>
                <a:lnTo>
                  <a:pt x="1721" y="2911"/>
                </a:lnTo>
                <a:lnTo>
                  <a:pt x="1731" y="2908"/>
                </a:lnTo>
                <a:lnTo>
                  <a:pt x="1742" y="2906"/>
                </a:lnTo>
                <a:lnTo>
                  <a:pt x="1752" y="2905"/>
                </a:lnTo>
                <a:lnTo>
                  <a:pt x="1761" y="2903"/>
                </a:lnTo>
                <a:lnTo>
                  <a:pt x="1769" y="2902"/>
                </a:lnTo>
                <a:lnTo>
                  <a:pt x="1777" y="2898"/>
                </a:lnTo>
                <a:lnTo>
                  <a:pt x="1785" y="2895"/>
                </a:lnTo>
                <a:lnTo>
                  <a:pt x="1794" y="2889"/>
                </a:lnTo>
                <a:lnTo>
                  <a:pt x="1808" y="2896"/>
                </a:lnTo>
                <a:lnTo>
                  <a:pt x="1820" y="2902"/>
                </a:lnTo>
                <a:lnTo>
                  <a:pt x="1832" y="2907"/>
                </a:lnTo>
                <a:lnTo>
                  <a:pt x="1844" y="2910"/>
                </a:lnTo>
                <a:lnTo>
                  <a:pt x="1866" y="2917"/>
                </a:lnTo>
                <a:lnTo>
                  <a:pt x="1890" y="2923"/>
                </a:lnTo>
                <a:lnTo>
                  <a:pt x="1898" y="2926"/>
                </a:lnTo>
                <a:lnTo>
                  <a:pt x="1905" y="2930"/>
                </a:lnTo>
                <a:lnTo>
                  <a:pt x="1912" y="2934"/>
                </a:lnTo>
                <a:lnTo>
                  <a:pt x="1917" y="2938"/>
                </a:lnTo>
                <a:lnTo>
                  <a:pt x="1929" y="2947"/>
                </a:lnTo>
                <a:lnTo>
                  <a:pt x="1940" y="2956"/>
                </a:lnTo>
                <a:lnTo>
                  <a:pt x="1951" y="2964"/>
                </a:lnTo>
                <a:lnTo>
                  <a:pt x="1962" y="2971"/>
                </a:lnTo>
                <a:lnTo>
                  <a:pt x="1970" y="2974"/>
                </a:lnTo>
                <a:lnTo>
                  <a:pt x="1978" y="2975"/>
                </a:lnTo>
                <a:lnTo>
                  <a:pt x="1985" y="2977"/>
                </a:lnTo>
                <a:lnTo>
                  <a:pt x="1994" y="2977"/>
                </a:lnTo>
                <a:lnTo>
                  <a:pt x="1995" y="2979"/>
                </a:lnTo>
                <a:lnTo>
                  <a:pt x="1996" y="2983"/>
                </a:lnTo>
                <a:lnTo>
                  <a:pt x="1998" y="2985"/>
                </a:lnTo>
                <a:lnTo>
                  <a:pt x="2000" y="2987"/>
                </a:lnTo>
                <a:lnTo>
                  <a:pt x="2006" y="2991"/>
                </a:lnTo>
                <a:lnTo>
                  <a:pt x="2010" y="2997"/>
                </a:lnTo>
                <a:lnTo>
                  <a:pt x="2011" y="3010"/>
                </a:lnTo>
                <a:lnTo>
                  <a:pt x="2012" y="3025"/>
                </a:lnTo>
                <a:lnTo>
                  <a:pt x="2012" y="3032"/>
                </a:lnTo>
                <a:lnTo>
                  <a:pt x="2013" y="3041"/>
                </a:lnTo>
                <a:lnTo>
                  <a:pt x="2015" y="3050"/>
                </a:lnTo>
                <a:lnTo>
                  <a:pt x="2018" y="3058"/>
                </a:lnTo>
                <a:lnTo>
                  <a:pt x="2021" y="3054"/>
                </a:lnTo>
                <a:lnTo>
                  <a:pt x="2024" y="3052"/>
                </a:lnTo>
                <a:lnTo>
                  <a:pt x="2027" y="3051"/>
                </a:lnTo>
                <a:lnTo>
                  <a:pt x="2032" y="3050"/>
                </a:lnTo>
                <a:lnTo>
                  <a:pt x="2037" y="3051"/>
                </a:lnTo>
                <a:lnTo>
                  <a:pt x="2043" y="3053"/>
                </a:lnTo>
                <a:lnTo>
                  <a:pt x="2050" y="3057"/>
                </a:lnTo>
                <a:lnTo>
                  <a:pt x="2055" y="3062"/>
                </a:lnTo>
                <a:lnTo>
                  <a:pt x="2062" y="3065"/>
                </a:lnTo>
                <a:lnTo>
                  <a:pt x="2067" y="3066"/>
                </a:lnTo>
                <a:lnTo>
                  <a:pt x="2074" y="3065"/>
                </a:lnTo>
                <a:lnTo>
                  <a:pt x="2080" y="3064"/>
                </a:lnTo>
                <a:lnTo>
                  <a:pt x="2084" y="3061"/>
                </a:lnTo>
                <a:lnTo>
                  <a:pt x="2090" y="3056"/>
                </a:lnTo>
                <a:lnTo>
                  <a:pt x="2097" y="3048"/>
                </a:lnTo>
                <a:lnTo>
                  <a:pt x="2106" y="3039"/>
                </a:lnTo>
                <a:lnTo>
                  <a:pt x="2111" y="3034"/>
                </a:lnTo>
                <a:lnTo>
                  <a:pt x="2118" y="3030"/>
                </a:lnTo>
                <a:lnTo>
                  <a:pt x="2124" y="3027"/>
                </a:lnTo>
                <a:lnTo>
                  <a:pt x="2131" y="3024"/>
                </a:lnTo>
                <a:lnTo>
                  <a:pt x="2136" y="3022"/>
                </a:lnTo>
                <a:lnTo>
                  <a:pt x="2142" y="3018"/>
                </a:lnTo>
                <a:lnTo>
                  <a:pt x="2147" y="3016"/>
                </a:lnTo>
                <a:lnTo>
                  <a:pt x="2152" y="3012"/>
                </a:lnTo>
                <a:lnTo>
                  <a:pt x="2162" y="3000"/>
                </a:lnTo>
                <a:lnTo>
                  <a:pt x="2171" y="2987"/>
                </a:lnTo>
                <a:lnTo>
                  <a:pt x="2178" y="2975"/>
                </a:lnTo>
                <a:lnTo>
                  <a:pt x="2186" y="2963"/>
                </a:lnTo>
                <a:lnTo>
                  <a:pt x="2190" y="2959"/>
                </a:lnTo>
                <a:lnTo>
                  <a:pt x="2195" y="2953"/>
                </a:lnTo>
                <a:lnTo>
                  <a:pt x="2199" y="2949"/>
                </a:lnTo>
                <a:lnTo>
                  <a:pt x="2203" y="2946"/>
                </a:lnTo>
                <a:lnTo>
                  <a:pt x="2209" y="2943"/>
                </a:lnTo>
                <a:lnTo>
                  <a:pt x="2215" y="2940"/>
                </a:lnTo>
                <a:lnTo>
                  <a:pt x="2222" y="2939"/>
                </a:lnTo>
                <a:lnTo>
                  <a:pt x="2229" y="2938"/>
                </a:lnTo>
                <a:lnTo>
                  <a:pt x="2233" y="2939"/>
                </a:lnTo>
                <a:lnTo>
                  <a:pt x="2238" y="2939"/>
                </a:lnTo>
                <a:lnTo>
                  <a:pt x="2240" y="2942"/>
                </a:lnTo>
                <a:lnTo>
                  <a:pt x="2242" y="2943"/>
                </a:lnTo>
                <a:lnTo>
                  <a:pt x="2244" y="2944"/>
                </a:lnTo>
                <a:lnTo>
                  <a:pt x="2247" y="2945"/>
                </a:lnTo>
                <a:lnTo>
                  <a:pt x="2251" y="2946"/>
                </a:lnTo>
                <a:lnTo>
                  <a:pt x="2256" y="2946"/>
                </a:lnTo>
                <a:lnTo>
                  <a:pt x="2257" y="2949"/>
                </a:lnTo>
                <a:lnTo>
                  <a:pt x="2259" y="2952"/>
                </a:lnTo>
                <a:lnTo>
                  <a:pt x="2262" y="2953"/>
                </a:lnTo>
                <a:lnTo>
                  <a:pt x="2265" y="2955"/>
                </a:lnTo>
                <a:lnTo>
                  <a:pt x="2271" y="2956"/>
                </a:lnTo>
                <a:lnTo>
                  <a:pt x="2280" y="2956"/>
                </a:lnTo>
                <a:lnTo>
                  <a:pt x="2297" y="2952"/>
                </a:lnTo>
                <a:lnTo>
                  <a:pt x="2310" y="2950"/>
                </a:lnTo>
                <a:lnTo>
                  <a:pt x="2326" y="2960"/>
                </a:lnTo>
                <a:lnTo>
                  <a:pt x="2340" y="2970"/>
                </a:lnTo>
                <a:lnTo>
                  <a:pt x="2353" y="2969"/>
                </a:lnTo>
                <a:lnTo>
                  <a:pt x="2365" y="2966"/>
                </a:lnTo>
                <a:lnTo>
                  <a:pt x="2376" y="2962"/>
                </a:lnTo>
                <a:lnTo>
                  <a:pt x="2386" y="2957"/>
                </a:lnTo>
                <a:lnTo>
                  <a:pt x="2394" y="2950"/>
                </a:lnTo>
                <a:lnTo>
                  <a:pt x="2402" y="2944"/>
                </a:lnTo>
                <a:lnTo>
                  <a:pt x="2408" y="2935"/>
                </a:lnTo>
                <a:lnTo>
                  <a:pt x="2414" y="2928"/>
                </a:lnTo>
                <a:lnTo>
                  <a:pt x="2426" y="2928"/>
                </a:lnTo>
                <a:lnTo>
                  <a:pt x="2428" y="2926"/>
                </a:lnTo>
                <a:lnTo>
                  <a:pt x="2431" y="2925"/>
                </a:lnTo>
                <a:lnTo>
                  <a:pt x="2433" y="2923"/>
                </a:lnTo>
                <a:lnTo>
                  <a:pt x="2436" y="2921"/>
                </a:lnTo>
                <a:lnTo>
                  <a:pt x="2441" y="2915"/>
                </a:lnTo>
                <a:lnTo>
                  <a:pt x="2447" y="2908"/>
                </a:lnTo>
                <a:lnTo>
                  <a:pt x="2454" y="2900"/>
                </a:lnTo>
                <a:lnTo>
                  <a:pt x="2461" y="2894"/>
                </a:lnTo>
                <a:lnTo>
                  <a:pt x="2467" y="2892"/>
                </a:lnTo>
                <a:lnTo>
                  <a:pt x="2471" y="2890"/>
                </a:lnTo>
                <a:lnTo>
                  <a:pt x="2476" y="2889"/>
                </a:lnTo>
                <a:lnTo>
                  <a:pt x="2483" y="2889"/>
                </a:lnTo>
                <a:lnTo>
                  <a:pt x="2486" y="2889"/>
                </a:lnTo>
                <a:lnTo>
                  <a:pt x="2488" y="2890"/>
                </a:lnTo>
                <a:lnTo>
                  <a:pt x="2491" y="2891"/>
                </a:lnTo>
                <a:lnTo>
                  <a:pt x="2493" y="2892"/>
                </a:lnTo>
                <a:lnTo>
                  <a:pt x="2496" y="2897"/>
                </a:lnTo>
                <a:lnTo>
                  <a:pt x="2498" y="2903"/>
                </a:lnTo>
                <a:lnTo>
                  <a:pt x="2499" y="2917"/>
                </a:lnTo>
                <a:lnTo>
                  <a:pt x="2499" y="2933"/>
                </a:lnTo>
                <a:lnTo>
                  <a:pt x="2499" y="2949"/>
                </a:lnTo>
                <a:lnTo>
                  <a:pt x="2501" y="2963"/>
                </a:lnTo>
                <a:lnTo>
                  <a:pt x="2503" y="2969"/>
                </a:lnTo>
                <a:lnTo>
                  <a:pt x="2507" y="2973"/>
                </a:lnTo>
                <a:lnTo>
                  <a:pt x="2509" y="2975"/>
                </a:lnTo>
                <a:lnTo>
                  <a:pt x="2511" y="2976"/>
                </a:lnTo>
                <a:lnTo>
                  <a:pt x="2514" y="2977"/>
                </a:lnTo>
                <a:lnTo>
                  <a:pt x="2517" y="2977"/>
                </a:lnTo>
                <a:lnTo>
                  <a:pt x="2525" y="2977"/>
                </a:lnTo>
                <a:lnTo>
                  <a:pt x="2531" y="2976"/>
                </a:lnTo>
                <a:lnTo>
                  <a:pt x="2537" y="2974"/>
                </a:lnTo>
                <a:lnTo>
                  <a:pt x="2543" y="2972"/>
                </a:lnTo>
                <a:lnTo>
                  <a:pt x="2553" y="2968"/>
                </a:lnTo>
                <a:lnTo>
                  <a:pt x="2564" y="2962"/>
                </a:lnTo>
                <a:lnTo>
                  <a:pt x="2574" y="2956"/>
                </a:lnTo>
                <a:lnTo>
                  <a:pt x="2583" y="2951"/>
                </a:lnTo>
                <a:lnTo>
                  <a:pt x="2589" y="2949"/>
                </a:lnTo>
                <a:lnTo>
                  <a:pt x="2594" y="2948"/>
                </a:lnTo>
                <a:lnTo>
                  <a:pt x="2599" y="2947"/>
                </a:lnTo>
                <a:lnTo>
                  <a:pt x="2606" y="2946"/>
                </a:lnTo>
                <a:lnTo>
                  <a:pt x="2620" y="2946"/>
                </a:lnTo>
                <a:lnTo>
                  <a:pt x="2634" y="2947"/>
                </a:lnTo>
                <a:lnTo>
                  <a:pt x="2648" y="2948"/>
                </a:lnTo>
                <a:lnTo>
                  <a:pt x="2664" y="2950"/>
                </a:lnTo>
                <a:lnTo>
                  <a:pt x="2664" y="2944"/>
                </a:lnTo>
                <a:lnTo>
                  <a:pt x="2664" y="2943"/>
                </a:lnTo>
                <a:lnTo>
                  <a:pt x="2661" y="2930"/>
                </a:lnTo>
                <a:lnTo>
                  <a:pt x="2658" y="2918"/>
                </a:lnTo>
                <a:lnTo>
                  <a:pt x="2653" y="2909"/>
                </a:lnTo>
                <a:lnTo>
                  <a:pt x="2648" y="2902"/>
                </a:lnTo>
                <a:lnTo>
                  <a:pt x="2642" y="2896"/>
                </a:lnTo>
                <a:lnTo>
                  <a:pt x="2632" y="2892"/>
                </a:lnTo>
                <a:lnTo>
                  <a:pt x="2621" y="2887"/>
                </a:lnTo>
                <a:lnTo>
                  <a:pt x="2606" y="2884"/>
                </a:lnTo>
                <a:lnTo>
                  <a:pt x="2609" y="2870"/>
                </a:lnTo>
                <a:lnTo>
                  <a:pt x="2615" y="2853"/>
                </a:lnTo>
                <a:lnTo>
                  <a:pt x="2621" y="2834"/>
                </a:lnTo>
                <a:lnTo>
                  <a:pt x="2631" y="2816"/>
                </a:lnTo>
                <a:lnTo>
                  <a:pt x="2635" y="2807"/>
                </a:lnTo>
                <a:lnTo>
                  <a:pt x="2640" y="2799"/>
                </a:lnTo>
                <a:lnTo>
                  <a:pt x="2645" y="2792"/>
                </a:lnTo>
                <a:lnTo>
                  <a:pt x="2650" y="2786"/>
                </a:lnTo>
                <a:lnTo>
                  <a:pt x="2656" y="2780"/>
                </a:lnTo>
                <a:lnTo>
                  <a:pt x="2661" y="2776"/>
                </a:lnTo>
                <a:lnTo>
                  <a:pt x="2666" y="2774"/>
                </a:lnTo>
                <a:lnTo>
                  <a:pt x="2672" y="2773"/>
                </a:lnTo>
                <a:lnTo>
                  <a:pt x="2701" y="2772"/>
                </a:lnTo>
                <a:lnTo>
                  <a:pt x="2728" y="2768"/>
                </a:lnTo>
                <a:lnTo>
                  <a:pt x="2742" y="2766"/>
                </a:lnTo>
                <a:lnTo>
                  <a:pt x="2755" y="2764"/>
                </a:lnTo>
                <a:lnTo>
                  <a:pt x="2768" y="2761"/>
                </a:lnTo>
                <a:lnTo>
                  <a:pt x="2780" y="2758"/>
                </a:lnTo>
                <a:lnTo>
                  <a:pt x="2792" y="2753"/>
                </a:lnTo>
                <a:lnTo>
                  <a:pt x="2803" y="2748"/>
                </a:lnTo>
                <a:lnTo>
                  <a:pt x="2814" y="2743"/>
                </a:lnTo>
                <a:lnTo>
                  <a:pt x="2825" y="2737"/>
                </a:lnTo>
                <a:lnTo>
                  <a:pt x="2836" y="2731"/>
                </a:lnTo>
                <a:lnTo>
                  <a:pt x="2846" y="2724"/>
                </a:lnTo>
                <a:lnTo>
                  <a:pt x="2854" y="2717"/>
                </a:lnTo>
                <a:lnTo>
                  <a:pt x="2864" y="2709"/>
                </a:lnTo>
                <a:lnTo>
                  <a:pt x="2873" y="2700"/>
                </a:lnTo>
                <a:lnTo>
                  <a:pt x="2880" y="2692"/>
                </a:lnTo>
                <a:lnTo>
                  <a:pt x="2888" y="2682"/>
                </a:lnTo>
                <a:lnTo>
                  <a:pt x="2895" y="2671"/>
                </a:lnTo>
                <a:lnTo>
                  <a:pt x="2902" y="2660"/>
                </a:lnTo>
                <a:lnTo>
                  <a:pt x="2907" y="2649"/>
                </a:lnTo>
                <a:lnTo>
                  <a:pt x="2913" y="2638"/>
                </a:lnTo>
                <a:lnTo>
                  <a:pt x="2918" y="2625"/>
                </a:lnTo>
                <a:lnTo>
                  <a:pt x="2922" y="2612"/>
                </a:lnTo>
                <a:lnTo>
                  <a:pt x="2927" y="2598"/>
                </a:lnTo>
                <a:lnTo>
                  <a:pt x="2930" y="2583"/>
                </a:lnTo>
                <a:lnTo>
                  <a:pt x="2932" y="2568"/>
                </a:lnTo>
                <a:lnTo>
                  <a:pt x="2934" y="2553"/>
                </a:lnTo>
                <a:lnTo>
                  <a:pt x="2936" y="2537"/>
                </a:lnTo>
                <a:lnTo>
                  <a:pt x="2937" y="2521"/>
                </a:lnTo>
                <a:lnTo>
                  <a:pt x="2937" y="2502"/>
                </a:lnTo>
                <a:lnTo>
                  <a:pt x="2945" y="2501"/>
                </a:lnTo>
                <a:lnTo>
                  <a:pt x="2952" y="2499"/>
                </a:lnTo>
                <a:lnTo>
                  <a:pt x="2959" y="2496"/>
                </a:lnTo>
                <a:lnTo>
                  <a:pt x="2965" y="2494"/>
                </a:lnTo>
                <a:lnTo>
                  <a:pt x="2977" y="2486"/>
                </a:lnTo>
                <a:lnTo>
                  <a:pt x="2988" y="2477"/>
                </a:lnTo>
                <a:lnTo>
                  <a:pt x="2998" y="2469"/>
                </a:lnTo>
                <a:lnTo>
                  <a:pt x="3006" y="2459"/>
                </a:lnTo>
                <a:lnTo>
                  <a:pt x="3014" y="2448"/>
                </a:lnTo>
                <a:lnTo>
                  <a:pt x="3022" y="2438"/>
                </a:lnTo>
                <a:lnTo>
                  <a:pt x="3035" y="2419"/>
                </a:lnTo>
                <a:lnTo>
                  <a:pt x="3049" y="2403"/>
                </a:lnTo>
                <a:lnTo>
                  <a:pt x="3055" y="2397"/>
                </a:lnTo>
                <a:lnTo>
                  <a:pt x="3063" y="2393"/>
                </a:lnTo>
                <a:lnTo>
                  <a:pt x="3067" y="2392"/>
                </a:lnTo>
                <a:lnTo>
                  <a:pt x="3071" y="2391"/>
                </a:lnTo>
                <a:lnTo>
                  <a:pt x="3076" y="2391"/>
                </a:lnTo>
                <a:lnTo>
                  <a:pt x="3080" y="2391"/>
                </a:lnTo>
                <a:lnTo>
                  <a:pt x="3092" y="2392"/>
                </a:lnTo>
                <a:lnTo>
                  <a:pt x="3104" y="2393"/>
                </a:lnTo>
                <a:lnTo>
                  <a:pt x="3113" y="2393"/>
                </a:lnTo>
                <a:lnTo>
                  <a:pt x="3123" y="2392"/>
                </a:lnTo>
                <a:lnTo>
                  <a:pt x="3132" y="2391"/>
                </a:lnTo>
                <a:lnTo>
                  <a:pt x="3139" y="2390"/>
                </a:lnTo>
                <a:lnTo>
                  <a:pt x="3146" y="2388"/>
                </a:lnTo>
                <a:lnTo>
                  <a:pt x="3152" y="2385"/>
                </a:lnTo>
                <a:lnTo>
                  <a:pt x="3157" y="2382"/>
                </a:lnTo>
                <a:lnTo>
                  <a:pt x="3162" y="2379"/>
                </a:lnTo>
                <a:lnTo>
                  <a:pt x="3165" y="2376"/>
                </a:lnTo>
                <a:lnTo>
                  <a:pt x="3168" y="2371"/>
                </a:lnTo>
                <a:lnTo>
                  <a:pt x="3174" y="2364"/>
                </a:lnTo>
                <a:lnTo>
                  <a:pt x="3177" y="2355"/>
                </a:lnTo>
                <a:lnTo>
                  <a:pt x="3180" y="2336"/>
                </a:lnTo>
                <a:lnTo>
                  <a:pt x="3182" y="2316"/>
                </a:lnTo>
                <a:lnTo>
                  <a:pt x="3182" y="2308"/>
                </a:lnTo>
                <a:lnTo>
                  <a:pt x="3185" y="2300"/>
                </a:lnTo>
                <a:lnTo>
                  <a:pt x="3187" y="2292"/>
                </a:lnTo>
                <a:lnTo>
                  <a:pt x="3191" y="2287"/>
                </a:lnTo>
                <a:lnTo>
                  <a:pt x="3205" y="2276"/>
                </a:lnTo>
                <a:lnTo>
                  <a:pt x="3219" y="2268"/>
                </a:lnTo>
                <a:lnTo>
                  <a:pt x="3233" y="2260"/>
                </a:lnTo>
                <a:lnTo>
                  <a:pt x="3248" y="2252"/>
                </a:lnTo>
                <a:lnTo>
                  <a:pt x="3280" y="2241"/>
                </a:lnTo>
                <a:lnTo>
                  <a:pt x="3313" y="2230"/>
                </a:lnTo>
                <a:lnTo>
                  <a:pt x="3347" y="2220"/>
                </a:lnTo>
                <a:lnTo>
                  <a:pt x="3380" y="2209"/>
                </a:lnTo>
                <a:lnTo>
                  <a:pt x="3396" y="2203"/>
                </a:lnTo>
                <a:lnTo>
                  <a:pt x="3413" y="2195"/>
                </a:lnTo>
                <a:lnTo>
                  <a:pt x="3430" y="2187"/>
                </a:lnTo>
                <a:lnTo>
                  <a:pt x="3446" y="2179"/>
                </a:lnTo>
                <a:lnTo>
                  <a:pt x="3458" y="2169"/>
                </a:lnTo>
                <a:lnTo>
                  <a:pt x="3474" y="2155"/>
                </a:lnTo>
                <a:lnTo>
                  <a:pt x="3484" y="2147"/>
                </a:lnTo>
                <a:lnTo>
                  <a:pt x="3494" y="2142"/>
                </a:lnTo>
                <a:lnTo>
                  <a:pt x="3499" y="2140"/>
                </a:lnTo>
                <a:lnTo>
                  <a:pt x="3504" y="2138"/>
                </a:lnTo>
                <a:lnTo>
                  <a:pt x="3510" y="2137"/>
                </a:lnTo>
                <a:lnTo>
                  <a:pt x="3515" y="2137"/>
                </a:lnTo>
                <a:lnTo>
                  <a:pt x="3523" y="2137"/>
                </a:lnTo>
                <a:lnTo>
                  <a:pt x="3532" y="2139"/>
                </a:lnTo>
                <a:lnTo>
                  <a:pt x="3542" y="2141"/>
                </a:lnTo>
                <a:lnTo>
                  <a:pt x="3552" y="2144"/>
                </a:lnTo>
                <a:lnTo>
                  <a:pt x="3573" y="2152"/>
                </a:lnTo>
                <a:lnTo>
                  <a:pt x="3597" y="2162"/>
                </a:lnTo>
                <a:lnTo>
                  <a:pt x="3622" y="2170"/>
                </a:lnTo>
                <a:lnTo>
                  <a:pt x="3648" y="2179"/>
                </a:lnTo>
                <a:lnTo>
                  <a:pt x="3661" y="2182"/>
                </a:lnTo>
                <a:lnTo>
                  <a:pt x="3674" y="2184"/>
                </a:lnTo>
                <a:lnTo>
                  <a:pt x="3687" y="2186"/>
                </a:lnTo>
                <a:lnTo>
                  <a:pt x="3700" y="2186"/>
                </a:lnTo>
                <a:lnTo>
                  <a:pt x="3708" y="2186"/>
                </a:lnTo>
                <a:lnTo>
                  <a:pt x="3716" y="2185"/>
                </a:lnTo>
                <a:lnTo>
                  <a:pt x="3723" y="2183"/>
                </a:lnTo>
                <a:lnTo>
                  <a:pt x="3731" y="2181"/>
                </a:lnTo>
                <a:lnTo>
                  <a:pt x="3736" y="2178"/>
                </a:lnTo>
                <a:lnTo>
                  <a:pt x="3743" y="2175"/>
                </a:lnTo>
                <a:lnTo>
                  <a:pt x="3748" y="2171"/>
                </a:lnTo>
                <a:lnTo>
                  <a:pt x="3752" y="2167"/>
                </a:lnTo>
                <a:lnTo>
                  <a:pt x="3761" y="2157"/>
                </a:lnTo>
                <a:lnTo>
                  <a:pt x="3769" y="2146"/>
                </a:lnTo>
                <a:lnTo>
                  <a:pt x="3775" y="2134"/>
                </a:lnTo>
                <a:lnTo>
                  <a:pt x="3781" y="2123"/>
                </a:lnTo>
                <a:lnTo>
                  <a:pt x="3789" y="2100"/>
                </a:lnTo>
                <a:lnTo>
                  <a:pt x="3799" y="2079"/>
                </a:lnTo>
                <a:lnTo>
                  <a:pt x="3804" y="2071"/>
                </a:lnTo>
                <a:lnTo>
                  <a:pt x="3811" y="2065"/>
                </a:lnTo>
                <a:lnTo>
                  <a:pt x="3814" y="2062"/>
                </a:lnTo>
                <a:lnTo>
                  <a:pt x="3818" y="2061"/>
                </a:lnTo>
                <a:lnTo>
                  <a:pt x="3822" y="2060"/>
                </a:lnTo>
                <a:lnTo>
                  <a:pt x="3827" y="2060"/>
                </a:lnTo>
                <a:lnTo>
                  <a:pt x="3841" y="2060"/>
                </a:lnTo>
                <a:lnTo>
                  <a:pt x="3860" y="2062"/>
                </a:lnTo>
                <a:lnTo>
                  <a:pt x="3883" y="2065"/>
                </a:lnTo>
                <a:lnTo>
                  <a:pt x="3907" y="2071"/>
                </a:lnTo>
                <a:lnTo>
                  <a:pt x="3930" y="2076"/>
                </a:lnTo>
                <a:lnTo>
                  <a:pt x="3949" y="2084"/>
                </a:lnTo>
                <a:lnTo>
                  <a:pt x="3958" y="2088"/>
                </a:lnTo>
                <a:lnTo>
                  <a:pt x="3964" y="2092"/>
                </a:lnTo>
                <a:lnTo>
                  <a:pt x="3969" y="2097"/>
                </a:lnTo>
                <a:lnTo>
                  <a:pt x="3973" y="2102"/>
                </a:lnTo>
                <a:lnTo>
                  <a:pt x="3980" y="2120"/>
                </a:lnTo>
                <a:lnTo>
                  <a:pt x="3989" y="2134"/>
                </a:lnTo>
                <a:lnTo>
                  <a:pt x="3993" y="2141"/>
                </a:lnTo>
                <a:lnTo>
                  <a:pt x="3998" y="2146"/>
                </a:lnTo>
                <a:lnTo>
                  <a:pt x="4002" y="2151"/>
                </a:lnTo>
                <a:lnTo>
                  <a:pt x="4006" y="2155"/>
                </a:lnTo>
                <a:lnTo>
                  <a:pt x="4012" y="2158"/>
                </a:lnTo>
                <a:lnTo>
                  <a:pt x="4016" y="2162"/>
                </a:lnTo>
                <a:lnTo>
                  <a:pt x="4021" y="2164"/>
                </a:lnTo>
                <a:lnTo>
                  <a:pt x="4027" y="2165"/>
                </a:lnTo>
                <a:lnTo>
                  <a:pt x="4036" y="2167"/>
                </a:lnTo>
                <a:lnTo>
                  <a:pt x="4047" y="2167"/>
                </a:lnTo>
                <a:lnTo>
                  <a:pt x="4057" y="2166"/>
                </a:lnTo>
                <a:lnTo>
                  <a:pt x="4068" y="2165"/>
                </a:lnTo>
                <a:lnTo>
                  <a:pt x="4079" y="2162"/>
                </a:lnTo>
                <a:lnTo>
                  <a:pt x="4088" y="2159"/>
                </a:lnTo>
                <a:lnTo>
                  <a:pt x="4099" y="2156"/>
                </a:lnTo>
                <a:lnTo>
                  <a:pt x="4109" y="2154"/>
                </a:lnTo>
                <a:lnTo>
                  <a:pt x="4117" y="2153"/>
                </a:lnTo>
                <a:lnTo>
                  <a:pt x="4127" y="2152"/>
                </a:lnTo>
                <a:lnTo>
                  <a:pt x="4145" y="2153"/>
                </a:lnTo>
                <a:lnTo>
                  <a:pt x="4163" y="2155"/>
                </a:lnTo>
                <a:lnTo>
                  <a:pt x="4179" y="2159"/>
                </a:lnTo>
                <a:lnTo>
                  <a:pt x="4193" y="2165"/>
                </a:lnTo>
                <a:lnTo>
                  <a:pt x="4207" y="2171"/>
                </a:lnTo>
                <a:lnTo>
                  <a:pt x="4221" y="2179"/>
                </a:lnTo>
                <a:lnTo>
                  <a:pt x="4234" y="2186"/>
                </a:lnTo>
                <a:lnTo>
                  <a:pt x="4247" y="2194"/>
                </a:lnTo>
                <a:lnTo>
                  <a:pt x="4260" y="2203"/>
                </a:lnTo>
                <a:lnTo>
                  <a:pt x="4273" y="2210"/>
                </a:lnTo>
                <a:lnTo>
                  <a:pt x="4286" y="2217"/>
                </a:lnTo>
                <a:lnTo>
                  <a:pt x="4301" y="2223"/>
                </a:lnTo>
                <a:lnTo>
                  <a:pt x="4316" y="2229"/>
                </a:lnTo>
                <a:lnTo>
                  <a:pt x="4332" y="2233"/>
                </a:lnTo>
                <a:lnTo>
                  <a:pt x="4350" y="2236"/>
                </a:lnTo>
                <a:lnTo>
                  <a:pt x="4369" y="2237"/>
                </a:lnTo>
                <a:lnTo>
                  <a:pt x="4387" y="2236"/>
                </a:lnTo>
                <a:lnTo>
                  <a:pt x="4407" y="2233"/>
                </a:lnTo>
                <a:lnTo>
                  <a:pt x="4426" y="2229"/>
                </a:lnTo>
                <a:lnTo>
                  <a:pt x="4446" y="2223"/>
                </a:lnTo>
                <a:lnTo>
                  <a:pt x="4488" y="2211"/>
                </a:lnTo>
                <a:lnTo>
                  <a:pt x="4531" y="2198"/>
                </a:lnTo>
                <a:lnTo>
                  <a:pt x="4552" y="2192"/>
                </a:lnTo>
                <a:lnTo>
                  <a:pt x="4575" y="2187"/>
                </a:lnTo>
                <a:lnTo>
                  <a:pt x="4597" y="2183"/>
                </a:lnTo>
                <a:lnTo>
                  <a:pt x="4619" y="2181"/>
                </a:lnTo>
                <a:lnTo>
                  <a:pt x="4631" y="2181"/>
                </a:lnTo>
                <a:lnTo>
                  <a:pt x="4643" y="2181"/>
                </a:lnTo>
                <a:lnTo>
                  <a:pt x="4654" y="2182"/>
                </a:lnTo>
                <a:lnTo>
                  <a:pt x="4666" y="2183"/>
                </a:lnTo>
                <a:lnTo>
                  <a:pt x="4678" y="2184"/>
                </a:lnTo>
                <a:lnTo>
                  <a:pt x="4689" y="2187"/>
                </a:lnTo>
                <a:lnTo>
                  <a:pt x="4700" y="2191"/>
                </a:lnTo>
                <a:lnTo>
                  <a:pt x="4712" y="2194"/>
                </a:lnTo>
                <a:lnTo>
                  <a:pt x="4726" y="2199"/>
                </a:lnTo>
                <a:lnTo>
                  <a:pt x="4739" y="2203"/>
                </a:lnTo>
                <a:lnTo>
                  <a:pt x="4751" y="2204"/>
                </a:lnTo>
                <a:lnTo>
                  <a:pt x="4762" y="2204"/>
                </a:lnTo>
                <a:lnTo>
                  <a:pt x="4772" y="2202"/>
                </a:lnTo>
                <a:lnTo>
                  <a:pt x="4780" y="2198"/>
                </a:lnTo>
                <a:lnTo>
                  <a:pt x="4789" y="2194"/>
                </a:lnTo>
                <a:lnTo>
                  <a:pt x="4796" y="2187"/>
                </a:lnTo>
                <a:lnTo>
                  <a:pt x="4803" y="2181"/>
                </a:lnTo>
                <a:lnTo>
                  <a:pt x="4808" y="2172"/>
                </a:lnTo>
                <a:lnTo>
                  <a:pt x="4815" y="2164"/>
                </a:lnTo>
                <a:lnTo>
                  <a:pt x="4820" y="2154"/>
                </a:lnTo>
                <a:lnTo>
                  <a:pt x="4830" y="2132"/>
                </a:lnTo>
                <a:lnTo>
                  <a:pt x="4840" y="2109"/>
                </a:lnTo>
                <a:lnTo>
                  <a:pt x="4850" y="2085"/>
                </a:lnTo>
                <a:lnTo>
                  <a:pt x="4862" y="2061"/>
                </a:lnTo>
                <a:lnTo>
                  <a:pt x="4869" y="2050"/>
                </a:lnTo>
                <a:lnTo>
                  <a:pt x="4876" y="2038"/>
                </a:lnTo>
                <a:lnTo>
                  <a:pt x="4885" y="2028"/>
                </a:lnTo>
                <a:lnTo>
                  <a:pt x="4894" y="2018"/>
                </a:lnTo>
                <a:lnTo>
                  <a:pt x="4903" y="2009"/>
                </a:lnTo>
                <a:lnTo>
                  <a:pt x="4914" y="2000"/>
                </a:lnTo>
                <a:lnTo>
                  <a:pt x="4927" y="1993"/>
                </a:lnTo>
                <a:lnTo>
                  <a:pt x="4940" y="1986"/>
                </a:lnTo>
                <a:lnTo>
                  <a:pt x="4955" y="1982"/>
                </a:lnTo>
                <a:lnTo>
                  <a:pt x="4971" y="1978"/>
                </a:lnTo>
                <a:lnTo>
                  <a:pt x="4989" y="1975"/>
                </a:lnTo>
                <a:lnTo>
                  <a:pt x="5008" y="1974"/>
                </a:lnTo>
                <a:lnTo>
                  <a:pt x="5022" y="1974"/>
                </a:lnTo>
                <a:lnTo>
                  <a:pt x="5035" y="1975"/>
                </a:lnTo>
                <a:lnTo>
                  <a:pt x="5047" y="1978"/>
                </a:lnTo>
                <a:lnTo>
                  <a:pt x="5058" y="1980"/>
                </a:lnTo>
                <a:lnTo>
                  <a:pt x="5069" y="1983"/>
                </a:lnTo>
                <a:lnTo>
                  <a:pt x="5078" y="1986"/>
                </a:lnTo>
                <a:lnTo>
                  <a:pt x="5087" y="1991"/>
                </a:lnTo>
                <a:lnTo>
                  <a:pt x="5096" y="1995"/>
                </a:lnTo>
                <a:lnTo>
                  <a:pt x="5103" y="1999"/>
                </a:lnTo>
                <a:lnTo>
                  <a:pt x="5111" y="2005"/>
                </a:lnTo>
                <a:lnTo>
                  <a:pt x="5117" y="2011"/>
                </a:lnTo>
                <a:lnTo>
                  <a:pt x="5124" y="2018"/>
                </a:lnTo>
                <a:lnTo>
                  <a:pt x="5134" y="2031"/>
                </a:lnTo>
                <a:lnTo>
                  <a:pt x="5145" y="2046"/>
                </a:lnTo>
                <a:lnTo>
                  <a:pt x="5154" y="2062"/>
                </a:lnTo>
                <a:lnTo>
                  <a:pt x="5161" y="2079"/>
                </a:lnTo>
                <a:lnTo>
                  <a:pt x="5170" y="2097"/>
                </a:lnTo>
                <a:lnTo>
                  <a:pt x="5178" y="2114"/>
                </a:lnTo>
                <a:lnTo>
                  <a:pt x="5185" y="2132"/>
                </a:lnTo>
                <a:lnTo>
                  <a:pt x="5193" y="2151"/>
                </a:lnTo>
                <a:lnTo>
                  <a:pt x="5202" y="2169"/>
                </a:lnTo>
                <a:lnTo>
                  <a:pt x="5212" y="2186"/>
                </a:lnTo>
                <a:lnTo>
                  <a:pt x="5218" y="2193"/>
                </a:lnTo>
                <a:lnTo>
                  <a:pt x="5223" y="2198"/>
                </a:lnTo>
                <a:lnTo>
                  <a:pt x="5229" y="2204"/>
                </a:lnTo>
                <a:lnTo>
                  <a:pt x="5238" y="2208"/>
                </a:lnTo>
                <a:lnTo>
                  <a:pt x="5254" y="2216"/>
                </a:lnTo>
                <a:lnTo>
                  <a:pt x="5273" y="2223"/>
                </a:lnTo>
                <a:lnTo>
                  <a:pt x="5292" y="2230"/>
                </a:lnTo>
                <a:lnTo>
                  <a:pt x="5309" y="2237"/>
                </a:lnTo>
                <a:lnTo>
                  <a:pt x="5318" y="2242"/>
                </a:lnTo>
                <a:lnTo>
                  <a:pt x="5325" y="2246"/>
                </a:lnTo>
                <a:lnTo>
                  <a:pt x="5333" y="2250"/>
                </a:lnTo>
                <a:lnTo>
                  <a:pt x="5340" y="2256"/>
                </a:lnTo>
                <a:lnTo>
                  <a:pt x="5348" y="2265"/>
                </a:lnTo>
                <a:lnTo>
                  <a:pt x="5357" y="2277"/>
                </a:lnTo>
                <a:lnTo>
                  <a:pt x="5365" y="2291"/>
                </a:lnTo>
                <a:lnTo>
                  <a:pt x="5375" y="2305"/>
                </a:lnTo>
                <a:lnTo>
                  <a:pt x="5381" y="2313"/>
                </a:lnTo>
                <a:lnTo>
                  <a:pt x="5387" y="2319"/>
                </a:lnTo>
                <a:lnTo>
                  <a:pt x="5392" y="2325"/>
                </a:lnTo>
                <a:lnTo>
                  <a:pt x="5399" y="2330"/>
                </a:lnTo>
                <a:lnTo>
                  <a:pt x="5406" y="2335"/>
                </a:lnTo>
                <a:lnTo>
                  <a:pt x="5414" y="2338"/>
                </a:lnTo>
                <a:lnTo>
                  <a:pt x="5423" y="2340"/>
                </a:lnTo>
                <a:lnTo>
                  <a:pt x="5431" y="2341"/>
                </a:lnTo>
                <a:lnTo>
                  <a:pt x="5442" y="2340"/>
                </a:lnTo>
                <a:lnTo>
                  <a:pt x="5451" y="2339"/>
                </a:lnTo>
                <a:lnTo>
                  <a:pt x="5459" y="2336"/>
                </a:lnTo>
                <a:lnTo>
                  <a:pt x="5467" y="2332"/>
                </a:lnTo>
                <a:lnTo>
                  <a:pt x="5481" y="2324"/>
                </a:lnTo>
                <a:lnTo>
                  <a:pt x="5495" y="2314"/>
                </a:lnTo>
                <a:lnTo>
                  <a:pt x="5509" y="2304"/>
                </a:lnTo>
                <a:lnTo>
                  <a:pt x="5524" y="2296"/>
                </a:lnTo>
                <a:lnTo>
                  <a:pt x="5533" y="2291"/>
                </a:lnTo>
                <a:lnTo>
                  <a:pt x="5542" y="2289"/>
                </a:lnTo>
                <a:lnTo>
                  <a:pt x="5554" y="2287"/>
                </a:lnTo>
                <a:lnTo>
                  <a:pt x="5566" y="2287"/>
                </a:lnTo>
                <a:lnTo>
                  <a:pt x="5566" y="2312"/>
                </a:lnTo>
                <a:lnTo>
                  <a:pt x="5566" y="2324"/>
                </a:lnTo>
                <a:lnTo>
                  <a:pt x="5566" y="2328"/>
                </a:lnTo>
                <a:lnTo>
                  <a:pt x="5566" y="2329"/>
                </a:lnTo>
                <a:lnTo>
                  <a:pt x="5560" y="2337"/>
                </a:lnTo>
                <a:lnTo>
                  <a:pt x="5554" y="2347"/>
                </a:lnTo>
                <a:lnTo>
                  <a:pt x="5549" y="2356"/>
                </a:lnTo>
                <a:lnTo>
                  <a:pt x="5544" y="2366"/>
                </a:lnTo>
                <a:lnTo>
                  <a:pt x="5533" y="2389"/>
                </a:lnTo>
                <a:lnTo>
                  <a:pt x="5523" y="2413"/>
                </a:lnTo>
                <a:lnTo>
                  <a:pt x="5512" y="2435"/>
                </a:lnTo>
                <a:lnTo>
                  <a:pt x="5501" y="2455"/>
                </a:lnTo>
                <a:lnTo>
                  <a:pt x="5495" y="2464"/>
                </a:lnTo>
                <a:lnTo>
                  <a:pt x="5489" y="2472"/>
                </a:lnTo>
                <a:lnTo>
                  <a:pt x="5482" y="2479"/>
                </a:lnTo>
                <a:lnTo>
                  <a:pt x="5474" y="2484"/>
                </a:lnTo>
                <a:lnTo>
                  <a:pt x="5458" y="2492"/>
                </a:lnTo>
                <a:lnTo>
                  <a:pt x="5441" y="2498"/>
                </a:lnTo>
                <a:lnTo>
                  <a:pt x="5424" y="2503"/>
                </a:lnTo>
                <a:lnTo>
                  <a:pt x="5409" y="2508"/>
                </a:lnTo>
                <a:lnTo>
                  <a:pt x="5396" y="2512"/>
                </a:lnTo>
                <a:lnTo>
                  <a:pt x="5387" y="2516"/>
                </a:lnTo>
                <a:lnTo>
                  <a:pt x="5385" y="2519"/>
                </a:lnTo>
                <a:lnTo>
                  <a:pt x="5385" y="2521"/>
                </a:lnTo>
                <a:lnTo>
                  <a:pt x="5386" y="2523"/>
                </a:lnTo>
                <a:lnTo>
                  <a:pt x="5389" y="2526"/>
                </a:lnTo>
                <a:lnTo>
                  <a:pt x="5395" y="2529"/>
                </a:lnTo>
                <a:lnTo>
                  <a:pt x="5399" y="2534"/>
                </a:lnTo>
                <a:lnTo>
                  <a:pt x="5402" y="2538"/>
                </a:lnTo>
                <a:lnTo>
                  <a:pt x="5405" y="2542"/>
                </a:lnTo>
                <a:lnTo>
                  <a:pt x="5410" y="2551"/>
                </a:lnTo>
                <a:lnTo>
                  <a:pt x="5413" y="2560"/>
                </a:lnTo>
                <a:lnTo>
                  <a:pt x="5413" y="2569"/>
                </a:lnTo>
                <a:lnTo>
                  <a:pt x="5412" y="2578"/>
                </a:lnTo>
                <a:lnTo>
                  <a:pt x="5410" y="2588"/>
                </a:lnTo>
                <a:lnTo>
                  <a:pt x="5408" y="2596"/>
                </a:lnTo>
                <a:lnTo>
                  <a:pt x="5399" y="2613"/>
                </a:lnTo>
                <a:lnTo>
                  <a:pt x="5391" y="2626"/>
                </a:lnTo>
                <a:lnTo>
                  <a:pt x="5384" y="2634"/>
                </a:lnTo>
                <a:lnTo>
                  <a:pt x="5382" y="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3" name="Freeform 145"/>
          <p:cNvSpPr>
            <a:spLocks/>
          </p:cNvSpPr>
          <p:nvPr/>
        </p:nvSpPr>
        <p:spPr bwMode="auto">
          <a:xfrm>
            <a:off x="12317682" y="3505758"/>
            <a:ext cx="3072428" cy="1946495"/>
          </a:xfrm>
          <a:custGeom>
            <a:avLst/>
            <a:gdLst>
              <a:gd name="T0" fmla="*/ 2205 w 2958"/>
              <a:gd name="T1" fmla="*/ 1102 h 1873"/>
              <a:gd name="T2" fmla="*/ 2276 w 2958"/>
              <a:gd name="T3" fmla="*/ 1027 h 1873"/>
              <a:gd name="T4" fmla="*/ 2314 w 2958"/>
              <a:gd name="T5" fmla="*/ 976 h 1873"/>
              <a:gd name="T6" fmla="*/ 2246 w 2958"/>
              <a:gd name="T7" fmla="*/ 980 h 1873"/>
              <a:gd name="T8" fmla="*/ 2168 w 2958"/>
              <a:gd name="T9" fmla="*/ 942 h 1873"/>
              <a:gd name="T10" fmla="*/ 2152 w 2958"/>
              <a:gd name="T11" fmla="*/ 882 h 1873"/>
              <a:gd name="T12" fmla="*/ 2291 w 2958"/>
              <a:gd name="T13" fmla="*/ 783 h 1873"/>
              <a:gd name="T14" fmla="*/ 2302 w 2958"/>
              <a:gd name="T15" fmla="*/ 866 h 1873"/>
              <a:gd name="T16" fmla="*/ 2446 w 2958"/>
              <a:gd name="T17" fmla="*/ 833 h 1873"/>
              <a:gd name="T18" fmla="*/ 2483 w 2958"/>
              <a:gd name="T19" fmla="*/ 906 h 1873"/>
              <a:gd name="T20" fmla="*/ 2523 w 2958"/>
              <a:gd name="T21" fmla="*/ 944 h 1873"/>
              <a:gd name="T22" fmla="*/ 2535 w 2958"/>
              <a:gd name="T23" fmla="*/ 1001 h 1873"/>
              <a:gd name="T24" fmla="*/ 2543 w 2958"/>
              <a:gd name="T25" fmla="*/ 1104 h 1873"/>
              <a:gd name="T26" fmla="*/ 2602 w 2958"/>
              <a:gd name="T27" fmla="*/ 1116 h 1873"/>
              <a:gd name="T28" fmla="*/ 2686 w 2958"/>
              <a:gd name="T29" fmla="*/ 1002 h 1873"/>
              <a:gd name="T30" fmla="*/ 2611 w 2958"/>
              <a:gd name="T31" fmla="*/ 834 h 1873"/>
              <a:gd name="T32" fmla="*/ 2760 w 2958"/>
              <a:gd name="T33" fmla="*/ 674 h 1873"/>
              <a:gd name="T34" fmla="*/ 2777 w 2958"/>
              <a:gd name="T35" fmla="*/ 545 h 1873"/>
              <a:gd name="T36" fmla="*/ 2941 w 2958"/>
              <a:gd name="T37" fmla="*/ 380 h 1873"/>
              <a:gd name="T38" fmla="*/ 2843 w 2958"/>
              <a:gd name="T39" fmla="*/ 363 h 1873"/>
              <a:gd name="T40" fmla="*/ 2710 w 2958"/>
              <a:gd name="T41" fmla="*/ 266 h 1873"/>
              <a:gd name="T42" fmla="*/ 2537 w 2958"/>
              <a:gd name="T43" fmla="*/ 70 h 1873"/>
              <a:gd name="T44" fmla="*/ 2347 w 2958"/>
              <a:gd name="T45" fmla="*/ 6 h 1873"/>
              <a:gd name="T46" fmla="*/ 2189 w 2958"/>
              <a:gd name="T47" fmla="*/ 212 h 1873"/>
              <a:gd name="T48" fmla="*/ 1945 w 2958"/>
              <a:gd name="T49" fmla="*/ 217 h 1873"/>
              <a:gd name="T50" fmla="*/ 1613 w 2958"/>
              <a:gd name="T51" fmla="*/ 203 h 1873"/>
              <a:gd name="T52" fmla="*/ 1414 w 2958"/>
              <a:gd name="T53" fmla="*/ 188 h 1873"/>
              <a:gd name="T54" fmla="*/ 1254 w 2958"/>
              <a:gd name="T55" fmla="*/ 87 h 1873"/>
              <a:gd name="T56" fmla="*/ 1131 w 2958"/>
              <a:gd name="T57" fmla="*/ 203 h 1873"/>
              <a:gd name="T58" fmla="*/ 908 w 2958"/>
              <a:gd name="T59" fmla="*/ 161 h 1873"/>
              <a:gd name="T60" fmla="*/ 626 w 2958"/>
              <a:gd name="T61" fmla="*/ 284 h 1873"/>
              <a:gd name="T62" fmla="*/ 532 w 2958"/>
              <a:gd name="T63" fmla="*/ 414 h 1873"/>
              <a:gd name="T64" fmla="*/ 391 w 2958"/>
              <a:gd name="T65" fmla="*/ 493 h 1873"/>
              <a:gd name="T66" fmla="*/ 301 w 2958"/>
              <a:gd name="T67" fmla="*/ 674 h 1873"/>
              <a:gd name="T68" fmla="*/ 136 w 2958"/>
              <a:gd name="T69" fmla="*/ 791 h 1873"/>
              <a:gd name="T70" fmla="*/ 26 w 2958"/>
              <a:gd name="T71" fmla="*/ 916 h 1873"/>
              <a:gd name="T72" fmla="*/ 105 w 2958"/>
              <a:gd name="T73" fmla="*/ 1010 h 1873"/>
              <a:gd name="T74" fmla="*/ 229 w 2958"/>
              <a:gd name="T75" fmla="*/ 1062 h 1873"/>
              <a:gd name="T76" fmla="*/ 319 w 2958"/>
              <a:gd name="T77" fmla="*/ 1102 h 1873"/>
              <a:gd name="T78" fmla="*/ 268 w 2958"/>
              <a:gd name="T79" fmla="*/ 1200 h 1873"/>
              <a:gd name="T80" fmla="*/ 253 w 2958"/>
              <a:gd name="T81" fmla="*/ 1314 h 1873"/>
              <a:gd name="T82" fmla="*/ 393 w 2958"/>
              <a:gd name="T83" fmla="*/ 1364 h 1873"/>
              <a:gd name="T84" fmla="*/ 510 w 2958"/>
              <a:gd name="T85" fmla="*/ 1441 h 1873"/>
              <a:gd name="T86" fmla="*/ 685 w 2958"/>
              <a:gd name="T87" fmla="*/ 1480 h 1873"/>
              <a:gd name="T88" fmla="*/ 800 w 2958"/>
              <a:gd name="T89" fmla="*/ 1469 h 1873"/>
              <a:gd name="T90" fmla="*/ 982 w 2958"/>
              <a:gd name="T91" fmla="*/ 1434 h 1873"/>
              <a:gd name="T92" fmla="*/ 1084 w 2958"/>
              <a:gd name="T93" fmla="*/ 1395 h 1873"/>
              <a:gd name="T94" fmla="*/ 1215 w 2958"/>
              <a:gd name="T95" fmla="*/ 1529 h 1873"/>
              <a:gd name="T96" fmla="*/ 1175 w 2958"/>
              <a:gd name="T97" fmla="*/ 1691 h 1873"/>
              <a:gd name="T98" fmla="*/ 1246 w 2958"/>
              <a:gd name="T99" fmla="*/ 1735 h 1873"/>
              <a:gd name="T100" fmla="*/ 1339 w 2958"/>
              <a:gd name="T101" fmla="*/ 1805 h 1873"/>
              <a:gd name="T102" fmla="*/ 1405 w 2958"/>
              <a:gd name="T103" fmla="*/ 1750 h 1873"/>
              <a:gd name="T104" fmla="*/ 1536 w 2958"/>
              <a:gd name="T105" fmla="*/ 1727 h 1873"/>
              <a:gd name="T106" fmla="*/ 1638 w 2958"/>
              <a:gd name="T107" fmla="*/ 1804 h 1873"/>
              <a:gd name="T108" fmla="*/ 1745 w 2958"/>
              <a:gd name="T109" fmla="*/ 1872 h 1873"/>
              <a:gd name="T110" fmla="*/ 1831 w 2958"/>
              <a:gd name="T111" fmla="*/ 1812 h 1873"/>
              <a:gd name="T112" fmla="*/ 1977 w 2958"/>
              <a:gd name="T113" fmla="*/ 1765 h 1873"/>
              <a:gd name="T114" fmla="*/ 2145 w 2958"/>
              <a:gd name="T115" fmla="*/ 1667 h 1873"/>
              <a:gd name="T116" fmla="*/ 2274 w 2958"/>
              <a:gd name="T117" fmla="*/ 1486 h 1873"/>
              <a:gd name="T118" fmla="*/ 2316 w 2958"/>
              <a:gd name="T119" fmla="*/ 1302 h 1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58" h="1873">
                <a:moveTo>
                  <a:pt x="2254" y="1183"/>
                </a:moveTo>
                <a:lnTo>
                  <a:pt x="2250" y="1183"/>
                </a:lnTo>
                <a:lnTo>
                  <a:pt x="2250" y="1179"/>
                </a:lnTo>
                <a:lnTo>
                  <a:pt x="2250" y="1168"/>
                </a:lnTo>
                <a:lnTo>
                  <a:pt x="2250" y="1157"/>
                </a:lnTo>
                <a:lnTo>
                  <a:pt x="2250" y="1148"/>
                </a:lnTo>
                <a:lnTo>
                  <a:pt x="2246" y="1147"/>
                </a:lnTo>
                <a:lnTo>
                  <a:pt x="2238" y="1145"/>
                </a:lnTo>
                <a:lnTo>
                  <a:pt x="2231" y="1142"/>
                </a:lnTo>
                <a:lnTo>
                  <a:pt x="2223" y="1137"/>
                </a:lnTo>
                <a:lnTo>
                  <a:pt x="2216" y="1131"/>
                </a:lnTo>
                <a:lnTo>
                  <a:pt x="2210" y="1124"/>
                </a:lnTo>
                <a:lnTo>
                  <a:pt x="2208" y="1119"/>
                </a:lnTo>
                <a:lnTo>
                  <a:pt x="2206" y="1115"/>
                </a:lnTo>
                <a:lnTo>
                  <a:pt x="2205" y="1111"/>
                </a:lnTo>
                <a:lnTo>
                  <a:pt x="2205" y="1105"/>
                </a:lnTo>
                <a:lnTo>
                  <a:pt x="2205" y="1102"/>
                </a:lnTo>
                <a:lnTo>
                  <a:pt x="2206" y="1100"/>
                </a:lnTo>
                <a:lnTo>
                  <a:pt x="2207" y="1097"/>
                </a:lnTo>
                <a:lnTo>
                  <a:pt x="2209" y="1094"/>
                </a:lnTo>
                <a:lnTo>
                  <a:pt x="2214" y="1090"/>
                </a:lnTo>
                <a:lnTo>
                  <a:pt x="2220" y="1086"/>
                </a:lnTo>
                <a:lnTo>
                  <a:pt x="2226" y="1081"/>
                </a:lnTo>
                <a:lnTo>
                  <a:pt x="2232" y="1077"/>
                </a:lnTo>
                <a:lnTo>
                  <a:pt x="2234" y="1074"/>
                </a:lnTo>
                <a:lnTo>
                  <a:pt x="2236" y="1071"/>
                </a:lnTo>
                <a:lnTo>
                  <a:pt x="2238" y="1067"/>
                </a:lnTo>
                <a:lnTo>
                  <a:pt x="2239" y="1063"/>
                </a:lnTo>
                <a:lnTo>
                  <a:pt x="2243" y="1055"/>
                </a:lnTo>
                <a:lnTo>
                  <a:pt x="2247" y="1048"/>
                </a:lnTo>
                <a:lnTo>
                  <a:pt x="2253" y="1041"/>
                </a:lnTo>
                <a:lnTo>
                  <a:pt x="2260" y="1036"/>
                </a:lnTo>
                <a:lnTo>
                  <a:pt x="2267" y="1032"/>
                </a:lnTo>
                <a:lnTo>
                  <a:pt x="2276" y="1027"/>
                </a:lnTo>
                <a:lnTo>
                  <a:pt x="2285" y="1023"/>
                </a:lnTo>
                <a:lnTo>
                  <a:pt x="2293" y="1019"/>
                </a:lnTo>
                <a:lnTo>
                  <a:pt x="2312" y="1012"/>
                </a:lnTo>
                <a:lnTo>
                  <a:pt x="2330" y="1005"/>
                </a:lnTo>
                <a:lnTo>
                  <a:pt x="2339" y="1001"/>
                </a:lnTo>
                <a:lnTo>
                  <a:pt x="2347" y="997"/>
                </a:lnTo>
                <a:lnTo>
                  <a:pt x="2355" y="992"/>
                </a:lnTo>
                <a:lnTo>
                  <a:pt x="2362" y="986"/>
                </a:lnTo>
                <a:lnTo>
                  <a:pt x="2360" y="983"/>
                </a:lnTo>
                <a:lnTo>
                  <a:pt x="2357" y="981"/>
                </a:lnTo>
                <a:lnTo>
                  <a:pt x="2354" y="979"/>
                </a:lnTo>
                <a:lnTo>
                  <a:pt x="2350" y="978"/>
                </a:lnTo>
                <a:lnTo>
                  <a:pt x="2344" y="976"/>
                </a:lnTo>
                <a:lnTo>
                  <a:pt x="2335" y="978"/>
                </a:lnTo>
                <a:lnTo>
                  <a:pt x="2327" y="978"/>
                </a:lnTo>
                <a:lnTo>
                  <a:pt x="2318" y="976"/>
                </a:lnTo>
                <a:lnTo>
                  <a:pt x="2314" y="976"/>
                </a:lnTo>
                <a:lnTo>
                  <a:pt x="2309" y="975"/>
                </a:lnTo>
                <a:lnTo>
                  <a:pt x="2305" y="973"/>
                </a:lnTo>
                <a:lnTo>
                  <a:pt x="2301" y="971"/>
                </a:lnTo>
                <a:lnTo>
                  <a:pt x="2292" y="963"/>
                </a:lnTo>
                <a:lnTo>
                  <a:pt x="2285" y="956"/>
                </a:lnTo>
                <a:lnTo>
                  <a:pt x="2279" y="953"/>
                </a:lnTo>
                <a:lnTo>
                  <a:pt x="2275" y="951"/>
                </a:lnTo>
                <a:lnTo>
                  <a:pt x="2268" y="948"/>
                </a:lnTo>
                <a:lnTo>
                  <a:pt x="2262" y="947"/>
                </a:lnTo>
                <a:lnTo>
                  <a:pt x="2260" y="948"/>
                </a:lnTo>
                <a:lnTo>
                  <a:pt x="2259" y="949"/>
                </a:lnTo>
                <a:lnTo>
                  <a:pt x="2257" y="952"/>
                </a:lnTo>
                <a:lnTo>
                  <a:pt x="2255" y="954"/>
                </a:lnTo>
                <a:lnTo>
                  <a:pt x="2252" y="960"/>
                </a:lnTo>
                <a:lnTo>
                  <a:pt x="2250" y="967"/>
                </a:lnTo>
                <a:lnTo>
                  <a:pt x="2248" y="974"/>
                </a:lnTo>
                <a:lnTo>
                  <a:pt x="2246" y="980"/>
                </a:lnTo>
                <a:lnTo>
                  <a:pt x="2245" y="983"/>
                </a:lnTo>
                <a:lnTo>
                  <a:pt x="2243" y="984"/>
                </a:lnTo>
                <a:lnTo>
                  <a:pt x="2241" y="986"/>
                </a:lnTo>
                <a:lnTo>
                  <a:pt x="2239" y="986"/>
                </a:lnTo>
                <a:lnTo>
                  <a:pt x="2227" y="986"/>
                </a:lnTo>
                <a:lnTo>
                  <a:pt x="2216" y="987"/>
                </a:lnTo>
                <a:lnTo>
                  <a:pt x="2210" y="987"/>
                </a:lnTo>
                <a:lnTo>
                  <a:pt x="2205" y="986"/>
                </a:lnTo>
                <a:lnTo>
                  <a:pt x="2198" y="985"/>
                </a:lnTo>
                <a:lnTo>
                  <a:pt x="2193" y="982"/>
                </a:lnTo>
                <a:lnTo>
                  <a:pt x="2186" y="978"/>
                </a:lnTo>
                <a:lnTo>
                  <a:pt x="2183" y="972"/>
                </a:lnTo>
                <a:lnTo>
                  <a:pt x="2180" y="967"/>
                </a:lnTo>
                <a:lnTo>
                  <a:pt x="2178" y="960"/>
                </a:lnTo>
                <a:lnTo>
                  <a:pt x="2176" y="955"/>
                </a:lnTo>
                <a:lnTo>
                  <a:pt x="2172" y="948"/>
                </a:lnTo>
                <a:lnTo>
                  <a:pt x="2168" y="942"/>
                </a:lnTo>
                <a:lnTo>
                  <a:pt x="2162" y="936"/>
                </a:lnTo>
                <a:lnTo>
                  <a:pt x="2153" y="932"/>
                </a:lnTo>
                <a:lnTo>
                  <a:pt x="2140" y="927"/>
                </a:lnTo>
                <a:lnTo>
                  <a:pt x="2133" y="923"/>
                </a:lnTo>
                <a:lnTo>
                  <a:pt x="2128" y="919"/>
                </a:lnTo>
                <a:lnTo>
                  <a:pt x="2127" y="917"/>
                </a:lnTo>
                <a:lnTo>
                  <a:pt x="2125" y="915"/>
                </a:lnTo>
                <a:lnTo>
                  <a:pt x="2124" y="912"/>
                </a:lnTo>
                <a:lnTo>
                  <a:pt x="2124" y="909"/>
                </a:lnTo>
                <a:lnTo>
                  <a:pt x="2124" y="903"/>
                </a:lnTo>
                <a:lnTo>
                  <a:pt x="2126" y="899"/>
                </a:lnTo>
                <a:lnTo>
                  <a:pt x="2128" y="894"/>
                </a:lnTo>
                <a:lnTo>
                  <a:pt x="2131" y="891"/>
                </a:lnTo>
                <a:lnTo>
                  <a:pt x="2136" y="888"/>
                </a:lnTo>
                <a:lnTo>
                  <a:pt x="2141" y="886"/>
                </a:lnTo>
                <a:lnTo>
                  <a:pt x="2145" y="883"/>
                </a:lnTo>
                <a:lnTo>
                  <a:pt x="2152" y="882"/>
                </a:lnTo>
                <a:lnTo>
                  <a:pt x="2164" y="879"/>
                </a:lnTo>
                <a:lnTo>
                  <a:pt x="2176" y="877"/>
                </a:lnTo>
                <a:lnTo>
                  <a:pt x="2181" y="875"/>
                </a:lnTo>
                <a:lnTo>
                  <a:pt x="2186" y="873"/>
                </a:lnTo>
                <a:lnTo>
                  <a:pt x="2192" y="870"/>
                </a:lnTo>
                <a:lnTo>
                  <a:pt x="2197" y="867"/>
                </a:lnTo>
                <a:lnTo>
                  <a:pt x="2217" y="854"/>
                </a:lnTo>
                <a:lnTo>
                  <a:pt x="2237" y="839"/>
                </a:lnTo>
                <a:lnTo>
                  <a:pt x="2248" y="830"/>
                </a:lnTo>
                <a:lnTo>
                  <a:pt x="2257" y="822"/>
                </a:lnTo>
                <a:lnTo>
                  <a:pt x="2264" y="814"/>
                </a:lnTo>
                <a:lnTo>
                  <a:pt x="2270" y="804"/>
                </a:lnTo>
                <a:lnTo>
                  <a:pt x="2274" y="800"/>
                </a:lnTo>
                <a:lnTo>
                  <a:pt x="2279" y="791"/>
                </a:lnTo>
                <a:lnTo>
                  <a:pt x="2282" y="788"/>
                </a:lnTo>
                <a:lnTo>
                  <a:pt x="2287" y="785"/>
                </a:lnTo>
                <a:lnTo>
                  <a:pt x="2291" y="783"/>
                </a:lnTo>
                <a:lnTo>
                  <a:pt x="2297" y="782"/>
                </a:lnTo>
                <a:lnTo>
                  <a:pt x="2303" y="783"/>
                </a:lnTo>
                <a:lnTo>
                  <a:pt x="2308" y="786"/>
                </a:lnTo>
                <a:lnTo>
                  <a:pt x="2315" y="789"/>
                </a:lnTo>
                <a:lnTo>
                  <a:pt x="2320" y="795"/>
                </a:lnTo>
                <a:lnTo>
                  <a:pt x="2325" y="800"/>
                </a:lnTo>
                <a:lnTo>
                  <a:pt x="2328" y="807"/>
                </a:lnTo>
                <a:lnTo>
                  <a:pt x="2330" y="812"/>
                </a:lnTo>
                <a:lnTo>
                  <a:pt x="2331" y="816"/>
                </a:lnTo>
                <a:lnTo>
                  <a:pt x="2331" y="822"/>
                </a:lnTo>
                <a:lnTo>
                  <a:pt x="2330" y="826"/>
                </a:lnTo>
                <a:lnTo>
                  <a:pt x="2328" y="830"/>
                </a:lnTo>
                <a:lnTo>
                  <a:pt x="2326" y="835"/>
                </a:lnTo>
                <a:lnTo>
                  <a:pt x="2320" y="842"/>
                </a:lnTo>
                <a:lnTo>
                  <a:pt x="2314" y="850"/>
                </a:lnTo>
                <a:lnTo>
                  <a:pt x="2307" y="857"/>
                </a:lnTo>
                <a:lnTo>
                  <a:pt x="2302" y="866"/>
                </a:lnTo>
                <a:lnTo>
                  <a:pt x="2300" y="870"/>
                </a:lnTo>
                <a:lnTo>
                  <a:pt x="2299" y="875"/>
                </a:lnTo>
                <a:lnTo>
                  <a:pt x="2298" y="880"/>
                </a:lnTo>
                <a:lnTo>
                  <a:pt x="2297" y="886"/>
                </a:lnTo>
                <a:lnTo>
                  <a:pt x="2306" y="886"/>
                </a:lnTo>
                <a:lnTo>
                  <a:pt x="2315" y="883"/>
                </a:lnTo>
                <a:lnTo>
                  <a:pt x="2324" y="881"/>
                </a:lnTo>
                <a:lnTo>
                  <a:pt x="2332" y="878"/>
                </a:lnTo>
                <a:lnTo>
                  <a:pt x="2349" y="869"/>
                </a:lnTo>
                <a:lnTo>
                  <a:pt x="2367" y="859"/>
                </a:lnTo>
                <a:lnTo>
                  <a:pt x="2384" y="849"/>
                </a:lnTo>
                <a:lnTo>
                  <a:pt x="2401" y="840"/>
                </a:lnTo>
                <a:lnTo>
                  <a:pt x="2410" y="837"/>
                </a:lnTo>
                <a:lnTo>
                  <a:pt x="2420" y="835"/>
                </a:lnTo>
                <a:lnTo>
                  <a:pt x="2429" y="833"/>
                </a:lnTo>
                <a:lnTo>
                  <a:pt x="2439" y="832"/>
                </a:lnTo>
                <a:lnTo>
                  <a:pt x="2446" y="833"/>
                </a:lnTo>
                <a:lnTo>
                  <a:pt x="2452" y="835"/>
                </a:lnTo>
                <a:lnTo>
                  <a:pt x="2457" y="838"/>
                </a:lnTo>
                <a:lnTo>
                  <a:pt x="2463" y="841"/>
                </a:lnTo>
                <a:lnTo>
                  <a:pt x="2469" y="846"/>
                </a:lnTo>
                <a:lnTo>
                  <a:pt x="2476" y="848"/>
                </a:lnTo>
                <a:lnTo>
                  <a:pt x="2483" y="851"/>
                </a:lnTo>
                <a:lnTo>
                  <a:pt x="2493" y="851"/>
                </a:lnTo>
                <a:lnTo>
                  <a:pt x="2491" y="857"/>
                </a:lnTo>
                <a:lnTo>
                  <a:pt x="2490" y="863"/>
                </a:lnTo>
                <a:lnTo>
                  <a:pt x="2490" y="867"/>
                </a:lnTo>
                <a:lnTo>
                  <a:pt x="2490" y="870"/>
                </a:lnTo>
                <a:lnTo>
                  <a:pt x="2492" y="878"/>
                </a:lnTo>
                <a:lnTo>
                  <a:pt x="2493" y="890"/>
                </a:lnTo>
                <a:lnTo>
                  <a:pt x="2492" y="895"/>
                </a:lnTo>
                <a:lnTo>
                  <a:pt x="2490" y="899"/>
                </a:lnTo>
                <a:lnTo>
                  <a:pt x="2487" y="903"/>
                </a:lnTo>
                <a:lnTo>
                  <a:pt x="2483" y="906"/>
                </a:lnTo>
                <a:lnTo>
                  <a:pt x="2480" y="909"/>
                </a:lnTo>
                <a:lnTo>
                  <a:pt x="2477" y="913"/>
                </a:lnTo>
                <a:lnTo>
                  <a:pt x="2475" y="918"/>
                </a:lnTo>
                <a:lnTo>
                  <a:pt x="2474" y="925"/>
                </a:lnTo>
                <a:lnTo>
                  <a:pt x="2475" y="932"/>
                </a:lnTo>
                <a:lnTo>
                  <a:pt x="2479" y="943"/>
                </a:lnTo>
                <a:lnTo>
                  <a:pt x="2482" y="947"/>
                </a:lnTo>
                <a:lnTo>
                  <a:pt x="2485" y="952"/>
                </a:lnTo>
                <a:lnTo>
                  <a:pt x="2489" y="955"/>
                </a:lnTo>
                <a:lnTo>
                  <a:pt x="2493" y="956"/>
                </a:lnTo>
                <a:lnTo>
                  <a:pt x="2496" y="954"/>
                </a:lnTo>
                <a:lnTo>
                  <a:pt x="2502" y="949"/>
                </a:lnTo>
                <a:lnTo>
                  <a:pt x="2505" y="947"/>
                </a:lnTo>
                <a:lnTo>
                  <a:pt x="2508" y="946"/>
                </a:lnTo>
                <a:lnTo>
                  <a:pt x="2511" y="944"/>
                </a:lnTo>
                <a:lnTo>
                  <a:pt x="2516" y="944"/>
                </a:lnTo>
                <a:lnTo>
                  <a:pt x="2523" y="944"/>
                </a:lnTo>
                <a:lnTo>
                  <a:pt x="2531" y="946"/>
                </a:lnTo>
                <a:lnTo>
                  <a:pt x="2539" y="949"/>
                </a:lnTo>
                <a:lnTo>
                  <a:pt x="2546" y="954"/>
                </a:lnTo>
                <a:lnTo>
                  <a:pt x="2552" y="959"/>
                </a:lnTo>
                <a:lnTo>
                  <a:pt x="2558" y="965"/>
                </a:lnTo>
                <a:lnTo>
                  <a:pt x="2560" y="968"/>
                </a:lnTo>
                <a:lnTo>
                  <a:pt x="2561" y="971"/>
                </a:lnTo>
                <a:lnTo>
                  <a:pt x="2562" y="975"/>
                </a:lnTo>
                <a:lnTo>
                  <a:pt x="2562" y="979"/>
                </a:lnTo>
                <a:lnTo>
                  <a:pt x="2561" y="983"/>
                </a:lnTo>
                <a:lnTo>
                  <a:pt x="2560" y="987"/>
                </a:lnTo>
                <a:lnTo>
                  <a:pt x="2557" y="991"/>
                </a:lnTo>
                <a:lnTo>
                  <a:pt x="2553" y="995"/>
                </a:lnTo>
                <a:lnTo>
                  <a:pt x="2549" y="997"/>
                </a:lnTo>
                <a:lnTo>
                  <a:pt x="2544" y="999"/>
                </a:lnTo>
                <a:lnTo>
                  <a:pt x="2539" y="1001"/>
                </a:lnTo>
                <a:lnTo>
                  <a:pt x="2535" y="1001"/>
                </a:lnTo>
                <a:lnTo>
                  <a:pt x="2535" y="1015"/>
                </a:lnTo>
                <a:lnTo>
                  <a:pt x="2535" y="1018"/>
                </a:lnTo>
                <a:lnTo>
                  <a:pt x="2537" y="1021"/>
                </a:lnTo>
                <a:lnTo>
                  <a:pt x="2541" y="1025"/>
                </a:lnTo>
                <a:lnTo>
                  <a:pt x="2542" y="1027"/>
                </a:lnTo>
                <a:lnTo>
                  <a:pt x="2544" y="1029"/>
                </a:lnTo>
                <a:lnTo>
                  <a:pt x="2547" y="1031"/>
                </a:lnTo>
                <a:lnTo>
                  <a:pt x="2550" y="1033"/>
                </a:lnTo>
                <a:lnTo>
                  <a:pt x="2555" y="1045"/>
                </a:lnTo>
                <a:lnTo>
                  <a:pt x="2558" y="1060"/>
                </a:lnTo>
                <a:lnTo>
                  <a:pt x="2556" y="1065"/>
                </a:lnTo>
                <a:lnTo>
                  <a:pt x="2550" y="1076"/>
                </a:lnTo>
                <a:lnTo>
                  <a:pt x="2548" y="1081"/>
                </a:lnTo>
                <a:lnTo>
                  <a:pt x="2545" y="1088"/>
                </a:lnTo>
                <a:lnTo>
                  <a:pt x="2544" y="1093"/>
                </a:lnTo>
                <a:lnTo>
                  <a:pt x="2543" y="1098"/>
                </a:lnTo>
                <a:lnTo>
                  <a:pt x="2543" y="1104"/>
                </a:lnTo>
                <a:lnTo>
                  <a:pt x="2545" y="1110"/>
                </a:lnTo>
                <a:lnTo>
                  <a:pt x="2546" y="1112"/>
                </a:lnTo>
                <a:lnTo>
                  <a:pt x="2548" y="1114"/>
                </a:lnTo>
                <a:lnTo>
                  <a:pt x="2550" y="1116"/>
                </a:lnTo>
                <a:lnTo>
                  <a:pt x="2555" y="1117"/>
                </a:lnTo>
                <a:lnTo>
                  <a:pt x="2551" y="1123"/>
                </a:lnTo>
                <a:lnTo>
                  <a:pt x="2547" y="1127"/>
                </a:lnTo>
                <a:lnTo>
                  <a:pt x="2544" y="1131"/>
                </a:lnTo>
                <a:lnTo>
                  <a:pt x="2543" y="1137"/>
                </a:lnTo>
                <a:lnTo>
                  <a:pt x="2566" y="1137"/>
                </a:lnTo>
                <a:lnTo>
                  <a:pt x="2570" y="1137"/>
                </a:lnTo>
                <a:lnTo>
                  <a:pt x="2575" y="1132"/>
                </a:lnTo>
                <a:lnTo>
                  <a:pt x="2580" y="1129"/>
                </a:lnTo>
                <a:lnTo>
                  <a:pt x="2589" y="1126"/>
                </a:lnTo>
                <a:lnTo>
                  <a:pt x="2601" y="1121"/>
                </a:lnTo>
                <a:lnTo>
                  <a:pt x="2601" y="1118"/>
                </a:lnTo>
                <a:lnTo>
                  <a:pt x="2602" y="1116"/>
                </a:lnTo>
                <a:lnTo>
                  <a:pt x="2604" y="1114"/>
                </a:lnTo>
                <a:lnTo>
                  <a:pt x="2607" y="1112"/>
                </a:lnTo>
                <a:lnTo>
                  <a:pt x="2615" y="1110"/>
                </a:lnTo>
                <a:lnTo>
                  <a:pt x="2624" y="1107"/>
                </a:lnTo>
                <a:lnTo>
                  <a:pt x="2641" y="1104"/>
                </a:lnTo>
                <a:lnTo>
                  <a:pt x="2655" y="1102"/>
                </a:lnTo>
                <a:lnTo>
                  <a:pt x="2663" y="1099"/>
                </a:lnTo>
                <a:lnTo>
                  <a:pt x="2670" y="1093"/>
                </a:lnTo>
                <a:lnTo>
                  <a:pt x="2675" y="1088"/>
                </a:lnTo>
                <a:lnTo>
                  <a:pt x="2681" y="1080"/>
                </a:lnTo>
                <a:lnTo>
                  <a:pt x="2684" y="1072"/>
                </a:lnTo>
                <a:lnTo>
                  <a:pt x="2687" y="1062"/>
                </a:lnTo>
                <a:lnTo>
                  <a:pt x="2688" y="1050"/>
                </a:lnTo>
                <a:lnTo>
                  <a:pt x="2689" y="1036"/>
                </a:lnTo>
                <a:lnTo>
                  <a:pt x="2688" y="1024"/>
                </a:lnTo>
                <a:lnTo>
                  <a:pt x="2687" y="1013"/>
                </a:lnTo>
                <a:lnTo>
                  <a:pt x="2686" y="1002"/>
                </a:lnTo>
                <a:lnTo>
                  <a:pt x="2684" y="992"/>
                </a:lnTo>
                <a:lnTo>
                  <a:pt x="2682" y="982"/>
                </a:lnTo>
                <a:lnTo>
                  <a:pt x="2679" y="972"/>
                </a:lnTo>
                <a:lnTo>
                  <a:pt x="2675" y="963"/>
                </a:lnTo>
                <a:lnTo>
                  <a:pt x="2671" y="955"/>
                </a:lnTo>
                <a:lnTo>
                  <a:pt x="2663" y="939"/>
                </a:lnTo>
                <a:lnTo>
                  <a:pt x="2652" y="923"/>
                </a:lnTo>
                <a:lnTo>
                  <a:pt x="2640" y="908"/>
                </a:lnTo>
                <a:lnTo>
                  <a:pt x="2628" y="893"/>
                </a:lnTo>
                <a:lnTo>
                  <a:pt x="2616" y="882"/>
                </a:lnTo>
                <a:lnTo>
                  <a:pt x="2605" y="869"/>
                </a:lnTo>
                <a:lnTo>
                  <a:pt x="2601" y="862"/>
                </a:lnTo>
                <a:lnTo>
                  <a:pt x="2598" y="854"/>
                </a:lnTo>
                <a:lnTo>
                  <a:pt x="2597" y="846"/>
                </a:lnTo>
                <a:lnTo>
                  <a:pt x="2597" y="836"/>
                </a:lnTo>
                <a:lnTo>
                  <a:pt x="2604" y="835"/>
                </a:lnTo>
                <a:lnTo>
                  <a:pt x="2611" y="834"/>
                </a:lnTo>
                <a:lnTo>
                  <a:pt x="2618" y="832"/>
                </a:lnTo>
                <a:lnTo>
                  <a:pt x="2625" y="828"/>
                </a:lnTo>
                <a:lnTo>
                  <a:pt x="2631" y="824"/>
                </a:lnTo>
                <a:lnTo>
                  <a:pt x="2637" y="820"/>
                </a:lnTo>
                <a:lnTo>
                  <a:pt x="2642" y="814"/>
                </a:lnTo>
                <a:lnTo>
                  <a:pt x="2646" y="809"/>
                </a:lnTo>
                <a:lnTo>
                  <a:pt x="2658" y="799"/>
                </a:lnTo>
                <a:lnTo>
                  <a:pt x="2673" y="789"/>
                </a:lnTo>
                <a:lnTo>
                  <a:pt x="2681" y="784"/>
                </a:lnTo>
                <a:lnTo>
                  <a:pt x="2687" y="777"/>
                </a:lnTo>
                <a:lnTo>
                  <a:pt x="2693" y="772"/>
                </a:lnTo>
                <a:lnTo>
                  <a:pt x="2697" y="767"/>
                </a:lnTo>
                <a:lnTo>
                  <a:pt x="2712" y="735"/>
                </a:lnTo>
                <a:lnTo>
                  <a:pt x="2728" y="708"/>
                </a:lnTo>
                <a:lnTo>
                  <a:pt x="2737" y="696"/>
                </a:lnTo>
                <a:lnTo>
                  <a:pt x="2747" y="685"/>
                </a:lnTo>
                <a:lnTo>
                  <a:pt x="2760" y="674"/>
                </a:lnTo>
                <a:lnTo>
                  <a:pt x="2774" y="663"/>
                </a:lnTo>
                <a:lnTo>
                  <a:pt x="2776" y="659"/>
                </a:lnTo>
                <a:lnTo>
                  <a:pt x="2783" y="650"/>
                </a:lnTo>
                <a:lnTo>
                  <a:pt x="2791" y="637"/>
                </a:lnTo>
                <a:lnTo>
                  <a:pt x="2800" y="621"/>
                </a:lnTo>
                <a:lnTo>
                  <a:pt x="2802" y="612"/>
                </a:lnTo>
                <a:lnTo>
                  <a:pt x="2804" y="603"/>
                </a:lnTo>
                <a:lnTo>
                  <a:pt x="2805" y="593"/>
                </a:lnTo>
                <a:lnTo>
                  <a:pt x="2805" y="584"/>
                </a:lnTo>
                <a:lnTo>
                  <a:pt x="2802" y="575"/>
                </a:lnTo>
                <a:lnTo>
                  <a:pt x="2797" y="566"/>
                </a:lnTo>
                <a:lnTo>
                  <a:pt x="2794" y="562"/>
                </a:lnTo>
                <a:lnTo>
                  <a:pt x="2791" y="558"/>
                </a:lnTo>
                <a:lnTo>
                  <a:pt x="2787" y="555"/>
                </a:lnTo>
                <a:lnTo>
                  <a:pt x="2781" y="550"/>
                </a:lnTo>
                <a:lnTo>
                  <a:pt x="2778" y="548"/>
                </a:lnTo>
                <a:lnTo>
                  <a:pt x="2777" y="545"/>
                </a:lnTo>
                <a:lnTo>
                  <a:pt x="2777" y="543"/>
                </a:lnTo>
                <a:lnTo>
                  <a:pt x="2779" y="540"/>
                </a:lnTo>
                <a:lnTo>
                  <a:pt x="2788" y="536"/>
                </a:lnTo>
                <a:lnTo>
                  <a:pt x="2801" y="532"/>
                </a:lnTo>
                <a:lnTo>
                  <a:pt x="2816" y="527"/>
                </a:lnTo>
                <a:lnTo>
                  <a:pt x="2833" y="522"/>
                </a:lnTo>
                <a:lnTo>
                  <a:pt x="2850" y="516"/>
                </a:lnTo>
                <a:lnTo>
                  <a:pt x="2867" y="508"/>
                </a:lnTo>
                <a:lnTo>
                  <a:pt x="2874" y="503"/>
                </a:lnTo>
                <a:lnTo>
                  <a:pt x="2881" y="496"/>
                </a:lnTo>
                <a:lnTo>
                  <a:pt x="2887" y="489"/>
                </a:lnTo>
                <a:lnTo>
                  <a:pt x="2894" y="480"/>
                </a:lnTo>
                <a:lnTo>
                  <a:pt x="2904" y="459"/>
                </a:lnTo>
                <a:lnTo>
                  <a:pt x="2915" y="437"/>
                </a:lnTo>
                <a:lnTo>
                  <a:pt x="2925" y="414"/>
                </a:lnTo>
                <a:lnTo>
                  <a:pt x="2936" y="391"/>
                </a:lnTo>
                <a:lnTo>
                  <a:pt x="2941" y="380"/>
                </a:lnTo>
                <a:lnTo>
                  <a:pt x="2946" y="371"/>
                </a:lnTo>
                <a:lnTo>
                  <a:pt x="2952" y="362"/>
                </a:lnTo>
                <a:lnTo>
                  <a:pt x="2958" y="353"/>
                </a:lnTo>
                <a:lnTo>
                  <a:pt x="2958" y="330"/>
                </a:lnTo>
                <a:lnTo>
                  <a:pt x="2958" y="317"/>
                </a:lnTo>
                <a:lnTo>
                  <a:pt x="2958" y="312"/>
                </a:lnTo>
                <a:lnTo>
                  <a:pt x="2958" y="311"/>
                </a:lnTo>
                <a:lnTo>
                  <a:pt x="2946" y="312"/>
                </a:lnTo>
                <a:lnTo>
                  <a:pt x="2935" y="313"/>
                </a:lnTo>
                <a:lnTo>
                  <a:pt x="2925" y="317"/>
                </a:lnTo>
                <a:lnTo>
                  <a:pt x="2916" y="320"/>
                </a:lnTo>
                <a:lnTo>
                  <a:pt x="2900" y="328"/>
                </a:lnTo>
                <a:lnTo>
                  <a:pt x="2887" y="338"/>
                </a:lnTo>
                <a:lnTo>
                  <a:pt x="2873" y="348"/>
                </a:lnTo>
                <a:lnTo>
                  <a:pt x="2859" y="357"/>
                </a:lnTo>
                <a:lnTo>
                  <a:pt x="2851" y="361"/>
                </a:lnTo>
                <a:lnTo>
                  <a:pt x="2843" y="363"/>
                </a:lnTo>
                <a:lnTo>
                  <a:pt x="2834" y="365"/>
                </a:lnTo>
                <a:lnTo>
                  <a:pt x="2823" y="365"/>
                </a:lnTo>
                <a:lnTo>
                  <a:pt x="2815" y="364"/>
                </a:lnTo>
                <a:lnTo>
                  <a:pt x="2806" y="363"/>
                </a:lnTo>
                <a:lnTo>
                  <a:pt x="2799" y="359"/>
                </a:lnTo>
                <a:lnTo>
                  <a:pt x="2791" y="354"/>
                </a:lnTo>
                <a:lnTo>
                  <a:pt x="2785" y="350"/>
                </a:lnTo>
                <a:lnTo>
                  <a:pt x="2779" y="344"/>
                </a:lnTo>
                <a:lnTo>
                  <a:pt x="2773" y="337"/>
                </a:lnTo>
                <a:lnTo>
                  <a:pt x="2767" y="331"/>
                </a:lnTo>
                <a:lnTo>
                  <a:pt x="2758" y="315"/>
                </a:lnTo>
                <a:lnTo>
                  <a:pt x="2749" y="301"/>
                </a:lnTo>
                <a:lnTo>
                  <a:pt x="2740" y="289"/>
                </a:lnTo>
                <a:lnTo>
                  <a:pt x="2732" y="281"/>
                </a:lnTo>
                <a:lnTo>
                  <a:pt x="2725" y="275"/>
                </a:lnTo>
                <a:lnTo>
                  <a:pt x="2718" y="270"/>
                </a:lnTo>
                <a:lnTo>
                  <a:pt x="2710" y="266"/>
                </a:lnTo>
                <a:lnTo>
                  <a:pt x="2701" y="261"/>
                </a:lnTo>
                <a:lnTo>
                  <a:pt x="2684" y="254"/>
                </a:lnTo>
                <a:lnTo>
                  <a:pt x="2665" y="247"/>
                </a:lnTo>
                <a:lnTo>
                  <a:pt x="2646" y="240"/>
                </a:lnTo>
                <a:lnTo>
                  <a:pt x="2630" y="232"/>
                </a:lnTo>
                <a:lnTo>
                  <a:pt x="2623" y="228"/>
                </a:lnTo>
                <a:lnTo>
                  <a:pt x="2615" y="222"/>
                </a:lnTo>
                <a:lnTo>
                  <a:pt x="2610" y="217"/>
                </a:lnTo>
                <a:lnTo>
                  <a:pt x="2604" y="212"/>
                </a:lnTo>
                <a:lnTo>
                  <a:pt x="2594" y="193"/>
                </a:lnTo>
                <a:lnTo>
                  <a:pt x="2585" y="176"/>
                </a:lnTo>
                <a:lnTo>
                  <a:pt x="2577" y="157"/>
                </a:lnTo>
                <a:lnTo>
                  <a:pt x="2570" y="139"/>
                </a:lnTo>
                <a:lnTo>
                  <a:pt x="2562" y="121"/>
                </a:lnTo>
                <a:lnTo>
                  <a:pt x="2555" y="103"/>
                </a:lnTo>
                <a:lnTo>
                  <a:pt x="2546" y="86"/>
                </a:lnTo>
                <a:lnTo>
                  <a:pt x="2537" y="70"/>
                </a:lnTo>
                <a:lnTo>
                  <a:pt x="2528" y="56"/>
                </a:lnTo>
                <a:lnTo>
                  <a:pt x="2516" y="42"/>
                </a:lnTo>
                <a:lnTo>
                  <a:pt x="2509" y="35"/>
                </a:lnTo>
                <a:lnTo>
                  <a:pt x="2503" y="30"/>
                </a:lnTo>
                <a:lnTo>
                  <a:pt x="2495" y="24"/>
                </a:lnTo>
                <a:lnTo>
                  <a:pt x="2488" y="19"/>
                </a:lnTo>
                <a:lnTo>
                  <a:pt x="2479" y="15"/>
                </a:lnTo>
                <a:lnTo>
                  <a:pt x="2470" y="10"/>
                </a:lnTo>
                <a:lnTo>
                  <a:pt x="2461" y="7"/>
                </a:lnTo>
                <a:lnTo>
                  <a:pt x="2450" y="4"/>
                </a:lnTo>
                <a:lnTo>
                  <a:pt x="2439" y="2"/>
                </a:lnTo>
                <a:lnTo>
                  <a:pt x="2427" y="1"/>
                </a:lnTo>
                <a:lnTo>
                  <a:pt x="2414" y="0"/>
                </a:lnTo>
                <a:lnTo>
                  <a:pt x="2400" y="0"/>
                </a:lnTo>
                <a:lnTo>
                  <a:pt x="2381" y="0"/>
                </a:lnTo>
                <a:lnTo>
                  <a:pt x="2363" y="2"/>
                </a:lnTo>
                <a:lnTo>
                  <a:pt x="2347" y="6"/>
                </a:lnTo>
                <a:lnTo>
                  <a:pt x="2332" y="11"/>
                </a:lnTo>
                <a:lnTo>
                  <a:pt x="2319" y="18"/>
                </a:lnTo>
                <a:lnTo>
                  <a:pt x="2307" y="24"/>
                </a:lnTo>
                <a:lnTo>
                  <a:pt x="2297" y="33"/>
                </a:lnTo>
                <a:lnTo>
                  <a:pt x="2286" y="43"/>
                </a:lnTo>
                <a:lnTo>
                  <a:pt x="2277" y="53"/>
                </a:lnTo>
                <a:lnTo>
                  <a:pt x="2268" y="63"/>
                </a:lnTo>
                <a:lnTo>
                  <a:pt x="2262" y="74"/>
                </a:lnTo>
                <a:lnTo>
                  <a:pt x="2254" y="86"/>
                </a:lnTo>
                <a:lnTo>
                  <a:pt x="2243" y="110"/>
                </a:lnTo>
                <a:lnTo>
                  <a:pt x="2233" y="134"/>
                </a:lnTo>
                <a:lnTo>
                  <a:pt x="2222" y="156"/>
                </a:lnTo>
                <a:lnTo>
                  <a:pt x="2212" y="178"/>
                </a:lnTo>
                <a:lnTo>
                  <a:pt x="2207" y="188"/>
                </a:lnTo>
                <a:lnTo>
                  <a:pt x="2202" y="196"/>
                </a:lnTo>
                <a:lnTo>
                  <a:pt x="2195" y="205"/>
                </a:lnTo>
                <a:lnTo>
                  <a:pt x="2189" y="212"/>
                </a:lnTo>
                <a:lnTo>
                  <a:pt x="2181" y="218"/>
                </a:lnTo>
                <a:lnTo>
                  <a:pt x="2173" y="222"/>
                </a:lnTo>
                <a:lnTo>
                  <a:pt x="2165" y="227"/>
                </a:lnTo>
                <a:lnTo>
                  <a:pt x="2155" y="228"/>
                </a:lnTo>
                <a:lnTo>
                  <a:pt x="2144" y="229"/>
                </a:lnTo>
                <a:lnTo>
                  <a:pt x="2132" y="227"/>
                </a:lnTo>
                <a:lnTo>
                  <a:pt x="2118" y="223"/>
                </a:lnTo>
                <a:lnTo>
                  <a:pt x="2104" y="219"/>
                </a:lnTo>
                <a:lnTo>
                  <a:pt x="2092" y="215"/>
                </a:lnTo>
                <a:lnTo>
                  <a:pt x="2082" y="212"/>
                </a:lnTo>
                <a:lnTo>
                  <a:pt x="2070" y="209"/>
                </a:lnTo>
                <a:lnTo>
                  <a:pt x="2058" y="207"/>
                </a:lnTo>
                <a:lnTo>
                  <a:pt x="2035" y="205"/>
                </a:lnTo>
                <a:lnTo>
                  <a:pt x="2013" y="206"/>
                </a:lnTo>
                <a:lnTo>
                  <a:pt x="1990" y="208"/>
                </a:lnTo>
                <a:lnTo>
                  <a:pt x="1967" y="212"/>
                </a:lnTo>
                <a:lnTo>
                  <a:pt x="1945" y="217"/>
                </a:lnTo>
                <a:lnTo>
                  <a:pt x="1923" y="222"/>
                </a:lnTo>
                <a:lnTo>
                  <a:pt x="1880" y="235"/>
                </a:lnTo>
                <a:lnTo>
                  <a:pt x="1839" y="248"/>
                </a:lnTo>
                <a:lnTo>
                  <a:pt x="1818" y="254"/>
                </a:lnTo>
                <a:lnTo>
                  <a:pt x="1799" y="257"/>
                </a:lnTo>
                <a:lnTo>
                  <a:pt x="1780" y="260"/>
                </a:lnTo>
                <a:lnTo>
                  <a:pt x="1762" y="261"/>
                </a:lnTo>
                <a:lnTo>
                  <a:pt x="1743" y="260"/>
                </a:lnTo>
                <a:lnTo>
                  <a:pt x="1725" y="257"/>
                </a:lnTo>
                <a:lnTo>
                  <a:pt x="1708" y="254"/>
                </a:lnTo>
                <a:lnTo>
                  <a:pt x="1693" y="248"/>
                </a:lnTo>
                <a:lnTo>
                  <a:pt x="1679" y="242"/>
                </a:lnTo>
                <a:lnTo>
                  <a:pt x="1665" y="234"/>
                </a:lnTo>
                <a:lnTo>
                  <a:pt x="1652" y="227"/>
                </a:lnTo>
                <a:lnTo>
                  <a:pt x="1639" y="219"/>
                </a:lnTo>
                <a:lnTo>
                  <a:pt x="1626" y="210"/>
                </a:lnTo>
                <a:lnTo>
                  <a:pt x="1613" y="203"/>
                </a:lnTo>
                <a:lnTo>
                  <a:pt x="1600" y="196"/>
                </a:lnTo>
                <a:lnTo>
                  <a:pt x="1586" y="190"/>
                </a:lnTo>
                <a:lnTo>
                  <a:pt x="1571" y="185"/>
                </a:lnTo>
                <a:lnTo>
                  <a:pt x="1556" y="180"/>
                </a:lnTo>
                <a:lnTo>
                  <a:pt x="1539" y="177"/>
                </a:lnTo>
                <a:lnTo>
                  <a:pt x="1519" y="176"/>
                </a:lnTo>
                <a:lnTo>
                  <a:pt x="1511" y="177"/>
                </a:lnTo>
                <a:lnTo>
                  <a:pt x="1502" y="179"/>
                </a:lnTo>
                <a:lnTo>
                  <a:pt x="1491" y="181"/>
                </a:lnTo>
                <a:lnTo>
                  <a:pt x="1481" y="183"/>
                </a:lnTo>
                <a:lnTo>
                  <a:pt x="1472" y="187"/>
                </a:lnTo>
                <a:lnTo>
                  <a:pt x="1461" y="189"/>
                </a:lnTo>
                <a:lnTo>
                  <a:pt x="1450" y="191"/>
                </a:lnTo>
                <a:lnTo>
                  <a:pt x="1440" y="192"/>
                </a:lnTo>
                <a:lnTo>
                  <a:pt x="1430" y="191"/>
                </a:lnTo>
                <a:lnTo>
                  <a:pt x="1419" y="190"/>
                </a:lnTo>
                <a:lnTo>
                  <a:pt x="1414" y="188"/>
                </a:lnTo>
                <a:lnTo>
                  <a:pt x="1409" y="186"/>
                </a:lnTo>
                <a:lnTo>
                  <a:pt x="1405" y="183"/>
                </a:lnTo>
                <a:lnTo>
                  <a:pt x="1399" y="179"/>
                </a:lnTo>
                <a:lnTo>
                  <a:pt x="1395" y="176"/>
                </a:lnTo>
                <a:lnTo>
                  <a:pt x="1391" y="172"/>
                </a:lnTo>
                <a:lnTo>
                  <a:pt x="1386" y="166"/>
                </a:lnTo>
                <a:lnTo>
                  <a:pt x="1382" y="160"/>
                </a:lnTo>
                <a:lnTo>
                  <a:pt x="1373" y="145"/>
                </a:lnTo>
                <a:lnTo>
                  <a:pt x="1366" y="126"/>
                </a:lnTo>
                <a:lnTo>
                  <a:pt x="1363" y="122"/>
                </a:lnTo>
                <a:lnTo>
                  <a:pt x="1357" y="116"/>
                </a:lnTo>
                <a:lnTo>
                  <a:pt x="1351" y="112"/>
                </a:lnTo>
                <a:lnTo>
                  <a:pt x="1342" y="108"/>
                </a:lnTo>
                <a:lnTo>
                  <a:pt x="1323" y="101"/>
                </a:lnTo>
                <a:lnTo>
                  <a:pt x="1300" y="95"/>
                </a:lnTo>
                <a:lnTo>
                  <a:pt x="1276" y="90"/>
                </a:lnTo>
                <a:lnTo>
                  <a:pt x="1254" y="87"/>
                </a:lnTo>
                <a:lnTo>
                  <a:pt x="1234" y="85"/>
                </a:lnTo>
                <a:lnTo>
                  <a:pt x="1220" y="84"/>
                </a:lnTo>
                <a:lnTo>
                  <a:pt x="1215" y="84"/>
                </a:lnTo>
                <a:lnTo>
                  <a:pt x="1211" y="85"/>
                </a:lnTo>
                <a:lnTo>
                  <a:pt x="1207" y="87"/>
                </a:lnTo>
                <a:lnTo>
                  <a:pt x="1204" y="89"/>
                </a:lnTo>
                <a:lnTo>
                  <a:pt x="1197" y="96"/>
                </a:lnTo>
                <a:lnTo>
                  <a:pt x="1192" y="103"/>
                </a:lnTo>
                <a:lnTo>
                  <a:pt x="1182" y="124"/>
                </a:lnTo>
                <a:lnTo>
                  <a:pt x="1174" y="148"/>
                </a:lnTo>
                <a:lnTo>
                  <a:pt x="1168" y="160"/>
                </a:lnTo>
                <a:lnTo>
                  <a:pt x="1162" y="170"/>
                </a:lnTo>
                <a:lnTo>
                  <a:pt x="1154" y="181"/>
                </a:lnTo>
                <a:lnTo>
                  <a:pt x="1146" y="191"/>
                </a:lnTo>
                <a:lnTo>
                  <a:pt x="1141" y="195"/>
                </a:lnTo>
                <a:lnTo>
                  <a:pt x="1136" y="200"/>
                </a:lnTo>
                <a:lnTo>
                  <a:pt x="1131" y="203"/>
                </a:lnTo>
                <a:lnTo>
                  <a:pt x="1124" y="206"/>
                </a:lnTo>
                <a:lnTo>
                  <a:pt x="1116" y="208"/>
                </a:lnTo>
                <a:lnTo>
                  <a:pt x="1109" y="209"/>
                </a:lnTo>
                <a:lnTo>
                  <a:pt x="1101" y="210"/>
                </a:lnTo>
                <a:lnTo>
                  <a:pt x="1093" y="212"/>
                </a:lnTo>
                <a:lnTo>
                  <a:pt x="1080" y="210"/>
                </a:lnTo>
                <a:lnTo>
                  <a:pt x="1067" y="209"/>
                </a:lnTo>
                <a:lnTo>
                  <a:pt x="1054" y="206"/>
                </a:lnTo>
                <a:lnTo>
                  <a:pt x="1041" y="203"/>
                </a:lnTo>
                <a:lnTo>
                  <a:pt x="1015" y="195"/>
                </a:lnTo>
                <a:lnTo>
                  <a:pt x="990" y="186"/>
                </a:lnTo>
                <a:lnTo>
                  <a:pt x="966" y="177"/>
                </a:lnTo>
                <a:lnTo>
                  <a:pt x="945" y="168"/>
                </a:lnTo>
                <a:lnTo>
                  <a:pt x="935" y="165"/>
                </a:lnTo>
                <a:lnTo>
                  <a:pt x="925" y="163"/>
                </a:lnTo>
                <a:lnTo>
                  <a:pt x="917" y="162"/>
                </a:lnTo>
                <a:lnTo>
                  <a:pt x="908" y="161"/>
                </a:lnTo>
                <a:lnTo>
                  <a:pt x="903" y="162"/>
                </a:lnTo>
                <a:lnTo>
                  <a:pt x="897" y="163"/>
                </a:lnTo>
                <a:lnTo>
                  <a:pt x="893" y="164"/>
                </a:lnTo>
                <a:lnTo>
                  <a:pt x="888" y="166"/>
                </a:lnTo>
                <a:lnTo>
                  <a:pt x="878" y="173"/>
                </a:lnTo>
                <a:lnTo>
                  <a:pt x="868" y="179"/>
                </a:lnTo>
                <a:lnTo>
                  <a:pt x="851" y="193"/>
                </a:lnTo>
                <a:lnTo>
                  <a:pt x="839" y="203"/>
                </a:lnTo>
                <a:lnTo>
                  <a:pt x="823" y="213"/>
                </a:lnTo>
                <a:lnTo>
                  <a:pt x="807" y="220"/>
                </a:lnTo>
                <a:lnTo>
                  <a:pt x="789" y="227"/>
                </a:lnTo>
                <a:lnTo>
                  <a:pt x="773" y="233"/>
                </a:lnTo>
                <a:lnTo>
                  <a:pt x="740" y="244"/>
                </a:lnTo>
                <a:lnTo>
                  <a:pt x="706" y="255"/>
                </a:lnTo>
                <a:lnTo>
                  <a:pt x="674" y="265"/>
                </a:lnTo>
                <a:lnTo>
                  <a:pt x="641" y="278"/>
                </a:lnTo>
                <a:lnTo>
                  <a:pt x="626" y="284"/>
                </a:lnTo>
                <a:lnTo>
                  <a:pt x="612" y="292"/>
                </a:lnTo>
                <a:lnTo>
                  <a:pt x="598" y="301"/>
                </a:lnTo>
                <a:lnTo>
                  <a:pt x="585" y="311"/>
                </a:lnTo>
                <a:lnTo>
                  <a:pt x="581" y="318"/>
                </a:lnTo>
                <a:lnTo>
                  <a:pt x="578" y="324"/>
                </a:lnTo>
                <a:lnTo>
                  <a:pt x="577" y="333"/>
                </a:lnTo>
                <a:lnTo>
                  <a:pt x="576" y="341"/>
                </a:lnTo>
                <a:lnTo>
                  <a:pt x="575" y="360"/>
                </a:lnTo>
                <a:lnTo>
                  <a:pt x="571" y="379"/>
                </a:lnTo>
                <a:lnTo>
                  <a:pt x="568" y="388"/>
                </a:lnTo>
                <a:lnTo>
                  <a:pt x="563" y="397"/>
                </a:lnTo>
                <a:lnTo>
                  <a:pt x="559" y="400"/>
                </a:lnTo>
                <a:lnTo>
                  <a:pt x="555" y="404"/>
                </a:lnTo>
                <a:lnTo>
                  <a:pt x="551" y="406"/>
                </a:lnTo>
                <a:lnTo>
                  <a:pt x="545" y="410"/>
                </a:lnTo>
                <a:lnTo>
                  <a:pt x="540" y="412"/>
                </a:lnTo>
                <a:lnTo>
                  <a:pt x="532" y="414"/>
                </a:lnTo>
                <a:lnTo>
                  <a:pt x="525" y="415"/>
                </a:lnTo>
                <a:lnTo>
                  <a:pt x="517" y="416"/>
                </a:lnTo>
                <a:lnTo>
                  <a:pt x="508" y="417"/>
                </a:lnTo>
                <a:lnTo>
                  <a:pt x="497" y="417"/>
                </a:lnTo>
                <a:lnTo>
                  <a:pt x="486" y="417"/>
                </a:lnTo>
                <a:lnTo>
                  <a:pt x="473" y="415"/>
                </a:lnTo>
                <a:lnTo>
                  <a:pt x="469" y="415"/>
                </a:lnTo>
                <a:lnTo>
                  <a:pt x="464" y="415"/>
                </a:lnTo>
                <a:lnTo>
                  <a:pt x="460" y="416"/>
                </a:lnTo>
                <a:lnTo>
                  <a:pt x="457" y="417"/>
                </a:lnTo>
                <a:lnTo>
                  <a:pt x="449" y="421"/>
                </a:lnTo>
                <a:lnTo>
                  <a:pt x="442" y="428"/>
                </a:lnTo>
                <a:lnTo>
                  <a:pt x="429" y="443"/>
                </a:lnTo>
                <a:lnTo>
                  <a:pt x="415" y="463"/>
                </a:lnTo>
                <a:lnTo>
                  <a:pt x="408" y="473"/>
                </a:lnTo>
                <a:lnTo>
                  <a:pt x="400" y="483"/>
                </a:lnTo>
                <a:lnTo>
                  <a:pt x="391" y="493"/>
                </a:lnTo>
                <a:lnTo>
                  <a:pt x="382" y="503"/>
                </a:lnTo>
                <a:lnTo>
                  <a:pt x="372" y="510"/>
                </a:lnTo>
                <a:lnTo>
                  <a:pt x="360" y="518"/>
                </a:lnTo>
                <a:lnTo>
                  <a:pt x="353" y="521"/>
                </a:lnTo>
                <a:lnTo>
                  <a:pt x="346" y="523"/>
                </a:lnTo>
                <a:lnTo>
                  <a:pt x="339" y="525"/>
                </a:lnTo>
                <a:lnTo>
                  <a:pt x="332" y="527"/>
                </a:lnTo>
                <a:lnTo>
                  <a:pt x="331" y="545"/>
                </a:lnTo>
                <a:lnTo>
                  <a:pt x="329" y="561"/>
                </a:lnTo>
                <a:lnTo>
                  <a:pt x="328" y="577"/>
                </a:lnTo>
                <a:lnTo>
                  <a:pt x="326" y="593"/>
                </a:lnTo>
                <a:lnTo>
                  <a:pt x="323" y="609"/>
                </a:lnTo>
                <a:lnTo>
                  <a:pt x="320" y="623"/>
                </a:lnTo>
                <a:lnTo>
                  <a:pt x="316" y="636"/>
                </a:lnTo>
                <a:lnTo>
                  <a:pt x="312" y="650"/>
                </a:lnTo>
                <a:lnTo>
                  <a:pt x="307" y="662"/>
                </a:lnTo>
                <a:lnTo>
                  <a:pt x="301" y="674"/>
                </a:lnTo>
                <a:lnTo>
                  <a:pt x="295" y="685"/>
                </a:lnTo>
                <a:lnTo>
                  <a:pt x="288" y="696"/>
                </a:lnTo>
                <a:lnTo>
                  <a:pt x="282" y="706"/>
                </a:lnTo>
                <a:lnTo>
                  <a:pt x="274" y="716"/>
                </a:lnTo>
                <a:lnTo>
                  <a:pt x="266" y="724"/>
                </a:lnTo>
                <a:lnTo>
                  <a:pt x="257" y="733"/>
                </a:lnTo>
                <a:lnTo>
                  <a:pt x="248" y="741"/>
                </a:lnTo>
                <a:lnTo>
                  <a:pt x="239" y="748"/>
                </a:lnTo>
                <a:lnTo>
                  <a:pt x="229" y="756"/>
                </a:lnTo>
                <a:lnTo>
                  <a:pt x="219" y="761"/>
                </a:lnTo>
                <a:lnTo>
                  <a:pt x="209" y="768"/>
                </a:lnTo>
                <a:lnTo>
                  <a:pt x="197" y="773"/>
                </a:lnTo>
                <a:lnTo>
                  <a:pt x="186" y="777"/>
                </a:lnTo>
                <a:lnTo>
                  <a:pt x="174" y="782"/>
                </a:lnTo>
                <a:lnTo>
                  <a:pt x="161" y="785"/>
                </a:lnTo>
                <a:lnTo>
                  <a:pt x="149" y="788"/>
                </a:lnTo>
                <a:lnTo>
                  <a:pt x="136" y="791"/>
                </a:lnTo>
                <a:lnTo>
                  <a:pt x="122" y="794"/>
                </a:lnTo>
                <a:lnTo>
                  <a:pt x="95" y="796"/>
                </a:lnTo>
                <a:lnTo>
                  <a:pt x="66" y="797"/>
                </a:lnTo>
                <a:lnTo>
                  <a:pt x="61" y="798"/>
                </a:lnTo>
                <a:lnTo>
                  <a:pt x="55" y="800"/>
                </a:lnTo>
                <a:lnTo>
                  <a:pt x="50" y="804"/>
                </a:lnTo>
                <a:lnTo>
                  <a:pt x="44" y="810"/>
                </a:lnTo>
                <a:lnTo>
                  <a:pt x="39" y="816"/>
                </a:lnTo>
                <a:lnTo>
                  <a:pt x="34" y="824"/>
                </a:lnTo>
                <a:lnTo>
                  <a:pt x="29" y="832"/>
                </a:lnTo>
                <a:lnTo>
                  <a:pt x="24" y="840"/>
                </a:lnTo>
                <a:lnTo>
                  <a:pt x="15" y="859"/>
                </a:lnTo>
                <a:lnTo>
                  <a:pt x="9" y="877"/>
                </a:lnTo>
                <a:lnTo>
                  <a:pt x="3" y="894"/>
                </a:lnTo>
                <a:lnTo>
                  <a:pt x="0" y="909"/>
                </a:lnTo>
                <a:lnTo>
                  <a:pt x="14" y="913"/>
                </a:lnTo>
                <a:lnTo>
                  <a:pt x="26" y="916"/>
                </a:lnTo>
                <a:lnTo>
                  <a:pt x="35" y="920"/>
                </a:lnTo>
                <a:lnTo>
                  <a:pt x="42" y="927"/>
                </a:lnTo>
                <a:lnTo>
                  <a:pt x="48" y="934"/>
                </a:lnTo>
                <a:lnTo>
                  <a:pt x="52" y="943"/>
                </a:lnTo>
                <a:lnTo>
                  <a:pt x="55" y="954"/>
                </a:lnTo>
                <a:lnTo>
                  <a:pt x="58" y="967"/>
                </a:lnTo>
                <a:lnTo>
                  <a:pt x="58" y="973"/>
                </a:lnTo>
                <a:lnTo>
                  <a:pt x="58" y="974"/>
                </a:lnTo>
                <a:lnTo>
                  <a:pt x="58" y="984"/>
                </a:lnTo>
                <a:lnTo>
                  <a:pt x="61" y="992"/>
                </a:lnTo>
                <a:lnTo>
                  <a:pt x="64" y="996"/>
                </a:lnTo>
                <a:lnTo>
                  <a:pt x="68" y="999"/>
                </a:lnTo>
                <a:lnTo>
                  <a:pt x="81" y="1001"/>
                </a:lnTo>
                <a:lnTo>
                  <a:pt x="96" y="1006"/>
                </a:lnTo>
                <a:lnTo>
                  <a:pt x="99" y="1007"/>
                </a:lnTo>
                <a:lnTo>
                  <a:pt x="103" y="1008"/>
                </a:lnTo>
                <a:lnTo>
                  <a:pt x="105" y="1010"/>
                </a:lnTo>
                <a:lnTo>
                  <a:pt x="107" y="1011"/>
                </a:lnTo>
                <a:lnTo>
                  <a:pt x="109" y="1017"/>
                </a:lnTo>
                <a:lnTo>
                  <a:pt x="111" y="1022"/>
                </a:lnTo>
                <a:lnTo>
                  <a:pt x="112" y="1027"/>
                </a:lnTo>
                <a:lnTo>
                  <a:pt x="114" y="1034"/>
                </a:lnTo>
                <a:lnTo>
                  <a:pt x="116" y="1039"/>
                </a:lnTo>
                <a:lnTo>
                  <a:pt x="120" y="1044"/>
                </a:lnTo>
                <a:lnTo>
                  <a:pt x="128" y="1052"/>
                </a:lnTo>
                <a:lnTo>
                  <a:pt x="136" y="1058"/>
                </a:lnTo>
                <a:lnTo>
                  <a:pt x="145" y="1062"/>
                </a:lnTo>
                <a:lnTo>
                  <a:pt x="153" y="1066"/>
                </a:lnTo>
                <a:lnTo>
                  <a:pt x="172" y="1072"/>
                </a:lnTo>
                <a:lnTo>
                  <a:pt x="192" y="1079"/>
                </a:lnTo>
                <a:lnTo>
                  <a:pt x="203" y="1076"/>
                </a:lnTo>
                <a:lnTo>
                  <a:pt x="213" y="1073"/>
                </a:lnTo>
                <a:lnTo>
                  <a:pt x="221" y="1067"/>
                </a:lnTo>
                <a:lnTo>
                  <a:pt x="229" y="1062"/>
                </a:lnTo>
                <a:lnTo>
                  <a:pt x="238" y="1057"/>
                </a:lnTo>
                <a:lnTo>
                  <a:pt x="245" y="1052"/>
                </a:lnTo>
                <a:lnTo>
                  <a:pt x="251" y="1050"/>
                </a:lnTo>
                <a:lnTo>
                  <a:pt x="255" y="1049"/>
                </a:lnTo>
                <a:lnTo>
                  <a:pt x="260" y="1048"/>
                </a:lnTo>
                <a:lnTo>
                  <a:pt x="266" y="1048"/>
                </a:lnTo>
                <a:lnTo>
                  <a:pt x="272" y="1049"/>
                </a:lnTo>
                <a:lnTo>
                  <a:pt x="281" y="1053"/>
                </a:lnTo>
                <a:lnTo>
                  <a:pt x="289" y="1059"/>
                </a:lnTo>
                <a:lnTo>
                  <a:pt x="298" y="1065"/>
                </a:lnTo>
                <a:lnTo>
                  <a:pt x="307" y="1073"/>
                </a:lnTo>
                <a:lnTo>
                  <a:pt x="313" y="1080"/>
                </a:lnTo>
                <a:lnTo>
                  <a:pt x="315" y="1085"/>
                </a:lnTo>
                <a:lnTo>
                  <a:pt x="318" y="1088"/>
                </a:lnTo>
                <a:lnTo>
                  <a:pt x="319" y="1091"/>
                </a:lnTo>
                <a:lnTo>
                  <a:pt x="320" y="1094"/>
                </a:lnTo>
                <a:lnTo>
                  <a:pt x="319" y="1102"/>
                </a:lnTo>
                <a:lnTo>
                  <a:pt x="316" y="1110"/>
                </a:lnTo>
                <a:lnTo>
                  <a:pt x="313" y="1115"/>
                </a:lnTo>
                <a:lnTo>
                  <a:pt x="309" y="1120"/>
                </a:lnTo>
                <a:lnTo>
                  <a:pt x="299" y="1129"/>
                </a:lnTo>
                <a:lnTo>
                  <a:pt x="287" y="1137"/>
                </a:lnTo>
                <a:lnTo>
                  <a:pt x="274" y="1144"/>
                </a:lnTo>
                <a:lnTo>
                  <a:pt x="265" y="1153"/>
                </a:lnTo>
                <a:lnTo>
                  <a:pt x="260" y="1158"/>
                </a:lnTo>
                <a:lnTo>
                  <a:pt x="257" y="1164"/>
                </a:lnTo>
                <a:lnTo>
                  <a:pt x="255" y="1171"/>
                </a:lnTo>
                <a:lnTo>
                  <a:pt x="254" y="1179"/>
                </a:lnTo>
                <a:lnTo>
                  <a:pt x="255" y="1182"/>
                </a:lnTo>
                <a:lnTo>
                  <a:pt x="255" y="1185"/>
                </a:lnTo>
                <a:lnTo>
                  <a:pt x="257" y="1189"/>
                </a:lnTo>
                <a:lnTo>
                  <a:pt x="258" y="1191"/>
                </a:lnTo>
                <a:lnTo>
                  <a:pt x="263" y="1196"/>
                </a:lnTo>
                <a:lnTo>
                  <a:pt x="268" y="1200"/>
                </a:lnTo>
                <a:lnTo>
                  <a:pt x="272" y="1205"/>
                </a:lnTo>
                <a:lnTo>
                  <a:pt x="277" y="1209"/>
                </a:lnTo>
                <a:lnTo>
                  <a:pt x="280" y="1214"/>
                </a:lnTo>
                <a:lnTo>
                  <a:pt x="281" y="1221"/>
                </a:lnTo>
                <a:lnTo>
                  <a:pt x="280" y="1229"/>
                </a:lnTo>
                <a:lnTo>
                  <a:pt x="278" y="1234"/>
                </a:lnTo>
                <a:lnTo>
                  <a:pt x="274" y="1238"/>
                </a:lnTo>
                <a:lnTo>
                  <a:pt x="269" y="1239"/>
                </a:lnTo>
                <a:lnTo>
                  <a:pt x="257" y="1240"/>
                </a:lnTo>
                <a:lnTo>
                  <a:pt x="243" y="1240"/>
                </a:lnTo>
                <a:lnTo>
                  <a:pt x="243" y="1255"/>
                </a:lnTo>
                <a:lnTo>
                  <a:pt x="243" y="1257"/>
                </a:lnTo>
                <a:lnTo>
                  <a:pt x="245" y="1270"/>
                </a:lnTo>
                <a:lnTo>
                  <a:pt x="246" y="1283"/>
                </a:lnTo>
                <a:lnTo>
                  <a:pt x="248" y="1297"/>
                </a:lnTo>
                <a:lnTo>
                  <a:pt x="251" y="1310"/>
                </a:lnTo>
                <a:lnTo>
                  <a:pt x="253" y="1314"/>
                </a:lnTo>
                <a:lnTo>
                  <a:pt x="256" y="1316"/>
                </a:lnTo>
                <a:lnTo>
                  <a:pt x="259" y="1318"/>
                </a:lnTo>
                <a:lnTo>
                  <a:pt x="265" y="1318"/>
                </a:lnTo>
                <a:lnTo>
                  <a:pt x="273" y="1319"/>
                </a:lnTo>
                <a:lnTo>
                  <a:pt x="281" y="1322"/>
                </a:lnTo>
                <a:lnTo>
                  <a:pt x="291" y="1325"/>
                </a:lnTo>
                <a:lnTo>
                  <a:pt x="299" y="1330"/>
                </a:lnTo>
                <a:lnTo>
                  <a:pt x="307" y="1336"/>
                </a:lnTo>
                <a:lnTo>
                  <a:pt x="314" y="1341"/>
                </a:lnTo>
                <a:lnTo>
                  <a:pt x="322" y="1346"/>
                </a:lnTo>
                <a:lnTo>
                  <a:pt x="331" y="1352"/>
                </a:lnTo>
                <a:lnTo>
                  <a:pt x="339" y="1356"/>
                </a:lnTo>
                <a:lnTo>
                  <a:pt x="350" y="1361"/>
                </a:lnTo>
                <a:lnTo>
                  <a:pt x="363" y="1363"/>
                </a:lnTo>
                <a:lnTo>
                  <a:pt x="374" y="1363"/>
                </a:lnTo>
                <a:lnTo>
                  <a:pt x="383" y="1364"/>
                </a:lnTo>
                <a:lnTo>
                  <a:pt x="393" y="1364"/>
                </a:lnTo>
                <a:lnTo>
                  <a:pt x="401" y="1365"/>
                </a:lnTo>
                <a:lnTo>
                  <a:pt x="408" y="1366"/>
                </a:lnTo>
                <a:lnTo>
                  <a:pt x="416" y="1370"/>
                </a:lnTo>
                <a:lnTo>
                  <a:pt x="423" y="1376"/>
                </a:lnTo>
                <a:lnTo>
                  <a:pt x="432" y="1383"/>
                </a:lnTo>
                <a:lnTo>
                  <a:pt x="440" y="1388"/>
                </a:lnTo>
                <a:lnTo>
                  <a:pt x="447" y="1392"/>
                </a:lnTo>
                <a:lnTo>
                  <a:pt x="455" y="1394"/>
                </a:lnTo>
                <a:lnTo>
                  <a:pt x="471" y="1397"/>
                </a:lnTo>
                <a:lnTo>
                  <a:pt x="489" y="1403"/>
                </a:lnTo>
                <a:lnTo>
                  <a:pt x="492" y="1406"/>
                </a:lnTo>
                <a:lnTo>
                  <a:pt x="496" y="1409"/>
                </a:lnTo>
                <a:lnTo>
                  <a:pt x="498" y="1414"/>
                </a:lnTo>
                <a:lnTo>
                  <a:pt x="500" y="1417"/>
                </a:lnTo>
                <a:lnTo>
                  <a:pt x="503" y="1427"/>
                </a:lnTo>
                <a:lnTo>
                  <a:pt x="508" y="1437"/>
                </a:lnTo>
                <a:lnTo>
                  <a:pt x="510" y="1441"/>
                </a:lnTo>
                <a:lnTo>
                  <a:pt x="513" y="1442"/>
                </a:lnTo>
                <a:lnTo>
                  <a:pt x="516" y="1442"/>
                </a:lnTo>
                <a:lnTo>
                  <a:pt x="521" y="1441"/>
                </a:lnTo>
                <a:lnTo>
                  <a:pt x="524" y="1438"/>
                </a:lnTo>
                <a:lnTo>
                  <a:pt x="528" y="1437"/>
                </a:lnTo>
                <a:lnTo>
                  <a:pt x="531" y="1436"/>
                </a:lnTo>
                <a:lnTo>
                  <a:pt x="535" y="1437"/>
                </a:lnTo>
                <a:lnTo>
                  <a:pt x="554" y="1453"/>
                </a:lnTo>
                <a:lnTo>
                  <a:pt x="571" y="1465"/>
                </a:lnTo>
                <a:lnTo>
                  <a:pt x="580" y="1472"/>
                </a:lnTo>
                <a:lnTo>
                  <a:pt x="591" y="1476"/>
                </a:lnTo>
                <a:lnTo>
                  <a:pt x="603" y="1478"/>
                </a:lnTo>
                <a:lnTo>
                  <a:pt x="616" y="1480"/>
                </a:lnTo>
                <a:lnTo>
                  <a:pt x="633" y="1480"/>
                </a:lnTo>
                <a:lnTo>
                  <a:pt x="650" y="1480"/>
                </a:lnTo>
                <a:lnTo>
                  <a:pt x="667" y="1480"/>
                </a:lnTo>
                <a:lnTo>
                  <a:pt x="685" y="1480"/>
                </a:lnTo>
                <a:lnTo>
                  <a:pt x="703" y="1476"/>
                </a:lnTo>
                <a:lnTo>
                  <a:pt x="716" y="1472"/>
                </a:lnTo>
                <a:lnTo>
                  <a:pt x="719" y="1473"/>
                </a:lnTo>
                <a:lnTo>
                  <a:pt x="724" y="1476"/>
                </a:lnTo>
                <a:lnTo>
                  <a:pt x="726" y="1482"/>
                </a:lnTo>
                <a:lnTo>
                  <a:pt x="728" y="1487"/>
                </a:lnTo>
                <a:lnTo>
                  <a:pt x="732" y="1500"/>
                </a:lnTo>
                <a:lnTo>
                  <a:pt x="735" y="1511"/>
                </a:lnTo>
                <a:lnTo>
                  <a:pt x="743" y="1506"/>
                </a:lnTo>
                <a:lnTo>
                  <a:pt x="750" y="1499"/>
                </a:lnTo>
                <a:lnTo>
                  <a:pt x="757" y="1493"/>
                </a:lnTo>
                <a:lnTo>
                  <a:pt x="765" y="1485"/>
                </a:lnTo>
                <a:lnTo>
                  <a:pt x="772" y="1478"/>
                </a:lnTo>
                <a:lnTo>
                  <a:pt x="782" y="1473"/>
                </a:lnTo>
                <a:lnTo>
                  <a:pt x="787" y="1471"/>
                </a:lnTo>
                <a:lnTo>
                  <a:pt x="794" y="1470"/>
                </a:lnTo>
                <a:lnTo>
                  <a:pt x="800" y="1469"/>
                </a:lnTo>
                <a:lnTo>
                  <a:pt x="808" y="1469"/>
                </a:lnTo>
                <a:lnTo>
                  <a:pt x="821" y="1469"/>
                </a:lnTo>
                <a:lnTo>
                  <a:pt x="831" y="1471"/>
                </a:lnTo>
                <a:lnTo>
                  <a:pt x="841" y="1474"/>
                </a:lnTo>
                <a:lnTo>
                  <a:pt x="851" y="1478"/>
                </a:lnTo>
                <a:lnTo>
                  <a:pt x="861" y="1482"/>
                </a:lnTo>
                <a:lnTo>
                  <a:pt x="869" y="1485"/>
                </a:lnTo>
                <a:lnTo>
                  <a:pt x="879" y="1487"/>
                </a:lnTo>
                <a:lnTo>
                  <a:pt x="889" y="1487"/>
                </a:lnTo>
                <a:lnTo>
                  <a:pt x="894" y="1487"/>
                </a:lnTo>
                <a:lnTo>
                  <a:pt x="901" y="1486"/>
                </a:lnTo>
                <a:lnTo>
                  <a:pt x="906" y="1483"/>
                </a:lnTo>
                <a:lnTo>
                  <a:pt x="914" y="1481"/>
                </a:lnTo>
                <a:lnTo>
                  <a:pt x="926" y="1473"/>
                </a:lnTo>
                <a:lnTo>
                  <a:pt x="941" y="1463"/>
                </a:lnTo>
                <a:lnTo>
                  <a:pt x="965" y="1445"/>
                </a:lnTo>
                <a:lnTo>
                  <a:pt x="982" y="1434"/>
                </a:lnTo>
                <a:lnTo>
                  <a:pt x="988" y="1429"/>
                </a:lnTo>
                <a:lnTo>
                  <a:pt x="993" y="1424"/>
                </a:lnTo>
                <a:lnTo>
                  <a:pt x="998" y="1420"/>
                </a:lnTo>
                <a:lnTo>
                  <a:pt x="1000" y="1415"/>
                </a:lnTo>
                <a:lnTo>
                  <a:pt x="1003" y="1411"/>
                </a:lnTo>
                <a:lnTo>
                  <a:pt x="1006" y="1410"/>
                </a:lnTo>
                <a:lnTo>
                  <a:pt x="1010" y="1409"/>
                </a:lnTo>
                <a:lnTo>
                  <a:pt x="1013" y="1408"/>
                </a:lnTo>
                <a:lnTo>
                  <a:pt x="1020" y="1408"/>
                </a:lnTo>
                <a:lnTo>
                  <a:pt x="1028" y="1409"/>
                </a:lnTo>
                <a:lnTo>
                  <a:pt x="1036" y="1411"/>
                </a:lnTo>
                <a:lnTo>
                  <a:pt x="1043" y="1412"/>
                </a:lnTo>
                <a:lnTo>
                  <a:pt x="1051" y="1412"/>
                </a:lnTo>
                <a:lnTo>
                  <a:pt x="1058" y="1410"/>
                </a:lnTo>
                <a:lnTo>
                  <a:pt x="1071" y="1397"/>
                </a:lnTo>
                <a:lnTo>
                  <a:pt x="1073" y="1395"/>
                </a:lnTo>
                <a:lnTo>
                  <a:pt x="1084" y="1395"/>
                </a:lnTo>
                <a:lnTo>
                  <a:pt x="1085" y="1395"/>
                </a:lnTo>
                <a:lnTo>
                  <a:pt x="1087" y="1405"/>
                </a:lnTo>
                <a:lnTo>
                  <a:pt x="1091" y="1414"/>
                </a:lnTo>
                <a:lnTo>
                  <a:pt x="1094" y="1421"/>
                </a:lnTo>
                <a:lnTo>
                  <a:pt x="1098" y="1429"/>
                </a:lnTo>
                <a:lnTo>
                  <a:pt x="1102" y="1434"/>
                </a:lnTo>
                <a:lnTo>
                  <a:pt x="1107" y="1438"/>
                </a:lnTo>
                <a:lnTo>
                  <a:pt x="1112" y="1443"/>
                </a:lnTo>
                <a:lnTo>
                  <a:pt x="1118" y="1446"/>
                </a:lnTo>
                <a:lnTo>
                  <a:pt x="1143" y="1457"/>
                </a:lnTo>
                <a:lnTo>
                  <a:pt x="1174" y="1469"/>
                </a:lnTo>
                <a:lnTo>
                  <a:pt x="1187" y="1486"/>
                </a:lnTo>
                <a:lnTo>
                  <a:pt x="1201" y="1502"/>
                </a:lnTo>
                <a:lnTo>
                  <a:pt x="1206" y="1510"/>
                </a:lnTo>
                <a:lnTo>
                  <a:pt x="1211" y="1520"/>
                </a:lnTo>
                <a:lnTo>
                  <a:pt x="1214" y="1524"/>
                </a:lnTo>
                <a:lnTo>
                  <a:pt x="1215" y="1529"/>
                </a:lnTo>
                <a:lnTo>
                  <a:pt x="1216" y="1536"/>
                </a:lnTo>
                <a:lnTo>
                  <a:pt x="1216" y="1541"/>
                </a:lnTo>
                <a:lnTo>
                  <a:pt x="1216" y="1553"/>
                </a:lnTo>
                <a:lnTo>
                  <a:pt x="1214" y="1564"/>
                </a:lnTo>
                <a:lnTo>
                  <a:pt x="1211" y="1573"/>
                </a:lnTo>
                <a:lnTo>
                  <a:pt x="1208" y="1581"/>
                </a:lnTo>
                <a:lnTo>
                  <a:pt x="1201" y="1595"/>
                </a:lnTo>
                <a:lnTo>
                  <a:pt x="1193" y="1608"/>
                </a:lnTo>
                <a:lnTo>
                  <a:pt x="1185" y="1621"/>
                </a:lnTo>
                <a:lnTo>
                  <a:pt x="1177" y="1635"/>
                </a:lnTo>
                <a:lnTo>
                  <a:pt x="1174" y="1643"/>
                </a:lnTo>
                <a:lnTo>
                  <a:pt x="1172" y="1652"/>
                </a:lnTo>
                <a:lnTo>
                  <a:pt x="1170" y="1661"/>
                </a:lnTo>
                <a:lnTo>
                  <a:pt x="1169" y="1673"/>
                </a:lnTo>
                <a:lnTo>
                  <a:pt x="1170" y="1679"/>
                </a:lnTo>
                <a:lnTo>
                  <a:pt x="1172" y="1685"/>
                </a:lnTo>
                <a:lnTo>
                  <a:pt x="1175" y="1691"/>
                </a:lnTo>
                <a:lnTo>
                  <a:pt x="1177" y="1692"/>
                </a:lnTo>
                <a:lnTo>
                  <a:pt x="1186" y="1691"/>
                </a:lnTo>
                <a:lnTo>
                  <a:pt x="1194" y="1686"/>
                </a:lnTo>
                <a:lnTo>
                  <a:pt x="1203" y="1682"/>
                </a:lnTo>
                <a:lnTo>
                  <a:pt x="1211" y="1681"/>
                </a:lnTo>
                <a:lnTo>
                  <a:pt x="1215" y="1681"/>
                </a:lnTo>
                <a:lnTo>
                  <a:pt x="1217" y="1683"/>
                </a:lnTo>
                <a:lnTo>
                  <a:pt x="1219" y="1685"/>
                </a:lnTo>
                <a:lnTo>
                  <a:pt x="1221" y="1688"/>
                </a:lnTo>
                <a:lnTo>
                  <a:pt x="1226" y="1696"/>
                </a:lnTo>
                <a:lnTo>
                  <a:pt x="1229" y="1706"/>
                </a:lnTo>
                <a:lnTo>
                  <a:pt x="1233" y="1715"/>
                </a:lnTo>
                <a:lnTo>
                  <a:pt x="1236" y="1724"/>
                </a:lnTo>
                <a:lnTo>
                  <a:pt x="1238" y="1728"/>
                </a:lnTo>
                <a:lnTo>
                  <a:pt x="1242" y="1731"/>
                </a:lnTo>
                <a:lnTo>
                  <a:pt x="1244" y="1733"/>
                </a:lnTo>
                <a:lnTo>
                  <a:pt x="1246" y="1735"/>
                </a:lnTo>
                <a:lnTo>
                  <a:pt x="1247" y="1748"/>
                </a:lnTo>
                <a:lnTo>
                  <a:pt x="1250" y="1760"/>
                </a:lnTo>
                <a:lnTo>
                  <a:pt x="1256" y="1772"/>
                </a:lnTo>
                <a:lnTo>
                  <a:pt x="1262" y="1782"/>
                </a:lnTo>
                <a:lnTo>
                  <a:pt x="1265" y="1787"/>
                </a:lnTo>
                <a:lnTo>
                  <a:pt x="1270" y="1791"/>
                </a:lnTo>
                <a:lnTo>
                  <a:pt x="1274" y="1794"/>
                </a:lnTo>
                <a:lnTo>
                  <a:pt x="1280" y="1798"/>
                </a:lnTo>
                <a:lnTo>
                  <a:pt x="1284" y="1801"/>
                </a:lnTo>
                <a:lnTo>
                  <a:pt x="1289" y="1802"/>
                </a:lnTo>
                <a:lnTo>
                  <a:pt x="1295" y="1803"/>
                </a:lnTo>
                <a:lnTo>
                  <a:pt x="1300" y="1804"/>
                </a:lnTo>
                <a:lnTo>
                  <a:pt x="1317" y="1802"/>
                </a:lnTo>
                <a:lnTo>
                  <a:pt x="1331" y="1800"/>
                </a:lnTo>
                <a:lnTo>
                  <a:pt x="1338" y="1800"/>
                </a:lnTo>
                <a:lnTo>
                  <a:pt x="1339" y="1800"/>
                </a:lnTo>
                <a:lnTo>
                  <a:pt x="1339" y="1805"/>
                </a:lnTo>
                <a:lnTo>
                  <a:pt x="1340" y="1810"/>
                </a:lnTo>
                <a:lnTo>
                  <a:pt x="1341" y="1813"/>
                </a:lnTo>
                <a:lnTo>
                  <a:pt x="1343" y="1815"/>
                </a:lnTo>
                <a:lnTo>
                  <a:pt x="1348" y="1818"/>
                </a:lnTo>
                <a:lnTo>
                  <a:pt x="1351" y="1819"/>
                </a:lnTo>
                <a:lnTo>
                  <a:pt x="1353" y="1818"/>
                </a:lnTo>
                <a:lnTo>
                  <a:pt x="1356" y="1814"/>
                </a:lnTo>
                <a:lnTo>
                  <a:pt x="1357" y="1810"/>
                </a:lnTo>
                <a:lnTo>
                  <a:pt x="1358" y="1804"/>
                </a:lnTo>
                <a:lnTo>
                  <a:pt x="1358" y="1793"/>
                </a:lnTo>
                <a:lnTo>
                  <a:pt x="1358" y="1782"/>
                </a:lnTo>
                <a:lnTo>
                  <a:pt x="1358" y="1773"/>
                </a:lnTo>
                <a:lnTo>
                  <a:pt x="1358" y="1761"/>
                </a:lnTo>
                <a:lnTo>
                  <a:pt x="1365" y="1760"/>
                </a:lnTo>
                <a:lnTo>
                  <a:pt x="1379" y="1755"/>
                </a:lnTo>
                <a:lnTo>
                  <a:pt x="1394" y="1751"/>
                </a:lnTo>
                <a:lnTo>
                  <a:pt x="1405" y="1750"/>
                </a:lnTo>
                <a:lnTo>
                  <a:pt x="1435" y="1750"/>
                </a:lnTo>
                <a:lnTo>
                  <a:pt x="1451" y="1750"/>
                </a:lnTo>
                <a:lnTo>
                  <a:pt x="1458" y="1750"/>
                </a:lnTo>
                <a:lnTo>
                  <a:pt x="1458" y="1750"/>
                </a:lnTo>
                <a:lnTo>
                  <a:pt x="1462" y="1751"/>
                </a:lnTo>
                <a:lnTo>
                  <a:pt x="1466" y="1752"/>
                </a:lnTo>
                <a:lnTo>
                  <a:pt x="1471" y="1752"/>
                </a:lnTo>
                <a:lnTo>
                  <a:pt x="1475" y="1751"/>
                </a:lnTo>
                <a:lnTo>
                  <a:pt x="1484" y="1748"/>
                </a:lnTo>
                <a:lnTo>
                  <a:pt x="1491" y="1742"/>
                </a:lnTo>
                <a:lnTo>
                  <a:pt x="1500" y="1737"/>
                </a:lnTo>
                <a:lnTo>
                  <a:pt x="1508" y="1732"/>
                </a:lnTo>
                <a:lnTo>
                  <a:pt x="1513" y="1729"/>
                </a:lnTo>
                <a:lnTo>
                  <a:pt x="1518" y="1728"/>
                </a:lnTo>
                <a:lnTo>
                  <a:pt x="1522" y="1727"/>
                </a:lnTo>
                <a:lnTo>
                  <a:pt x="1528" y="1726"/>
                </a:lnTo>
                <a:lnTo>
                  <a:pt x="1536" y="1727"/>
                </a:lnTo>
                <a:lnTo>
                  <a:pt x="1546" y="1729"/>
                </a:lnTo>
                <a:lnTo>
                  <a:pt x="1554" y="1733"/>
                </a:lnTo>
                <a:lnTo>
                  <a:pt x="1562" y="1736"/>
                </a:lnTo>
                <a:lnTo>
                  <a:pt x="1571" y="1740"/>
                </a:lnTo>
                <a:lnTo>
                  <a:pt x="1580" y="1742"/>
                </a:lnTo>
                <a:lnTo>
                  <a:pt x="1589" y="1745"/>
                </a:lnTo>
                <a:lnTo>
                  <a:pt x="1600" y="1746"/>
                </a:lnTo>
                <a:lnTo>
                  <a:pt x="1601" y="1753"/>
                </a:lnTo>
                <a:lnTo>
                  <a:pt x="1602" y="1761"/>
                </a:lnTo>
                <a:lnTo>
                  <a:pt x="1603" y="1767"/>
                </a:lnTo>
                <a:lnTo>
                  <a:pt x="1606" y="1773"/>
                </a:lnTo>
                <a:lnTo>
                  <a:pt x="1609" y="1778"/>
                </a:lnTo>
                <a:lnTo>
                  <a:pt x="1612" y="1784"/>
                </a:lnTo>
                <a:lnTo>
                  <a:pt x="1615" y="1788"/>
                </a:lnTo>
                <a:lnTo>
                  <a:pt x="1620" y="1792"/>
                </a:lnTo>
                <a:lnTo>
                  <a:pt x="1628" y="1799"/>
                </a:lnTo>
                <a:lnTo>
                  <a:pt x="1638" y="1804"/>
                </a:lnTo>
                <a:lnTo>
                  <a:pt x="1648" y="1808"/>
                </a:lnTo>
                <a:lnTo>
                  <a:pt x="1658" y="1812"/>
                </a:lnTo>
                <a:lnTo>
                  <a:pt x="1669" y="1816"/>
                </a:lnTo>
                <a:lnTo>
                  <a:pt x="1679" y="1819"/>
                </a:lnTo>
                <a:lnTo>
                  <a:pt x="1689" y="1820"/>
                </a:lnTo>
                <a:lnTo>
                  <a:pt x="1698" y="1821"/>
                </a:lnTo>
                <a:lnTo>
                  <a:pt x="1708" y="1823"/>
                </a:lnTo>
                <a:lnTo>
                  <a:pt x="1718" y="1824"/>
                </a:lnTo>
                <a:lnTo>
                  <a:pt x="1728" y="1826"/>
                </a:lnTo>
                <a:lnTo>
                  <a:pt x="1739" y="1831"/>
                </a:lnTo>
                <a:lnTo>
                  <a:pt x="1738" y="1841"/>
                </a:lnTo>
                <a:lnTo>
                  <a:pt x="1738" y="1855"/>
                </a:lnTo>
                <a:lnTo>
                  <a:pt x="1739" y="1861"/>
                </a:lnTo>
                <a:lnTo>
                  <a:pt x="1741" y="1868"/>
                </a:lnTo>
                <a:lnTo>
                  <a:pt x="1742" y="1870"/>
                </a:lnTo>
                <a:lnTo>
                  <a:pt x="1743" y="1871"/>
                </a:lnTo>
                <a:lnTo>
                  <a:pt x="1745" y="1872"/>
                </a:lnTo>
                <a:lnTo>
                  <a:pt x="1747" y="1873"/>
                </a:lnTo>
                <a:lnTo>
                  <a:pt x="1750" y="1873"/>
                </a:lnTo>
                <a:lnTo>
                  <a:pt x="1752" y="1872"/>
                </a:lnTo>
                <a:lnTo>
                  <a:pt x="1755" y="1871"/>
                </a:lnTo>
                <a:lnTo>
                  <a:pt x="1757" y="1869"/>
                </a:lnTo>
                <a:lnTo>
                  <a:pt x="1759" y="1866"/>
                </a:lnTo>
                <a:lnTo>
                  <a:pt x="1761" y="1860"/>
                </a:lnTo>
                <a:lnTo>
                  <a:pt x="1762" y="1855"/>
                </a:lnTo>
                <a:lnTo>
                  <a:pt x="1764" y="1848"/>
                </a:lnTo>
                <a:lnTo>
                  <a:pt x="1766" y="1843"/>
                </a:lnTo>
                <a:lnTo>
                  <a:pt x="1770" y="1839"/>
                </a:lnTo>
                <a:lnTo>
                  <a:pt x="1775" y="1834"/>
                </a:lnTo>
                <a:lnTo>
                  <a:pt x="1782" y="1830"/>
                </a:lnTo>
                <a:lnTo>
                  <a:pt x="1790" y="1827"/>
                </a:lnTo>
                <a:lnTo>
                  <a:pt x="1799" y="1824"/>
                </a:lnTo>
                <a:lnTo>
                  <a:pt x="1817" y="1817"/>
                </a:lnTo>
                <a:lnTo>
                  <a:pt x="1831" y="1812"/>
                </a:lnTo>
                <a:lnTo>
                  <a:pt x="1843" y="1806"/>
                </a:lnTo>
                <a:lnTo>
                  <a:pt x="1854" y="1803"/>
                </a:lnTo>
                <a:lnTo>
                  <a:pt x="1866" y="1801"/>
                </a:lnTo>
                <a:lnTo>
                  <a:pt x="1877" y="1800"/>
                </a:lnTo>
                <a:lnTo>
                  <a:pt x="1887" y="1798"/>
                </a:lnTo>
                <a:lnTo>
                  <a:pt x="1897" y="1794"/>
                </a:lnTo>
                <a:lnTo>
                  <a:pt x="1907" y="1790"/>
                </a:lnTo>
                <a:lnTo>
                  <a:pt x="1915" y="1785"/>
                </a:lnTo>
                <a:lnTo>
                  <a:pt x="1935" y="1753"/>
                </a:lnTo>
                <a:lnTo>
                  <a:pt x="1940" y="1754"/>
                </a:lnTo>
                <a:lnTo>
                  <a:pt x="1946" y="1755"/>
                </a:lnTo>
                <a:lnTo>
                  <a:pt x="1951" y="1758"/>
                </a:lnTo>
                <a:lnTo>
                  <a:pt x="1956" y="1760"/>
                </a:lnTo>
                <a:lnTo>
                  <a:pt x="1962" y="1762"/>
                </a:lnTo>
                <a:lnTo>
                  <a:pt x="1966" y="1763"/>
                </a:lnTo>
                <a:lnTo>
                  <a:pt x="1972" y="1765"/>
                </a:lnTo>
                <a:lnTo>
                  <a:pt x="1977" y="1765"/>
                </a:lnTo>
                <a:lnTo>
                  <a:pt x="1991" y="1765"/>
                </a:lnTo>
                <a:lnTo>
                  <a:pt x="2004" y="1763"/>
                </a:lnTo>
                <a:lnTo>
                  <a:pt x="2015" y="1761"/>
                </a:lnTo>
                <a:lnTo>
                  <a:pt x="2026" y="1758"/>
                </a:lnTo>
                <a:lnTo>
                  <a:pt x="2035" y="1753"/>
                </a:lnTo>
                <a:lnTo>
                  <a:pt x="2044" y="1749"/>
                </a:lnTo>
                <a:lnTo>
                  <a:pt x="2053" y="1745"/>
                </a:lnTo>
                <a:lnTo>
                  <a:pt x="2061" y="1739"/>
                </a:lnTo>
                <a:lnTo>
                  <a:pt x="2075" y="1727"/>
                </a:lnTo>
                <a:lnTo>
                  <a:pt x="2090" y="1714"/>
                </a:lnTo>
                <a:lnTo>
                  <a:pt x="2107" y="1702"/>
                </a:lnTo>
                <a:lnTo>
                  <a:pt x="2124" y="1692"/>
                </a:lnTo>
                <a:lnTo>
                  <a:pt x="2131" y="1686"/>
                </a:lnTo>
                <a:lnTo>
                  <a:pt x="2138" y="1680"/>
                </a:lnTo>
                <a:lnTo>
                  <a:pt x="2141" y="1675"/>
                </a:lnTo>
                <a:lnTo>
                  <a:pt x="2143" y="1671"/>
                </a:lnTo>
                <a:lnTo>
                  <a:pt x="2145" y="1667"/>
                </a:lnTo>
                <a:lnTo>
                  <a:pt x="2146" y="1661"/>
                </a:lnTo>
                <a:lnTo>
                  <a:pt x="2154" y="1660"/>
                </a:lnTo>
                <a:lnTo>
                  <a:pt x="2162" y="1658"/>
                </a:lnTo>
                <a:lnTo>
                  <a:pt x="2167" y="1655"/>
                </a:lnTo>
                <a:lnTo>
                  <a:pt x="2173" y="1650"/>
                </a:lnTo>
                <a:lnTo>
                  <a:pt x="2179" y="1645"/>
                </a:lnTo>
                <a:lnTo>
                  <a:pt x="2183" y="1639"/>
                </a:lnTo>
                <a:lnTo>
                  <a:pt x="2187" y="1632"/>
                </a:lnTo>
                <a:lnTo>
                  <a:pt x="2192" y="1625"/>
                </a:lnTo>
                <a:lnTo>
                  <a:pt x="2205" y="1593"/>
                </a:lnTo>
                <a:lnTo>
                  <a:pt x="2216" y="1565"/>
                </a:lnTo>
                <a:lnTo>
                  <a:pt x="2221" y="1555"/>
                </a:lnTo>
                <a:lnTo>
                  <a:pt x="2228" y="1542"/>
                </a:lnTo>
                <a:lnTo>
                  <a:pt x="2238" y="1528"/>
                </a:lnTo>
                <a:lnTo>
                  <a:pt x="2249" y="1513"/>
                </a:lnTo>
                <a:lnTo>
                  <a:pt x="2261" y="1498"/>
                </a:lnTo>
                <a:lnTo>
                  <a:pt x="2274" y="1486"/>
                </a:lnTo>
                <a:lnTo>
                  <a:pt x="2280" y="1481"/>
                </a:lnTo>
                <a:lnTo>
                  <a:pt x="2286" y="1476"/>
                </a:lnTo>
                <a:lnTo>
                  <a:pt x="2291" y="1473"/>
                </a:lnTo>
                <a:lnTo>
                  <a:pt x="2297" y="1472"/>
                </a:lnTo>
                <a:lnTo>
                  <a:pt x="2298" y="1459"/>
                </a:lnTo>
                <a:lnTo>
                  <a:pt x="2301" y="1447"/>
                </a:lnTo>
                <a:lnTo>
                  <a:pt x="2305" y="1435"/>
                </a:lnTo>
                <a:lnTo>
                  <a:pt x="2311" y="1424"/>
                </a:lnTo>
                <a:lnTo>
                  <a:pt x="2315" y="1412"/>
                </a:lnTo>
                <a:lnTo>
                  <a:pt x="2319" y="1399"/>
                </a:lnTo>
                <a:lnTo>
                  <a:pt x="2321" y="1393"/>
                </a:lnTo>
                <a:lnTo>
                  <a:pt x="2322" y="1385"/>
                </a:lnTo>
                <a:lnTo>
                  <a:pt x="2324" y="1377"/>
                </a:lnTo>
                <a:lnTo>
                  <a:pt x="2324" y="1368"/>
                </a:lnTo>
                <a:lnTo>
                  <a:pt x="2322" y="1342"/>
                </a:lnTo>
                <a:lnTo>
                  <a:pt x="2320" y="1321"/>
                </a:lnTo>
                <a:lnTo>
                  <a:pt x="2316" y="1302"/>
                </a:lnTo>
                <a:lnTo>
                  <a:pt x="2311" y="1285"/>
                </a:lnTo>
                <a:lnTo>
                  <a:pt x="2303" y="1269"/>
                </a:lnTo>
                <a:lnTo>
                  <a:pt x="2294" y="1253"/>
                </a:lnTo>
                <a:lnTo>
                  <a:pt x="2285" y="1238"/>
                </a:lnTo>
                <a:lnTo>
                  <a:pt x="2274" y="1221"/>
                </a:lnTo>
                <a:lnTo>
                  <a:pt x="2272" y="1213"/>
                </a:lnTo>
                <a:lnTo>
                  <a:pt x="2268" y="1203"/>
                </a:lnTo>
                <a:lnTo>
                  <a:pt x="2266" y="1196"/>
                </a:lnTo>
                <a:lnTo>
                  <a:pt x="2263" y="1191"/>
                </a:lnTo>
                <a:lnTo>
                  <a:pt x="2260" y="1186"/>
                </a:lnTo>
                <a:lnTo>
                  <a:pt x="2254" y="1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4" name="Freeform 146"/>
          <p:cNvSpPr>
            <a:spLocks/>
          </p:cNvSpPr>
          <p:nvPr/>
        </p:nvSpPr>
        <p:spPr bwMode="auto">
          <a:xfrm>
            <a:off x="17585890" y="2049521"/>
            <a:ext cx="174499" cy="76863"/>
          </a:xfrm>
          <a:custGeom>
            <a:avLst/>
            <a:gdLst>
              <a:gd name="T0" fmla="*/ 16 w 170"/>
              <a:gd name="T1" fmla="*/ 75 h 75"/>
              <a:gd name="T2" fmla="*/ 12 w 170"/>
              <a:gd name="T3" fmla="*/ 75 h 75"/>
              <a:gd name="T4" fmla="*/ 9 w 170"/>
              <a:gd name="T5" fmla="*/ 74 h 75"/>
              <a:gd name="T6" fmla="*/ 6 w 170"/>
              <a:gd name="T7" fmla="*/ 73 h 75"/>
              <a:gd name="T8" fmla="*/ 3 w 170"/>
              <a:gd name="T9" fmla="*/ 70 h 75"/>
              <a:gd name="T10" fmla="*/ 2 w 170"/>
              <a:gd name="T11" fmla="*/ 67 h 75"/>
              <a:gd name="T12" fmla="*/ 1 w 170"/>
              <a:gd name="T13" fmla="*/ 64 h 75"/>
              <a:gd name="T14" fmla="*/ 0 w 170"/>
              <a:gd name="T15" fmla="*/ 60 h 75"/>
              <a:gd name="T16" fmla="*/ 0 w 170"/>
              <a:gd name="T17" fmla="*/ 55 h 75"/>
              <a:gd name="T18" fmla="*/ 1 w 170"/>
              <a:gd name="T19" fmla="*/ 51 h 75"/>
              <a:gd name="T20" fmla="*/ 2 w 170"/>
              <a:gd name="T21" fmla="*/ 47 h 75"/>
              <a:gd name="T22" fmla="*/ 6 w 170"/>
              <a:gd name="T23" fmla="*/ 41 h 75"/>
              <a:gd name="T24" fmla="*/ 9 w 170"/>
              <a:gd name="T25" fmla="*/ 37 h 75"/>
              <a:gd name="T26" fmla="*/ 18 w 170"/>
              <a:gd name="T27" fmla="*/ 28 h 75"/>
              <a:gd name="T28" fmla="*/ 29 w 170"/>
              <a:gd name="T29" fmla="*/ 20 h 75"/>
              <a:gd name="T30" fmla="*/ 41 w 170"/>
              <a:gd name="T31" fmla="*/ 12 h 75"/>
              <a:gd name="T32" fmla="*/ 54 w 170"/>
              <a:gd name="T33" fmla="*/ 6 h 75"/>
              <a:gd name="T34" fmla="*/ 67 w 170"/>
              <a:gd name="T35" fmla="*/ 2 h 75"/>
              <a:gd name="T36" fmla="*/ 78 w 170"/>
              <a:gd name="T37" fmla="*/ 0 h 75"/>
              <a:gd name="T38" fmla="*/ 90 w 170"/>
              <a:gd name="T39" fmla="*/ 1 h 75"/>
              <a:gd name="T40" fmla="*/ 104 w 170"/>
              <a:gd name="T41" fmla="*/ 4 h 75"/>
              <a:gd name="T42" fmla="*/ 119 w 170"/>
              <a:gd name="T43" fmla="*/ 7 h 75"/>
              <a:gd name="T44" fmla="*/ 134 w 170"/>
              <a:gd name="T45" fmla="*/ 12 h 75"/>
              <a:gd name="T46" fmla="*/ 142 w 170"/>
              <a:gd name="T47" fmla="*/ 15 h 75"/>
              <a:gd name="T48" fmla="*/ 148 w 170"/>
              <a:gd name="T49" fmla="*/ 19 h 75"/>
              <a:gd name="T50" fmla="*/ 154 w 170"/>
              <a:gd name="T51" fmla="*/ 22 h 75"/>
              <a:gd name="T52" fmla="*/ 159 w 170"/>
              <a:gd name="T53" fmla="*/ 25 h 75"/>
              <a:gd name="T54" fmla="*/ 163 w 170"/>
              <a:gd name="T55" fmla="*/ 30 h 75"/>
              <a:gd name="T56" fmla="*/ 168 w 170"/>
              <a:gd name="T57" fmla="*/ 34 h 75"/>
              <a:gd name="T58" fmla="*/ 170 w 170"/>
              <a:gd name="T59" fmla="*/ 39 h 75"/>
              <a:gd name="T60" fmla="*/ 170 w 170"/>
              <a:gd name="T61" fmla="*/ 44 h 75"/>
              <a:gd name="T62" fmla="*/ 170 w 170"/>
              <a:gd name="T63" fmla="*/ 46 h 75"/>
              <a:gd name="T64" fmla="*/ 169 w 170"/>
              <a:gd name="T65" fmla="*/ 48 h 75"/>
              <a:gd name="T66" fmla="*/ 166 w 170"/>
              <a:gd name="T67" fmla="*/ 50 h 75"/>
              <a:gd name="T68" fmla="*/ 164 w 170"/>
              <a:gd name="T69" fmla="*/ 52 h 75"/>
              <a:gd name="T70" fmla="*/ 158 w 170"/>
              <a:gd name="T71" fmla="*/ 55 h 75"/>
              <a:gd name="T72" fmla="*/ 148 w 170"/>
              <a:gd name="T73" fmla="*/ 59 h 75"/>
              <a:gd name="T74" fmla="*/ 127 w 170"/>
              <a:gd name="T75" fmla="*/ 64 h 75"/>
              <a:gd name="T76" fmla="*/ 101 w 170"/>
              <a:gd name="T77" fmla="*/ 68 h 75"/>
              <a:gd name="T78" fmla="*/ 48 w 170"/>
              <a:gd name="T79" fmla="*/ 74 h 75"/>
              <a:gd name="T80" fmla="*/ 16 w 170"/>
              <a:gd name="T81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75">
                <a:moveTo>
                  <a:pt x="16" y="75"/>
                </a:moveTo>
                <a:lnTo>
                  <a:pt x="12" y="75"/>
                </a:lnTo>
                <a:lnTo>
                  <a:pt x="9" y="74"/>
                </a:lnTo>
                <a:lnTo>
                  <a:pt x="6" y="73"/>
                </a:lnTo>
                <a:lnTo>
                  <a:pt x="3" y="70"/>
                </a:lnTo>
                <a:lnTo>
                  <a:pt x="2" y="67"/>
                </a:lnTo>
                <a:lnTo>
                  <a:pt x="1" y="64"/>
                </a:lnTo>
                <a:lnTo>
                  <a:pt x="0" y="60"/>
                </a:lnTo>
                <a:lnTo>
                  <a:pt x="0" y="55"/>
                </a:lnTo>
                <a:lnTo>
                  <a:pt x="1" y="51"/>
                </a:lnTo>
                <a:lnTo>
                  <a:pt x="2" y="47"/>
                </a:lnTo>
                <a:lnTo>
                  <a:pt x="6" y="41"/>
                </a:lnTo>
                <a:lnTo>
                  <a:pt x="9" y="37"/>
                </a:lnTo>
                <a:lnTo>
                  <a:pt x="18" y="28"/>
                </a:lnTo>
                <a:lnTo>
                  <a:pt x="29" y="20"/>
                </a:lnTo>
                <a:lnTo>
                  <a:pt x="41" y="12"/>
                </a:lnTo>
                <a:lnTo>
                  <a:pt x="54" y="6"/>
                </a:lnTo>
                <a:lnTo>
                  <a:pt x="67" y="2"/>
                </a:lnTo>
                <a:lnTo>
                  <a:pt x="78" y="0"/>
                </a:lnTo>
                <a:lnTo>
                  <a:pt x="90" y="1"/>
                </a:lnTo>
                <a:lnTo>
                  <a:pt x="104" y="4"/>
                </a:lnTo>
                <a:lnTo>
                  <a:pt x="119" y="7"/>
                </a:lnTo>
                <a:lnTo>
                  <a:pt x="134" y="12"/>
                </a:lnTo>
                <a:lnTo>
                  <a:pt x="142" y="15"/>
                </a:lnTo>
                <a:lnTo>
                  <a:pt x="148" y="19"/>
                </a:lnTo>
                <a:lnTo>
                  <a:pt x="154" y="22"/>
                </a:lnTo>
                <a:lnTo>
                  <a:pt x="159" y="25"/>
                </a:lnTo>
                <a:lnTo>
                  <a:pt x="163" y="30"/>
                </a:lnTo>
                <a:lnTo>
                  <a:pt x="168" y="34"/>
                </a:lnTo>
                <a:lnTo>
                  <a:pt x="170" y="39"/>
                </a:lnTo>
                <a:lnTo>
                  <a:pt x="170" y="44"/>
                </a:lnTo>
                <a:lnTo>
                  <a:pt x="170" y="46"/>
                </a:lnTo>
                <a:lnTo>
                  <a:pt x="169" y="48"/>
                </a:lnTo>
                <a:lnTo>
                  <a:pt x="166" y="50"/>
                </a:lnTo>
                <a:lnTo>
                  <a:pt x="164" y="52"/>
                </a:lnTo>
                <a:lnTo>
                  <a:pt x="158" y="55"/>
                </a:lnTo>
                <a:lnTo>
                  <a:pt x="148" y="59"/>
                </a:lnTo>
                <a:lnTo>
                  <a:pt x="127" y="64"/>
                </a:lnTo>
                <a:lnTo>
                  <a:pt x="101" y="68"/>
                </a:lnTo>
                <a:lnTo>
                  <a:pt x="48" y="74"/>
                </a:lnTo>
                <a:lnTo>
                  <a:pt x="16" y="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5" name="Freeform 147"/>
          <p:cNvSpPr>
            <a:spLocks/>
          </p:cNvSpPr>
          <p:nvPr/>
        </p:nvSpPr>
        <p:spPr bwMode="auto">
          <a:xfrm>
            <a:off x="17052007" y="2192861"/>
            <a:ext cx="68553" cy="43625"/>
          </a:xfrm>
          <a:custGeom>
            <a:avLst/>
            <a:gdLst>
              <a:gd name="T0" fmla="*/ 49 w 67"/>
              <a:gd name="T1" fmla="*/ 41 h 41"/>
              <a:gd name="T2" fmla="*/ 51 w 67"/>
              <a:gd name="T3" fmla="*/ 40 h 41"/>
              <a:gd name="T4" fmla="*/ 54 w 67"/>
              <a:gd name="T5" fmla="*/ 39 h 41"/>
              <a:gd name="T6" fmla="*/ 58 w 67"/>
              <a:gd name="T7" fmla="*/ 38 h 41"/>
              <a:gd name="T8" fmla="*/ 61 w 67"/>
              <a:gd name="T9" fmla="*/ 36 h 41"/>
              <a:gd name="T10" fmla="*/ 63 w 67"/>
              <a:gd name="T11" fmla="*/ 33 h 41"/>
              <a:gd name="T12" fmla="*/ 65 w 67"/>
              <a:gd name="T13" fmla="*/ 30 h 41"/>
              <a:gd name="T14" fmla="*/ 66 w 67"/>
              <a:gd name="T15" fmla="*/ 27 h 41"/>
              <a:gd name="T16" fmla="*/ 67 w 67"/>
              <a:gd name="T17" fmla="*/ 25 h 41"/>
              <a:gd name="T18" fmla="*/ 62 w 67"/>
              <a:gd name="T19" fmla="*/ 11 h 41"/>
              <a:gd name="T20" fmla="*/ 56 w 67"/>
              <a:gd name="T21" fmla="*/ 0 h 41"/>
              <a:gd name="T22" fmla="*/ 24 w 67"/>
              <a:gd name="T23" fmla="*/ 0 h 41"/>
              <a:gd name="T24" fmla="*/ 7 w 67"/>
              <a:gd name="T25" fmla="*/ 0 h 41"/>
              <a:gd name="T26" fmla="*/ 0 w 67"/>
              <a:gd name="T27" fmla="*/ 0 h 41"/>
              <a:gd name="T28" fmla="*/ 0 w 67"/>
              <a:gd name="T29" fmla="*/ 0 h 41"/>
              <a:gd name="T30" fmla="*/ 5 w 67"/>
              <a:gd name="T31" fmla="*/ 9 h 41"/>
              <a:gd name="T32" fmla="*/ 9 w 67"/>
              <a:gd name="T33" fmla="*/ 16 h 41"/>
              <a:gd name="T34" fmla="*/ 14 w 67"/>
              <a:gd name="T35" fmla="*/ 24 h 41"/>
              <a:gd name="T36" fmla="*/ 20 w 67"/>
              <a:gd name="T37" fmla="*/ 29 h 41"/>
              <a:gd name="T38" fmla="*/ 26 w 67"/>
              <a:gd name="T39" fmla="*/ 35 h 41"/>
              <a:gd name="T40" fmla="*/ 33 w 67"/>
              <a:gd name="T41" fmla="*/ 38 h 41"/>
              <a:gd name="T42" fmla="*/ 40 w 67"/>
              <a:gd name="T43" fmla="*/ 40 h 41"/>
              <a:gd name="T44" fmla="*/ 49 w 67"/>
              <a:gd name="T45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7" h="41">
                <a:moveTo>
                  <a:pt x="49" y="41"/>
                </a:moveTo>
                <a:lnTo>
                  <a:pt x="51" y="40"/>
                </a:lnTo>
                <a:lnTo>
                  <a:pt x="54" y="39"/>
                </a:lnTo>
                <a:lnTo>
                  <a:pt x="58" y="38"/>
                </a:lnTo>
                <a:lnTo>
                  <a:pt x="61" y="36"/>
                </a:lnTo>
                <a:lnTo>
                  <a:pt x="63" y="33"/>
                </a:lnTo>
                <a:lnTo>
                  <a:pt x="65" y="30"/>
                </a:lnTo>
                <a:lnTo>
                  <a:pt x="66" y="27"/>
                </a:lnTo>
                <a:lnTo>
                  <a:pt x="67" y="25"/>
                </a:lnTo>
                <a:lnTo>
                  <a:pt x="62" y="11"/>
                </a:lnTo>
                <a:lnTo>
                  <a:pt x="56" y="0"/>
                </a:lnTo>
                <a:lnTo>
                  <a:pt x="24" y="0"/>
                </a:lnTo>
                <a:lnTo>
                  <a:pt x="7" y="0"/>
                </a:lnTo>
                <a:lnTo>
                  <a:pt x="0" y="0"/>
                </a:lnTo>
                <a:lnTo>
                  <a:pt x="0" y="0"/>
                </a:lnTo>
                <a:lnTo>
                  <a:pt x="5" y="9"/>
                </a:lnTo>
                <a:lnTo>
                  <a:pt x="9" y="16"/>
                </a:lnTo>
                <a:lnTo>
                  <a:pt x="14" y="24"/>
                </a:lnTo>
                <a:lnTo>
                  <a:pt x="20" y="29"/>
                </a:lnTo>
                <a:lnTo>
                  <a:pt x="26" y="35"/>
                </a:lnTo>
                <a:lnTo>
                  <a:pt x="33" y="38"/>
                </a:lnTo>
                <a:lnTo>
                  <a:pt x="40" y="40"/>
                </a:lnTo>
                <a:lnTo>
                  <a:pt x="49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6" name="Freeform 148"/>
          <p:cNvSpPr>
            <a:spLocks/>
          </p:cNvSpPr>
          <p:nvPr/>
        </p:nvSpPr>
        <p:spPr bwMode="auto">
          <a:xfrm>
            <a:off x="15410885" y="1634048"/>
            <a:ext cx="31160" cy="37393"/>
          </a:xfrm>
          <a:custGeom>
            <a:avLst/>
            <a:gdLst>
              <a:gd name="T0" fmla="*/ 30 w 30"/>
              <a:gd name="T1" fmla="*/ 18 h 38"/>
              <a:gd name="T2" fmla="*/ 14 w 30"/>
              <a:gd name="T3" fmla="*/ 2 h 38"/>
              <a:gd name="T4" fmla="*/ 11 w 30"/>
              <a:gd name="T5" fmla="*/ 0 h 38"/>
              <a:gd name="T6" fmla="*/ 7 w 30"/>
              <a:gd name="T7" fmla="*/ 5 h 38"/>
              <a:gd name="T8" fmla="*/ 4 w 30"/>
              <a:gd name="T9" fmla="*/ 12 h 38"/>
              <a:gd name="T10" fmla="*/ 1 w 30"/>
              <a:gd name="T11" fmla="*/ 18 h 38"/>
              <a:gd name="T12" fmla="*/ 0 w 30"/>
              <a:gd name="T13" fmla="*/ 26 h 38"/>
              <a:gd name="T14" fmla="*/ 0 w 30"/>
              <a:gd name="T15" fmla="*/ 31 h 38"/>
              <a:gd name="T16" fmla="*/ 2 w 30"/>
              <a:gd name="T17" fmla="*/ 35 h 38"/>
              <a:gd name="T18" fmla="*/ 6 w 30"/>
              <a:gd name="T19" fmla="*/ 37 h 38"/>
              <a:gd name="T20" fmla="*/ 11 w 30"/>
              <a:gd name="T21" fmla="*/ 38 h 38"/>
              <a:gd name="T22" fmla="*/ 16 w 30"/>
              <a:gd name="T23" fmla="*/ 37 h 38"/>
              <a:gd name="T24" fmla="*/ 20 w 30"/>
              <a:gd name="T25" fmla="*/ 35 h 38"/>
              <a:gd name="T26" fmla="*/ 23 w 30"/>
              <a:gd name="T27" fmla="*/ 32 h 38"/>
              <a:gd name="T28" fmla="*/ 25 w 30"/>
              <a:gd name="T29" fmla="*/ 29 h 38"/>
              <a:gd name="T30" fmla="*/ 28 w 30"/>
              <a:gd name="T31" fmla="*/ 22 h 38"/>
              <a:gd name="T32" fmla="*/ 30 w 30"/>
              <a:gd name="T33" fmla="*/ 15 h 38"/>
              <a:gd name="T34" fmla="*/ 24 w 30"/>
              <a:gd name="T35" fmla="*/ 15 h 38"/>
              <a:gd name="T36" fmla="*/ 23 w 30"/>
              <a:gd name="T37" fmla="*/ 15 h 38"/>
              <a:gd name="T38" fmla="*/ 30 w 30"/>
              <a:gd name="T39" fmla="*/ 1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8">
                <a:moveTo>
                  <a:pt x="30" y="18"/>
                </a:moveTo>
                <a:lnTo>
                  <a:pt x="14" y="2"/>
                </a:lnTo>
                <a:lnTo>
                  <a:pt x="11" y="0"/>
                </a:lnTo>
                <a:lnTo>
                  <a:pt x="7" y="5"/>
                </a:lnTo>
                <a:lnTo>
                  <a:pt x="4" y="12"/>
                </a:lnTo>
                <a:lnTo>
                  <a:pt x="1" y="18"/>
                </a:lnTo>
                <a:lnTo>
                  <a:pt x="0" y="26"/>
                </a:lnTo>
                <a:lnTo>
                  <a:pt x="0" y="31"/>
                </a:lnTo>
                <a:lnTo>
                  <a:pt x="2" y="35"/>
                </a:lnTo>
                <a:lnTo>
                  <a:pt x="6" y="37"/>
                </a:lnTo>
                <a:lnTo>
                  <a:pt x="11" y="38"/>
                </a:lnTo>
                <a:lnTo>
                  <a:pt x="16" y="37"/>
                </a:lnTo>
                <a:lnTo>
                  <a:pt x="20" y="35"/>
                </a:lnTo>
                <a:lnTo>
                  <a:pt x="23" y="32"/>
                </a:lnTo>
                <a:lnTo>
                  <a:pt x="25" y="29"/>
                </a:lnTo>
                <a:lnTo>
                  <a:pt x="28" y="22"/>
                </a:lnTo>
                <a:lnTo>
                  <a:pt x="30" y="15"/>
                </a:lnTo>
                <a:lnTo>
                  <a:pt x="24" y="15"/>
                </a:lnTo>
                <a:lnTo>
                  <a:pt x="23" y="15"/>
                </a:lnTo>
                <a:lnTo>
                  <a:pt x="30" y="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7" name="Freeform 149"/>
          <p:cNvSpPr>
            <a:spLocks/>
          </p:cNvSpPr>
          <p:nvPr/>
        </p:nvSpPr>
        <p:spPr bwMode="auto">
          <a:xfrm>
            <a:off x="14224707" y="1762845"/>
            <a:ext cx="81017" cy="45702"/>
          </a:xfrm>
          <a:custGeom>
            <a:avLst/>
            <a:gdLst>
              <a:gd name="T0" fmla="*/ 77 w 77"/>
              <a:gd name="T1" fmla="*/ 33 h 44"/>
              <a:gd name="T2" fmla="*/ 69 w 77"/>
              <a:gd name="T3" fmla="*/ 37 h 44"/>
              <a:gd name="T4" fmla="*/ 60 w 77"/>
              <a:gd name="T5" fmla="*/ 41 h 44"/>
              <a:gd name="T6" fmla="*/ 49 w 77"/>
              <a:gd name="T7" fmla="*/ 43 h 44"/>
              <a:gd name="T8" fmla="*/ 38 w 77"/>
              <a:gd name="T9" fmla="*/ 44 h 44"/>
              <a:gd name="T10" fmla="*/ 32 w 77"/>
              <a:gd name="T11" fmla="*/ 44 h 44"/>
              <a:gd name="T12" fmla="*/ 24 w 77"/>
              <a:gd name="T13" fmla="*/ 43 h 44"/>
              <a:gd name="T14" fmla="*/ 18 w 77"/>
              <a:gd name="T15" fmla="*/ 42 h 44"/>
              <a:gd name="T16" fmla="*/ 11 w 77"/>
              <a:gd name="T17" fmla="*/ 41 h 44"/>
              <a:gd name="T18" fmla="*/ 7 w 77"/>
              <a:gd name="T19" fmla="*/ 37 h 44"/>
              <a:gd name="T20" fmla="*/ 3 w 77"/>
              <a:gd name="T21" fmla="*/ 34 h 44"/>
              <a:gd name="T22" fmla="*/ 1 w 77"/>
              <a:gd name="T23" fmla="*/ 31 h 44"/>
              <a:gd name="T24" fmla="*/ 0 w 77"/>
              <a:gd name="T25" fmla="*/ 25 h 44"/>
              <a:gd name="T26" fmla="*/ 1 w 77"/>
              <a:gd name="T27" fmla="*/ 20 h 44"/>
              <a:gd name="T28" fmla="*/ 4 w 77"/>
              <a:gd name="T29" fmla="*/ 15 h 44"/>
              <a:gd name="T30" fmla="*/ 8 w 77"/>
              <a:gd name="T31" fmla="*/ 10 h 44"/>
              <a:gd name="T32" fmla="*/ 14 w 77"/>
              <a:gd name="T33" fmla="*/ 7 h 44"/>
              <a:gd name="T34" fmla="*/ 19 w 77"/>
              <a:gd name="T35" fmla="*/ 4 h 44"/>
              <a:gd name="T36" fmla="*/ 27 w 77"/>
              <a:gd name="T37" fmla="*/ 2 h 44"/>
              <a:gd name="T38" fmla="*/ 33 w 77"/>
              <a:gd name="T39" fmla="*/ 1 h 44"/>
              <a:gd name="T40" fmla="*/ 38 w 77"/>
              <a:gd name="T41" fmla="*/ 0 h 44"/>
              <a:gd name="T42" fmla="*/ 47 w 77"/>
              <a:gd name="T43" fmla="*/ 1 h 44"/>
              <a:gd name="T44" fmla="*/ 55 w 77"/>
              <a:gd name="T45" fmla="*/ 2 h 44"/>
              <a:gd name="T46" fmla="*/ 61 w 77"/>
              <a:gd name="T47" fmla="*/ 3 h 44"/>
              <a:gd name="T48" fmla="*/ 67 w 77"/>
              <a:gd name="T49" fmla="*/ 6 h 44"/>
              <a:gd name="T50" fmla="*/ 72 w 77"/>
              <a:gd name="T51" fmla="*/ 9 h 44"/>
              <a:gd name="T52" fmla="*/ 75 w 77"/>
              <a:gd name="T53" fmla="*/ 14 h 44"/>
              <a:gd name="T54" fmla="*/ 77 w 77"/>
              <a:gd name="T55" fmla="*/ 19 h 44"/>
              <a:gd name="T56" fmla="*/ 77 w 77"/>
              <a:gd name="T57" fmla="*/ 25 h 44"/>
              <a:gd name="T58" fmla="*/ 77 w 77"/>
              <a:gd name="T59" fmla="*/ 29 h 44"/>
              <a:gd name="T60" fmla="*/ 76 w 77"/>
              <a:gd name="T61" fmla="*/ 32 h 44"/>
              <a:gd name="T62" fmla="*/ 75 w 77"/>
              <a:gd name="T63" fmla="*/ 35 h 44"/>
              <a:gd name="T64" fmla="*/ 73 w 77"/>
              <a:gd name="T65" fmla="*/ 37 h 44"/>
              <a:gd name="T66" fmla="*/ 70 w 77"/>
              <a:gd name="T67" fmla="*/ 41 h 44"/>
              <a:gd name="T68" fmla="*/ 67 w 77"/>
              <a:gd name="T69" fmla="*/ 44 h 44"/>
              <a:gd name="T70" fmla="*/ 77 w 77"/>
              <a:gd name="T71" fmla="*/ 3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7" h="44">
                <a:moveTo>
                  <a:pt x="77" y="33"/>
                </a:moveTo>
                <a:lnTo>
                  <a:pt x="69" y="37"/>
                </a:lnTo>
                <a:lnTo>
                  <a:pt x="60" y="41"/>
                </a:lnTo>
                <a:lnTo>
                  <a:pt x="49" y="43"/>
                </a:lnTo>
                <a:lnTo>
                  <a:pt x="38" y="44"/>
                </a:lnTo>
                <a:lnTo>
                  <a:pt x="32" y="44"/>
                </a:lnTo>
                <a:lnTo>
                  <a:pt x="24" y="43"/>
                </a:lnTo>
                <a:lnTo>
                  <a:pt x="18" y="42"/>
                </a:lnTo>
                <a:lnTo>
                  <a:pt x="11" y="41"/>
                </a:lnTo>
                <a:lnTo>
                  <a:pt x="7" y="37"/>
                </a:lnTo>
                <a:lnTo>
                  <a:pt x="3" y="34"/>
                </a:lnTo>
                <a:lnTo>
                  <a:pt x="1" y="31"/>
                </a:lnTo>
                <a:lnTo>
                  <a:pt x="0" y="25"/>
                </a:lnTo>
                <a:lnTo>
                  <a:pt x="1" y="20"/>
                </a:lnTo>
                <a:lnTo>
                  <a:pt x="4" y="15"/>
                </a:lnTo>
                <a:lnTo>
                  <a:pt x="8" y="10"/>
                </a:lnTo>
                <a:lnTo>
                  <a:pt x="14" y="7"/>
                </a:lnTo>
                <a:lnTo>
                  <a:pt x="19" y="4"/>
                </a:lnTo>
                <a:lnTo>
                  <a:pt x="27" y="2"/>
                </a:lnTo>
                <a:lnTo>
                  <a:pt x="33" y="1"/>
                </a:lnTo>
                <a:lnTo>
                  <a:pt x="38" y="0"/>
                </a:lnTo>
                <a:lnTo>
                  <a:pt x="47" y="1"/>
                </a:lnTo>
                <a:lnTo>
                  <a:pt x="55" y="2"/>
                </a:lnTo>
                <a:lnTo>
                  <a:pt x="61" y="3"/>
                </a:lnTo>
                <a:lnTo>
                  <a:pt x="67" y="6"/>
                </a:lnTo>
                <a:lnTo>
                  <a:pt x="72" y="9"/>
                </a:lnTo>
                <a:lnTo>
                  <a:pt x="75" y="14"/>
                </a:lnTo>
                <a:lnTo>
                  <a:pt x="77" y="19"/>
                </a:lnTo>
                <a:lnTo>
                  <a:pt x="77" y="25"/>
                </a:lnTo>
                <a:lnTo>
                  <a:pt x="77" y="29"/>
                </a:lnTo>
                <a:lnTo>
                  <a:pt x="76" y="32"/>
                </a:lnTo>
                <a:lnTo>
                  <a:pt x="75" y="35"/>
                </a:lnTo>
                <a:lnTo>
                  <a:pt x="73" y="37"/>
                </a:lnTo>
                <a:lnTo>
                  <a:pt x="70" y="41"/>
                </a:lnTo>
                <a:lnTo>
                  <a:pt x="67" y="44"/>
                </a:lnTo>
                <a:lnTo>
                  <a:pt x="77" y="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18" name="Freeform 150"/>
          <p:cNvSpPr>
            <a:spLocks/>
          </p:cNvSpPr>
          <p:nvPr/>
        </p:nvSpPr>
        <p:spPr bwMode="auto">
          <a:xfrm>
            <a:off x="13601496" y="1249735"/>
            <a:ext cx="303296" cy="168268"/>
          </a:xfrm>
          <a:custGeom>
            <a:avLst/>
            <a:gdLst>
              <a:gd name="T0" fmla="*/ 17 w 292"/>
              <a:gd name="T1" fmla="*/ 162 h 163"/>
              <a:gd name="T2" fmla="*/ 7 w 292"/>
              <a:gd name="T3" fmla="*/ 160 h 163"/>
              <a:gd name="T4" fmla="*/ 3 w 292"/>
              <a:gd name="T5" fmla="*/ 154 h 163"/>
              <a:gd name="T6" fmla="*/ 0 w 292"/>
              <a:gd name="T7" fmla="*/ 146 h 163"/>
              <a:gd name="T8" fmla="*/ 0 w 292"/>
              <a:gd name="T9" fmla="*/ 131 h 163"/>
              <a:gd name="T10" fmla="*/ 7 w 292"/>
              <a:gd name="T11" fmla="*/ 120 h 163"/>
              <a:gd name="T12" fmla="*/ 21 w 292"/>
              <a:gd name="T13" fmla="*/ 109 h 163"/>
              <a:gd name="T14" fmla="*/ 45 w 292"/>
              <a:gd name="T15" fmla="*/ 87 h 163"/>
              <a:gd name="T16" fmla="*/ 68 w 292"/>
              <a:gd name="T17" fmla="*/ 53 h 163"/>
              <a:gd name="T18" fmla="*/ 87 w 292"/>
              <a:gd name="T19" fmla="*/ 29 h 163"/>
              <a:gd name="T20" fmla="*/ 101 w 292"/>
              <a:gd name="T21" fmla="*/ 16 h 163"/>
              <a:gd name="T22" fmla="*/ 118 w 292"/>
              <a:gd name="T23" fmla="*/ 7 h 163"/>
              <a:gd name="T24" fmla="*/ 138 w 292"/>
              <a:gd name="T25" fmla="*/ 1 h 163"/>
              <a:gd name="T26" fmla="*/ 163 w 292"/>
              <a:gd name="T27" fmla="*/ 0 h 163"/>
              <a:gd name="T28" fmla="*/ 173 w 292"/>
              <a:gd name="T29" fmla="*/ 15 h 163"/>
              <a:gd name="T30" fmla="*/ 175 w 292"/>
              <a:gd name="T31" fmla="*/ 28 h 163"/>
              <a:gd name="T32" fmla="*/ 172 w 292"/>
              <a:gd name="T33" fmla="*/ 34 h 163"/>
              <a:gd name="T34" fmla="*/ 176 w 292"/>
              <a:gd name="T35" fmla="*/ 34 h 163"/>
              <a:gd name="T36" fmla="*/ 187 w 292"/>
              <a:gd name="T37" fmla="*/ 26 h 163"/>
              <a:gd name="T38" fmla="*/ 195 w 292"/>
              <a:gd name="T39" fmla="*/ 23 h 163"/>
              <a:gd name="T40" fmla="*/ 204 w 292"/>
              <a:gd name="T41" fmla="*/ 23 h 163"/>
              <a:gd name="T42" fmla="*/ 216 w 292"/>
              <a:gd name="T43" fmla="*/ 27 h 163"/>
              <a:gd name="T44" fmla="*/ 239 w 292"/>
              <a:gd name="T45" fmla="*/ 37 h 163"/>
              <a:gd name="T46" fmla="*/ 268 w 292"/>
              <a:gd name="T47" fmla="*/ 56 h 163"/>
              <a:gd name="T48" fmla="*/ 284 w 292"/>
              <a:gd name="T49" fmla="*/ 73 h 163"/>
              <a:gd name="T50" fmla="*/ 291 w 292"/>
              <a:gd name="T51" fmla="*/ 82 h 163"/>
              <a:gd name="T52" fmla="*/ 291 w 292"/>
              <a:gd name="T53" fmla="*/ 94 h 163"/>
              <a:gd name="T54" fmla="*/ 283 w 292"/>
              <a:gd name="T55" fmla="*/ 107 h 163"/>
              <a:gd name="T56" fmla="*/ 270 w 292"/>
              <a:gd name="T57" fmla="*/ 117 h 163"/>
              <a:gd name="T58" fmla="*/ 253 w 292"/>
              <a:gd name="T59" fmla="*/ 124 h 163"/>
              <a:gd name="T60" fmla="*/ 224 w 292"/>
              <a:gd name="T61" fmla="*/ 130 h 163"/>
              <a:gd name="T62" fmla="*/ 186 w 292"/>
              <a:gd name="T63" fmla="*/ 131 h 163"/>
              <a:gd name="T64" fmla="*/ 160 w 292"/>
              <a:gd name="T65" fmla="*/ 131 h 163"/>
              <a:gd name="T66" fmla="*/ 122 w 292"/>
              <a:gd name="T67" fmla="*/ 138 h 163"/>
              <a:gd name="T68" fmla="*/ 23 w 292"/>
              <a:gd name="T69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2" h="163">
                <a:moveTo>
                  <a:pt x="23" y="163"/>
                </a:moveTo>
                <a:lnTo>
                  <a:pt x="17" y="162"/>
                </a:lnTo>
                <a:lnTo>
                  <a:pt x="11" y="161"/>
                </a:lnTo>
                <a:lnTo>
                  <a:pt x="7" y="160"/>
                </a:lnTo>
                <a:lnTo>
                  <a:pt x="5" y="157"/>
                </a:lnTo>
                <a:lnTo>
                  <a:pt x="3" y="154"/>
                </a:lnTo>
                <a:lnTo>
                  <a:pt x="0" y="150"/>
                </a:lnTo>
                <a:lnTo>
                  <a:pt x="0" y="146"/>
                </a:lnTo>
                <a:lnTo>
                  <a:pt x="0" y="141"/>
                </a:lnTo>
                <a:lnTo>
                  <a:pt x="0" y="131"/>
                </a:lnTo>
                <a:lnTo>
                  <a:pt x="4" y="124"/>
                </a:lnTo>
                <a:lnTo>
                  <a:pt x="7" y="120"/>
                </a:lnTo>
                <a:lnTo>
                  <a:pt x="11" y="116"/>
                </a:lnTo>
                <a:lnTo>
                  <a:pt x="21" y="109"/>
                </a:lnTo>
                <a:lnTo>
                  <a:pt x="31" y="103"/>
                </a:lnTo>
                <a:lnTo>
                  <a:pt x="45" y="87"/>
                </a:lnTo>
                <a:lnTo>
                  <a:pt x="57" y="70"/>
                </a:lnTo>
                <a:lnTo>
                  <a:pt x="68" y="53"/>
                </a:lnTo>
                <a:lnTo>
                  <a:pt x="80" y="37"/>
                </a:lnTo>
                <a:lnTo>
                  <a:pt x="87" y="29"/>
                </a:lnTo>
                <a:lnTo>
                  <a:pt x="93" y="23"/>
                </a:lnTo>
                <a:lnTo>
                  <a:pt x="101" y="16"/>
                </a:lnTo>
                <a:lnTo>
                  <a:pt x="108" y="11"/>
                </a:lnTo>
                <a:lnTo>
                  <a:pt x="118" y="7"/>
                </a:lnTo>
                <a:lnTo>
                  <a:pt x="128" y="3"/>
                </a:lnTo>
                <a:lnTo>
                  <a:pt x="138" y="1"/>
                </a:lnTo>
                <a:lnTo>
                  <a:pt x="149" y="0"/>
                </a:lnTo>
                <a:lnTo>
                  <a:pt x="163" y="0"/>
                </a:lnTo>
                <a:lnTo>
                  <a:pt x="172" y="0"/>
                </a:lnTo>
                <a:lnTo>
                  <a:pt x="173" y="15"/>
                </a:lnTo>
                <a:lnTo>
                  <a:pt x="175" y="25"/>
                </a:lnTo>
                <a:lnTo>
                  <a:pt x="175" y="28"/>
                </a:lnTo>
                <a:lnTo>
                  <a:pt x="174" y="31"/>
                </a:lnTo>
                <a:lnTo>
                  <a:pt x="172" y="34"/>
                </a:lnTo>
                <a:lnTo>
                  <a:pt x="169" y="38"/>
                </a:lnTo>
                <a:lnTo>
                  <a:pt x="176" y="34"/>
                </a:lnTo>
                <a:lnTo>
                  <a:pt x="184" y="29"/>
                </a:lnTo>
                <a:lnTo>
                  <a:pt x="187" y="26"/>
                </a:lnTo>
                <a:lnTo>
                  <a:pt x="191" y="25"/>
                </a:lnTo>
                <a:lnTo>
                  <a:pt x="195" y="23"/>
                </a:lnTo>
                <a:lnTo>
                  <a:pt x="199" y="23"/>
                </a:lnTo>
                <a:lnTo>
                  <a:pt x="204" y="23"/>
                </a:lnTo>
                <a:lnTo>
                  <a:pt x="210" y="25"/>
                </a:lnTo>
                <a:lnTo>
                  <a:pt x="216" y="27"/>
                </a:lnTo>
                <a:lnTo>
                  <a:pt x="224" y="29"/>
                </a:lnTo>
                <a:lnTo>
                  <a:pt x="239" y="37"/>
                </a:lnTo>
                <a:lnTo>
                  <a:pt x="254" y="47"/>
                </a:lnTo>
                <a:lnTo>
                  <a:pt x="268" y="56"/>
                </a:lnTo>
                <a:lnTo>
                  <a:pt x="280" y="67"/>
                </a:lnTo>
                <a:lnTo>
                  <a:pt x="284" y="73"/>
                </a:lnTo>
                <a:lnTo>
                  <a:pt x="289" y="78"/>
                </a:lnTo>
                <a:lnTo>
                  <a:pt x="291" y="82"/>
                </a:lnTo>
                <a:lnTo>
                  <a:pt x="292" y="88"/>
                </a:lnTo>
                <a:lnTo>
                  <a:pt x="291" y="94"/>
                </a:lnTo>
                <a:lnTo>
                  <a:pt x="288" y="102"/>
                </a:lnTo>
                <a:lnTo>
                  <a:pt x="283" y="107"/>
                </a:lnTo>
                <a:lnTo>
                  <a:pt x="277" y="113"/>
                </a:lnTo>
                <a:lnTo>
                  <a:pt x="270" y="117"/>
                </a:lnTo>
                <a:lnTo>
                  <a:pt x="262" y="121"/>
                </a:lnTo>
                <a:lnTo>
                  <a:pt x="253" y="124"/>
                </a:lnTo>
                <a:lnTo>
                  <a:pt x="243" y="127"/>
                </a:lnTo>
                <a:lnTo>
                  <a:pt x="224" y="130"/>
                </a:lnTo>
                <a:lnTo>
                  <a:pt x="204" y="131"/>
                </a:lnTo>
                <a:lnTo>
                  <a:pt x="186" y="131"/>
                </a:lnTo>
                <a:lnTo>
                  <a:pt x="172" y="129"/>
                </a:lnTo>
                <a:lnTo>
                  <a:pt x="160" y="131"/>
                </a:lnTo>
                <a:lnTo>
                  <a:pt x="141" y="134"/>
                </a:lnTo>
                <a:lnTo>
                  <a:pt x="122" y="138"/>
                </a:lnTo>
                <a:lnTo>
                  <a:pt x="115" y="141"/>
                </a:lnTo>
                <a:lnTo>
                  <a:pt x="23" y="1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0" name="Freeform 151"/>
          <p:cNvSpPr>
            <a:spLocks/>
          </p:cNvSpPr>
          <p:nvPr/>
        </p:nvSpPr>
        <p:spPr bwMode="auto">
          <a:xfrm>
            <a:off x="13175636" y="1168717"/>
            <a:ext cx="116333" cy="58166"/>
          </a:xfrm>
          <a:custGeom>
            <a:avLst/>
            <a:gdLst>
              <a:gd name="T0" fmla="*/ 44 w 111"/>
              <a:gd name="T1" fmla="*/ 0 h 57"/>
              <a:gd name="T2" fmla="*/ 56 w 111"/>
              <a:gd name="T3" fmla="*/ 3 h 57"/>
              <a:gd name="T4" fmla="*/ 76 w 111"/>
              <a:gd name="T5" fmla="*/ 11 h 57"/>
              <a:gd name="T6" fmla="*/ 96 w 111"/>
              <a:gd name="T7" fmla="*/ 20 h 57"/>
              <a:gd name="T8" fmla="*/ 111 w 111"/>
              <a:gd name="T9" fmla="*/ 25 h 57"/>
              <a:gd name="T10" fmla="*/ 110 w 111"/>
              <a:gd name="T11" fmla="*/ 30 h 57"/>
              <a:gd name="T12" fmla="*/ 108 w 111"/>
              <a:gd name="T13" fmla="*/ 35 h 57"/>
              <a:gd name="T14" fmla="*/ 105 w 111"/>
              <a:gd name="T15" fmla="*/ 39 h 57"/>
              <a:gd name="T16" fmla="*/ 101 w 111"/>
              <a:gd name="T17" fmla="*/ 42 h 57"/>
              <a:gd name="T18" fmla="*/ 96 w 111"/>
              <a:gd name="T19" fmla="*/ 46 h 57"/>
              <a:gd name="T20" fmla="*/ 91 w 111"/>
              <a:gd name="T21" fmla="*/ 48 h 57"/>
              <a:gd name="T22" fmla="*/ 84 w 111"/>
              <a:gd name="T23" fmla="*/ 50 h 57"/>
              <a:gd name="T24" fmla="*/ 78 w 111"/>
              <a:gd name="T25" fmla="*/ 52 h 57"/>
              <a:gd name="T26" fmla="*/ 66 w 111"/>
              <a:gd name="T27" fmla="*/ 55 h 57"/>
              <a:gd name="T28" fmla="*/ 53 w 111"/>
              <a:gd name="T29" fmla="*/ 56 h 57"/>
              <a:gd name="T30" fmla="*/ 42 w 111"/>
              <a:gd name="T31" fmla="*/ 57 h 57"/>
              <a:gd name="T32" fmla="*/ 34 w 111"/>
              <a:gd name="T33" fmla="*/ 57 h 57"/>
              <a:gd name="T34" fmla="*/ 29 w 111"/>
              <a:gd name="T35" fmla="*/ 56 h 57"/>
              <a:gd name="T36" fmla="*/ 24 w 111"/>
              <a:gd name="T37" fmla="*/ 53 h 57"/>
              <a:gd name="T38" fmla="*/ 19 w 111"/>
              <a:gd name="T39" fmla="*/ 49 h 57"/>
              <a:gd name="T40" fmla="*/ 13 w 111"/>
              <a:gd name="T41" fmla="*/ 43 h 57"/>
              <a:gd name="T42" fmla="*/ 8 w 111"/>
              <a:gd name="T43" fmla="*/ 37 h 57"/>
              <a:gd name="T44" fmla="*/ 3 w 111"/>
              <a:gd name="T45" fmla="*/ 30 h 57"/>
              <a:gd name="T46" fmla="*/ 1 w 111"/>
              <a:gd name="T47" fmla="*/ 24 h 57"/>
              <a:gd name="T48" fmla="*/ 0 w 111"/>
              <a:gd name="T49" fmla="*/ 17 h 57"/>
              <a:gd name="T50" fmla="*/ 0 w 111"/>
              <a:gd name="T51" fmla="*/ 15 h 57"/>
              <a:gd name="T52" fmla="*/ 1 w 111"/>
              <a:gd name="T53" fmla="*/ 12 h 57"/>
              <a:gd name="T54" fmla="*/ 3 w 111"/>
              <a:gd name="T55" fmla="*/ 10 h 57"/>
              <a:gd name="T56" fmla="*/ 6 w 111"/>
              <a:gd name="T57" fmla="*/ 8 h 57"/>
              <a:gd name="T58" fmla="*/ 11 w 111"/>
              <a:gd name="T59" fmla="*/ 4 h 57"/>
              <a:gd name="T60" fmla="*/ 19 w 111"/>
              <a:gd name="T61" fmla="*/ 2 h 57"/>
              <a:gd name="T62" fmla="*/ 34 w 111"/>
              <a:gd name="T63" fmla="*/ 0 h 57"/>
              <a:gd name="T64" fmla="*/ 44 w 111"/>
              <a:gd name="T6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1" h="57">
                <a:moveTo>
                  <a:pt x="44" y="0"/>
                </a:moveTo>
                <a:lnTo>
                  <a:pt x="56" y="3"/>
                </a:lnTo>
                <a:lnTo>
                  <a:pt x="76" y="11"/>
                </a:lnTo>
                <a:lnTo>
                  <a:pt x="96" y="20"/>
                </a:lnTo>
                <a:lnTo>
                  <a:pt x="111" y="25"/>
                </a:lnTo>
                <a:lnTo>
                  <a:pt x="110" y="30"/>
                </a:lnTo>
                <a:lnTo>
                  <a:pt x="108" y="35"/>
                </a:lnTo>
                <a:lnTo>
                  <a:pt x="105" y="39"/>
                </a:lnTo>
                <a:lnTo>
                  <a:pt x="101" y="42"/>
                </a:lnTo>
                <a:lnTo>
                  <a:pt x="96" y="46"/>
                </a:lnTo>
                <a:lnTo>
                  <a:pt x="91" y="48"/>
                </a:lnTo>
                <a:lnTo>
                  <a:pt x="84" y="50"/>
                </a:lnTo>
                <a:lnTo>
                  <a:pt x="78" y="52"/>
                </a:lnTo>
                <a:lnTo>
                  <a:pt x="66" y="55"/>
                </a:lnTo>
                <a:lnTo>
                  <a:pt x="53" y="56"/>
                </a:lnTo>
                <a:lnTo>
                  <a:pt x="42" y="57"/>
                </a:lnTo>
                <a:lnTo>
                  <a:pt x="34" y="57"/>
                </a:lnTo>
                <a:lnTo>
                  <a:pt x="29" y="56"/>
                </a:lnTo>
                <a:lnTo>
                  <a:pt x="24" y="53"/>
                </a:lnTo>
                <a:lnTo>
                  <a:pt x="19" y="49"/>
                </a:lnTo>
                <a:lnTo>
                  <a:pt x="13" y="43"/>
                </a:lnTo>
                <a:lnTo>
                  <a:pt x="8" y="37"/>
                </a:lnTo>
                <a:lnTo>
                  <a:pt x="3" y="30"/>
                </a:lnTo>
                <a:lnTo>
                  <a:pt x="1" y="24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3" y="10"/>
                </a:lnTo>
                <a:lnTo>
                  <a:pt x="6" y="8"/>
                </a:lnTo>
                <a:lnTo>
                  <a:pt x="11" y="4"/>
                </a:lnTo>
                <a:lnTo>
                  <a:pt x="19" y="2"/>
                </a:lnTo>
                <a:lnTo>
                  <a:pt x="34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4" name="Freeform 152"/>
          <p:cNvSpPr>
            <a:spLocks/>
          </p:cNvSpPr>
          <p:nvPr/>
        </p:nvSpPr>
        <p:spPr bwMode="auto">
          <a:xfrm>
            <a:off x="13210951" y="1033689"/>
            <a:ext cx="421705" cy="294986"/>
          </a:xfrm>
          <a:custGeom>
            <a:avLst/>
            <a:gdLst>
              <a:gd name="T0" fmla="*/ 383 w 407"/>
              <a:gd name="T1" fmla="*/ 268 h 285"/>
              <a:gd name="T2" fmla="*/ 376 w 407"/>
              <a:gd name="T3" fmla="*/ 276 h 285"/>
              <a:gd name="T4" fmla="*/ 367 w 407"/>
              <a:gd name="T5" fmla="*/ 282 h 285"/>
              <a:gd name="T6" fmla="*/ 355 w 407"/>
              <a:gd name="T7" fmla="*/ 285 h 285"/>
              <a:gd name="T8" fmla="*/ 335 w 407"/>
              <a:gd name="T9" fmla="*/ 285 h 285"/>
              <a:gd name="T10" fmla="*/ 308 w 407"/>
              <a:gd name="T11" fmla="*/ 282 h 285"/>
              <a:gd name="T12" fmla="*/ 273 w 407"/>
              <a:gd name="T13" fmla="*/ 275 h 285"/>
              <a:gd name="T14" fmla="*/ 226 w 407"/>
              <a:gd name="T15" fmla="*/ 264 h 285"/>
              <a:gd name="T16" fmla="*/ 193 w 407"/>
              <a:gd name="T17" fmla="*/ 257 h 285"/>
              <a:gd name="T18" fmla="*/ 170 w 407"/>
              <a:gd name="T19" fmla="*/ 255 h 285"/>
              <a:gd name="T20" fmla="*/ 154 w 407"/>
              <a:gd name="T21" fmla="*/ 254 h 285"/>
              <a:gd name="T22" fmla="*/ 144 w 407"/>
              <a:gd name="T23" fmla="*/ 250 h 285"/>
              <a:gd name="T24" fmla="*/ 126 w 407"/>
              <a:gd name="T25" fmla="*/ 238 h 285"/>
              <a:gd name="T26" fmla="*/ 88 w 407"/>
              <a:gd name="T27" fmla="*/ 209 h 285"/>
              <a:gd name="T28" fmla="*/ 86 w 407"/>
              <a:gd name="T29" fmla="*/ 186 h 285"/>
              <a:gd name="T30" fmla="*/ 117 w 407"/>
              <a:gd name="T31" fmla="*/ 173 h 285"/>
              <a:gd name="T32" fmla="*/ 144 w 407"/>
              <a:gd name="T33" fmla="*/ 160 h 285"/>
              <a:gd name="T34" fmla="*/ 175 w 407"/>
              <a:gd name="T35" fmla="*/ 145 h 285"/>
              <a:gd name="T36" fmla="*/ 178 w 407"/>
              <a:gd name="T37" fmla="*/ 139 h 285"/>
              <a:gd name="T38" fmla="*/ 138 w 407"/>
              <a:gd name="T39" fmla="*/ 139 h 285"/>
              <a:gd name="T40" fmla="*/ 106 w 407"/>
              <a:gd name="T41" fmla="*/ 138 h 285"/>
              <a:gd name="T42" fmla="*/ 75 w 407"/>
              <a:gd name="T43" fmla="*/ 132 h 285"/>
              <a:gd name="T44" fmla="*/ 46 w 407"/>
              <a:gd name="T45" fmla="*/ 123 h 285"/>
              <a:gd name="T46" fmla="*/ 16 w 407"/>
              <a:gd name="T47" fmla="*/ 109 h 285"/>
              <a:gd name="T48" fmla="*/ 13 w 407"/>
              <a:gd name="T49" fmla="*/ 96 h 285"/>
              <a:gd name="T50" fmla="*/ 35 w 407"/>
              <a:gd name="T51" fmla="*/ 84 h 285"/>
              <a:gd name="T52" fmla="*/ 65 w 407"/>
              <a:gd name="T53" fmla="*/ 60 h 285"/>
              <a:gd name="T54" fmla="*/ 95 w 407"/>
              <a:gd name="T55" fmla="*/ 34 h 285"/>
              <a:gd name="T56" fmla="*/ 115 w 407"/>
              <a:gd name="T57" fmla="*/ 19 h 285"/>
              <a:gd name="T58" fmla="*/ 138 w 407"/>
              <a:gd name="T59" fmla="*/ 8 h 285"/>
              <a:gd name="T60" fmla="*/ 164 w 407"/>
              <a:gd name="T61" fmla="*/ 0 h 285"/>
              <a:gd name="T62" fmla="*/ 186 w 407"/>
              <a:gd name="T63" fmla="*/ 0 h 285"/>
              <a:gd name="T64" fmla="*/ 203 w 407"/>
              <a:gd name="T65" fmla="*/ 5 h 285"/>
              <a:gd name="T66" fmla="*/ 223 w 407"/>
              <a:gd name="T67" fmla="*/ 16 h 285"/>
              <a:gd name="T68" fmla="*/ 258 w 407"/>
              <a:gd name="T69" fmla="*/ 47 h 285"/>
              <a:gd name="T70" fmla="*/ 271 w 407"/>
              <a:gd name="T71" fmla="*/ 70 h 285"/>
              <a:gd name="T72" fmla="*/ 263 w 407"/>
              <a:gd name="T73" fmla="*/ 70 h 285"/>
              <a:gd name="T74" fmla="*/ 261 w 407"/>
              <a:gd name="T75" fmla="*/ 82 h 285"/>
              <a:gd name="T76" fmla="*/ 260 w 407"/>
              <a:gd name="T77" fmla="*/ 97 h 285"/>
              <a:gd name="T78" fmla="*/ 259 w 407"/>
              <a:gd name="T79" fmla="*/ 107 h 285"/>
              <a:gd name="T80" fmla="*/ 252 w 407"/>
              <a:gd name="T81" fmla="*/ 115 h 285"/>
              <a:gd name="T82" fmla="*/ 238 w 407"/>
              <a:gd name="T83" fmla="*/ 128 h 285"/>
              <a:gd name="T84" fmla="*/ 234 w 407"/>
              <a:gd name="T85" fmla="*/ 132 h 285"/>
              <a:gd name="T86" fmla="*/ 244 w 407"/>
              <a:gd name="T87" fmla="*/ 131 h 285"/>
              <a:gd name="T88" fmla="*/ 255 w 407"/>
              <a:gd name="T89" fmla="*/ 133 h 285"/>
              <a:gd name="T90" fmla="*/ 271 w 407"/>
              <a:gd name="T91" fmla="*/ 136 h 285"/>
              <a:gd name="T92" fmla="*/ 282 w 407"/>
              <a:gd name="T93" fmla="*/ 140 h 285"/>
              <a:gd name="T94" fmla="*/ 294 w 407"/>
              <a:gd name="T95" fmla="*/ 145 h 285"/>
              <a:gd name="T96" fmla="*/ 306 w 407"/>
              <a:gd name="T97" fmla="*/ 150 h 285"/>
              <a:gd name="T98" fmla="*/ 322 w 407"/>
              <a:gd name="T99" fmla="*/ 150 h 285"/>
              <a:gd name="T100" fmla="*/ 340 w 407"/>
              <a:gd name="T101" fmla="*/ 150 h 285"/>
              <a:gd name="T102" fmla="*/ 360 w 407"/>
              <a:gd name="T103" fmla="*/ 151 h 285"/>
              <a:gd name="T104" fmla="*/ 376 w 407"/>
              <a:gd name="T105" fmla="*/ 155 h 285"/>
              <a:gd name="T106" fmla="*/ 393 w 407"/>
              <a:gd name="T107" fmla="*/ 170 h 285"/>
              <a:gd name="T108" fmla="*/ 400 w 407"/>
              <a:gd name="T109" fmla="*/ 189 h 285"/>
              <a:gd name="T110" fmla="*/ 393 w 407"/>
              <a:gd name="T111" fmla="*/ 196 h 285"/>
              <a:gd name="T112" fmla="*/ 390 w 407"/>
              <a:gd name="T113" fmla="*/ 208 h 285"/>
              <a:gd name="T114" fmla="*/ 390 w 407"/>
              <a:gd name="T115" fmla="*/ 224 h 285"/>
              <a:gd name="T116" fmla="*/ 383 w 407"/>
              <a:gd name="T117" fmla="*/ 232 h 285"/>
              <a:gd name="T118" fmla="*/ 367 w 407"/>
              <a:gd name="T119" fmla="*/ 238 h 285"/>
              <a:gd name="T120" fmla="*/ 366 w 407"/>
              <a:gd name="T121" fmla="*/ 243 h 285"/>
              <a:gd name="T122" fmla="*/ 377 w 407"/>
              <a:gd name="T123" fmla="*/ 250 h 285"/>
              <a:gd name="T124" fmla="*/ 383 w 407"/>
              <a:gd name="T125" fmla="*/ 25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7" h="285">
                <a:moveTo>
                  <a:pt x="383" y="262"/>
                </a:moveTo>
                <a:lnTo>
                  <a:pt x="383" y="268"/>
                </a:lnTo>
                <a:lnTo>
                  <a:pt x="380" y="272"/>
                </a:lnTo>
                <a:lnTo>
                  <a:pt x="376" y="276"/>
                </a:lnTo>
                <a:lnTo>
                  <a:pt x="372" y="280"/>
                </a:lnTo>
                <a:lnTo>
                  <a:pt x="367" y="282"/>
                </a:lnTo>
                <a:lnTo>
                  <a:pt x="360" y="284"/>
                </a:lnTo>
                <a:lnTo>
                  <a:pt x="355" y="285"/>
                </a:lnTo>
                <a:lnTo>
                  <a:pt x="348" y="285"/>
                </a:lnTo>
                <a:lnTo>
                  <a:pt x="335" y="285"/>
                </a:lnTo>
                <a:lnTo>
                  <a:pt x="321" y="284"/>
                </a:lnTo>
                <a:lnTo>
                  <a:pt x="308" y="282"/>
                </a:lnTo>
                <a:lnTo>
                  <a:pt x="297" y="281"/>
                </a:lnTo>
                <a:lnTo>
                  <a:pt x="273" y="275"/>
                </a:lnTo>
                <a:lnTo>
                  <a:pt x="249" y="270"/>
                </a:lnTo>
                <a:lnTo>
                  <a:pt x="226" y="264"/>
                </a:lnTo>
                <a:lnTo>
                  <a:pt x="204" y="259"/>
                </a:lnTo>
                <a:lnTo>
                  <a:pt x="193" y="257"/>
                </a:lnTo>
                <a:lnTo>
                  <a:pt x="182" y="256"/>
                </a:lnTo>
                <a:lnTo>
                  <a:pt x="170" y="255"/>
                </a:lnTo>
                <a:lnTo>
                  <a:pt x="158" y="255"/>
                </a:lnTo>
                <a:lnTo>
                  <a:pt x="154" y="254"/>
                </a:lnTo>
                <a:lnTo>
                  <a:pt x="149" y="252"/>
                </a:lnTo>
                <a:lnTo>
                  <a:pt x="144" y="250"/>
                </a:lnTo>
                <a:lnTo>
                  <a:pt x="138" y="247"/>
                </a:lnTo>
                <a:lnTo>
                  <a:pt x="126" y="238"/>
                </a:lnTo>
                <a:lnTo>
                  <a:pt x="114" y="229"/>
                </a:lnTo>
                <a:lnTo>
                  <a:pt x="88" y="209"/>
                </a:lnTo>
                <a:lnTo>
                  <a:pt x="65" y="193"/>
                </a:lnTo>
                <a:lnTo>
                  <a:pt x="86" y="186"/>
                </a:lnTo>
                <a:lnTo>
                  <a:pt x="102" y="180"/>
                </a:lnTo>
                <a:lnTo>
                  <a:pt x="117" y="173"/>
                </a:lnTo>
                <a:lnTo>
                  <a:pt x="131" y="167"/>
                </a:lnTo>
                <a:lnTo>
                  <a:pt x="144" y="160"/>
                </a:lnTo>
                <a:lnTo>
                  <a:pt x="158" y="153"/>
                </a:lnTo>
                <a:lnTo>
                  <a:pt x="175" y="145"/>
                </a:lnTo>
                <a:lnTo>
                  <a:pt x="194" y="139"/>
                </a:lnTo>
                <a:lnTo>
                  <a:pt x="178" y="139"/>
                </a:lnTo>
                <a:lnTo>
                  <a:pt x="157" y="139"/>
                </a:lnTo>
                <a:lnTo>
                  <a:pt x="138" y="139"/>
                </a:lnTo>
                <a:lnTo>
                  <a:pt x="124" y="139"/>
                </a:lnTo>
                <a:lnTo>
                  <a:pt x="106" y="138"/>
                </a:lnTo>
                <a:lnTo>
                  <a:pt x="91" y="136"/>
                </a:lnTo>
                <a:lnTo>
                  <a:pt x="75" y="132"/>
                </a:lnTo>
                <a:lnTo>
                  <a:pt x="60" y="128"/>
                </a:lnTo>
                <a:lnTo>
                  <a:pt x="46" y="123"/>
                </a:lnTo>
                <a:lnTo>
                  <a:pt x="31" y="116"/>
                </a:lnTo>
                <a:lnTo>
                  <a:pt x="16" y="109"/>
                </a:lnTo>
                <a:lnTo>
                  <a:pt x="0" y="100"/>
                </a:lnTo>
                <a:lnTo>
                  <a:pt x="13" y="96"/>
                </a:lnTo>
                <a:lnTo>
                  <a:pt x="24" y="90"/>
                </a:lnTo>
                <a:lnTo>
                  <a:pt x="35" y="84"/>
                </a:lnTo>
                <a:lnTo>
                  <a:pt x="46" y="76"/>
                </a:lnTo>
                <a:lnTo>
                  <a:pt x="65" y="60"/>
                </a:lnTo>
                <a:lnTo>
                  <a:pt x="85" y="43"/>
                </a:lnTo>
                <a:lnTo>
                  <a:pt x="95" y="34"/>
                </a:lnTo>
                <a:lnTo>
                  <a:pt x="104" y="26"/>
                </a:lnTo>
                <a:lnTo>
                  <a:pt x="115" y="19"/>
                </a:lnTo>
                <a:lnTo>
                  <a:pt x="126" y="13"/>
                </a:lnTo>
                <a:lnTo>
                  <a:pt x="138" y="8"/>
                </a:lnTo>
                <a:lnTo>
                  <a:pt x="150" y="4"/>
                </a:lnTo>
                <a:lnTo>
                  <a:pt x="164" y="0"/>
                </a:lnTo>
                <a:lnTo>
                  <a:pt x="178" y="0"/>
                </a:lnTo>
                <a:lnTo>
                  <a:pt x="186" y="0"/>
                </a:lnTo>
                <a:lnTo>
                  <a:pt x="195" y="1"/>
                </a:lnTo>
                <a:lnTo>
                  <a:pt x="203" y="5"/>
                </a:lnTo>
                <a:lnTo>
                  <a:pt x="209" y="7"/>
                </a:lnTo>
                <a:lnTo>
                  <a:pt x="223" y="16"/>
                </a:lnTo>
                <a:lnTo>
                  <a:pt x="236" y="25"/>
                </a:lnTo>
                <a:lnTo>
                  <a:pt x="258" y="47"/>
                </a:lnTo>
                <a:lnTo>
                  <a:pt x="279" y="65"/>
                </a:lnTo>
                <a:lnTo>
                  <a:pt x="271" y="70"/>
                </a:lnTo>
                <a:lnTo>
                  <a:pt x="266" y="71"/>
                </a:lnTo>
                <a:lnTo>
                  <a:pt x="263" y="70"/>
                </a:lnTo>
                <a:lnTo>
                  <a:pt x="260" y="70"/>
                </a:lnTo>
                <a:lnTo>
                  <a:pt x="261" y="82"/>
                </a:lnTo>
                <a:lnTo>
                  <a:pt x="261" y="89"/>
                </a:lnTo>
                <a:lnTo>
                  <a:pt x="260" y="97"/>
                </a:lnTo>
                <a:lnTo>
                  <a:pt x="260" y="104"/>
                </a:lnTo>
                <a:lnTo>
                  <a:pt x="259" y="107"/>
                </a:lnTo>
                <a:lnTo>
                  <a:pt x="257" y="111"/>
                </a:lnTo>
                <a:lnTo>
                  <a:pt x="252" y="115"/>
                </a:lnTo>
                <a:lnTo>
                  <a:pt x="248" y="119"/>
                </a:lnTo>
                <a:lnTo>
                  <a:pt x="238" y="128"/>
                </a:lnTo>
                <a:lnTo>
                  <a:pt x="228" y="135"/>
                </a:lnTo>
                <a:lnTo>
                  <a:pt x="234" y="132"/>
                </a:lnTo>
                <a:lnTo>
                  <a:pt x="238" y="131"/>
                </a:lnTo>
                <a:lnTo>
                  <a:pt x="244" y="131"/>
                </a:lnTo>
                <a:lnTo>
                  <a:pt x="247" y="132"/>
                </a:lnTo>
                <a:lnTo>
                  <a:pt x="255" y="133"/>
                </a:lnTo>
                <a:lnTo>
                  <a:pt x="263" y="135"/>
                </a:lnTo>
                <a:lnTo>
                  <a:pt x="271" y="136"/>
                </a:lnTo>
                <a:lnTo>
                  <a:pt x="277" y="137"/>
                </a:lnTo>
                <a:lnTo>
                  <a:pt x="282" y="140"/>
                </a:lnTo>
                <a:lnTo>
                  <a:pt x="289" y="142"/>
                </a:lnTo>
                <a:lnTo>
                  <a:pt x="294" y="145"/>
                </a:lnTo>
                <a:lnTo>
                  <a:pt x="300" y="148"/>
                </a:lnTo>
                <a:lnTo>
                  <a:pt x="306" y="150"/>
                </a:lnTo>
                <a:lnTo>
                  <a:pt x="314" y="150"/>
                </a:lnTo>
                <a:lnTo>
                  <a:pt x="322" y="150"/>
                </a:lnTo>
                <a:lnTo>
                  <a:pt x="331" y="150"/>
                </a:lnTo>
                <a:lnTo>
                  <a:pt x="340" y="150"/>
                </a:lnTo>
                <a:lnTo>
                  <a:pt x="348" y="150"/>
                </a:lnTo>
                <a:lnTo>
                  <a:pt x="360" y="151"/>
                </a:lnTo>
                <a:lnTo>
                  <a:pt x="369" y="152"/>
                </a:lnTo>
                <a:lnTo>
                  <a:pt x="376" y="155"/>
                </a:lnTo>
                <a:lnTo>
                  <a:pt x="382" y="158"/>
                </a:lnTo>
                <a:lnTo>
                  <a:pt x="393" y="170"/>
                </a:lnTo>
                <a:lnTo>
                  <a:pt x="407" y="185"/>
                </a:lnTo>
                <a:lnTo>
                  <a:pt x="400" y="189"/>
                </a:lnTo>
                <a:lnTo>
                  <a:pt x="396" y="193"/>
                </a:lnTo>
                <a:lnTo>
                  <a:pt x="393" y="196"/>
                </a:lnTo>
                <a:lnTo>
                  <a:pt x="392" y="199"/>
                </a:lnTo>
                <a:lnTo>
                  <a:pt x="390" y="208"/>
                </a:lnTo>
                <a:lnTo>
                  <a:pt x="392" y="220"/>
                </a:lnTo>
                <a:lnTo>
                  <a:pt x="390" y="224"/>
                </a:lnTo>
                <a:lnTo>
                  <a:pt x="387" y="229"/>
                </a:lnTo>
                <a:lnTo>
                  <a:pt x="383" y="232"/>
                </a:lnTo>
                <a:lnTo>
                  <a:pt x="377" y="235"/>
                </a:lnTo>
                <a:lnTo>
                  <a:pt x="367" y="238"/>
                </a:lnTo>
                <a:lnTo>
                  <a:pt x="356" y="238"/>
                </a:lnTo>
                <a:lnTo>
                  <a:pt x="366" y="243"/>
                </a:lnTo>
                <a:lnTo>
                  <a:pt x="374" y="247"/>
                </a:lnTo>
                <a:lnTo>
                  <a:pt x="377" y="250"/>
                </a:lnTo>
                <a:lnTo>
                  <a:pt x="381" y="254"/>
                </a:lnTo>
                <a:lnTo>
                  <a:pt x="383" y="258"/>
                </a:lnTo>
                <a:lnTo>
                  <a:pt x="383" y="2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5" name="Freeform 153"/>
          <p:cNvSpPr>
            <a:spLocks/>
          </p:cNvSpPr>
          <p:nvPr/>
        </p:nvSpPr>
        <p:spPr bwMode="auto">
          <a:xfrm>
            <a:off x="13393759" y="1499019"/>
            <a:ext cx="54012" cy="39471"/>
          </a:xfrm>
          <a:custGeom>
            <a:avLst/>
            <a:gdLst>
              <a:gd name="T0" fmla="*/ 0 w 50"/>
              <a:gd name="T1" fmla="*/ 21 h 37"/>
              <a:gd name="T2" fmla="*/ 15 w 50"/>
              <a:gd name="T3" fmla="*/ 9 h 37"/>
              <a:gd name="T4" fmla="*/ 27 w 50"/>
              <a:gd name="T5" fmla="*/ 0 h 37"/>
              <a:gd name="T6" fmla="*/ 47 w 50"/>
              <a:gd name="T7" fmla="*/ 0 h 37"/>
              <a:gd name="T8" fmla="*/ 50 w 50"/>
              <a:gd name="T9" fmla="*/ 0 h 37"/>
              <a:gd name="T10" fmla="*/ 48 w 50"/>
              <a:gd name="T11" fmla="*/ 9 h 37"/>
              <a:gd name="T12" fmla="*/ 46 w 50"/>
              <a:gd name="T13" fmla="*/ 17 h 37"/>
              <a:gd name="T14" fmla="*/ 44 w 50"/>
              <a:gd name="T15" fmla="*/ 23 h 37"/>
              <a:gd name="T16" fmla="*/ 41 w 50"/>
              <a:gd name="T17" fmla="*/ 28 h 37"/>
              <a:gd name="T18" fmla="*/ 36 w 50"/>
              <a:gd name="T19" fmla="*/ 32 h 37"/>
              <a:gd name="T20" fmla="*/ 31 w 50"/>
              <a:gd name="T21" fmla="*/ 35 h 37"/>
              <a:gd name="T22" fmla="*/ 26 w 50"/>
              <a:gd name="T23" fmla="*/ 37 h 37"/>
              <a:gd name="T24" fmla="*/ 19 w 50"/>
              <a:gd name="T25" fmla="*/ 37 h 37"/>
              <a:gd name="T26" fmla="*/ 15 w 50"/>
              <a:gd name="T27" fmla="*/ 37 h 37"/>
              <a:gd name="T28" fmla="*/ 12 w 50"/>
              <a:gd name="T29" fmla="*/ 36 h 37"/>
              <a:gd name="T30" fmla="*/ 8 w 50"/>
              <a:gd name="T31" fmla="*/ 34 h 37"/>
              <a:gd name="T32" fmla="*/ 6 w 50"/>
              <a:gd name="T33" fmla="*/ 33 h 37"/>
              <a:gd name="T34" fmla="*/ 2 w 50"/>
              <a:gd name="T35" fmla="*/ 27 h 37"/>
              <a:gd name="T36" fmla="*/ 0 w 50"/>
              <a:gd name="T37" fmla="*/ 21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37">
                <a:moveTo>
                  <a:pt x="0" y="21"/>
                </a:moveTo>
                <a:lnTo>
                  <a:pt x="15" y="9"/>
                </a:lnTo>
                <a:lnTo>
                  <a:pt x="27" y="0"/>
                </a:lnTo>
                <a:lnTo>
                  <a:pt x="47" y="0"/>
                </a:lnTo>
                <a:lnTo>
                  <a:pt x="50" y="0"/>
                </a:lnTo>
                <a:lnTo>
                  <a:pt x="48" y="9"/>
                </a:lnTo>
                <a:lnTo>
                  <a:pt x="46" y="17"/>
                </a:lnTo>
                <a:lnTo>
                  <a:pt x="44" y="23"/>
                </a:lnTo>
                <a:lnTo>
                  <a:pt x="41" y="28"/>
                </a:lnTo>
                <a:lnTo>
                  <a:pt x="36" y="32"/>
                </a:lnTo>
                <a:lnTo>
                  <a:pt x="31" y="35"/>
                </a:lnTo>
                <a:lnTo>
                  <a:pt x="26" y="37"/>
                </a:lnTo>
                <a:lnTo>
                  <a:pt x="19" y="37"/>
                </a:lnTo>
                <a:lnTo>
                  <a:pt x="15" y="37"/>
                </a:lnTo>
                <a:lnTo>
                  <a:pt x="12" y="36"/>
                </a:lnTo>
                <a:lnTo>
                  <a:pt x="8" y="34"/>
                </a:lnTo>
                <a:lnTo>
                  <a:pt x="6" y="33"/>
                </a:lnTo>
                <a:lnTo>
                  <a:pt x="2" y="27"/>
                </a:lnTo>
                <a:lnTo>
                  <a:pt x="0" y="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6" name="Freeform 154"/>
          <p:cNvSpPr>
            <a:spLocks/>
          </p:cNvSpPr>
          <p:nvPr/>
        </p:nvSpPr>
        <p:spPr bwMode="auto">
          <a:xfrm>
            <a:off x="13129934" y="1039920"/>
            <a:ext cx="74785" cy="20774"/>
          </a:xfrm>
          <a:custGeom>
            <a:avLst/>
            <a:gdLst>
              <a:gd name="T0" fmla="*/ 71 w 71"/>
              <a:gd name="T1" fmla="*/ 15 h 18"/>
              <a:gd name="T2" fmla="*/ 60 w 71"/>
              <a:gd name="T3" fmla="*/ 17 h 18"/>
              <a:gd name="T4" fmla="*/ 50 w 71"/>
              <a:gd name="T5" fmla="*/ 18 h 18"/>
              <a:gd name="T6" fmla="*/ 40 w 71"/>
              <a:gd name="T7" fmla="*/ 18 h 18"/>
              <a:gd name="T8" fmla="*/ 30 w 71"/>
              <a:gd name="T9" fmla="*/ 18 h 18"/>
              <a:gd name="T10" fmla="*/ 20 w 71"/>
              <a:gd name="T11" fmla="*/ 16 h 18"/>
              <a:gd name="T12" fmla="*/ 12 w 71"/>
              <a:gd name="T13" fmla="*/ 13 h 18"/>
              <a:gd name="T14" fmla="*/ 9 w 71"/>
              <a:gd name="T15" fmla="*/ 11 h 18"/>
              <a:gd name="T16" fmla="*/ 5 w 71"/>
              <a:gd name="T17" fmla="*/ 7 h 18"/>
              <a:gd name="T18" fmla="*/ 2 w 71"/>
              <a:gd name="T19" fmla="*/ 4 h 18"/>
              <a:gd name="T20" fmla="*/ 0 w 71"/>
              <a:gd name="T21" fmla="*/ 0 h 18"/>
              <a:gd name="T22" fmla="*/ 37 w 71"/>
              <a:gd name="T23" fmla="*/ 0 h 18"/>
              <a:gd name="T24" fmla="*/ 55 w 71"/>
              <a:gd name="T25" fmla="*/ 0 h 18"/>
              <a:gd name="T26" fmla="*/ 63 w 71"/>
              <a:gd name="T27" fmla="*/ 0 h 18"/>
              <a:gd name="T28" fmla="*/ 64 w 71"/>
              <a:gd name="T29" fmla="*/ 0 h 18"/>
              <a:gd name="T30" fmla="*/ 71 w 71"/>
              <a:gd name="T31" fmla="*/ 15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1" h="18">
                <a:moveTo>
                  <a:pt x="71" y="15"/>
                </a:moveTo>
                <a:lnTo>
                  <a:pt x="60" y="17"/>
                </a:lnTo>
                <a:lnTo>
                  <a:pt x="50" y="18"/>
                </a:lnTo>
                <a:lnTo>
                  <a:pt x="40" y="18"/>
                </a:lnTo>
                <a:lnTo>
                  <a:pt x="30" y="18"/>
                </a:lnTo>
                <a:lnTo>
                  <a:pt x="20" y="16"/>
                </a:lnTo>
                <a:lnTo>
                  <a:pt x="12" y="13"/>
                </a:lnTo>
                <a:lnTo>
                  <a:pt x="9" y="11"/>
                </a:lnTo>
                <a:lnTo>
                  <a:pt x="5" y="7"/>
                </a:lnTo>
                <a:lnTo>
                  <a:pt x="2" y="4"/>
                </a:lnTo>
                <a:lnTo>
                  <a:pt x="0" y="0"/>
                </a:lnTo>
                <a:lnTo>
                  <a:pt x="37" y="0"/>
                </a:lnTo>
                <a:lnTo>
                  <a:pt x="55" y="0"/>
                </a:lnTo>
                <a:lnTo>
                  <a:pt x="63" y="0"/>
                </a:lnTo>
                <a:lnTo>
                  <a:pt x="64" y="0"/>
                </a:lnTo>
                <a:lnTo>
                  <a:pt x="71" y="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7" name="Freeform 155"/>
          <p:cNvSpPr>
            <a:spLocks/>
          </p:cNvSpPr>
          <p:nvPr/>
        </p:nvSpPr>
        <p:spPr bwMode="auto">
          <a:xfrm>
            <a:off x="13960882" y="1386841"/>
            <a:ext cx="62321" cy="22852"/>
          </a:xfrm>
          <a:custGeom>
            <a:avLst/>
            <a:gdLst>
              <a:gd name="T0" fmla="*/ 60 w 60"/>
              <a:gd name="T1" fmla="*/ 0 h 23"/>
              <a:gd name="T2" fmla="*/ 57 w 60"/>
              <a:gd name="T3" fmla="*/ 9 h 23"/>
              <a:gd name="T4" fmla="*/ 52 w 60"/>
              <a:gd name="T5" fmla="*/ 16 h 23"/>
              <a:gd name="T6" fmla="*/ 48 w 60"/>
              <a:gd name="T7" fmla="*/ 18 h 23"/>
              <a:gd name="T8" fmla="*/ 44 w 60"/>
              <a:gd name="T9" fmla="*/ 21 h 23"/>
              <a:gd name="T10" fmla="*/ 41 w 60"/>
              <a:gd name="T11" fmla="*/ 23 h 23"/>
              <a:gd name="T12" fmla="*/ 37 w 60"/>
              <a:gd name="T13" fmla="*/ 23 h 23"/>
              <a:gd name="T14" fmla="*/ 29 w 60"/>
              <a:gd name="T15" fmla="*/ 23 h 23"/>
              <a:gd name="T16" fmla="*/ 23 w 60"/>
              <a:gd name="T17" fmla="*/ 22 h 23"/>
              <a:gd name="T18" fmla="*/ 17 w 60"/>
              <a:gd name="T19" fmla="*/ 20 h 23"/>
              <a:gd name="T20" fmla="*/ 12 w 60"/>
              <a:gd name="T21" fmla="*/ 16 h 23"/>
              <a:gd name="T22" fmla="*/ 7 w 60"/>
              <a:gd name="T23" fmla="*/ 13 h 23"/>
              <a:gd name="T24" fmla="*/ 4 w 60"/>
              <a:gd name="T25" fmla="*/ 10 h 23"/>
              <a:gd name="T26" fmla="*/ 2 w 60"/>
              <a:gd name="T27" fmla="*/ 7 h 23"/>
              <a:gd name="T28" fmla="*/ 0 w 60"/>
              <a:gd name="T29" fmla="*/ 3 h 23"/>
              <a:gd name="T30" fmla="*/ 12 w 60"/>
              <a:gd name="T31" fmla="*/ 1 h 23"/>
              <a:gd name="T32" fmla="*/ 23 w 60"/>
              <a:gd name="T33" fmla="*/ 0 h 23"/>
              <a:gd name="T34" fmla="*/ 31 w 60"/>
              <a:gd name="T35" fmla="*/ 0 h 23"/>
              <a:gd name="T36" fmla="*/ 38 w 60"/>
              <a:gd name="T37" fmla="*/ 0 h 23"/>
              <a:gd name="T38" fmla="*/ 50 w 60"/>
              <a:gd name="T39" fmla="*/ 1 h 23"/>
              <a:gd name="T40" fmla="*/ 60 w 60"/>
              <a:gd name="T4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0" h="23">
                <a:moveTo>
                  <a:pt x="60" y="0"/>
                </a:moveTo>
                <a:lnTo>
                  <a:pt x="57" y="9"/>
                </a:lnTo>
                <a:lnTo>
                  <a:pt x="52" y="16"/>
                </a:lnTo>
                <a:lnTo>
                  <a:pt x="48" y="18"/>
                </a:lnTo>
                <a:lnTo>
                  <a:pt x="44" y="21"/>
                </a:lnTo>
                <a:lnTo>
                  <a:pt x="41" y="23"/>
                </a:lnTo>
                <a:lnTo>
                  <a:pt x="37" y="23"/>
                </a:lnTo>
                <a:lnTo>
                  <a:pt x="29" y="23"/>
                </a:lnTo>
                <a:lnTo>
                  <a:pt x="23" y="22"/>
                </a:lnTo>
                <a:lnTo>
                  <a:pt x="17" y="20"/>
                </a:lnTo>
                <a:lnTo>
                  <a:pt x="12" y="16"/>
                </a:lnTo>
                <a:lnTo>
                  <a:pt x="7" y="13"/>
                </a:lnTo>
                <a:lnTo>
                  <a:pt x="4" y="10"/>
                </a:lnTo>
                <a:lnTo>
                  <a:pt x="2" y="7"/>
                </a:lnTo>
                <a:lnTo>
                  <a:pt x="0" y="3"/>
                </a:lnTo>
                <a:lnTo>
                  <a:pt x="12" y="1"/>
                </a:lnTo>
                <a:lnTo>
                  <a:pt x="23" y="0"/>
                </a:lnTo>
                <a:lnTo>
                  <a:pt x="31" y="0"/>
                </a:lnTo>
                <a:lnTo>
                  <a:pt x="38" y="0"/>
                </a:lnTo>
                <a:lnTo>
                  <a:pt x="50" y="1"/>
                </a:lnTo>
                <a:lnTo>
                  <a:pt x="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8" name="Freeform 156"/>
          <p:cNvSpPr>
            <a:spLocks/>
          </p:cNvSpPr>
          <p:nvPr/>
        </p:nvSpPr>
        <p:spPr bwMode="auto">
          <a:xfrm>
            <a:off x="10828209" y="1087700"/>
            <a:ext cx="351075" cy="108023"/>
          </a:xfrm>
          <a:custGeom>
            <a:avLst/>
            <a:gdLst>
              <a:gd name="T0" fmla="*/ 284 w 338"/>
              <a:gd name="T1" fmla="*/ 58 h 105"/>
              <a:gd name="T2" fmla="*/ 276 w 338"/>
              <a:gd name="T3" fmla="*/ 61 h 105"/>
              <a:gd name="T4" fmla="*/ 263 w 338"/>
              <a:gd name="T5" fmla="*/ 63 h 105"/>
              <a:gd name="T6" fmla="*/ 247 w 338"/>
              <a:gd name="T7" fmla="*/ 61 h 105"/>
              <a:gd name="T8" fmla="*/ 235 w 338"/>
              <a:gd name="T9" fmla="*/ 61 h 105"/>
              <a:gd name="T10" fmla="*/ 226 w 338"/>
              <a:gd name="T11" fmla="*/ 64 h 105"/>
              <a:gd name="T12" fmla="*/ 215 w 338"/>
              <a:gd name="T13" fmla="*/ 69 h 105"/>
              <a:gd name="T14" fmla="*/ 208 w 338"/>
              <a:gd name="T15" fmla="*/ 81 h 105"/>
              <a:gd name="T16" fmla="*/ 200 w 338"/>
              <a:gd name="T17" fmla="*/ 94 h 105"/>
              <a:gd name="T18" fmla="*/ 194 w 338"/>
              <a:gd name="T19" fmla="*/ 102 h 105"/>
              <a:gd name="T20" fmla="*/ 189 w 338"/>
              <a:gd name="T21" fmla="*/ 105 h 105"/>
              <a:gd name="T22" fmla="*/ 175 w 338"/>
              <a:gd name="T23" fmla="*/ 98 h 105"/>
              <a:gd name="T24" fmla="*/ 159 w 338"/>
              <a:gd name="T25" fmla="*/ 89 h 105"/>
              <a:gd name="T26" fmla="*/ 144 w 338"/>
              <a:gd name="T27" fmla="*/ 86 h 105"/>
              <a:gd name="T28" fmla="*/ 132 w 338"/>
              <a:gd name="T29" fmla="*/ 80 h 105"/>
              <a:gd name="T30" fmla="*/ 124 w 338"/>
              <a:gd name="T31" fmla="*/ 72 h 105"/>
              <a:gd name="T32" fmla="*/ 132 w 338"/>
              <a:gd name="T33" fmla="*/ 62 h 105"/>
              <a:gd name="T34" fmla="*/ 148 w 338"/>
              <a:gd name="T35" fmla="*/ 56 h 105"/>
              <a:gd name="T36" fmla="*/ 138 w 338"/>
              <a:gd name="T37" fmla="*/ 52 h 105"/>
              <a:gd name="T38" fmla="*/ 141 w 338"/>
              <a:gd name="T39" fmla="*/ 42 h 105"/>
              <a:gd name="T40" fmla="*/ 142 w 338"/>
              <a:gd name="T41" fmla="*/ 31 h 105"/>
              <a:gd name="T42" fmla="*/ 129 w 338"/>
              <a:gd name="T43" fmla="*/ 23 h 105"/>
              <a:gd name="T44" fmla="*/ 119 w 338"/>
              <a:gd name="T45" fmla="*/ 20 h 105"/>
              <a:gd name="T46" fmla="*/ 106 w 338"/>
              <a:gd name="T47" fmla="*/ 21 h 105"/>
              <a:gd name="T48" fmla="*/ 89 w 338"/>
              <a:gd name="T49" fmla="*/ 26 h 105"/>
              <a:gd name="T50" fmla="*/ 69 w 338"/>
              <a:gd name="T51" fmla="*/ 35 h 105"/>
              <a:gd name="T52" fmla="*/ 48 w 338"/>
              <a:gd name="T53" fmla="*/ 41 h 105"/>
              <a:gd name="T54" fmla="*/ 30 w 338"/>
              <a:gd name="T55" fmla="*/ 41 h 105"/>
              <a:gd name="T56" fmla="*/ 11 w 338"/>
              <a:gd name="T57" fmla="*/ 36 h 105"/>
              <a:gd name="T58" fmla="*/ 4 w 338"/>
              <a:gd name="T59" fmla="*/ 31 h 105"/>
              <a:gd name="T60" fmla="*/ 15 w 338"/>
              <a:gd name="T61" fmla="*/ 22 h 105"/>
              <a:gd name="T62" fmla="*/ 38 w 338"/>
              <a:gd name="T63" fmla="*/ 12 h 105"/>
              <a:gd name="T64" fmla="*/ 77 w 338"/>
              <a:gd name="T65" fmla="*/ 3 h 105"/>
              <a:gd name="T66" fmla="*/ 115 w 338"/>
              <a:gd name="T67" fmla="*/ 0 h 105"/>
              <a:gd name="T68" fmla="*/ 144 w 338"/>
              <a:gd name="T69" fmla="*/ 1 h 105"/>
              <a:gd name="T70" fmla="*/ 171 w 338"/>
              <a:gd name="T71" fmla="*/ 7 h 105"/>
              <a:gd name="T72" fmla="*/ 195 w 338"/>
              <a:gd name="T73" fmla="*/ 15 h 105"/>
              <a:gd name="T74" fmla="*/ 217 w 338"/>
              <a:gd name="T75" fmla="*/ 22 h 105"/>
              <a:gd name="T76" fmla="*/ 238 w 338"/>
              <a:gd name="T77" fmla="*/ 22 h 105"/>
              <a:gd name="T78" fmla="*/ 253 w 338"/>
              <a:gd name="T79" fmla="*/ 15 h 105"/>
              <a:gd name="T80" fmla="*/ 267 w 338"/>
              <a:gd name="T81" fmla="*/ 7 h 105"/>
              <a:gd name="T82" fmla="*/ 281 w 338"/>
              <a:gd name="T83" fmla="*/ 1 h 105"/>
              <a:gd name="T84" fmla="*/ 297 w 338"/>
              <a:gd name="T85" fmla="*/ 0 h 105"/>
              <a:gd name="T86" fmla="*/ 313 w 338"/>
              <a:gd name="T87" fmla="*/ 5 h 105"/>
              <a:gd name="T88" fmla="*/ 331 w 338"/>
              <a:gd name="T89" fmla="*/ 14 h 105"/>
              <a:gd name="T90" fmla="*/ 338 w 338"/>
              <a:gd name="T91" fmla="*/ 24 h 105"/>
              <a:gd name="T92" fmla="*/ 336 w 338"/>
              <a:gd name="T93" fmla="*/ 33 h 105"/>
              <a:gd name="T94" fmla="*/ 331 w 338"/>
              <a:gd name="T95" fmla="*/ 39 h 105"/>
              <a:gd name="T96" fmla="*/ 319 w 338"/>
              <a:gd name="T97" fmla="*/ 42 h 105"/>
              <a:gd name="T98" fmla="*/ 304 w 338"/>
              <a:gd name="T99" fmla="*/ 46 h 105"/>
              <a:gd name="T100" fmla="*/ 288 w 338"/>
              <a:gd name="T101" fmla="*/ 50 h 105"/>
              <a:gd name="T102" fmla="*/ 278 w 338"/>
              <a:gd name="T103" fmla="*/ 64 h 105"/>
              <a:gd name="T104" fmla="*/ 290 w 338"/>
              <a:gd name="T105" fmla="*/ 54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105">
                <a:moveTo>
                  <a:pt x="290" y="54"/>
                </a:moveTo>
                <a:lnTo>
                  <a:pt x="284" y="58"/>
                </a:lnTo>
                <a:lnTo>
                  <a:pt x="280" y="60"/>
                </a:lnTo>
                <a:lnTo>
                  <a:pt x="276" y="61"/>
                </a:lnTo>
                <a:lnTo>
                  <a:pt x="271" y="62"/>
                </a:lnTo>
                <a:lnTo>
                  <a:pt x="263" y="63"/>
                </a:lnTo>
                <a:lnTo>
                  <a:pt x="255" y="62"/>
                </a:lnTo>
                <a:lnTo>
                  <a:pt x="247" y="61"/>
                </a:lnTo>
                <a:lnTo>
                  <a:pt x="239" y="61"/>
                </a:lnTo>
                <a:lnTo>
                  <a:pt x="235" y="61"/>
                </a:lnTo>
                <a:lnTo>
                  <a:pt x="230" y="62"/>
                </a:lnTo>
                <a:lnTo>
                  <a:pt x="226" y="64"/>
                </a:lnTo>
                <a:lnTo>
                  <a:pt x="221" y="66"/>
                </a:lnTo>
                <a:lnTo>
                  <a:pt x="215" y="69"/>
                </a:lnTo>
                <a:lnTo>
                  <a:pt x="211" y="76"/>
                </a:lnTo>
                <a:lnTo>
                  <a:pt x="208" y="81"/>
                </a:lnTo>
                <a:lnTo>
                  <a:pt x="203" y="89"/>
                </a:lnTo>
                <a:lnTo>
                  <a:pt x="200" y="94"/>
                </a:lnTo>
                <a:lnTo>
                  <a:pt x="196" y="100"/>
                </a:lnTo>
                <a:lnTo>
                  <a:pt x="194" y="102"/>
                </a:lnTo>
                <a:lnTo>
                  <a:pt x="192" y="104"/>
                </a:lnTo>
                <a:lnTo>
                  <a:pt x="189" y="105"/>
                </a:lnTo>
                <a:lnTo>
                  <a:pt x="186" y="105"/>
                </a:lnTo>
                <a:lnTo>
                  <a:pt x="175" y="98"/>
                </a:lnTo>
                <a:lnTo>
                  <a:pt x="168" y="89"/>
                </a:lnTo>
                <a:lnTo>
                  <a:pt x="159" y="89"/>
                </a:lnTo>
                <a:lnTo>
                  <a:pt x="152" y="88"/>
                </a:lnTo>
                <a:lnTo>
                  <a:pt x="144" y="86"/>
                </a:lnTo>
                <a:lnTo>
                  <a:pt x="138" y="84"/>
                </a:lnTo>
                <a:lnTo>
                  <a:pt x="132" y="80"/>
                </a:lnTo>
                <a:lnTo>
                  <a:pt x="127" y="76"/>
                </a:lnTo>
                <a:lnTo>
                  <a:pt x="124" y="72"/>
                </a:lnTo>
                <a:lnTo>
                  <a:pt x="121" y="66"/>
                </a:lnTo>
                <a:lnTo>
                  <a:pt x="132" y="62"/>
                </a:lnTo>
                <a:lnTo>
                  <a:pt x="141" y="59"/>
                </a:lnTo>
                <a:lnTo>
                  <a:pt x="148" y="56"/>
                </a:lnTo>
                <a:lnTo>
                  <a:pt x="156" y="54"/>
                </a:lnTo>
                <a:lnTo>
                  <a:pt x="138" y="52"/>
                </a:lnTo>
                <a:lnTo>
                  <a:pt x="126" y="50"/>
                </a:lnTo>
                <a:lnTo>
                  <a:pt x="141" y="42"/>
                </a:lnTo>
                <a:lnTo>
                  <a:pt x="153" y="35"/>
                </a:lnTo>
                <a:lnTo>
                  <a:pt x="142" y="31"/>
                </a:lnTo>
                <a:lnTo>
                  <a:pt x="133" y="25"/>
                </a:lnTo>
                <a:lnTo>
                  <a:pt x="129" y="23"/>
                </a:lnTo>
                <a:lnTo>
                  <a:pt x="125" y="21"/>
                </a:lnTo>
                <a:lnTo>
                  <a:pt x="119" y="20"/>
                </a:lnTo>
                <a:lnTo>
                  <a:pt x="114" y="20"/>
                </a:lnTo>
                <a:lnTo>
                  <a:pt x="106" y="21"/>
                </a:lnTo>
                <a:lnTo>
                  <a:pt x="98" y="23"/>
                </a:lnTo>
                <a:lnTo>
                  <a:pt x="89" y="26"/>
                </a:lnTo>
                <a:lnTo>
                  <a:pt x="79" y="31"/>
                </a:lnTo>
                <a:lnTo>
                  <a:pt x="69" y="35"/>
                </a:lnTo>
                <a:lnTo>
                  <a:pt x="59" y="39"/>
                </a:lnTo>
                <a:lnTo>
                  <a:pt x="48" y="41"/>
                </a:lnTo>
                <a:lnTo>
                  <a:pt x="38" y="42"/>
                </a:lnTo>
                <a:lnTo>
                  <a:pt x="30" y="41"/>
                </a:lnTo>
                <a:lnTo>
                  <a:pt x="20" y="39"/>
                </a:lnTo>
                <a:lnTo>
                  <a:pt x="11" y="36"/>
                </a:lnTo>
                <a:lnTo>
                  <a:pt x="0" y="35"/>
                </a:lnTo>
                <a:lnTo>
                  <a:pt x="4" y="31"/>
                </a:lnTo>
                <a:lnTo>
                  <a:pt x="8" y="25"/>
                </a:lnTo>
                <a:lnTo>
                  <a:pt x="15" y="22"/>
                </a:lnTo>
                <a:lnTo>
                  <a:pt x="22" y="18"/>
                </a:lnTo>
                <a:lnTo>
                  <a:pt x="38" y="12"/>
                </a:lnTo>
                <a:lnTo>
                  <a:pt x="58" y="7"/>
                </a:lnTo>
                <a:lnTo>
                  <a:pt x="77" y="3"/>
                </a:lnTo>
                <a:lnTo>
                  <a:pt x="97" y="1"/>
                </a:lnTo>
                <a:lnTo>
                  <a:pt x="115" y="0"/>
                </a:lnTo>
                <a:lnTo>
                  <a:pt x="129" y="0"/>
                </a:lnTo>
                <a:lnTo>
                  <a:pt x="144" y="1"/>
                </a:lnTo>
                <a:lnTo>
                  <a:pt x="158" y="3"/>
                </a:lnTo>
                <a:lnTo>
                  <a:pt x="171" y="7"/>
                </a:lnTo>
                <a:lnTo>
                  <a:pt x="183" y="11"/>
                </a:lnTo>
                <a:lnTo>
                  <a:pt x="195" y="15"/>
                </a:lnTo>
                <a:lnTo>
                  <a:pt x="206" y="20"/>
                </a:lnTo>
                <a:lnTo>
                  <a:pt x="217" y="22"/>
                </a:lnTo>
                <a:lnTo>
                  <a:pt x="228" y="23"/>
                </a:lnTo>
                <a:lnTo>
                  <a:pt x="238" y="22"/>
                </a:lnTo>
                <a:lnTo>
                  <a:pt x="246" y="20"/>
                </a:lnTo>
                <a:lnTo>
                  <a:pt x="253" y="15"/>
                </a:lnTo>
                <a:lnTo>
                  <a:pt x="261" y="11"/>
                </a:lnTo>
                <a:lnTo>
                  <a:pt x="267" y="7"/>
                </a:lnTo>
                <a:lnTo>
                  <a:pt x="274" y="3"/>
                </a:lnTo>
                <a:lnTo>
                  <a:pt x="281" y="1"/>
                </a:lnTo>
                <a:lnTo>
                  <a:pt x="290" y="0"/>
                </a:lnTo>
                <a:lnTo>
                  <a:pt x="297" y="0"/>
                </a:lnTo>
                <a:lnTo>
                  <a:pt x="306" y="2"/>
                </a:lnTo>
                <a:lnTo>
                  <a:pt x="313" y="5"/>
                </a:lnTo>
                <a:lnTo>
                  <a:pt x="320" y="8"/>
                </a:lnTo>
                <a:lnTo>
                  <a:pt x="331" y="14"/>
                </a:lnTo>
                <a:lnTo>
                  <a:pt x="338" y="20"/>
                </a:lnTo>
                <a:lnTo>
                  <a:pt x="338" y="24"/>
                </a:lnTo>
                <a:lnTo>
                  <a:pt x="337" y="29"/>
                </a:lnTo>
                <a:lnTo>
                  <a:pt x="336" y="33"/>
                </a:lnTo>
                <a:lnTo>
                  <a:pt x="335" y="35"/>
                </a:lnTo>
                <a:lnTo>
                  <a:pt x="331" y="39"/>
                </a:lnTo>
                <a:lnTo>
                  <a:pt x="325" y="40"/>
                </a:lnTo>
                <a:lnTo>
                  <a:pt x="319" y="42"/>
                </a:lnTo>
                <a:lnTo>
                  <a:pt x="311" y="43"/>
                </a:lnTo>
                <a:lnTo>
                  <a:pt x="304" y="46"/>
                </a:lnTo>
                <a:lnTo>
                  <a:pt x="297" y="50"/>
                </a:lnTo>
                <a:lnTo>
                  <a:pt x="288" y="50"/>
                </a:lnTo>
                <a:lnTo>
                  <a:pt x="278" y="50"/>
                </a:lnTo>
                <a:lnTo>
                  <a:pt x="278" y="64"/>
                </a:lnTo>
                <a:lnTo>
                  <a:pt x="278" y="66"/>
                </a:lnTo>
                <a:lnTo>
                  <a:pt x="290" y="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29" name="Freeform 157"/>
          <p:cNvSpPr>
            <a:spLocks/>
          </p:cNvSpPr>
          <p:nvPr/>
        </p:nvSpPr>
        <p:spPr bwMode="auto">
          <a:xfrm>
            <a:off x="11754716" y="1019146"/>
            <a:ext cx="122564" cy="81018"/>
          </a:xfrm>
          <a:custGeom>
            <a:avLst/>
            <a:gdLst>
              <a:gd name="T0" fmla="*/ 27 w 119"/>
              <a:gd name="T1" fmla="*/ 78 h 78"/>
              <a:gd name="T2" fmla="*/ 21 w 119"/>
              <a:gd name="T3" fmla="*/ 78 h 78"/>
              <a:gd name="T4" fmla="*/ 14 w 119"/>
              <a:gd name="T5" fmla="*/ 76 h 78"/>
              <a:gd name="T6" fmla="*/ 10 w 119"/>
              <a:gd name="T7" fmla="*/ 74 h 78"/>
              <a:gd name="T8" fmla="*/ 7 w 119"/>
              <a:gd name="T9" fmla="*/ 71 h 78"/>
              <a:gd name="T10" fmla="*/ 3 w 119"/>
              <a:gd name="T11" fmla="*/ 66 h 78"/>
              <a:gd name="T12" fmla="*/ 1 w 119"/>
              <a:gd name="T13" fmla="*/ 62 h 78"/>
              <a:gd name="T14" fmla="*/ 0 w 119"/>
              <a:gd name="T15" fmla="*/ 57 h 78"/>
              <a:gd name="T16" fmla="*/ 0 w 119"/>
              <a:gd name="T17" fmla="*/ 51 h 78"/>
              <a:gd name="T18" fmla="*/ 1 w 119"/>
              <a:gd name="T19" fmla="*/ 47 h 78"/>
              <a:gd name="T20" fmla="*/ 3 w 119"/>
              <a:gd name="T21" fmla="*/ 43 h 78"/>
              <a:gd name="T22" fmla="*/ 7 w 119"/>
              <a:gd name="T23" fmla="*/ 38 h 78"/>
              <a:gd name="T24" fmla="*/ 11 w 119"/>
              <a:gd name="T25" fmla="*/ 33 h 78"/>
              <a:gd name="T26" fmla="*/ 23 w 119"/>
              <a:gd name="T27" fmla="*/ 25 h 78"/>
              <a:gd name="T28" fmla="*/ 38 w 119"/>
              <a:gd name="T29" fmla="*/ 17 h 78"/>
              <a:gd name="T30" fmla="*/ 54 w 119"/>
              <a:gd name="T31" fmla="*/ 10 h 78"/>
              <a:gd name="T32" fmla="*/ 69 w 119"/>
              <a:gd name="T33" fmla="*/ 5 h 78"/>
              <a:gd name="T34" fmla="*/ 84 w 119"/>
              <a:gd name="T35" fmla="*/ 1 h 78"/>
              <a:gd name="T36" fmla="*/ 96 w 119"/>
              <a:gd name="T37" fmla="*/ 0 h 78"/>
              <a:gd name="T38" fmla="*/ 109 w 119"/>
              <a:gd name="T39" fmla="*/ 32 h 78"/>
              <a:gd name="T40" fmla="*/ 116 w 119"/>
              <a:gd name="T41" fmla="*/ 48 h 78"/>
              <a:gd name="T42" fmla="*/ 118 w 119"/>
              <a:gd name="T43" fmla="*/ 54 h 78"/>
              <a:gd name="T44" fmla="*/ 119 w 119"/>
              <a:gd name="T45" fmla="*/ 55 h 78"/>
              <a:gd name="T46" fmla="*/ 112 w 119"/>
              <a:gd name="T47" fmla="*/ 59 h 78"/>
              <a:gd name="T48" fmla="*/ 102 w 119"/>
              <a:gd name="T49" fmla="*/ 62 h 78"/>
              <a:gd name="T50" fmla="*/ 89 w 119"/>
              <a:gd name="T51" fmla="*/ 66 h 78"/>
              <a:gd name="T52" fmla="*/ 75 w 119"/>
              <a:gd name="T53" fmla="*/ 70 h 78"/>
              <a:gd name="T54" fmla="*/ 47 w 119"/>
              <a:gd name="T55" fmla="*/ 76 h 78"/>
              <a:gd name="T56" fmla="*/ 27 w 119"/>
              <a:gd name="T5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9" h="78">
                <a:moveTo>
                  <a:pt x="27" y="78"/>
                </a:moveTo>
                <a:lnTo>
                  <a:pt x="21" y="78"/>
                </a:lnTo>
                <a:lnTo>
                  <a:pt x="14" y="76"/>
                </a:lnTo>
                <a:lnTo>
                  <a:pt x="10" y="74"/>
                </a:lnTo>
                <a:lnTo>
                  <a:pt x="7" y="71"/>
                </a:lnTo>
                <a:lnTo>
                  <a:pt x="3" y="66"/>
                </a:lnTo>
                <a:lnTo>
                  <a:pt x="1" y="62"/>
                </a:lnTo>
                <a:lnTo>
                  <a:pt x="0" y="57"/>
                </a:lnTo>
                <a:lnTo>
                  <a:pt x="0" y="51"/>
                </a:lnTo>
                <a:lnTo>
                  <a:pt x="1" y="47"/>
                </a:lnTo>
                <a:lnTo>
                  <a:pt x="3" y="43"/>
                </a:lnTo>
                <a:lnTo>
                  <a:pt x="7" y="38"/>
                </a:lnTo>
                <a:lnTo>
                  <a:pt x="11" y="33"/>
                </a:lnTo>
                <a:lnTo>
                  <a:pt x="23" y="25"/>
                </a:lnTo>
                <a:lnTo>
                  <a:pt x="38" y="17"/>
                </a:lnTo>
                <a:lnTo>
                  <a:pt x="54" y="10"/>
                </a:lnTo>
                <a:lnTo>
                  <a:pt x="69" y="5"/>
                </a:lnTo>
                <a:lnTo>
                  <a:pt x="84" y="1"/>
                </a:lnTo>
                <a:lnTo>
                  <a:pt x="96" y="0"/>
                </a:lnTo>
                <a:lnTo>
                  <a:pt x="109" y="32"/>
                </a:lnTo>
                <a:lnTo>
                  <a:pt x="116" y="48"/>
                </a:lnTo>
                <a:lnTo>
                  <a:pt x="118" y="54"/>
                </a:lnTo>
                <a:lnTo>
                  <a:pt x="119" y="55"/>
                </a:lnTo>
                <a:lnTo>
                  <a:pt x="112" y="59"/>
                </a:lnTo>
                <a:lnTo>
                  <a:pt x="102" y="62"/>
                </a:lnTo>
                <a:lnTo>
                  <a:pt x="89" y="66"/>
                </a:lnTo>
                <a:lnTo>
                  <a:pt x="75" y="70"/>
                </a:lnTo>
                <a:lnTo>
                  <a:pt x="47" y="76"/>
                </a:lnTo>
                <a:lnTo>
                  <a:pt x="27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30" name="Freeform 158"/>
          <p:cNvSpPr>
            <a:spLocks/>
          </p:cNvSpPr>
          <p:nvPr/>
        </p:nvSpPr>
        <p:spPr bwMode="auto">
          <a:xfrm>
            <a:off x="11592681" y="1069003"/>
            <a:ext cx="132952" cy="74785"/>
          </a:xfrm>
          <a:custGeom>
            <a:avLst/>
            <a:gdLst>
              <a:gd name="T0" fmla="*/ 128 w 128"/>
              <a:gd name="T1" fmla="*/ 15 h 71"/>
              <a:gd name="T2" fmla="*/ 128 w 128"/>
              <a:gd name="T3" fmla="*/ 29 h 71"/>
              <a:gd name="T4" fmla="*/ 128 w 128"/>
              <a:gd name="T5" fmla="*/ 37 h 71"/>
              <a:gd name="T6" fmla="*/ 124 w 128"/>
              <a:gd name="T7" fmla="*/ 42 h 71"/>
              <a:gd name="T8" fmla="*/ 118 w 128"/>
              <a:gd name="T9" fmla="*/ 44 h 71"/>
              <a:gd name="T10" fmla="*/ 113 w 128"/>
              <a:gd name="T11" fmla="*/ 46 h 71"/>
              <a:gd name="T12" fmla="*/ 108 w 128"/>
              <a:gd name="T13" fmla="*/ 46 h 71"/>
              <a:gd name="T14" fmla="*/ 97 w 128"/>
              <a:gd name="T15" fmla="*/ 45 h 71"/>
              <a:gd name="T16" fmla="*/ 85 w 128"/>
              <a:gd name="T17" fmla="*/ 44 h 71"/>
              <a:gd name="T18" fmla="*/ 91 w 128"/>
              <a:gd name="T19" fmla="*/ 64 h 71"/>
              <a:gd name="T20" fmla="*/ 93 w 128"/>
              <a:gd name="T21" fmla="*/ 67 h 71"/>
              <a:gd name="T22" fmla="*/ 87 w 128"/>
              <a:gd name="T23" fmla="*/ 68 h 71"/>
              <a:gd name="T24" fmla="*/ 75 w 128"/>
              <a:gd name="T25" fmla="*/ 69 h 71"/>
              <a:gd name="T26" fmla="*/ 60 w 128"/>
              <a:gd name="T27" fmla="*/ 70 h 71"/>
              <a:gd name="T28" fmla="*/ 43 w 128"/>
              <a:gd name="T29" fmla="*/ 71 h 71"/>
              <a:gd name="T30" fmla="*/ 27 w 128"/>
              <a:gd name="T31" fmla="*/ 71 h 71"/>
              <a:gd name="T32" fmla="*/ 13 w 128"/>
              <a:gd name="T33" fmla="*/ 70 h 71"/>
              <a:gd name="T34" fmla="*/ 7 w 128"/>
              <a:gd name="T35" fmla="*/ 70 h 71"/>
              <a:gd name="T36" fmla="*/ 3 w 128"/>
              <a:gd name="T37" fmla="*/ 69 h 71"/>
              <a:gd name="T38" fmla="*/ 0 w 128"/>
              <a:gd name="T39" fmla="*/ 68 h 71"/>
              <a:gd name="T40" fmla="*/ 0 w 128"/>
              <a:gd name="T41" fmla="*/ 67 h 71"/>
              <a:gd name="T42" fmla="*/ 0 w 128"/>
              <a:gd name="T43" fmla="*/ 58 h 71"/>
              <a:gd name="T44" fmla="*/ 2 w 128"/>
              <a:gd name="T45" fmla="*/ 50 h 71"/>
              <a:gd name="T46" fmla="*/ 4 w 128"/>
              <a:gd name="T47" fmla="*/ 43 h 71"/>
              <a:gd name="T48" fmla="*/ 8 w 128"/>
              <a:gd name="T49" fmla="*/ 38 h 71"/>
              <a:gd name="T50" fmla="*/ 13 w 128"/>
              <a:gd name="T51" fmla="*/ 32 h 71"/>
              <a:gd name="T52" fmla="*/ 19 w 128"/>
              <a:gd name="T53" fmla="*/ 29 h 71"/>
              <a:gd name="T54" fmla="*/ 26 w 128"/>
              <a:gd name="T55" fmla="*/ 25 h 71"/>
              <a:gd name="T56" fmla="*/ 34 w 128"/>
              <a:gd name="T57" fmla="*/ 23 h 71"/>
              <a:gd name="T58" fmla="*/ 33 w 128"/>
              <a:gd name="T59" fmla="*/ 13 h 71"/>
              <a:gd name="T60" fmla="*/ 33 w 128"/>
              <a:gd name="T61" fmla="*/ 6 h 71"/>
              <a:gd name="T62" fmla="*/ 34 w 128"/>
              <a:gd name="T63" fmla="*/ 3 h 71"/>
              <a:gd name="T64" fmla="*/ 34 w 128"/>
              <a:gd name="T65" fmla="*/ 0 h 71"/>
              <a:gd name="T66" fmla="*/ 66 w 128"/>
              <a:gd name="T67" fmla="*/ 0 h 71"/>
              <a:gd name="T68" fmla="*/ 82 w 128"/>
              <a:gd name="T69" fmla="*/ 0 h 71"/>
              <a:gd name="T70" fmla="*/ 88 w 128"/>
              <a:gd name="T71" fmla="*/ 0 h 71"/>
              <a:gd name="T72" fmla="*/ 89 w 128"/>
              <a:gd name="T73" fmla="*/ 0 h 71"/>
              <a:gd name="T74" fmla="*/ 85 w 128"/>
              <a:gd name="T75" fmla="*/ 5 h 71"/>
              <a:gd name="T76" fmla="*/ 81 w 128"/>
              <a:gd name="T77" fmla="*/ 10 h 71"/>
              <a:gd name="T78" fmla="*/ 77 w 128"/>
              <a:gd name="T79" fmla="*/ 14 h 71"/>
              <a:gd name="T80" fmla="*/ 73 w 128"/>
              <a:gd name="T81" fmla="*/ 15 h 71"/>
              <a:gd name="T82" fmla="*/ 85 w 128"/>
              <a:gd name="T83" fmla="*/ 15 h 71"/>
              <a:gd name="T84" fmla="*/ 99 w 128"/>
              <a:gd name="T85" fmla="*/ 15 h 71"/>
              <a:gd name="T86" fmla="*/ 114 w 128"/>
              <a:gd name="T87" fmla="*/ 15 h 71"/>
              <a:gd name="T88" fmla="*/ 128 w 128"/>
              <a:gd name="T89" fmla="*/ 1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71">
                <a:moveTo>
                  <a:pt x="128" y="15"/>
                </a:moveTo>
                <a:lnTo>
                  <a:pt x="128" y="29"/>
                </a:lnTo>
                <a:lnTo>
                  <a:pt x="128" y="37"/>
                </a:lnTo>
                <a:lnTo>
                  <a:pt x="124" y="42"/>
                </a:lnTo>
                <a:lnTo>
                  <a:pt x="118" y="44"/>
                </a:lnTo>
                <a:lnTo>
                  <a:pt x="113" y="46"/>
                </a:lnTo>
                <a:lnTo>
                  <a:pt x="108" y="46"/>
                </a:lnTo>
                <a:lnTo>
                  <a:pt x="97" y="45"/>
                </a:lnTo>
                <a:lnTo>
                  <a:pt x="85" y="44"/>
                </a:lnTo>
                <a:lnTo>
                  <a:pt x="91" y="64"/>
                </a:lnTo>
                <a:lnTo>
                  <a:pt x="93" y="67"/>
                </a:lnTo>
                <a:lnTo>
                  <a:pt x="87" y="68"/>
                </a:lnTo>
                <a:lnTo>
                  <a:pt x="75" y="69"/>
                </a:lnTo>
                <a:lnTo>
                  <a:pt x="60" y="70"/>
                </a:lnTo>
                <a:lnTo>
                  <a:pt x="43" y="71"/>
                </a:lnTo>
                <a:lnTo>
                  <a:pt x="27" y="71"/>
                </a:lnTo>
                <a:lnTo>
                  <a:pt x="13" y="70"/>
                </a:lnTo>
                <a:lnTo>
                  <a:pt x="7" y="70"/>
                </a:lnTo>
                <a:lnTo>
                  <a:pt x="3" y="69"/>
                </a:lnTo>
                <a:lnTo>
                  <a:pt x="0" y="68"/>
                </a:lnTo>
                <a:lnTo>
                  <a:pt x="0" y="67"/>
                </a:lnTo>
                <a:lnTo>
                  <a:pt x="0" y="58"/>
                </a:lnTo>
                <a:lnTo>
                  <a:pt x="2" y="50"/>
                </a:lnTo>
                <a:lnTo>
                  <a:pt x="4" y="43"/>
                </a:lnTo>
                <a:lnTo>
                  <a:pt x="8" y="38"/>
                </a:lnTo>
                <a:lnTo>
                  <a:pt x="13" y="32"/>
                </a:lnTo>
                <a:lnTo>
                  <a:pt x="19" y="29"/>
                </a:lnTo>
                <a:lnTo>
                  <a:pt x="26" y="25"/>
                </a:lnTo>
                <a:lnTo>
                  <a:pt x="34" y="23"/>
                </a:lnTo>
                <a:lnTo>
                  <a:pt x="33" y="13"/>
                </a:lnTo>
                <a:lnTo>
                  <a:pt x="33" y="6"/>
                </a:lnTo>
                <a:lnTo>
                  <a:pt x="34" y="3"/>
                </a:lnTo>
                <a:lnTo>
                  <a:pt x="34" y="0"/>
                </a:lnTo>
                <a:lnTo>
                  <a:pt x="66" y="0"/>
                </a:lnTo>
                <a:lnTo>
                  <a:pt x="82" y="0"/>
                </a:lnTo>
                <a:lnTo>
                  <a:pt x="88" y="0"/>
                </a:lnTo>
                <a:lnTo>
                  <a:pt x="89" y="0"/>
                </a:lnTo>
                <a:lnTo>
                  <a:pt x="85" y="5"/>
                </a:lnTo>
                <a:lnTo>
                  <a:pt x="81" y="10"/>
                </a:lnTo>
                <a:lnTo>
                  <a:pt x="77" y="14"/>
                </a:lnTo>
                <a:lnTo>
                  <a:pt x="73" y="15"/>
                </a:lnTo>
                <a:lnTo>
                  <a:pt x="85" y="15"/>
                </a:lnTo>
                <a:lnTo>
                  <a:pt x="99" y="15"/>
                </a:lnTo>
                <a:lnTo>
                  <a:pt x="114" y="15"/>
                </a:lnTo>
                <a:lnTo>
                  <a:pt x="128" y="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31" name="Freeform 159"/>
          <p:cNvSpPr>
            <a:spLocks/>
          </p:cNvSpPr>
          <p:nvPr/>
        </p:nvSpPr>
        <p:spPr bwMode="auto">
          <a:xfrm>
            <a:off x="11416104" y="1135479"/>
            <a:ext cx="132952" cy="49857"/>
          </a:xfrm>
          <a:custGeom>
            <a:avLst/>
            <a:gdLst>
              <a:gd name="T0" fmla="*/ 76 w 129"/>
              <a:gd name="T1" fmla="*/ 46 h 46"/>
              <a:gd name="T2" fmla="*/ 71 w 129"/>
              <a:gd name="T3" fmla="*/ 46 h 46"/>
              <a:gd name="T4" fmla="*/ 67 w 129"/>
              <a:gd name="T5" fmla="*/ 44 h 46"/>
              <a:gd name="T6" fmla="*/ 63 w 129"/>
              <a:gd name="T7" fmla="*/ 41 h 46"/>
              <a:gd name="T8" fmla="*/ 59 w 129"/>
              <a:gd name="T9" fmla="*/ 37 h 46"/>
              <a:gd name="T10" fmla="*/ 54 w 129"/>
              <a:gd name="T11" fmla="*/ 33 h 46"/>
              <a:gd name="T12" fmla="*/ 50 w 129"/>
              <a:gd name="T13" fmla="*/ 30 h 46"/>
              <a:gd name="T14" fmla="*/ 46 w 129"/>
              <a:gd name="T15" fmla="*/ 28 h 46"/>
              <a:gd name="T16" fmla="*/ 41 w 129"/>
              <a:gd name="T17" fmla="*/ 27 h 46"/>
              <a:gd name="T18" fmla="*/ 40 w 129"/>
              <a:gd name="T19" fmla="*/ 33 h 46"/>
              <a:gd name="T20" fmla="*/ 38 w 129"/>
              <a:gd name="T21" fmla="*/ 39 h 46"/>
              <a:gd name="T22" fmla="*/ 36 w 129"/>
              <a:gd name="T23" fmla="*/ 42 h 46"/>
              <a:gd name="T24" fmla="*/ 33 w 129"/>
              <a:gd name="T25" fmla="*/ 44 h 46"/>
              <a:gd name="T26" fmla="*/ 29 w 129"/>
              <a:gd name="T27" fmla="*/ 46 h 46"/>
              <a:gd name="T28" fmla="*/ 25 w 129"/>
              <a:gd name="T29" fmla="*/ 46 h 46"/>
              <a:gd name="T30" fmla="*/ 21 w 129"/>
              <a:gd name="T31" fmla="*/ 46 h 46"/>
              <a:gd name="T32" fmla="*/ 15 w 129"/>
              <a:gd name="T33" fmla="*/ 46 h 46"/>
              <a:gd name="T34" fmla="*/ 10 w 129"/>
              <a:gd name="T35" fmla="*/ 45 h 46"/>
              <a:gd name="T36" fmla="*/ 5 w 129"/>
              <a:gd name="T37" fmla="*/ 42 h 46"/>
              <a:gd name="T38" fmla="*/ 1 w 129"/>
              <a:gd name="T39" fmla="*/ 39 h 46"/>
              <a:gd name="T40" fmla="*/ 0 w 129"/>
              <a:gd name="T41" fmla="*/ 34 h 46"/>
              <a:gd name="T42" fmla="*/ 0 w 129"/>
              <a:gd name="T43" fmla="*/ 30 h 46"/>
              <a:gd name="T44" fmla="*/ 2 w 129"/>
              <a:gd name="T45" fmla="*/ 26 h 46"/>
              <a:gd name="T46" fmla="*/ 6 w 129"/>
              <a:gd name="T47" fmla="*/ 21 h 46"/>
              <a:gd name="T48" fmla="*/ 10 w 129"/>
              <a:gd name="T49" fmla="*/ 18 h 46"/>
              <a:gd name="T50" fmla="*/ 15 w 129"/>
              <a:gd name="T51" fmla="*/ 14 h 46"/>
              <a:gd name="T52" fmla="*/ 21 w 129"/>
              <a:gd name="T53" fmla="*/ 12 h 46"/>
              <a:gd name="T54" fmla="*/ 27 w 129"/>
              <a:gd name="T55" fmla="*/ 8 h 46"/>
              <a:gd name="T56" fmla="*/ 35 w 129"/>
              <a:gd name="T57" fmla="*/ 6 h 46"/>
              <a:gd name="T58" fmla="*/ 49 w 129"/>
              <a:gd name="T59" fmla="*/ 3 h 46"/>
              <a:gd name="T60" fmla="*/ 62 w 129"/>
              <a:gd name="T61" fmla="*/ 1 h 46"/>
              <a:gd name="T62" fmla="*/ 74 w 129"/>
              <a:gd name="T63" fmla="*/ 0 h 46"/>
              <a:gd name="T64" fmla="*/ 83 w 129"/>
              <a:gd name="T65" fmla="*/ 0 h 46"/>
              <a:gd name="T66" fmla="*/ 91 w 129"/>
              <a:gd name="T67" fmla="*/ 0 h 46"/>
              <a:gd name="T68" fmla="*/ 98 w 129"/>
              <a:gd name="T69" fmla="*/ 1 h 46"/>
              <a:gd name="T70" fmla="*/ 106 w 129"/>
              <a:gd name="T71" fmla="*/ 2 h 46"/>
              <a:gd name="T72" fmla="*/ 111 w 129"/>
              <a:gd name="T73" fmla="*/ 5 h 46"/>
              <a:gd name="T74" fmla="*/ 117 w 129"/>
              <a:gd name="T75" fmla="*/ 7 h 46"/>
              <a:gd name="T76" fmla="*/ 121 w 129"/>
              <a:gd name="T77" fmla="*/ 11 h 46"/>
              <a:gd name="T78" fmla="*/ 125 w 129"/>
              <a:gd name="T79" fmla="*/ 15 h 46"/>
              <a:gd name="T80" fmla="*/ 129 w 129"/>
              <a:gd name="T81" fmla="*/ 19 h 46"/>
              <a:gd name="T82" fmla="*/ 122 w 129"/>
              <a:gd name="T83" fmla="*/ 19 h 46"/>
              <a:gd name="T84" fmla="*/ 118 w 129"/>
              <a:gd name="T85" fmla="*/ 20 h 46"/>
              <a:gd name="T86" fmla="*/ 112 w 129"/>
              <a:gd name="T87" fmla="*/ 21 h 46"/>
              <a:gd name="T88" fmla="*/ 109 w 129"/>
              <a:gd name="T89" fmla="*/ 24 h 46"/>
              <a:gd name="T90" fmla="*/ 103 w 129"/>
              <a:gd name="T91" fmla="*/ 28 h 46"/>
              <a:gd name="T92" fmla="*/ 97 w 129"/>
              <a:gd name="T93" fmla="*/ 33 h 46"/>
              <a:gd name="T94" fmla="*/ 93 w 129"/>
              <a:gd name="T95" fmla="*/ 38 h 46"/>
              <a:gd name="T96" fmla="*/ 89 w 129"/>
              <a:gd name="T97" fmla="*/ 42 h 46"/>
              <a:gd name="T98" fmla="*/ 86 w 129"/>
              <a:gd name="T99" fmla="*/ 44 h 46"/>
              <a:gd name="T100" fmla="*/ 83 w 129"/>
              <a:gd name="T101" fmla="*/ 45 h 46"/>
              <a:gd name="T102" fmla="*/ 79 w 129"/>
              <a:gd name="T103" fmla="*/ 46 h 46"/>
              <a:gd name="T104" fmla="*/ 76 w 129"/>
              <a:gd name="T10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9" h="46">
                <a:moveTo>
                  <a:pt x="76" y="46"/>
                </a:moveTo>
                <a:lnTo>
                  <a:pt x="71" y="46"/>
                </a:lnTo>
                <a:lnTo>
                  <a:pt x="67" y="44"/>
                </a:lnTo>
                <a:lnTo>
                  <a:pt x="63" y="41"/>
                </a:lnTo>
                <a:lnTo>
                  <a:pt x="59" y="37"/>
                </a:lnTo>
                <a:lnTo>
                  <a:pt x="54" y="33"/>
                </a:lnTo>
                <a:lnTo>
                  <a:pt x="50" y="30"/>
                </a:lnTo>
                <a:lnTo>
                  <a:pt x="46" y="28"/>
                </a:lnTo>
                <a:lnTo>
                  <a:pt x="41" y="27"/>
                </a:lnTo>
                <a:lnTo>
                  <a:pt x="40" y="33"/>
                </a:lnTo>
                <a:lnTo>
                  <a:pt x="38" y="39"/>
                </a:lnTo>
                <a:lnTo>
                  <a:pt x="36" y="42"/>
                </a:lnTo>
                <a:lnTo>
                  <a:pt x="33" y="44"/>
                </a:lnTo>
                <a:lnTo>
                  <a:pt x="29" y="46"/>
                </a:lnTo>
                <a:lnTo>
                  <a:pt x="25" y="46"/>
                </a:lnTo>
                <a:lnTo>
                  <a:pt x="21" y="46"/>
                </a:lnTo>
                <a:lnTo>
                  <a:pt x="15" y="46"/>
                </a:lnTo>
                <a:lnTo>
                  <a:pt x="10" y="45"/>
                </a:lnTo>
                <a:lnTo>
                  <a:pt x="5" y="42"/>
                </a:lnTo>
                <a:lnTo>
                  <a:pt x="1" y="39"/>
                </a:lnTo>
                <a:lnTo>
                  <a:pt x="0" y="34"/>
                </a:lnTo>
                <a:lnTo>
                  <a:pt x="0" y="30"/>
                </a:lnTo>
                <a:lnTo>
                  <a:pt x="2" y="26"/>
                </a:lnTo>
                <a:lnTo>
                  <a:pt x="6" y="21"/>
                </a:lnTo>
                <a:lnTo>
                  <a:pt x="10" y="18"/>
                </a:lnTo>
                <a:lnTo>
                  <a:pt x="15" y="14"/>
                </a:lnTo>
                <a:lnTo>
                  <a:pt x="21" y="12"/>
                </a:lnTo>
                <a:lnTo>
                  <a:pt x="27" y="8"/>
                </a:lnTo>
                <a:lnTo>
                  <a:pt x="35" y="6"/>
                </a:lnTo>
                <a:lnTo>
                  <a:pt x="49" y="3"/>
                </a:lnTo>
                <a:lnTo>
                  <a:pt x="62" y="1"/>
                </a:lnTo>
                <a:lnTo>
                  <a:pt x="74" y="0"/>
                </a:lnTo>
                <a:lnTo>
                  <a:pt x="83" y="0"/>
                </a:lnTo>
                <a:lnTo>
                  <a:pt x="91" y="0"/>
                </a:lnTo>
                <a:lnTo>
                  <a:pt x="98" y="1"/>
                </a:lnTo>
                <a:lnTo>
                  <a:pt x="106" y="2"/>
                </a:lnTo>
                <a:lnTo>
                  <a:pt x="111" y="5"/>
                </a:lnTo>
                <a:lnTo>
                  <a:pt x="117" y="7"/>
                </a:lnTo>
                <a:lnTo>
                  <a:pt x="121" y="11"/>
                </a:lnTo>
                <a:lnTo>
                  <a:pt x="125" y="15"/>
                </a:lnTo>
                <a:lnTo>
                  <a:pt x="129" y="19"/>
                </a:lnTo>
                <a:lnTo>
                  <a:pt x="122" y="19"/>
                </a:lnTo>
                <a:lnTo>
                  <a:pt x="118" y="20"/>
                </a:lnTo>
                <a:lnTo>
                  <a:pt x="112" y="21"/>
                </a:lnTo>
                <a:lnTo>
                  <a:pt x="109" y="24"/>
                </a:lnTo>
                <a:lnTo>
                  <a:pt x="103" y="28"/>
                </a:lnTo>
                <a:lnTo>
                  <a:pt x="97" y="33"/>
                </a:lnTo>
                <a:lnTo>
                  <a:pt x="93" y="38"/>
                </a:lnTo>
                <a:lnTo>
                  <a:pt x="89" y="42"/>
                </a:lnTo>
                <a:lnTo>
                  <a:pt x="86" y="44"/>
                </a:lnTo>
                <a:lnTo>
                  <a:pt x="83" y="45"/>
                </a:lnTo>
                <a:lnTo>
                  <a:pt x="79" y="46"/>
                </a:lnTo>
                <a:lnTo>
                  <a:pt x="76" y="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32" name="Freeform 160"/>
          <p:cNvSpPr>
            <a:spLocks/>
          </p:cNvSpPr>
          <p:nvPr/>
        </p:nvSpPr>
        <p:spPr bwMode="auto">
          <a:xfrm>
            <a:off x="11335087" y="973444"/>
            <a:ext cx="213968" cy="147494"/>
          </a:xfrm>
          <a:custGeom>
            <a:avLst/>
            <a:gdLst>
              <a:gd name="T0" fmla="*/ 148 w 208"/>
              <a:gd name="T1" fmla="*/ 123 h 143"/>
              <a:gd name="T2" fmla="*/ 130 w 208"/>
              <a:gd name="T3" fmla="*/ 129 h 143"/>
              <a:gd name="T4" fmla="*/ 112 w 208"/>
              <a:gd name="T5" fmla="*/ 136 h 143"/>
              <a:gd name="T6" fmla="*/ 94 w 208"/>
              <a:gd name="T7" fmla="*/ 142 h 143"/>
              <a:gd name="T8" fmla="*/ 80 w 208"/>
              <a:gd name="T9" fmla="*/ 142 h 143"/>
              <a:gd name="T10" fmla="*/ 55 w 208"/>
              <a:gd name="T11" fmla="*/ 133 h 143"/>
              <a:gd name="T12" fmla="*/ 14 w 208"/>
              <a:gd name="T13" fmla="*/ 116 h 143"/>
              <a:gd name="T14" fmla="*/ 14 w 208"/>
              <a:gd name="T15" fmla="*/ 102 h 143"/>
              <a:gd name="T16" fmla="*/ 65 w 208"/>
              <a:gd name="T17" fmla="*/ 91 h 143"/>
              <a:gd name="T18" fmla="*/ 93 w 208"/>
              <a:gd name="T19" fmla="*/ 91 h 143"/>
              <a:gd name="T20" fmla="*/ 85 w 208"/>
              <a:gd name="T21" fmla="*/ 87 h 143"/>
              <a:gd name="T22" fmla="*/ 77 w 208"/>
              <a:gd name="T23" fmla="*/ 83 h 143"/>
              <a:gd name="T24" fmla="*/ 72 w 208"/>
              <a:gd name="T25" fmla="*/ 84 h 143"/>
              <a:gd name="T26" fmla="*/ 67 w 208"/>
              <a:gd name="T27" fmla="*/ 66 h 143"/>
              <a:gd name="T28" fmla="*/ 76 w 208"/>
              <a:gd name="T29" fmla="*/ 63 h 143"/>
              <a:gd name="T30" fmla="*/ 91 w 208"/>
              <a:gd name="T31" fmla="*/ 61 h 143"/>
              <a:gd name="T32" fmla="*/ 108 w 208"/>
              <a:gd name="T33" fmla="*/ 53 h 143"/>
              <a:gd name="T34" fmla="*/ 128 w 208"/>
              <a:gd name="T35" fmla="*/ 42 h 143"/>
              <a:gd name="T36" fmla="*/ 145 w 208"/>
              <a:gd name="T37" fmla="*/ 35 h 143"/>
              <a:gd name="T38" fmla="*/ 159 w 208"/>
              <a:gd name="T39" fmla="*/ 32 h 143"/>
              <a:gd name="T40" fmla="*/ 170 w 208"/>
              <a:gd name="T41" fmla="*/ 26 h 143"/>
              <a:gd name="T42" fmla="*/ 176 w 208"/>
              <a:gd name="T43" fmla="*/ 15 h 143"/>
              <a:gd name="T44" fmla="*/ 184 w 208"/>
              <a:gd name="T45" fmla="*/ 6 h 143"/>
              <a:gd name="T46" fmla="*/ 194 w 208"/>
              <a:gd name="T47" fmla="*/ 1 h 143"/>
              <a:gd name="T48" fmla="*/ 203 w 208"/>
              <a:gd name="T49" fmla="*/ 19 h 143"/>
              <a:gd name="T50" fmla="*/ 193 w 208"/>
              <a:gd name="T51" fmla="*/ 31 h 143"/>
              <a:gd name="T52" fmla="*/ 188 w 208"/>
              <a:gd name="T53" fmla="*/ 43 h 143"/>
              <a:gd name="T54" fmla="*/ 145 w 208"/>
              <a:gd name="T55" fmla="*/ 67 h 143"/>
              <a:gd name="T56" fmla="*/ 125 w 208"/>
              <a:gd name="T57" fmla="*/ 78 h 143"/>
              <a:gd name="T58" fmla="*/ 111 w 208"/>
              <a:gd name="T59" fmla="*/ 91 h 143"/>
              <a:gd name="T60" fmla="*/ 161 w 208"/>
              <a:gd name="T61" fmla="*/ 98 h 143"/>
              <a:gd name="T62" fmla="*/ 208 w 208"/>
              <a:gd name="T63" fmla="*/ 115 h 143"/>
              <a:gd name="T64" fmla="*/ 196 w 208"/>
              <a:gd name="T65" fmla="*/ 121 h 143"/>
              <a:gd name="T66" fmla="*/ 184 w 208"/>
              <a:gd name="T67" fmla="*/ 123 h 143"/>
              <a:gd name="T68" fmla="*/ 157 w 208"/>
              <a:gd name="T69" fmla="*/ 12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8" h="143">
                <a:moveTo>
                  <a:pt x="157" y="123"/>
                </a:moveTo>
                <a:lnTo>
                  <a:pt x="148" y="123"/>
                </a:lnTo>
                <a:lnTo>
                  <a:pt x="139" y="127"/>
                </a:lnTo>
                <a:lnTo>
                  <a:pt x="130" y="129"/>
                </a:lnTo>
                <a:lnTo>
                  <a:pt x="120" y="133"/>
                </a:lnTo>
                <a:lnTo>
                  <a:pt x="112" y="136"/>
                </a:lnTo>
                <a:lnTo>
                  <a:pt x="103" y="140"/>
                </a:lnTo>
                <a:lnTo>
                  <a:pt x="94" y="142"/>
                </a:lnTo>
                <a:lnTo>
                  <a:pt x="87" y="143"/>
                </a:lnTo>
                <a:lnTo>
                  <a:pt x="80" y="142"/>
                </a:lnTo>
                <a:lnTo>
                  <a:pt x="68" y="137"/>
                </a:lnTo>
                <a:lnTo>
                  <a:pt x="55" y="133"/>
                </a:lnTo>
                <a:lnTo>
                  <a:pt x="40" y="127"/>
                </a:lnTo>
                <a:lnTo>
                  <a:pt x="14" y="116"/>
                </a:lnTo>
                <a:lnTo>
                  <a:pt x="0" y="111"/>
                </a:lnTo>
                <a:lnTo>
                  <a:pt x="14" y="102"/>
                </a:lnTo>
                <a:lnTo>
                  <a:pt x="24" y="91"/>
                </a:lnTo>
                <a:lnTo>
                  <a:pt x="65" y="91"/>
                </a:lnTo>
                <a:lnTo>
                  <a:pt x="86" y="91"/>
                </a:lnTo>
                <a:lnTo>
                  <a:pt x="93" y="91"/>
                </a:lnTo>
                <a:lnTo>
                  <a:pt x="94" y="91"/>
                </a:lnTo>
                <a:lnTo>
                  <a:pt x="85" y="87"/>
                </a:lnTo>
                <a:lnTo>
                  <a:pt x="79" y="83"/>
                </a:lnTo>
                <a:lnTo>
                  <a:pt x="77" y="83"/>
                </a:lnTo>
                <a:lnTo>
                  <a:pt x="75" y="83"/>
                </a:lnTo>
                <a:lnTo>
                  <a:pt x="72" y="84"/>
                </a:lnTo>
                <a:lnTo>
                  <a:pt x="67" y="88"/>
                </a:lnTo>
                <a:lnTo>
                  <a:pt x="67" y="66"/>
                </a:lnTo>
                <a:lnTo>
                  <a:pt x="67" y="64"/>
                </a:lnTo>
                <a:lnTo>
                  <a:pt x="76" y="63"/>
                </a:lnTo>
                <a:lnTo>
                  <a:pt x="84" y="62"/>
                </a:lnTo>
                <a:lnTo>
                  <a:pt x="91" y="61"/>
                </a:lnTo>
                <a:lnTo>
                  <a:pt x="98" y="58"/>
                </a:lnTo>
                <a:lnTo>
                  <a:pt x="108" y="53"/>
                </a:lnTo>
                <a:lnTo>
                  <a:pt x="118" y="48"/>
                </a:lnTo>
                <a:lnTo>
                  <a:pt x="128" y="42"/>
                </a:lnTo>
                <a:lnTo>
                  <a:pt x="139" y="37"/>
                </a:lnTo>
                <a:lnTo>
                  <a:pt x="145" y="35"/>
                </a:lnTo>
                <a:lnTo>
                  <a:pt x="152" y="33"/>
                </a:lnTo>
                <a:lnTo>
                  <a:pt x="159" y="32"/>
                </a:lnTo>
                <a:lnTo>
                  <a:pt x="169" y="31"/>
                </a:lnTo>
                <a:lnTo>
                  <a:pt x="170" y="26"/>
                </a:lnTo>
                <a:lnTo>
                  <a:pt x="173" y="21"/>
                </a:lnTo>
                <a:lnTo>
                  <a:pt x="176" y="15"/>
                </a:lnTo>
                <a:lnTo>
                  <a:pt x="180" y="10"/>
                </a:lnTo>
                <a:lnTo>
                  <a:pt x="184" y="6"/>
                </a:lnTo>
                <a:lnTo>
                  <a:pt x="189" y="3"/>
                </a:lnTo>
                <a:lnTo>
                  <a:pt x="194" y="1"/>
                </a:lnTo>
                <a:lnTo>
                  <a:pt x="200" y="0"/>
                </a:lnTo>
                <a:lnTo>
                  <a:pt x="203" y="19"/>
                </a:lnTo>
                <a:lnTo>
                  <a:pt x="198" y="26"/>
                </a:lnTo>
                <a:lnTo>
                  <a:pt x="193" y="31"/>
                </a:lnTo>
                <a:lnTo>
                  <a:pt x="189" y="38"/>
                </a:lnTo>
                <a:lnTo>
                  <a:pt x="188" y="43"/>
                </a:lnTo>
                <a:lnTo>
                  <a:pt x="167" y="56"/>
                </a:lnTo>
                <a:lnTo>
                  <a:pt x="145" y="67"/>
                </a:lnTo>
                <a:lnTo>
                  <a:pt x="134" y="72"/>
                </a:lnTo>
                <a:lnTo>
                  <a:pt x="125" y="78"/>
                </a:lnTo>
                <a:lnTo>
                  <a:pt x="117" y="84"/>
                </a:lnTo>
                <a:lnTo>
                  <a:pt x="111" y="91"/>
                </a:lnTo>
                <a:lnTo>
                  <a:pt x="140" y="94"/>
                </a:lnTo>
                <a:lnTo>
                  <a:pt x="161" y="98"/>
                </a:lnTo>
                <a:lnTo>
                  <a:pt x="183" y="105"/>
                </a:lnTo>
                <a:lnTo>
                  <a:pt x="208" y="115"/>
                </a:lnTo>
                <a:lnTo>
                  <a:pt x="201" y="119"/>
                </a:lnTo>
                <a:lnTo>
                  <a:pt x="196" y="121"/>
                </a:lnTo>
                <a:lnTo>
                  <a:pt x="189" y="122"/>
                </a:lnTo>
                <a:lnTo>
                  <a:pt x="184" y="123"/>
                </a:lnTo>
                <a:lnTo>
                  <a:pt x="171" y="123"/>
                </a:lnTo>
                <a:lnTo>
                  <a:pt x="157" y="1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33" name="Freeform 161"/>
          <p:cNvSpPr>
            <a:spLocks/>
          </p:cNvSpPr>
          <p:nvPr/>
        </p:nvSpPr>
        <p:spPr bwMode="auto">
          <a:xfrm>
            <a:off x="15502290" y="1594578"/>
            <a:ext cx="384313" cy="147494"/>
          </a:xfrm>
          <a:custGeom>
            <a:avLst/>
            <a:gdLst>
              <a:gd name="T0" fmla="*/ 290 w 371"/>
              <a:gd name="T1" fmla="*/ 110 h 142"/>
              <a:gd name="T2" fmla="*/ 282 w 371"/>
              <a:gd name="T3" fmla="*/ 115 h 142"/>
              <a:gd name="T4" fmla="*/ 272 w 371"/>
              <a:gd name="T5" fmla="*/ 121 h 142"/>
              <a:gd name="T6" fmla="*/ 260 w 371"/>
              <a:gd name="T7" fmla="*/ 127 h 142"/>
              <a:gd name="T8" fmla="*/ 239 w 371"/>
              <a:gd name="T9" fmla="*/ 118 h 142"/>
              <a:gd name="T10" fmla="*/ 206 w 371"/>
              <a:gd name="T11" fmla="*/ 114 h 142"/>
              <a:gd name="T12" fmla="*/ 187 w 371"/>
              <a:gd name="T13" fmla="*/ 120 h 142"/>
              <a:gd name="T14" fmla="*/ 178 w 371"/>
              <a:gd name="T15" fmla="*/ 125 h 142"/>
              <a:gd name="T16" fmla="*/ 169 w 371"/>
              <a:gd name="T17" fmla="*/ 130 h 142"/>
              <a:gd name="T18" fmla="*/ 159 w 371"/>
              <a:gd name="T19" fmla="*/ 134 h 142"/>
              <a:gd name="T20" fmla="*/ 148 w 371"/>
              <a:gd name="T21" fmla="*/ 134 h 142"/>
              <a:gd name="T22" fmla="*/ 138 w 371"/>
              <a:gd name="T23" fmla="*/ 132 h 142"/>
              <a:gd name="T24" fmla="*/ 129 w 371"/>
              <a:gd name="T25" fmla="*/ 124 h 142"/>
              <a:gd name="T26" fmla="*/ 115 w 371"/>
              <a:gd name="T27" fmla="*/ 125 h 142"/>
              <a:gd name="T28" fmla="*/ 102 w 371"/>
              <a:gd name="T29" fmla="*/ 137 h 142"/>
              <a:gd name="T30" fmla="*/ 91 w 371"/>
              <a:gd name="T31" fmla="*/ 142 h 142"/>
              <a:gd name="T32" fmla="*/ 77 w 371"/>
              <a:gd name="T33" fmla="*/ 142 h 142"/>
              <a:gd name="T34" fmla="*/ 62 w 371"/>
              <a:gd name="T35" fmla="*/ 139 h 142"/>
              <a:gd name="T36" fmla="*/ 47 w 371"/>
              <a:gd name="T37" fmla="*/ 133 h 142"/>
              <a:gd name="T38" fmla="*/ 33 w 371"/>
              <a:gd name="T39" fmla="*/ 125 h 142"/>
              <a:gd name="T40" fmla="*/ 21 w 371"/>
              <a:gd name="T41" fmla="*/ 115 h 142"/>
              <a:gd name="T42" fmla="*/ 12 w 371"/>
              <a:gd name="T43" fmla="*/ 103 h 142"/>
              <a:gd name="T44" fmla="*/ 5 w 371"/>
              <a:gd name="T45" fmla="*/ 90 h 142"/>
              <a:gd name="T46" fmla="*/ 1 w 371"/>
              <a:gd name="T47" fmla="*/ 75 h 142"/>
              <a:gd name="T48" fmla="*/ 1 w 371"/>
              <a:gd name="T49" fmla="*/ 61 h 142"/>
              <a:gd name="T50" fmla="*/ 5 w 371"/>
              <a:gd name="T51" fmla="*/ 47 h 142"/>
              <a:gd name="T52" fmla="*/ 11 w 371"/>
              <a:gd name="T53" fmla="*/ 35 h 142"/>
              <a:gd name="T54" fmla="*/ 21 w 371"/>
              <a:gd name="T55" fmla="*/ 24 h 142"/>
              <a:gd name="T56" fmla="*/ 32 w 371"/>
              <a:gd name="T57" fmla="*/ 15 h 142"/>
              <a:gd name="T58" fmla="*/ 45 w 371"/>
              <a:gd name="T59" fmla="*/ 8 h 142"/>
              <a:gd name="T60" fmla="*/ 58 w 371"/>
              <a:gd name="T61" fmla="*/ 2 h 142"/>
              <a:gd name="T62" fmla="*/ 70 w 371"/>
              <a:gd name="T63" fmla="*/ 0 h 142"/>
              <a:gd name="T64" fmla="*/ 87 w 371"/>
              <a:gd name="T65" fmla="*/ 0 h 142"/>
              <a:gd name="T66" fmla="*/ 102 w 371"/>
              <a:gd name="T67" fmla="*/ 5 h 142"/>
              <a:gd name="T68" fmla="*/ 121 w 371"/>
              <a:gd name="T69" fmla="*/ 18 h 142"/>
              <a:gd name="T70" fmla="*/ 141 w 371"/>
              <a:gd name="T71" fmla="*/ 38 h 142"/>
              <a:gd name="T72" fmla="*/ 158 w 371"/>
              <a:gd name="T73" fmla="*/ 51 h 142"/>
              <a:gd name="T74" fmla="*/ 172 w 371"/>
              <a:gd name="T75" fmla="*/ 55 h 142"/>
              <a:gd name="T76" fmla="*/ 180 w 371"/>
              <a:gd name="T77" fmla="*/ 47 h 142"/>
              <a:gd name="T78" fmla="*/ 183 w 371"/>
              <a:gd name="T79" fmla="*/ 31 h 142"/>
              <a:gd name="T80" fmla="*/ 189 w 371"/>
              <a:gd name="T81" fmla="*/ 19 h 142"/>
              <a:gd name="T82" fmla="*/ 200 w 371"/>
              <a:gd name="T83" fmla="*/ 12 h 142"/>
              <a:gd name="T84" fmla="*/ 221 w 371"/>
              <a:gd name="T85" fmla="*/ 12 h 142"/>
              <a:gd name="T86" fmla="*/ 263 w 371"/>
              <a:gd name="T87" fmla="*/ 22 h 142"/>
              <a:gd name="T88" fmla="*/ 311 w 371"/>
              <a:gd name="T89" fmla="*/ 37 h 142"/>
              <a:gd name="T90" fmla="*/ 354 w 371"/>
              <a:gd name="T91" fmla="*/ 51 h 142"/>
              <a:gd name="T92" fmla="*/ 366 w 371"/>
              <a:gd name="T93" fmla="*/ 64 h 142"/>
              <a:gd name="T94" fmla="*/ 358 w 371"/>
              <a:gd name="T95" fmla="*/ 79 h 142"/>
              <a:gd name="T96" fmla="*/ 347 w 371"/>
              <a:gd name="T97" fmla="*/ 93 h 142"/>
              <a:gd name="T98" fmla="*/ 340 w 371"/>
              <a:gd name="T99" fmla="*/ 104 h 142"/>
              <a:gd name="T100" fmla="*/ 294 w 371"/>
              <a:gd name="T101" fmla="*/ 10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" h="142">
                <a:moveTo>
                  <a:pt x="294" y="108"/>
                </a:moveTo>
                <a:lnTo>
                  <a:pt x="290" y="110"/>
                </a:lnTo>
                <a:lnTo>
                  <a:pt x="286" y="112"/>
                </a:lnTo>
                <a:lnTo>
                  <a:pt x="282" y="115"/>
                </a:lnTo>
                <a:lnTo>
                  <a:pt x="278" y="118"/>
                </a:lnTo>
                <a:lnTo>
                  <a:pt x="272" y="121"/>
                </a:lnTo>
                <a:lnTo>
                  <a:pt x="267" y="125"/>
                </a:lnTo>
                <a:lnTo>
                  <a:pt x="260" y="127"/>
                </a:lnTo>
                <a:lnTo>
                  <a:pt x="252" y="127"/>
                </a:lnTo>
                <a:lnTo>
                  <a:pt x="239" y="118"/>
                </a:lnTo>
                <a:lnTo>
                  <a:pt x="222" y="108"/>
                </a:lnTo>
                <a:lnTo>
                  <a:pt x="206" y="114"/>
                </a:lnTo>
                <a:lnTo>
                  <a:pt x="191" y="120"/>
                </a:lnTo>
                <a:lnTo>
                  <a:pt x="187" y="120"/>
                </a:lnTo>
                <a:lnTo>
                  <a:pt x="183" y="122"/>
                </a:lnTo>
                <a:lnTo>
                  <a:pt x="178" y="125"/>
                </a:lnTo>
                <a:lnTo>
                  <a:pt x="173" y="127"/>
                </a:lnTo>
                <a:lnTo>
                  <a:pt x="169" y="130"/>
                </a:lnTo>
                <a:lnTo>
                  <a:pt x="163" y="132"/>
                </a:lnTo>
                <a:lnTo>
                  <a:pt x="159" y="134"/>
                </a:lnTo>
                <a:lnTo>
                  <a:pt x="154" y="134"/>
                </a:lnTo>
                <a:lnTo>
                  <a:pt x="148" y="134"/>
                </a:lnTo>
                <a:lnTo>
                  <a:pt x="143" y="133"/>
                </a:lnTo>
                <a:lnTo>
                  <a:pt x="138" y="132"/>
                </a:lnTo>
                <a:lnTo>
                  <a:pt x="135" y="130"/>
                </a:lnTo>
                <a:lnTo>
                  <a:pt x="129" y="124"/>
                </a:lnTo>
                <a:lnTo>
                  <a:pt x="122" y="116"/>
                </a:lnTo>
                <a:lnTo>
                  <a:pt x="115" y="125"/>
                </a:lnTo>
                <a:lnTo>
                  <a:pt x="106" y="133"/>
                </a:lnTo>
                <a:lnTo>
                  <a:pt x="102" y="137"/>
                </a:lnTo>
                <a:lnTo>
                  <a:pt x="96" y="140"/>
                </a:lnTo>
                <a:lnTo>
                  <a:pt x="91" y="142"/>
                </a:lnTo>
                <a:lnTo>
                  <a:pt x="84" y="142"/>
                </a:lnTo>
                <a:lnTo>
                  <a:pt x="77" y="142"/>
                </a:lnTo>
                <a:lnTo>
                  <a:pt x="69" y="141"/>
                </a:lnTo>
                <a:lnTo>
                  <a:pt x="62" y="139"/>
                </a:lnTo>
                <a:lnTo>
                  <a:pt x="54" y="137"/>
                </a:lnTo>
                <a:lnTo>
                  <a:pt x="47" y="133"/>
                </a:lnTo>
                <a:lnTo>
                  <a:pt x="39" y="129"/>
                </a:lnTo>
                <a:lnTo>
                  <a:pt x="33" y="125"/>
                </a:lnTo>
                <a:lnTo>
                  <a:pt x="27" y="120"/>
                </a:lnTo>
                <a:lnTo>
                  <a:pt x="21" y="115"/>
                </a:lnTo>
                <a:lnTo>
                  <a:pt x="16" y="110"/>
                </a:lnTo>
                <a:lnTo>
                  <a:pt x="12" y="103"/>
                </a:lnTo>
                <a:lnTo>
                  <a:pt x="8" y="97"/>
                </a:lnTo>
                <a:lnTo>
                  <a:pt x="5" y="90"/>
                </a:lnTo>
                <a:lnTo>
                  <a:pt x="2" y="82"/>
                </a:lnTo>
                <a:lnTo>
                  <a:pt x="1" y="75"/>
                </a:lnTo>
                <a:lnTo>
                  <a:pt x="0" y="67"/>
                </a:lnTo>
                <a:lnTo>
                  <a:pt x="1" y="61"/>
                </a:lnTo>
                <a:lnTo>
                  <a:pt x="2" y="53"/>
                </a:lnTo>
                <a:lnTo>
                  <a:pt x="5" y="47"/>
                </a:lnTo>
                <a:lnTo>
                  <a:pt x="8" y="41"/>
                </a:lnTo>
                <a:lnTo>
                  <a:pt x="11" y="35"/>
                </a:lnTo>
                <a:lnTo>
                  <a:pt x="15" y="29"/>
                </a:lnTo>
                <a:lnTo>
                  <a:pt x="21" y="24"/>
                </a:lnTo>
                <a:lnTo>
                  <a:pt x="26" y="20"/>
                </a:lnTo>
                <a:lnTo>
                  <a:pt x="32" y="15"/>
                </a:lnTo>
                <a:lnTo>
                  <a:pt x="38" y="11"/>
                </a:lnTo>
                <a:lnTo>
                  <a:pt x="45" y="8"/>
                </a:lnTo>
                <a:lnTo>
                  <a:pt x="51" y="5"/>
                </a:lnTo>
                <a:lnTo>
                  <a:pt x="58" y="2"/>
                </a:lnTo>
                <a:lnTo>
                  <a:pt x="64" y="1"/>
                </a:lnTo>
                <a:lnTo>
                  <a:pt x="70" y="0"/>
                </a:lnTo>
                <a:lnTo>
                  <a:pt x="77" y="0"/>
                </a:lnTo>
                <a:lnTo>
                  <a:pt x="87" y="0"/>
                </a:lnTo>
                <a:lnTo>
                  <a:pt x="94" y="2"/>
                </a:lnTo>
                <a:lnTo>
                  <a:pt x="102" y="5"/>
                </a:lnTo>
                <a:lnTo>
                  <a:pt x="109" y="9"/>
                </a:lnTo>
                <a:lnTo>
                  <a:pt x="121" y="18"/>
                </a:lnTo>
                <a:lnTo>
                  <a:pt x="131" y="28"/>
                </a:lnTo>
                <a:lnTo>
                  <a:pt x="141" y="38"/>
                </a:lnTo>
                <a:lnTo>
                  <a:pt x="151" y="47"/>
                </a:lnTo>
                <a:lnTo>
                  <a:pt x="158" y="51"/>
                </a:lnTo>
                <a:lnTo>
                  <a:pt x="164" y="53"/>
                </a:lnTo>
                <a:lnTo>
                  <a:pt x="172" y="55"/>
                </a:lnTo>
                <a:lnTo>
                  <a:pt x="180" y="56"/>
                </a:lnTo>
                <a:lnTo>
                  <a:pt x="180" y="47"/>
                </a:lnTo>
                <a:lnTo>
                  <a:pt x="181" y="38"/>
                </a:lnTo>
                <a:lnTo>
                  <a:pt x="183" y="31"/>
                </a:lnTo>
                <a:lnTo>
                  <a:pt x="186" y="24"/>
                </a:lnTo>
                <a:lnTo>
                  <a:pt x="189" y="19"/>
                </a:lnTo>
                <a:lnTo>
                  <a:pt x="195" y="14"/>
                </a:lnTo>
                <a:lnTo>
                  <a:pt x="200" y="12"/>
                </a:lnTo>
                <a:lnTo>
                  <a:pt x="206" y="11"/>
                </a:lnTo>
                <a:lnTo>
                  <a:pt x="221" y="12"/>
                </a:lnTo>
                <a:lnTo>
                  <a:pt x="240" y="16"/>
                </a:lnTo>
                <a:lnTo>
                  <a:pt x="263" y="22"/>
                </a:lnTo>
                <a:lnTo>
                  <a:pt x="287" y="29"/>
                </a:lnTo>
                <a:lnTo>
                  <a:pt x="311" y="37"/>
                </a:lnTo>
                <a:lnTo>
                  <a:pt x="335" y="45"/>
                </a:lnTo>
                <a:lnTo>
                  <a:pt x="354" y="51"/>
                </a:lnTo>
                <a:lnTo>
                  <a:pt x="371" y="56"/>
                </a:lnTo>
                <a:lnTo>
                  <a:pt x="366" y="64"/>
                </a:lnTo>
                <a:lnTo>
                  <a:pt x="362" y="72"/>
                </a:lnTo>
                <a:lnTo>
                  <a:pt x="358" y="79"/>
                </a:lnTo>
                <a:lnTo>
                  <a:pt x="352" y="87"/>
                </a:lnTo>
                <a:lnTo>
                  <a:pt x="347" y="93"/>
                </a:lnTo>
                <a:lnTo>
                  <a:pt x="344" y="99"/>
                </a:lnTo>
                <a:lnTo>
                  <a:pt x="340" y="104"/>
                </a:lnTo>
                <a:lnTo>
                  <a:pt x="339" y="108"/>
                </a:lnTo>
                <a:lnTo>
                  <a:pt x="294" y="1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34" name="Freeform 162"/>
          <p:cNvSpPr>
            <a:spLocks/>
          </p:cNvSpPr>
          <p:nvPr/>
        </p:nvSpPr>
        <p:spPr bwMode="auto">
          <a:xfrm>
            <a:off x="10240313" y="4631692"/>
            <a:ext cx="105945" cy="51935"/>
          </a:xfrm>
          <a:custGeom>
            <a:avLst/>
            <a:gdLst>
              <a:gd name="T0" fmla="*/ 20 w 102"/>
              <a:gd name="T1" fmla="*/ 51 h 51"/>
              <a:gd name="T2" fmla="*/ 8 w 102"/>
              <a:gd name="T3" fmla="*/ 43 h 51"/>
              <a:gd name="T4" fmla="*/ 0 w 102"/>
              <a:gd name="T5" fmla="*/ 35 h 51"/>
              <a:gd name="T6" fmla="*/ 23 w 102"/>
              <a:gd name="T7" fmla="*/ 25 h 51"/>
              <a:gd name="T8" fmla="*/ 49 w 102"/>
              <a:gd name="T9" fmla="*/ 15 h 51"/>
              <a:gd name="T10" fmla="*/ 63 w 102"/>
              <a:gd name="T11" fmla="*/ 10 h 51"/>
              <a:gd name="T12" fmla="*/ 76 w 102"/>
              <a:gd name="T13" fmla="*/ 6 h 51"/>
              <a:gd name="T14" fmla="*/ 89 w 102"/>
              <a:gd name="T15" fmla="*/ 3 h 51"/>
              <a:gd name="T16" fmla="*/ 102 w 102"/>
              <a:gd name="T17" fmla="*/ 0 h 51"/>
              <a:gd name="T18" fmla="*/ 100 w 102"/>
              <a:gd name="T19" fmla="*/ 5 h 51"/>
              <a:gd name="T20" fmla="*/ 98 w 102"/>
              <a:gd name="T21" fmla="*/ 8 h 51"/>
              <a:gd name="T22" fmla="*/ 95 w 102"/>
              <a:gd name="T23" fmla="*/ 10 h 51"/>
              <a:gd name="T24" fmla="*/ 91 w 102"/>
              <a:gd name="T25" fmla="*/ 11 h 51"/>
              <a:gd name="T26" fmla="*/ 88 w 102"/>
              <a:gd name="T27" fmla="*/ 11 h 51"/>
              <a:gd name="T28" fmla="*/ 85 w 102"/>
              <a:gd name="T29" fmla="*/ 12 h 51"/>
              <a:gd name="T30" fmla="*/ 82 w 102"/>
              <a:gd name="T31" fmla="*/ 13 h 51"/>
              <a:gd name="T32" fmla="*/ 79 w 102"/>
              <a:gd name="T33" fmla="*/ 16 h 51"/>
              <a:gd name="T34" fmla="*/ 76 w 102"/>
              <a:gd name="T35" fmla="*/ 17 h 51"/>
              <a:gd name="T36" fmla="*/ 74 w 102"/>
              <a:gd name="T37" fmla="*/ 18 h 51"/>
              <a:gd name="T38" fmla="*/ 73 w 102"/>
              <a:gd name="T39" fmla="*/ 20 h 51"/>
              <a:gd name="T40" fmla="*/ 73 w 102"/>
              <a:gd name="T41" fmla="*/ 22 h 51"/>
              <a:gd name="T42" fmla="*/ 74 w 102"/>
              <a:gd name="T43" fmla="*/ 28 h 51"/>
              <a:gd name="T44" fmla="*/ 74 w 102"/>
              <a:gd name="T45" fmla="*/ 32 h 51"/>
              <a:gd name="T46" fmla="*/ 72 w 102"/>
              <a:gd name="T47" fmla="*/ 36 h 51"/>
              <a:gd name="T48" fmla="*/ 67 w 102"/>
              <a:gd name="T49" fmla="*/ 39 h 51"/>
              <a:gd name="T50" fmla="*/ 59 w 102"/>
              <a:gd name="T51" fmla="*/ 43 h 51"/>
              <a:gd name="T52" fmla="*/ 52 w 102"/>
              <a:gd name="T53" fmla="*/ 46 h 51"/>
              <a:gd name="T54" fmla="*/ 34 w 102"/>
              <a:gd name="T55" fmla="*/ 49 h 51"/>
              <a:gd name="T56" fmla="*/ 20 w 102"/>
              <a:gd name="T5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2" h="51">
                <a:moveTo>
                  <a:pt x="20" y="51"/>
                </a:moveTo>
                <a:lnTo>
                  <a:pt x="8" y="43"/>
                </a:lnTo>
                <a:lnTo>
                  <a:pt x="0" y="35"/>
                </a:lnTo>
                <a:lnTo>
                  <a:pt x="23" y="25"/>
                </a:lnTo>
                <a:lnTo>
                  <a:pt x="49" y="15"/>
                </a:lnTo>
                <a:lnTo>
                  <a:pt x="63" y="10"/>
                </a:lnTo>
                <a:lnTo>
                  <a:pt x="76" y="6"/>
                </a:lnTo>
                <a:lnTo>
                  <a:pt x="89" y="3"/>
                </a:lnTo>
                <a:lnTo>
                  <a:pt x="102" y="0"/>
                </a:lnTo>
                <a:lnTo>
                  <a:pt x="100" y="5"/>
                </a:lnTo>
                <a:lnTo>
                  <a:pt x="98" y="8"/>
                </a:lnTo>
                <a:lnTo>
                  <a:pt x="95" y="10"/>
                </a:lnTo>
                <a:lnTo>
                  <a:pt x="91" y="11"/>
                </a:lnTo>
                <a:lnTo>
                  <a:pt x="88" y="11"/>
                </a:lnTo>
                <a:lnTo>
                  <a:pt x="85" y="12"/>
                </a:lnTo>
                <a:lnTo>
                  <a:pt x="82" y="13"/>
                </a:lnTo>
                <a:lnTo>
                  <a:pt x="79" y="16"/>
                </a:lnTo>
                <a:lnTo>
                  <a:pt x="76" y="17"/>
                </a:lnTo>
                <a:lnTo>
                  <a:pt x="74" y="18"/>
                </a:lnTo>
                <a:lnTo>
                  <a:pt x="73" y="20"/>
                </a:lnTo>
                <a:lnTo>
                  <a:pt x="73" y="22"/>
                </a:lnTo>
                <a:lnTo>
                  <a:pt x="74" y="28"/>
                </a:lnTo>
                <a:lnTo>
                  <a:pt x="74" y="32"/>
                </a:lnTo>
                <a:lnTo>
                  <a:pt x="72" y="36"/>
                </a:lnTo>
                <a:lnTo>
                  <a:pt x="67" y="39"/>
                </a:lnTo>
                <a:lnTo>
                  <a:pt x="59" y="43"/>
                </a:lnTo>
                <a:lnTo>
                  <a:pt x="52" y="46"/>
                </a:lnTo>
                <a:lnTo>
                  <a:pt x="34" y="49"/>
                </a:lnTo>
                <a:lnTo>
                  <a:pt x="20" y="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735" name="Freeform 163"/>
          <p:cNvSpPr>
            <a:spLocks/>
          </p:cNvSpPr>
          <p:nvPr/>
        </p:nvSpPr>
        <p:spPr bwMode="auto">
          <a:xfrm>
            <a:off x="11017249" y="2253104"/>
            <a:ext cx="105945" cy="76863"/>
          </a:xfrm>
          <a:custGeom>
            <a:avLst/>
            <a:gdLst>
              <a:gd name="T0" fmla="*/ 19 w 101"/>
              <a:gd name="T1" fmla="*/ 16 h 75"/>
              <a:gd name="T2" fmla="*/ 31 w 101"/>
              <a:gd name="T3" fmla="*/ 9 h 75"/>
              <a:gd name="T4" fmla="*/ 43 w 101"/>
              <a:gd name="T5" fmla="*/ 0 h 75"/>
              <a:gd name="T6" fmla="*/ 51 w 101"/>
              <a:gd name="T7" fmla="*/ 1 h 75"/>
              <a:gd name="T8" fmla="*/ 58 w 101"/>
              <a:gd name="T9" fmla="*/ 3 h 75"/>
              <a:gd name="T10" fmla="*/ 66 w 101"/>
              <a:gd name="T11" fmla="*/ 7 h 75"/>
              <a:gd name="T12" fmla="*/ 72 w 101"/>
              <a:gd name="T13" fmla="*/ 11 h 75"/>
              <a:gd name="T14" fmla="*/ 79 w 101"/>
              <a:gd name="T15" fmla="*/ 15 h 75"/>
              <a:gd name="T16" fmla="*/ 86 w 101"/>
              <a:gd name="T17" fmla="*/ 19 h 75"/>
              <a:gd name="T18" fmla="*/ 93 w 101"/>
              <a:gd name="T19" fmla="*/ 22 h 75"/>
              <a:gd name="T20" fmla="*/ 101 w 101"/>
              <a:gd name="T21" fmla="*/ 24 h 75"/>
              <a:gd name="T22" fmla="*/ 101 w 101"/>
              <a:gd name="T23" fmla="*/ 45 h 75"/>
              <a:gd name="T24" fmla="*/ 101 w 101"/>
              <a:gd name="T25" fmla="*/ 48 h 75"/>
              <a:gd name="T26" fmla="*/ 84 w 101"/>
              <a:gd name="T27" fmla="*/ 58 h 75"/>
              <a:gd name="T28" fmla="*/ 68 w 101"/>
              <a:gd name="T29" fmla="*/ 66 h 75"/>
              <a:gd name="T30" fmla="*/ 59 w 101"/>
              <a:gd name="T31" fmla="*/ 69 h 75"/>
              <a:gd name="T32" fmla="*/ 51 w 101"/>
              <a:gd name="T33" fmla="*/ 73 h 75"/>
              <a:gd name="T34" fmla="*/ 41 w 101"/>
              <a:gd name="T35" fmla="*/ 75 h 75"/>
              <a:gd name="T36" fmla="*/ 31 w 101"/>
              <a:gd name="T37" fmla="*/ 75 h 75"/>
              <a:gd name="T38" fmla="*/ 23 w 101"/>
              <a:gd name="T39" fmla="*/ 75 h 75"/>
              <a:gd name="T40" fmla="*/ 16 w 101"/>
              <a:gd name="T41" fmla="*/ 75 h 75"/>
              <a:gd name="T42" fmla="*/ 11 w 101"/>
              <a:gd name="T43" fmla="*/ 74 h 75"/>
              <a:gd name="T44" fmla="*/ 6 w 101"/>
              <a:gd name="T45" fmla="*/ 73 h 75"/>
              <a:gd name="T46" fmla="*/ 3 w 101"/>
              <a:gd name="T47" fmla="*/ 71 h 75"/>
              <a:gd name="T48" fmla="*/ 1 w 101"/>
              <a:gd name="T49" fmla="*/ 67 h 75"/>
              <a:gd name="T50" fmla="*/ 0 w 101"/>
              <a:gd name="T51" fmla="*/ 62 h 75"/>
              <a:gd name="T52" fmla="*/ 0 w 101"/>
              <a:gd name="T53" fmla="*/ 55 h 75"/>
              <a:gd name="T54" fmla="*/ 2 w 101"/>
              <a:gd name="T55" fmla="*/ 47 h 75"/>
              <a:gd name="T56" fmla="*/ 9 w 101"/>
              <a:gd name="T57" fmla="*/ 33 h 75"/>
              <a:gd name="T58" fmla="*/ 12 w 101"/>
              <a:gd name="T59" fmla="*/ 27 h 75"/>
              <a:gd name="T60" fmla="*/ 15 w 101"/>
              <a:gd name="T61" fmla="*/ 22 h 75"/>
              <a:gd name="T62" fmla="*/ 17 w 101"/>
              <a:gd name="T63" fmla="*/ 18 h 75"/>
              <a:gd name="T64" fmla="*/ 19 w 101"/>
              <a:gd name="T65" fmla="*/ 1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1" h="75">
                <a:moveTo>
                  <a:pt x="19" y="16"/>
                </a:moveTo>
                <a:lnTo>
                  <a:pt x="31" y="9"/>
                </a:lnTo>
                <a:lnTo>
                  <a:pt x="43" y="0"/>
                </a:lnTo>
                <a:lnTo>
                  <a:pt x="51" y="1"/>
                </a:lnTo>
                <a:lnTo>
                  <a:pt x="58" y="3"/>
                </a:lnTo>
                <a:lnTo>
                  <a:pt x="66" y="7"/>
                </a:lnTo>
                <a:lnTo>
                  <a:pt x="72" y="11"/>
                </a:lnTo>
                <a:lnTo>
                  <a:pt x="79" y="15"/>
                </a:lnTo>
                <a:lnTo>
                  <a:pt x="86" y="19"/>
                </a:lnTo>
                <a:lnTo>
                  <a:pt x="93" y="22"/>
                </a:lnTo>
                <a:lnTo>
                  <a:pt x="101" y="24"/>
                </a:lnTo>
                <a:lnTo>
                  <a:pt x="101" y="45"/>
                </a:lnTo>
                <a:lnTo>
                  <a:pt x="101" y="48"/>
                </a:lnTo>
                <a:lnTo>
                  <a:pt x="84" y="58"/>
                </a:lnTo>
                <a:lnTo>
                  <a:pt x="68" y="66"/>
                </a:lnTo>
                <a:lnTo>
                  <a:pt x="59" y="69"/>
                </a:lnTo>
                <a:lnTo>
                  <a:pt x="51" y="73"/>
                </a:lnTo>
                <a:lnTo>
                  <a:pt x="41" y="75"/>
                </a:lnTo>
                <a:lnTo>
                  <a:pt x="31" y="75"/>
                </a:lnTo>
                <a:lnTo>
                  <a:pt x="23" y="75"/>
                </a:lnTo>
                <a:lnTo>
                  <a:pt x="16" y="75"/>
                </a:lnTo>
                <a:lnTo>
                  <a:pt x="11" y="74"/>
                </a:lnTo>
                <a:lnTo>
                  <a:pt x="6" y="73"/>
                </a:lnTo>
                <a:lnTo>
                  <a:pt x="3" y="71"/>
                </a:lnTo>
                <a:lnTo>
                  <a:pt x="1" y="67"/>
                </a:lnTo>
                <a:lnTo>
                  <a:pt x="0" y="62"/>
                </a:lnTo>
                <a:lnTo>
                  <a:pt x="0" y="55"/>
                </a:lnTo>
                <a:lnTo>
                  <a:pt x="2" y="47"/>
                </a:lnTo>
                <a:lnTo>
                  <a:pt x="9" y="33"/>
                </a:lnTo>
                <a:lnTo>
                  <a:pt x="12" y="27"/>
                </a:lnTo>
                <a:lnTo>
                  <a:pt x="15" y="22"/>
                </a:lnTo>
                <a:lnTo>
                  <a:pt x="17" y="18"/>
                </a:lnTo>
                <a:lnTo>
                  <a:pt x="19" y="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528" name="Freeform 164"/>
          <p:cNvSpPr>
            <a:spLocks/>
          </p:cNvSpPr>
          <p:nvPr/>
        </p:nvSpPr>
        <p:spPr bwMode="auto">
          <a:xfrm>
            <a:off x="11549056" y="2184551"/>
            <a:ext cx="81017" cy="51935"/>
          </a:xfrm>
          <a:custGeom>
            <a:avLst/>
            <a:gdLst>
              <a:gd name="T0" fmla="*/ 77 w 77"/>
              <a:gd name="T1" fmla="*/ 43 h 51"/>
              <a:gd name="T2" fmla="*/ 76 w 77"/>
              <a:gd name="T3" fmla="*/ 47 h 51"/>
              <a:gd name="T4" fmla="*/ 74 w 77"/>
              <a:gd name="T5" fmla="*/ 49 h 51"/>
              <a:gd name="T6" fmla="*/ 71 w 77"/>
              <a:gd name="T7" fmla="*/ 50 h 51"/>
              <a:gd name="T8" fmla="*/ 67 w 77"/>
              <a:gd name="T9" fmla="*/ 51 h 51"/>
              <a:gd name="T10" fmla="*/ 59 w 77"/>
              <a:gd name="T11" fmla="*/ 51 h 51"/>
              <a:gd name="T12" fmla="*/ 55 w 77"/>
              <a:gd name="T13" fmla="*/ 51 h 51"/>
              <a:gd name="T14" fmla="*/ 47 w 77"/>
              <a:gd name="T15" fmla="*/ 50 h 51"/>
              <a:gd name="T16" fmla="*/ 39 w 77"/>
              <a:gd name="T17" fmla="*/ 48 h 51"/>
              <a:gd name="T18" fmla="*/ 30 w 77"/>
              <a:gd name="T19" fmla="*/ 43 h 51"/>
              <a:gd name="T20" fmla="*/ 20 w 77"/>
              <a:gd name="T21" fmla="*/ 39 h 51"/>
              <a:gd name="T22" fmla="*/ 13 w 77"/>
              <a:gd name="T23" fmla="*/ 33 h 51"/>
              <a:gd name="T24" fmla="*/ 6 w 77"/>
              <a:gd name="T25" fmla="*/ 26 h 51"/>
              <a:gd name="T26" fmla="*/ 3 w 77"/>
              <a:gd name="T27" fmla="*/ 23 h 51"/>
              <a:gd name="T28" fmla="*/ 1 w 77"/>
              <a:gd name="T29" fmla="*/ 20 h 51"/>
              <a:gd name="T30" fmla="*/ 0 w 77"/>
              <a:gd name="T31" fmla="*/ 15 h 51"/>
              <a:gd name="T32" fmla="*/ 0 w 77"/>
              <a:gd name="T33" fmla="*/ 11 h 51"/>
              <a:gd name="T34" fmla="*/ 1 w 77"/>
              <a:gd name="T35" fmla="*/ 7 h 51"/>
              <a:gd name="T36" fmla="*/ 3 w 77"/>
              <a:gd name="T37" fmla="*/ 3 h 51"/>
              <a:gd name="T38" fmla="*/ 7 w 77"/>
              <a:gd name="T39" fmla="*/ 1 h 51"/>
              <a:gd name="T40" fmla="*/ 12 w 77"/>
              <a:gd name="T41" fmla="*/ 0 h 51"/>
              <a:gd name="T42" fmla="*/ 18 w 77"/>
              <a:gd name="T43" fmla="*/ 0 h 51"/>
              <a:gd name="T44" fmla="*/ 25 w 77"/>
              <a:gd name="T45" fmla="*/ 0 h 51"/>
              <a:gd name="T46" fmla="*/ 31 w 77"/>
              <a:gd name="T47" fmla="*/ 2 h 51"/>
              <a:gd name="T48" fmla="*/ 39 w 77"/>
              <a:gd name="T49" fmla="*/ 4 h 51"/>
              <a:gd name="T50" fmla="*/ 46 w 77"/>
              <a:gd name="T51" fmla="*/ 8 h 51"/>
              <a:gd name="T52" fmla="*/ 53 w 77"/>
              <a:gd name="T53" fmla="*/ 12 h 51"/>
              <a:gd name="T54" fmla="*/ 59 w 77"/>
              <a:gd name="T55" fmla="*/ 16 h 51"/>
              <a:gd name="T56" fmla="*/ 66 w 77"/>
              <a:gd name="T57" fmla="*/ 21 h 51"/>
              <a:gd name="T58" fmla="*/ 70 w 77"/>
              <a:gd name="T59" fmla="*/ 26 h 51"/>
              <a:gd name="T60" fmla="*/ 74 w 77"/>
              <a:gd name="T61" fmla="*/ 32 h 51"/>
              <a:gd name="T62" fmla="*/ 76 w 77"/>
              <a:gd name="T63" fmla="*/ 37 h 51"/>
              <a:gd name="T64" fmla="*/ 77 w 77"/>
              <a:gd name="T65" fmla="*/ 4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7" h="51">
                <a:moveTo>
                  <a:pt x="77" y="43"/>
                </a:moveTo>
                <a:lnTo>
                  <a:pt x="76" y="47"/>
                </a:lnTo>
                <a:lnTo>
                  <a:pt x="74" y="49"/>
                </a:lnTo>
                <a:lnTo>
                  <a:pt x="71" y="50"/>
                </a:lnTo>
                <a:lnTo>
                  <a:pt x="67" y="51"/>
                </a:lnTo>
                <a:lnTo>
                  <a:pt x="59" y="51"/>
                </a:lnTo>
                <a:lnTo>
                  <a:pt x="55" y="51"/>
                </a:lnTo>
                <a:lnTo>
                  <a:pt x="47" y="50"/>
                </a:lnTo>
                <a:lnTo>
                  <a:pt x="39" y="48"/>
                </a:lnTo>
                <a:lnTo>
                  <a:pt x="30" y="43"/>
                </a:lnTo>
                <a:lnTo>
                  <a:pt x="20" y="39"/>
                </a:lnTo>
                <a:lnTo>
                  <a:pt x="13" y="33"/>
                </a:lnTo>
                <a:lnTo>
                  <a:pt x="6" y="26"/>
                </a:lnTo>
                <a:lnTo>
                  <a:pt x="3" y="23"/>
                </a:lnTo>
                <a:lnTo>
                  <a:pt x="1" y="20"/>
                </a:lnTo>
                <a:lnTo>
                  <a:pt x="0" y="15"/>
                </a:lnTo>
                <a:lnTo>
                  <a:pt x="0" y="11"/>
                </a:lnTo>
                <a:lnTo>
                  <a:pt x="1" y="7"/>
                </a:lnTo>
                <a:lnTo>
                  <a:pt x="3" y="3"/>
                </a:lnTo>
                <a:lnTo>
                  <a:pt x="7" y="1"/>
                </a:lnTo>
                <a:lnTo>
                  <a:pt x="12" y="0"/>
                </a:lnTo>
                <a:lnTo>
                  <a:pt x="18" y="0"/>
                </a:lnTo>
                <a:lnTo>
                  <a:pt x="25" y="0"/>
                </a:lnTo>
                <a:lnTo>
                  <a:pt x="31" y="2"/>
                </a:lnTo>
                <a:lnTo>
                  <a:pt x="39" y="4"/>
                </a:lnTo>
                <a:lnTo>
                  <a:pt x="46" y="8"/>
                </a:lnTo>
                <a:lnTo>
                  <a:pt x="53" y="12"/>
                </a:lnTo>
                <a:lnTo>
                  <a:pt x="59" y="16"/>
                </a:lnTo>
                <a:lnTo>
                  <a:pt x="66" y="21"/>
                </a:lnTo>
                <a:lnTo>
                  <a:pt x="70" y="26"/>
                </a:lnTo>
                <a:lnTo>
                  <a:pt x="74" y="32"/>
                </a:lnTo>
                <a:lnTo>
                  <a:pt x="76" y="37"/>
                </a:lnTo>
                <a:lnTo>
                  <a:pt x="77" y="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529" name="Freeform 165"/>
          <p:cNvSpPr>
            <a:spLocks/>
          </p:cNvSpPr>
          <p:nvPr/>
        </p:nvSpPr>
        <p:spPr bwMode="auto">
          <a:xfrm>
            <a:off x="12124488" y="1877101"/>
            <a:ext cx="72707" cy="51935"/>
          </a:xfrm>
          <a:custGeom>
            <a:avLst/>
            <a:gdLst>
              <a:gd name="T0" fmla="*/ 5 w 71"/>
              <a:gd name="T1" fmla="*/ 51 h 51"/>
              <a:gd name="T2" fmla="*/ 12 w 71"/>
              <a:gd name="T3" fmla="*/ 50 h 51"/>
              <a:gd name="T4" fmla="*/ 22 w 71"/>
              <a:gd name="T5" fmla="*/ 48 h 51"/>
              <a:gd name="T6" fmla="*/ 32 w 71"/>
              <a:gd name="T7" fmla="*/ 46 h 51"/>
              <a:gd name="T8" fmla="*/ 43 w 71"/>
              <a:gd name="T9" fmla="*/ 43 h 51"/>
              <a:gd name="T10" fmla="*/ 51 w 71"/>
              <a:gd name="T11" fmla="*/ 40 h 51"/>
              <a:gd name="T12" fmla="*/ 60 w 71"/>
              <a:gd name="T13" fmla="*/ 37 h 51"/>
              <a:gd name="T14" fmla="*/ 66 w 71"/>
              <a:gd name="T15" fmla="*/ 33 h 51"/>
              <a:gd name="T16" fmla="*/ 71 w 71"/>
              <a:gd name="T17" fmla="*/ 31 h 51"/>
              <a:gd name="T18" fmla="*/ 61 w 71"/>
              <a:gd name="T19" fmla="*/ 20 h 51"/>
              <a:gd name="T20" fmla="*/ 51 w 71"/>
              <a:gd name="T21" fmla="*/ 11 h 51"/>
              <a:gd name="T22" fmla="*/ 46 w 71"/>
              <a:gd name="T23" fmla="*/ 6 h 51"/>
              <a:gd name="T24" fmla="*/ 40 w 71"/>
              <a:gd name="T25" fmla="*/ 3 h 51"/>
              <a:gd name="T26" fmla="*/ 35 w 71"/>
              <a:gd name="T27" fmla="*/ 0 h 51"/>
              <a:gd name="T28" fmla="*/ 27 w 71"/>
              <a:gd name="T29" fmla="*/ 0 h 51"/>
              <a:gd name="T30" fmla="*/ 22 w 71"/>
              <a:gd name="T31" fmla="*/ 0 h 51"/>
              <a:gd name="T32" fmla="*/ 18 w 71"/>
              <a:gd name="T33" fmla="*/ 3 h 51"/>
              <a:gd name="T34" fmla="*/ 13 w 71"/>
              <a:gd name="T35" fmla="*/ 6 h 51"/>
              <a:gd name="T36" fmla="*/ 10 w 71"/>
              <a:gd name="T37" fmla="*/ 11 h 51"/>
              <a:gd name="T38" fmla="*/ 8 w 71"/>
              <a:gd name="T39" fmla="*/ 17 h 51"/>
              <a:gd name="T40" fmla="*/ 6 w 71"/>
              <a:gd name="T41" fmla="*/ 23 h 51"/>
              <a:gd name="T42" fmla="*/ 5 w 71"/>
              <a:gd name="T43" fmla="*/ 29 h 51"/>
              <a:gd name="T44" fmla="*/ 5 w 71"/>
              <a:gd name="T45" fmla="*/ 34 h 51"/>
              <a:gd name="T46" fmla="*/ 4 w 71"/>
              <a:gd name="T47" fmla="*/ 39 h 51"/>
              <a:gd name="T48" fmla="*/ 2 w 71"/>
              <a:gd name="T49" fmla="*/ 44 h 51"/>
              <a:gd name="T50" fmla="*/ 0 w 71"/>
              <a:gd name="T51" fmla="*/ 46 h 51"/>
              <a:gd name="T52" fmla="*/ 2 w 71"/>
              <a:gd name="T53" fmla="*/ 48 h 51"/>
              <a:gd name="T54" fmla="*/ 3 w 71"/>
              <a:gd name="T55" fmla="*/ 50 h 51"/>
              <a:gd name="T56" fmla="*/ 5 w 71"/>
              <a:gd name="T5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1" h="51">
                <a:moveTo>
                  <a:pt x="5" y="51"/>
                </a:moveTo>
                <a:lnTo>
                  <a:pt x="12" y="50"/>
                </a:lnTo>
                <a:lnTo>
                  <a:pt x="22" y="48"/>
                </a:lnTo>
                <a:lnTo>
                  <a:pt x="32" y="46"/>
                </a:lnTo>
                <a:lnTo>
                  <a:pt x="43" y="43"/>
                </a:lnTo>
                <a:lnTo>
                  <a:pt x="51" y="40"/>
                </a:lnTo>
                <a:lnTo>
                  <a:pt x="60" y="37"/>
                </a:lnTo>
                <a:lnTo>
                  <a:pt x="66" y="33"/>
                </a:lnTo>
                <a:lnTo>
                  <a:pt x="71" y="31"/>
                </a:lnTo>
                <a:lnTo>
                  <a:pt x="61" y="20"/>
                </a:lnTo>
                <a:lnTo>
                  <a:pt x="51" y="11"/>
                </a:lnTo>
                <a:lnTo>
                  <a:pt x="46" y="6"/>
                </a:lnTo>
                <a:lnTo>
                  <a:pt x="40" y="3"/>
                </a:lnTo>
                <a:lnTo>
                  <a:pt x="35" y="0"/>
                </a:lnTo>
                <a:lnTo>
                  <a:pt x="27" y="0"/>
                </a:lnTo>
                <a:lnTo>
                  <a:pt x="22" y="0"/>
                </a:lnTo>
                <a:lnTo>
                  <a:pt x="18" y="3"/>
                </a:lnTo>
                <a:lnTo>
                  <a:pt x="13" y="6"/>
                </a:lnTo>
                <a:lnTo>
                  <a:pt x="10" y="11"/>
                </a:lnTo>
                <a:lnTo>
                  <a:pt x="8" y="17"/>
                </a:lnTo>
                <a:lnTo>
                  <a:pt x="6" y="23"/>
                </a:lnTo>
                <a:lnTo>
                  <a:pt x="5" y="29"/>
                </a:lnTo>
                <a:lnTo>
                  <a:pt x="5" y="34"/>
                </a:lnTo>
                <a:lnTo>
                  <a:pt x="4" y="39"/>
                </a:lnTo>
                <a:lnTo>
                  <a:pt x="2" y="44"/>
                </a:lnTo>
                <a:lnTo>
                  <a:pt x="0" y="46"/>
                </a:lnTo>
                <a:lnTo>
                  <a:pt x="2" y="48"/>
                </a:lnTo>
                <a:lnTo>
                  <a:pt x="3" y="50"/>
                </a:lnTo>
                <a:lnTo>
                  <a:pt x="5" y="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530" name="Freeform 166"/>
          <p:cNvSpPr>
            <a:spLocks/>
          </p:cNvSpPr>
          <p:nvPr/>
        </p:nvSpPr>
        <p:spPr bwMode="auto">
          <a:xfrm>
            <a:off x="15658092" y="1823089"/>
            <a:ext cx="159957" cy="66476"/>
          </a:xfrm>
          <a:custGeom>
            <a:avLst/>
            <a:gdLst>
              <a:gd name="T0" fmla="*/ 0 w 156"/>
              <a:gd name="T1" fmla="*/ 49 h 64"/>
              <a:gd name="T2" fmla="*/ 7 w 156"/>
              <a:gd name="T3" fmla="*/ 39 h 64"/>
              <a:gd name="T4" fmla="*/ 14 w 156"/>
              <a:gd name="T5" fmla="*/ 30 h 64"/>
              <a:gd name="T6" fmla="*/ 23 w 156"/>
              <a:gd name="T7" fmla="*/ 22 h 64"/>
              <a:gd name="T8" fmla="*/ 33 w 156"/>
              <a:gd name="T9" fmla="*/ 14 h 64"/>
              <a:gd name="T10" fmla="*/ 42 w 156"/>
              <a:gd name="T11" fmla="*/ 8 h 64"/>
              <a:gd name="T12" fmla="*/ 53 w 156"/>
              <a:gd name="T13" fmla="*/ 3 h 64"/>
              <a:gd name="T14" fmla="*/ 66 w 156"/>
              <a:gd name="T15" fmla="*/ 0 h 64"/>
              <a:gd name="T16" fmla="*/ 80 w 156"/>
              <a:gd name="T17" fmla="*/ 0 h 64"/>
              <a:gd name="T18" fmla="*/ 88 w 156"/>
              <a:gd name="T19" fmla="*/ 0 h 64"/>
              <a:gd name="T20" fmla="*/ 95 w 156"/>
              <a:gd name="T21" fmla="*/ 1 h 64"/>
              <a:gd name="T22" fmla="*/ 102 w 156"/>
              <a:gd name="T23" fmla="*/ 2 h 64"/>
              <a:gd name="T24" fmla="*/ 109 w 156"/>
              <a:gd name="T25" fmla="*/ 4 h 64"/>
              <a:gd name="T26" fmla="*/ 116 w 156"/>
              <a:gd name="T27" fmla="*/ 6 h 64"/>
              <a:gd name="T28" fmla="*/ 122 w 156"/>
              <a:gd name="T29" fmla="*/ 10 h 64"/>
              <a:gd name="T30" fmla="*/ 128 w 156"/>
              <a:gd name="T31" fmla="*/ 13 h 64"/>
              <a:gd name="T32" fmla="*/ 133 w 156"/>
              <a:gd name="T33" fmla="*/ 17 h 64"/>
              <a:gd name="T34" fmla="*/ 139 w 156"/>
              <a:gd name="T35" fmla="*/ 22 h 64"/>
              <a:gd name="T36" fmla="*/ 143 w 156"/>
              <a:gd name="T37" fmla="*/ 27 h 64"/>
              <a:gd name="T38" fmla="*/ 147 w 156"/>
              <a:gd name="T39" fmla="*/ 32 h 64"/>
              <a:gd name="T40" fmla="*/ 150 w 156"/>
              <a:gd name="T41" fmla="*/ 38 h 64"/>
              <a:gd name="T42" fmla="*/ 153 w 156"/>
              <a:gd name="T43" fmla="*/ 44 h 64"/>
              <a:gd name="T44" fmla="*/ 155 w 156"/>
              <a:gd name="T45" fmla="*/ 50 h 64"/>
              <a:gd name="T46" fmla="*/ 156 w 156"/>
              <a:gd name="T47" fmla="*/ 57 h 64"/>
              <a:gd name="T48" fmla="*/ 156 w 156"/>
              <a:gd name="T49" fmla="*/ 64 h 64"/>
              <a:gd name="T50" fmla="*/ 127 w 156"/>
              <a:gd name="T51" fmla="*/ 64 h 64"/>
              <a:gd name="T52" fmla="*/ 113 w 156"/>
              <a:gd name="T53" fmla="*/ 64 h 64"/>
              <a:gd name="T54" fmla="*/ 107 w 156"/>
              <a:gd name="T55" fmla="*/ 64 h 64"/>
              <a:gd name="T56" fmla="*/ 106 w 156"/>
              <a:gd name="T57" fmla="*/ 64 h 64"/>
              <a:gd name="T58" fmla="*/ 94 w 156"/>
              <a:gd name="T59" fmla="*/ 59 h 64"/>
              <a:gd name="T60" fmla="*/ 82 w 156"/>
              <a:gd name="T61" fmla="*/ 55 h 64"/>
              <a:gd name="T62" fmla="*/ 69 w 156"/>
              <a:gd name="T63" fmla="*/ 53 h 64"/>
              <a:gd name="T64" fmla="*/ 56 w 156"/>
              <a:gd name="T65" fmla="*/ 51 h 64"/>
              <a:gd name="T66" fmla="*/ 44 w 156"/>
              <a:gd name="T67" fmla="*/ 50 h 64"/>
              <a:gd name="T68" fmla="*/ 32 w 156"/>
              <a:gd name="T69" fmla="*/ 48 h 64"/>
              <a:gd name="T70" fmla="*/ 19 w 156"/>
              <a:gd name="T71" fmla="*/ 44 h 64"/>
              <a:gd name="T72" fmla="*/ 7 w 156"/>
              <a:gd name="T73" fmla="*/ 41 h 64"/>
              <a:gd name="T74" fmla="*/ 0 w 156"/>
              <a:gd name="T75" fmla="*/ 4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6" h="64">
                <a:moveTo>
                  <a:pt x="0" y="49"/>
                </a:moveTo>
                <a:lnTo>
                  <a:pt x="7" y="39"/>
                </a:lnTo>
                <a:lnTo>
                  <a:pt x="14" y="30"/>
                </a:lnTo>
                <a:lnTo>
                  <a:pt x="23" y="22"/>
                </a:lnTo>
                <a:lnTo>
                  <a:pt x="33" y="14"/>
                </a:lnTo>
                <a:lnTo>
                  <a:pt x="42" y="8"/>
                </a:lnTo>
                <a:lnTo>
                  <a:pt x="53" y="3"/>
                </a:lnTo>
                <a:lnTo>
                  <a:pt x="66" y="0"/>
                </a:lnTo>
                <a:lnTo>
                  <a:pt x="80" y="0"/>
                </a:lnTo>
                <a:lnTo>
                  <a:pt x="88" y="0"/>
                </a:lnTo>
                <a:lnTo>
                  <a:pt x="95" y="1"/>
                </a:lnTo>
                <a:lnTo>
                  <a:pt x="102" y="2"/>
                </a:lnTo>
                <a:lnTo>
                  <a:pt x="109" y="4"/>
                </a:lnTo>
                <a:lnTo>
                  <a:pt x="116" y="6"/>
                </a:lnTo>
                <a:lnTo>
                  <a:pt x="122" y="10"/>
                </a:lnTo>
                <a:lnTo>
                  <a:pt x="128" y="13"/>
                </a:lnTo>
                <a:lnTo>
                  <a:pt x="133" y="17"/>
                </a:lnTo>
                <a:lnTo>
                  <a:pt x="139" y="22"/>
                </a:lnTo>
                <a:lnTo>
                  <a:pt x="143" y="27"/>
                </a:lnTo>
                <a:lnTo>
                  <a:pt x="147" y="32"/>
                </a:lnTo>
                <a:lnTo>
                  <a:pt x="150" y="38"/>
                </a:lnTo>
                <a:lnTo>
                  <a:pt x="153" y="44"/>
                </a:lnTo>
                <a:lnTo>
                  <a:pt x="155" y="50"/>
                </a:lnTo>
                <a:lnTo>
                  <a:pt x="156" y="57"/>
                </a:lnTo>
                <a:lnTo>
                  <a:pt x="156" y="64"/>
                </a:lnTo>
                <a:lnTo>
                  <a:pt x="127" y="64"/>
                </a:lnTo>
                <a:lnTo>
                  <a:pt x="113" y="64"/>
                </a:lnTo>
                <a:lnTo>
                  <a:pt x="107" y="64"/>
                </a:lnTo>
                <a:lnTo>
                  <a:pt x="106" y="64"/>
                </a:lnTo>
                <a:lnTo>
                  <a:pt x="94" y="59"/>
                </a:lnTo>
                <a:lnTo>
                  <a:pt x="82" y="55"/>
                </a:lnTo>
                <a:lnTo>
                  <a:pt x="69" y="53"/>
                </a:lnTo>
                <a:lnTo>
                  <a:pt x="56" y="51"/>
                </a:lnTo>
                <a:lnTo>
                  <a:pt x="44" y="50"/>
                </a:lnTo>
                <a:lnTo>
                  <a:pt x="32" y="48"/>
                </a:lnTo>
                <a:lnTo>
                  <a:pt x="19" y="44"/>
                </a:lnTo>
                <a:lnTo>
                  <a:pt x="7" y="41"/>
                </a:lnTo>
                <a:lnTo>
                  <a:pt x="0" y="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531" name="Freeform 167"/>
          <p:cNvSpPr>
            <a:spLocks/>
          </p:cNvSpPr>
          <p:nvPr/>
        </p:nvSpPr>
        <p:spPr bwMode="auto">
          <a:xfrm>
            <a:off x="15973852" y="1661054"/>
            <a:ext cx="222278" cy="81018"/>
          </a:xfrm>
          <a:custGeom>
            <a:avLst/>
            <a:gdLst>
              <a:gd name="T0" fmla="*/ 0 w 214"/>
              <a:gd name="T1" fmla="*/ 0 h 78"/>
              <a:gd name="T2" fmla="*/ 4 w 214"/>
              <a:gd name="T3" fmla="*/ 2 h 78"/>
              <a:gd name="T4" fmla="*/ 13 w 214"/>
              <a:gd name="T5" fmla="*/ 5 h 78"/>
              <a:gd name="T6" fmla="*/ 24 w 214"/>
              <a:gd name="T7" fmla="*/ 8 h 78"/>
              <a:gd name="T8" fmla="*/ 37 w 214"/>
              <a:gd name="T9" fmla="*/ 11 h 78"/>
              <a:gd name="T10" fmla="*/ 68 w 214"/>
              <a:gd name="T11" fmla="*/ 16 h 78"/>
              <a:gd name="T12" fmla="*/ 102 w 214"/>
              <a:gd name="T13" fmla="*/ 22 h 78"/>
              <a:gd name="T14" fmla="*/ 136 w 214"/>
              <a:gd name="T15" fmla="*/ 27 h 78"/>
              <a:gd name="T16" fmla="*/ 166 w 214"/>
              <a:gd name="T17" fmla="*/ 31 h 78"/>
              <a:gd name="T18" fmla="*/ 188 w 214"/>
              <a:gd name="T19" fmla="*/ 35 h 78"/>
              <a:gd name="T20" fmla="*/ 198 w 214"/>
              <a:gd name="T21" fmla="*/ 36 h 78"/>
              <a:gd name="T22" fmla="*/ 202 w 214"/>
              <a:gd name="T23" fmla="*/ 36 h 78"/>
              <a:gd name="T24" fmla="*/ 205 w 214"/>
              <a:gd name="T25" fmla="*/ 37 h 78"/>
              <a:gd name="T26" fmla="*/ 208 w 214"/>
              <a:gd name="T27" fmla="*/ 38 h 78"/>
              <a:gd name="T28" fmla="*/ 210 w 214"/>
              <a:gd name="T29" fmla="*/ 40 h 78"/>
              <a:gd name="T30" fmla="*/ 212 w 214"/>
              <a:gd name="T31" fmla="*/ 46 h 78"/>
              <a:gd name="T32" fmla="*/ 214 w 214"/>
              <a:gd name="T33" fmla="*/ 51 h 78"/>
              <a:gd name="T34" fmla="*/ 212 w 214"/>
              <a:gd name="T35" fmla="*/ 54 h 78"/>
              <a:gd name="T36" fmla="*/ 211 w 214"/>
              <a:gd name="T37" fmla="*/ 57 h 78"/>
              <a:gd name="T38" fmla="*/ 209 w 214"/>
              <a:gd name="T39" fmla="*/ 61 h 78"/>
              <a:gd name="T40" fmla="*/ 206 w 214"/>
              <a:gd name="T41" fmla="*/ 64 h 78"/>
              <a:gd name="T42" fmla="*/ 197 w 214"/>
              <a:gd name="T43" fmla="*/ 68 h 78"/>
              <a:gd name="T44" fmla="*/ 187 w 214"/>
              <a:gd name="T45" fmla="*/ 71 h 78"/>
              <a:gd name="T46" fmla="*/ 176 w 214"/>
              <a:gd name="T47" fmla="*/ 75 h 78"/>
              <a:gd name="T48" fmla="*/ 164 w 214"/>
              <a:gd name="T49" fmla="*/ 77 h 78"/>
              <a:gd name="T50" fmla="*/ 152 w 214"/>
              <a:gd name="T51" fmla="*/ 78 h 78"/>
              <a:gd name="T52" fmla="*/ 141 w 214"/>
              <a:gd name="T53" fmla="*/ 78 h 78"/>
              <a:gd name="T54" fmla="*/ 122 w 214"/>
              <a:gd name="T55" fmla="*/ 77 h 78"/>
              <a:gd name="T56" fmla="*/ 102 w 214"/>
              <a:gd name="T57" fmla="*/ 74 h 78"/>
              <a:gd name="T58" fmla="*/ 92 w 214"/>
              <a:gd name="T59" fmla="*/ 71 h 78"/>
              <a:gd name="T60" fmla="*/ 81 w 214"/>
              <a:gd name="T61" fmla="*/ 68 h 78"/>
              <a:gd name="T62" fmla="*/ 71 w 214"/>
              <a:gd name="T63" fmla="*/ 65 h 78"/>
              <a:gd name="T64" fmla="*/ 61 w 214"/>
              <a:gd name="T65" fmla="*/ 62 h 78"/>
              <a:gd name="T66" fmla="*/ 52 w 214"/>
              <a:gd name="T67" fmla="*/ 56 h 78"/>
              <a:gd name="T68" fmla="*/ 43 w 214"/>
              <a:gd name="T69" fmla="*/ 52 h 78"/>
              <a:gd name="T70" fmla="*/ 35 w 214"/>
              <a:gd name="T71" fmla="*/ 47 h 78"/>
              <a:gd name="T72" fmla="*/ 29 w 214"/>
              <a:gd name="T73" fmla="*/ 40 h 78"/>
              <a:gd name="T74" fmla="*/ 22 w 214"/>
              <a:gd name="T75" fmla="*/ 34 h 78"/>
              <a:gd name="T76" fmla="*/ 19 w 214"/>
              <a:gd name="T77" fmla="*/ 27 h 78"/>
              <a:gd name="T78" fmla="*/ 16 w 214"/>
              <a:gd name="T79" fmla="*/ 20 h 78"/>
              <a:gd name="T80" fmla="*/ 15 w 214"/>
              <a:gd name="T81" fmla="*/ 12 h 78"/>
              <a:gd name="T82" fmla="*/ 0 w 214"/>
              <a:gd name="T83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" h="78">
                <a:moveTo>
                  <a:pt x="0" y="0"/>
                </a:moveTo>
                <a:lnTo>
                  <a:pt x="4" y="2"/>
                </a:lnTo>
                <a:lnTo>
                  <a:pt x="13" y="5"/>
                </a:lnTo>
                <a:lnTo>
                  <a:pt x="24" y="8"/>
                </a:lnTo>
                <a:lnTo>
                  <a:pt x="37" y="11"/>
                </a:lnTo>
                <a:lnTo>
                  <a:pt x="68" y="16"/>
                </a:lnTo>
                <a:lnTo>
                  <a:pt x="102" y="22"/>
                </a:lnTo>
                <a:lnTo>
                  <a:pt x="136" y="27"/>
                </a:lnTo>
                <a:lnTo>
                  <a:pt x="166" y="31"/>
                </a:lnTo>
                <a:lnTo>
                  <a:pt x="188" y="35"/>
                </a:lnTo>
                <a:lnTo>
                  <a:pt x="198" y="36"/>
                </a:lnTo>
                <a:lnTo>
                  <a:pt x="202" y="36"/>
                </a:lnTo>
                <a:lnTo>
                  <a:pt x="205" y="37"/>
                </a:lnTo>
                <a:lnTo>
                  <a:pt x="208" y="38"/>
                </a:lnTo>
                <a:lnTo>
                  <a:pt x="210" y="40"/>
                </a:lnTo>
                <a:lnTo>
                  <a:pt x="212" y="46"/>
                </a:lnTo>
                <a:lnTo>
                  <a:pt x="214" y="51"/>
                </a:lnTo>
                <a:lnTo>
                  <a:pt x="212" y="54"/>
                </a:lnTo>
                <a:lnTo>
                  <a:pt x="211" y="57"/>
                </a:lnTo>
                <a:lnTo>
                  <a:pt x="209" y="61"/>
                </a:lnTo>
                <a:lnTo>
                  <a:pt x="206" y="64"/>
                </a:lnTo>
                <a:lnTo>
                  <a:pt x="197" y="68"/>
                </a:lnTo>
                <a:lnTo>
                  <a:pt x="187" y="71"/>
                </a:lnTo>
                <a:lnTo>
                  <a:pt x="176" y="75"/>
                </a:lnTo>
                <a:lnTo>
                  <a:pt x="164" y="77"/>
                </a:lnTo>
                <a:lnTo>
                  <a:pt x="152" y="78"/>
                </a:lnTo>
                <a:lnTo>
                  <a:pt x="141" y="78"/>
                </a:lnTo>
                <a:lnTo>
                  <a:pt x="122" y="77"/>
                </a:lnTo>
                <a:lnTo>
                  <a:pt x="102" y="74"/>
                </a:lnTo>
                <a:lnTo>
                  <a:pt x="92" y="71"/>
                </a:lnTo>
                <a:lnTo>
                  <a:pt x="81" y="68"/>
                </a:lnTo>
                <a:lnTo>
                  <a:pt x="71" y="65"/>
                </a:lnTo>
                <a:lnTo>
                  <a:pt x="61" y="62"/>
                </a:lnTo>
                <a:lnTo>
                  <a:pt x="52" y="56"/>
                </a:lnTo>
                <a:lnTo>
                  <a:pt x="43" y="52"/>
                </a:lnTo>
                <a:lnTo>
                  <a:pt x="35" y="47"/>
                </a:lnTo>
                <a:lnTo>
                  <a:pt x="29" y="40"/>
                </a:lnTo>
                <a:lnTo>
                  <a:pt x="22" y="34"/>
                </a:lnTo>
                <a:lnTo>
                  <a:pt x="19" y="27"/>
                </a:lnTo>
                <a:lnTo>
                  <a:pt x="16" y="20"/>
                </a:lnTo>
                <a:lnTo>
                  <a:pt x="15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532" name="Freeform 168"/>
          <p:cNvSpPr>
            <a:spLocks/>
          </p:cNvSpPr>
          <p:nvPr/>
        </p:nvSpPr>
        <p:spPr bwMode="auto">
          <a:xfrm>
            <a:off x="15653937" y="1781542"/>
            <a:ext cx="45702" cy="41547"/>
          </a:xfrm>
          <a:custGeom>
            <a:avLst/>
            <a:gdLst>
              <a:gd name="T0" fmla="*/ 44 w 44"/>
              <a:gd name="T1" fmla="*/ 17 h 40"/>
              <a:gd name="T2" fmla="*/ 44 w 44"/>
              <a:gd name="T3" fmla="*/ 23 h 40"/>
              <a:gd name="T4" fmla="*/ 42 w 44"/>
              <a:gd name="T5" fmla="*/ 27 h 40"/>
              <a:gd name="T6" fmla="*/ 39 w 44"/>
              <a:gd name="T7" fmla="*/ 31 h 40"/>
              <a:gd name="T8" fmla="*/ 36 w 44"/>
              <a:gd name="T9" fmla="*/ 33 h 40"/>
              <a:gd name="T10" fmla="*/ 31 w 44"/>
              <a:gd name="T11" fmla="*/ 37 h 40"/>
              <a:gd name="T12" fmla="*/ 27 w 44"/>
              <a:gd name="T13" fmla="*/ 38 h 40"/>
              <a:gd name="T14" fmla="*/ 23 w 44"/>
              <a:gd name="T15" fmla="*/ 39 h 40"/>
              <a:gd name="T16" fmla="*/ 19 w 44"/>
              <a:gd name="T17" fmla="*/ 40 h 40"/>
              <a:gd name="T18" fmla="*/ 13 w 44"/>
              <a:gd name="T19" fmla="*/ 39 h 40"/>
              <a:gd name="T20" fmla="*/ 9 w 44"/>
              <a:gd name="T21" fmla="*/ 38 h 40"/>
              <a:gd name="T22" fmla="*/ 4 w 44"/>
              <a:gd name="T23" fmla="*/ 37 h 40"/>
              <a:gd name="T24" fmla="*/ 2 w 44"/>
              <a:gd name="T25" fmla="*/ 33 h 40"/>
              <a:gd name="T26" fmla="*/ 1 w 44"/>
              <a:gd name="T27" fmla="*/ 27 h 40"/>
              <a:gd name="T28" fmla="*/ 0 w 44"/>
              <a:gd name="T29" fmla="*/ 17 h 40"/>
              <a:gd name="T30" fmla="*/ 1 w 44"/>
              <a:gd name="T31" fmla="*/ 13 h 40"/>
              <a:gd name="T32" fmla="*/ 2 w 44"/>
              <a:gd name="T33" fmla="*/ 10 h 40"/>
              <a:gd name="T34" fmla="*/ 4 w 44"/>
              <a:gd name="T35" fmla="*/ 6 h 40"/>
              <a:gd name="T36" fmla="*/ 8 w 44"/>
              <a:gd name="T37" fmla="*/ 3 h 40"/>
              <a:gd name="T38" fmla="*/ 11 w 44"/>
              <a:gd name="T39" fmla="*/ 2 h 40"/>
              <a:gd name="T40" fmla="*/ 14 w 44"/>
              <a:gd name="T41" fmla="*/ 1 h 40"/>
              <a:gd name="T42" fmla="*/ 18 w 44"/>
              <a:gd name="T43" fmla="*/ 0 h 40"/>
              <a:gd name="T44" fmla="*/ 23 w 44"/>
              <a:gd name="T45" fmla="*/ 0 h 40"/>
              <a:gd name="T46" fmla="*/ 26 w 44"/>
              <a:gd name="T47" fmla="*/ 0 h 40"/>
              <a:gd name="T48" fmla="*/ 30 w 44"/>
              <a:gd name="T49" fmla="*/ 1 h 40"/>
              <a:gd name="T50" fmla="*/ 35 w 44"/>
              <a:gd name="T51" fmla="*/ 2 h 40"/>
              <a:gd name="T52" fmla="*/ 38 w 44"/>
              <a:gd name="T53" fmla="*/ 4 h 40"/>
              <a:gd name="T54" fmla="*/ 40 w 44"/>
              <a:gd name="T55" fmla="*/ 7 h 40"/>
              <a:gd name="T56" fmla="*/ 42 w 44"/>
              <a:gd name="T57" fmla="*/ 10 h 40"/>
              <a:gd name="T58" fmla="*/ 44 w 44"/>
              <a:gd name="T59" fmla="*/ 14 h 40"/>
              <a:gd name="T60" fmla="*/ 44 w 44"/>
              <a:gd name="T61" fmla="*/ 17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4" h="40">
                <a:moveTo>
                  <a:pt x="44" y="17"/>
                </a:moveTo>
                <a:lnTo>
                  <a:pt x="44" y="23"/>
                </a:lnTo>
                <a:lnTo>
                  <a:pt x="42" y="27"/>
                </a:lnTo>
                <a:lnTo>
                  <a:pt x="39" y="31"/>
                </a:lnTo>
                <a:lnTo>
                  <a:pt x="36" y="33"/>
                </a:lnTo>
                <a:lnTo>
                  <a:pt x="31" y="37"/>
                </a:lnTo>
                <a:lnTo>
                  <a:pt x="27" y="38"/>
                </a:lnTo>
                <a:lnTo>
                  <a:pt x="23" y="39"/>
                </a:lnTo>
                <a:lnTo>
                  <a:pt x="19" y="40"/>
                </a:lnTo>
                <a:lnTo>
                  <a:pt x="13" y="39"/>
                </a:lnTo>
                <a:lnTo>
                  <a:pt x="9" y="38"/>
                </a:lnTo>
                <a:lnTo>
                  <a:pt x="4" y="37"/>
                </a:lnTo>
                <a:lnTo>
                  <a:pt x="2" y="33"/>
                </a:lnTo>
                <a:lnTo>
                  <a:pt x="1" y="27"/>
                </a:lnTo>
                <a:lnTo>
                  <a:pt x="0" y="17"/>
                </a:lnTo>
                <a:lnTo>
                  <a:pt x="1" y="13"/>
                </a:lnTo>
                <a:lnTo>
                  <a:pt x="2" y="10"/>
                </a:lnTo>
                <a:lnTo>
                  <a:pt x="4" y="6"/>
                </a:lnTo>
                <a:lnTo>
                  <a:pt x="8" y="3"/>
                </a:lnTo>
                <a:lnTo>
                  <a:pt x="11" y="2"/>
                </a:lnTo>
                <a:lnTo>
                  <a:pt x="14" y="1"/>
                </a:lnTo>
                <a:lnTo>
                  <a:pt x="18" y="0"/>
                </a:lnTo>
                <a:lnTo>
                  <a:pt x="23" y="0"/>
                </a:lnTo>
                <a:lnTo>
                  <a:pt x="26" y="0"/>
                </a:lnTo>
                <a:lnTo>
                  <a:pt x="30" y="1"/>
                </a:lnTo>
                <a:lnTo>
                  <a:pt x="35" y="2"/>
                </a:lnTo>
                <a:lnTo>
                  <a:pt x="38" y="4"/>
                </a:lnTo>
                <a:lnTo>
                  <a:pt x="40" y="7"/>
                </a:lnTo>
                <a:lnTo>
                  <a:pt x="42" y="10"/>
                </a:lnTo>
                <a:lnTo>
                  <a:pt x="44" y="14"/>
                </a:lnTo>
                <a:lnTo>
                  <a:pt x="44" y="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77" name="Oval 163"/>
          <p:cNvSpPr>
            <a:spLocks noChangeArrowheads="1"/>
          </p:cNvSpPr>
          <p:nvPr/>
        </p:nvSpPr>
        <p:spPr bwMode="auto">
          <a:xfrm>
            <a:off x="2538560" y="4634508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78" name="Oval 163"/>
          <p:cNvSpPr>
            <a:spLocks noChangeArrowheads="1"/>
          </p:cNvSpPr>
          <p:nvPr/>
        </p:nvSpPr>
        <p:spPr bwMode="auto">
          <a:xfrm>
            <a:off x="3664909" y="4811003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79" name="Oval 163"/>
          <p:cNvSpPr>
            <a:spLocks noChangeArrowheads="1"/>
          </p:cNvSpPr>
          <p:nvPr/>
        </p:nvSpPr>
        <p:spPr bwMode="auto">
          <a:xfrm>
            <a:off x="4853923" y="4285104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80" name="Oval 163"/>
          <p:cNvSpPr>
            <a:spLocks noChangeArrowheads="1"/>
          </p:cNvSpPr>
          <p:nvPr/>
        </p:nvSpPr>
        <p:spPr bwMode="auto">
          <a:xfrm>
            <a:off x="3488652" y="5331472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81" name="Oval 163"/>
          <p:cNvSpPr>
            <a:spLocks noChangeArrowheads="1"/>
          </p:cNvSpPr>
          <p:nvPr/>
        </p:nvSpPr>
        <p:spPr bwMode="auto">
          <a:xfrm>
            <a:off x="8561455" y="3513164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82" name="Oval 163"/>
          <p:cNvSpPr>
            <a:spLocks noChangeArrowheads="1"/>
          </p:cNvSpPr>
          <p:nvPr/>
        </p:nvSpPr>
        <p:spPr bwMode="auto">
          <a:xfrm>
            <a:off x="8697389" y="3840963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83" name="Oval 163"/>
          <p:cNvSpPr>
            <a:spLocks noChangeArrowheads="1"/>
          </p:cNvSpPr>
          <p:nvPr/>
        </p:nvSpPr>
        <p:spPr bwMode="auto">
          <a:xfrm>
            <a:off x="10376750" y="3153412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84" name="Rectangle 156"/>
          <p:cNvSpPr>
            <a:spLocks noChangeArrowheads="1"/>
          </p:cNvSpPr>
          <p:nvPr/>
        </p:nvSpPr>
        <p:spPr bwMode="auto">
          <a:xfrm>
            <a:off x="1194049" y="4511205"/>
            <a:ext cx="12817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Los Angeles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85" name="Rectangle 156"/>
          <p:cNvSpPr>
            <a:spLocks noChangeArrowheads="1"/>
          </p:cNvSpPr>
          <p:nvPr/>
        </p:nvSpPr>
        <p:spPr bwMode="auto">
          <a:xfrm>
            <a:off x="5033231" y="4170453"/>
            <a:ext cx="10300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New York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86" name="Rectangle 156"/>
          <p:cNvSpPr>
            <a:spLocks noChangeArrowheads="1"/>
          </p:cNvSpPr>
          <p:nvPr/>
        </p:nvSpPr>
        <p:spPr bwMode="auto">
          <a:xfrm>
            <a:off x="2179933" y="5209782"/>
            <a:ext cx="127445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Mexico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87" name="Rectangle 156"/>
          <p:cNvSpPr>
            <a:spLocks noChangeArrowheads="1"/>
          </p:cNvSpPr>
          <p:nvPr/>
        </p:nvSpPr>
        <p:spPr bwMode="auto">
          <a:xfrm>
            <a:off x="7875048" y="3221233"/>
            <a:ext cx="82234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Londres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96" name="Rectangle 156"/>
          <p:cNvSpPr>
            <a:spLocks noChangeArrowheads="1"/>
          </p:cNvSpPr>
          <p:nvPr/>
        </p:nvSpPr>
        <p:spPr bwMode="auto">
          <a:xfrm>
            <a:off x="3500806" y="4630286"/>
            <a:ext cx="537006" cy="21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rtl="0">
              <a:lnSpc>
                <a:spcPts val="1500"/>
              </a:lnSpc>
            </a:pPr>
            <a:r>
              <a:rPr lang="fr-CA" sz="2100" b="1" i="0" u="none" baseline="0">
                <a:solidFill>
                  <a:srgbClr val="FF0000"/>
                </a:solidFill>
                <a:latin typeface="+mn-lt"/>
              </a:rPr>
              <a:t>D</a:t>
            </a:r>
            <a:r>
              <a:rPr lang="fr-CA" sz="2100" b="1" i="0" u="none" baseline="0">
                <a:solidFill>
                  <a:srgbClr val="002060"/>
                </a:solidFill>
                <a:latin typeface="+mn-lt"/>
              </a:rPr>
              <a:t>FW</a:t>
            </a:r>
          </a:p>
        </p:txBody>
      </p:sp>
      <p:sp>
        <p:nvSpPr>
          <p:cNvPr id="197" name="Rectangle 156"/>
          <p:cNvSpPr>
            <a:spLocks noChangeArrowheads="1"/>
          </p:cNvSpPr>
          <p:nvPr/>
        </p:nvSpPr>
        <p:spPr bwMode="auto">
          <a:xfrm>
            <a:off x="8888196" y="3733547"/>
            <a:ext cx="5248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Paris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88" name="Rectangle 156"/>
          <p:cNvSpPr>
            <a:spLocks noChangeArrowheads="1"/>
          </p:cNvSpPr>
          <p:nvPr/>
        </p:nvSpPr>
        <p:spPr bwMode="auto">
          <a:xfrm>
            <a:off x="10610086" y="3053209"/>
            <a:ext cx="9248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Moscou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89" name="Oval 163"/>
          <p:cNvSpPr>
            <a:spLocks noChangeArrowheads="1"/>
          </p:cNvSpPr>
          <p:nvPr/>
        </p:nvSpPr>
        <p:spPr bwMode="auto">
          <a:xfrm>
            <a:off x="4542666" y="4093157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90" name="Rectangle 156"/>
          <p:cNvSpPr>
            <a:spLocks noChangeArrowheads="1"/>
          </p:cNvSpPr>
          <p:nvPr/>
        </p:nvSpPr>
        <p:spPr bwMode="auto">
          <a:xfrm>
            <a:off x="3819882" y="3819757"/>
            <a:ext cx="8514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Toronto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91" name="Oval 163"/>
          <p:cNvSpPr>
            <a:spLocks noChangeArrowheads="1"/>
          </p:cNvSpPr>
          <p:nvPr/>
        </p:nvSpPr>
        <p:spPr bwMode="auto">
          <a:xfrm>
            <a:off x="4837110" y="3903524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92" name="Rectangle 156"/>
          <p:cNvSpPr>
            <a:spLocks noChangeArrowheads="1"/>
          </p:cNvSpPr>
          <p:nvPr/>
        </p:nvSpPr>
        <p:spPr bwMode="auto">
          <a:xfrm>
            <a:off x="4831113" y="3564222"/>
            <a:ext cx="10182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Montréal</a:t>
            </a:r>
            <a:endParaRPr lang="fr-CA" altLang="en-US" sz="2100" dirty="0">
              <a:latin typeface="+mn-lt"/>
            </a:endParaRPr>
          </a:p>
        </p:txBody>
      </p:sp>
      <p:sp>
        <p:nvSpPr>
          <p:cNvPr id="193" name="Oval 163"/>
          <p:cNvSpPr>
            <a:spLocks noChangeArrowheads="1"/>
          </p:cNvSpPr>
          <p:nvPr/>
        </p:nvSpPr>
        <p:spPr bwMode="auto">
          <a:xfrm>
            <a:off x="2362930" y="3696822"/>
            <a:ext cx="137160" cy="137160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94" name="Rectangle 156"/>
          <p:cNvSpPr>
            <a:spLocks noChangeArrowheads="1"/>
          </p:cNvSpPr>
          <p:nvPr/>
        </p:nvSpPr>
        <p:spPr bwMode="auto">
          <a:xfrm>
            <a:off x="2346310" y="3410382"/>
            <a:ext cx="115031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+mn-lt"/>
              </a:rPr>
              <a:t>Vancouver</a:t>
            </a:r>
            <a:endParaRPr lang="fr-CA" altLang="en-US" sz="2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75391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27271" y="259870"/>
            <a:ext cx="170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IMPORTANTS CENTRES D’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EMPLOI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0" y="1394307"/>
            <a:ext cx="2908077" cy="275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83" y="1378785"/>
            <a:ext cx="2814235" cy="278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64" y="1416835"/>
            <a:ext cx="2908077" cy="2712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542" y="1378785"/>
            <a:ext cx="2861525" cy="2788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0" y="4384609"/>
            <a:ext cx="2908077" cy="27481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67" y="4364226"/>
            <a:ext cx="2870067" cy="2788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64" y="4384378"/>
            <a:ext cx="2908077" cy="2748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136" y="4364226"/>
            <a:ext cx="2878335" cy="2788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3" y="7349668"/>
            <a:ext cx="2878335" cy="2788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33" y="7349668"/>
            <a:ext cx="2878335" cy="2788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7" y="7349667"/>
            <a:ext cx="3082714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019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27271" y="259870"/>
            <a:ext cx="170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ÉCONOMIE 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DIVERSIFIÉE</a:t>
            </a:r>
            <a:r>
              <a:rPr lang="fr-CA" sz="4800" b="1" i="0" u="none" spc="-150" baseline="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>
                <a:solidFill>
                  <a:srgbClr val="40404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DE DFW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65" y="0"/>
            <a:ext cx="7646330" cy="10288587"/>
          </a:xfrm>
          <a:prstGeom prst="rect">
            <a:avLst/>
          </a:prstGeom>
        </p:spPr>
      </p:pic>
      <p:sp>
        <p:nvSpPr>
          <p:cNvPr id="49" name="Freeform: Shape 48"/>
          <p:cNvSpPr/>
          <p:nvPr/>
        </p:nvSpPr>
        <p:spPr>
          <a:xfrm>
            <a:off x="-2" y="5598796"/>
            <a:ext cx="7626967" cy="1845991"/>
          </a:xfrm>
          <a:custGeom>
            <a:avLst/>
            <a:gdLst>
              <a:gd name="connsiteX0" fmla="*/ 0 w 6641408"/>
              <a:gd name="connsiteY0" fmla="*/ 0 h 895321"/>
              <a:gd name="connsiteX1" fmla="*/ 5810828 w 6641408"/>
              <a:gd name="connsiteY1" fmla="*/ 0 h 895321"/>
              <a:gd name="connsiteX2" fmla="*/ 6641408 w 6641408"/>
              <a:gd name="connsiteY2" fmla="*/ 895321 h 895321"/>
              <a:gd name="connsiteX3" fmla="*/ 0 w 6641408"/>
              <a:gd name="connsiteY3" fmla="*/ 895321 h 89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408" h="895321">
                <a:moveTo>
                  <a:pt x="0" y="0"/>
                </a:moveTo>
                <a:lnTo>
                  <a:pt x="5810828" y="0"/>
                </a:lnTo>
                <a:lnTo>
                  <a:pt x="6641408" y="895321"/>
                </a:lnTo>
                <a:lnTo>
                  <a:pt x="0" y="8953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50" name="Freeform: Shape 49"/>
          <p:cNvSpPr/>
          <p:nvPr/>
        </p:nvSpPr>
        <p:spPr>
          <a:xfrm>
            <a:off x="-3" y="7414855"/>
            <a:ext cx="7379663" cy="1584578"/>
          </a:xfrm>
          <a:custGeom>
            <a:avLst/>
            <a:gdLst>
              <a:gd name="connsiteX0" fmla="*/ 0 w 6355033"/>
              <a:gd name="connsiteY0" fmla="*/ 0 h 895321"/>
              <a:gd name="connsiteX1" fmla="*/ 5524453 w 6355033"/>
              <a:gd name="connsiteY1" fmla="*/ 0 h 895321"/>
              <a:gd name="connsiteX2" fmla="*/ 6355033 w 6355033"/>
              <a:gd name="connsiteY2" fmla="*/ 895321 h 895321"/>
              <a:gd name="connsiteX3" fmla="*/ 0 w 6355033"/>
              <a:gd name="connsiteY3" fmla="*/ 895321 h 89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5033" h="895321">
                <a:moveTo>
                  <a:pt x="0" y="0"/>
                </a:moveTo>
                <a:lnTo>
                  <a:pt x="5524453" y="0"/>
                </a:lnTo>
                <a:lnTo>
                  <a:pt x="6355033" y="895321"/>
                </a:lnTo>
                <a:lnTo>
                  <a:pt x="0" y="89532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52" name="Freeform: Shape 51"/>
          <p:cNvSpPr/>
          <p:nvPr/>
        </p:nvSpPr>
        <p:spPr>
          <a:xfrm>
            <a:off x="1" y="4136841"/>
            <a:ext cx="7741592" cy="1474817"/>
          </a:xfrm>
          <a:custGeom>
            <a:avLst/>
            <a:gdLst>
              <a:gd name="connsiteX0" fmla="*/ 0 w 6879335"/>
              <a:gd name="connsiteY0" fmla="*/ 0 h 895321"/>
              <a:gd name="connsiteX1" fmla="*/ 6048755 w 6879335"/>
              <a:gd name="connsiteY1" fmla="*/ 0 h 895321"/>
              <a:gd name="connsiteX2" fmla="*/ 6879335 w 6879335"/>
              <a:gd name="connsiteY2" fmla="*/ 895321 h 895321"/>
              <a:gd name="connsiteX3" fmla="*/ 0 w 6879335"/>
              <a:gd name="connsiteY3" fmla="*/ 895321 h 89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9335" h="895321">
                <a:moveTo>
                  <a:pt x="0" y="0"/>
                </a:moveTo>
                <a:lnTo>
                  <a:pt x="6048755" y="0"/>
                </a:lnTo>
                <a:lnTo>
                  <a:pt x="6879335" y="895321"/>
                </a:lnTo>
                <a:lnTo>
                  <a:pt x="0" y="89532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53" name="Freeform: Shape 52"/>
          <p:cNvSpPr/>
          <p:nvPr/>
        </p:nvSpPr>
        <p:spPr>
          <a:xfrm>
            <a:off x="6486671" y="3476080"/>
            <a:ext cx="2263275" cy="1634196"/>
          </a:xfrm>
          <a:custGeom>
            <a:avLst/>
            <a:gdLst>
              <a:gd name="connsiteX0" fmla="*/ 2419208 w 3440650"/>
              <a:gd name="connsiteY0" fmla="*/ 0 h 2045730"/>
              <a:gd name="connsiteX1" fmla="*/ 2555372 w 3440650"/>
              <a:gd name="connsiteY1" fmla="*/ 56401 h 2045730"/>
              <a:gd name="connsiteX2" fmla="*/ 3384250 w 3440650"/>
              <a:gd name="connsiteY2" fmla="*/ 885279 h 2045730"/>
              <a:gd name="connsiteX3" fmla="*/ 3384250 w 3440650"/>
              <a:gd name="connsiteY3" fmla="*/ 1157607 h 2045730"/>
              <a:gd name="connsiteX4" fmla="*/ 2555370 w 3440650"/>
              <a:gd name="connsiteY4" fmla="*/ 1986486 h 2045730"/>
              <a:gd name="connsiteX5" fmla="*/ 2491668 w 3440650"/>
              <a:gd name="connsiteY5" fmla="*/ 2028787 h 2045730"/>
              <a:gd name="connsiteX6" fmla="*/ 2419209 w 3440650"/>
              <a:gd name="connsiteY6" fmla="*/ 2042887 h 2045730"/>
              <a:gd name="connsiteX7" fmla="*/ 2419209 w 3440650"/>
              <a:gd name="connsiteY7" fmla="*/ 2045730 h 2045730"/>
              <a:gd name="connsiteX8" fmla="*/ 0 w 3440650"/>
              <a:gd name="connsiteY8" fmla="*/ 2029344 h 2045730"/>
              <a:gd name="connsiteX9" fmla="*/ 650795 w 3440650"/>
              <a:gd name="connsiteY9" fmla="*/ 2620 h 2045730"/>
              <a:gd name="connsiteX10" fmla="*/ 2405742 w 3440650"/>
              <a:gd name="connsiteY10" fmla="*/ 2620 h 204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0650" h="2045730">
                <a:moveTo>
                  <a:pt x="2419208" y="0"/>
                </a:moveTo>
                <a:cubicBezTo>
                  <a:pt x="2468490" y="0"/>
                  <a:pt x="2517771" y="18800"/>
                  <a:pt x="2555372" y="56401"/>
                </a:cubicBezTo>
                <a:lnTo>
                  <a:pt x="3384250" y="885279"/>
                </a:lnTo>
                <a:cubicBezTo>
                  <a:pt x="3459451" y="960480"/>
                  <a:pt x="3459451" y="1082405"/>
                  <a:pt x="3384250" y="1157607"/>
                </a:cubicBezTo>
                <a:lnTo>
                  <a:pt x="2555370" y="1986486"/>
                </a:lnTo>
                <a:cubicBezTo>
                  <a:pt x="2536569" y="2005287"/>
                  <a:pt x="2514849" y="2019387"/>
                  <a:pt x="2491668" y="2028787"/>
                </a:cubicBezTo>
                <a:lnTo>
                  <a:pt x="2419209" y="2042887"/>
                </a:lnTo>
                <a:lnTo>
                  <a:pt x="2419209" y="2045730"/>
                </a:lnTo>
                <a:lnTo>
                  <a:pt x="0" y="2029344"/>
                </a:lnTo>
                <a:lnTo>
                  <a:pt x="650795" y="2620"/>
                </a:lnTo>
                <a:lnTo>
                  <a:pt x="2405742" y="26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44500" dist="177800" dir="8100000" algn="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54" name="Freeform: Shape 53"/>
          <p:cNvSpPr/>
          <p:nvPr/>
        </p:nvSpPr>
        <p:spPr>
          <a:xfrm>
            <a:off x="6061235" y="5110276"/>
            <a:ext cx="2073485" cy="1723584"/>
          </a:xfrm>
          <a:custGeom>
            <a:avLst/>
            <a:gdLst>
              <a:gd name="connsiteX0" fmla="*/ 2419208 w 3440650"/>
              <a:gd name="connsiteY0" fmla="*/ 0 h 2045730"/>
              <a:gd name="connsiteX1" fmla="*/ 2555372 w 3440650"/>
              <a:gd name="connsiteY1" fmla="*/ 56401 h 2045730"/>
              <a:gd name="connsiteX2" fmla="*/ 3384250 w 3440650"/>
              <a:gd name="connsiteY2" fmla="*/ 885279 h 2045730"/>
              <a:gd name="connsiteX3" fmla="*/ 3384250 w 3440650"/>
              <a:gd name="connsiteY3" fmla="*/ 1157607 h 2045730"/>
              <a:gd name="connsiteX4" fmla="*/ 2555370 w 3440650"/>
              <a:gd name="connsiteY4" fmla="*/ 1986486 h 2045730"/>
              <a:gd name="connsiteX5" fmla="*/ 2491668 w 3440650"/>
              <a:gd name="connsiteY5" fmla="*/ 2028787 h 2045730"/>
              <a:gd name="connsiteX6" fmla="*/ 2419209 w 3440650"/>
              <a:gd name="connsiteY6" fmla="*/ 2042887 h 2045730"/>
              <a:gd name="connsiteX7" fmla="*/ 2419209 w 3440650"/>
              <a:gd name="connsiteY7" fmla="*/ 2045730 h 2045730"/>
              <a:gd name="connsiteX8" fmla="*/ 0 w 3440650"/>
              <a:gd name="connsiteY8" fmla="*/ 2029344 h 2045730"/>
              <a:gd name="connsiteX9" fmla="*/ 650795 w 3440650"/>
              <a:gd name="connsiteY9" fmla="*/ 2620 h 2045730"/>
              <a:gd name="connsiteX10" fmla="*/ 2405742 w 3440650"/>
              <a:gd name="connsiteY10" fmla="*/ 2620 h 204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0650" h="2045730">
                <a:moveTo>
                  <a:pt x="2419208" y="0"/>
                </a:moveTo>
                <a:cubicBezTo>
                  <a:pt x="2468490" y="0"/>
                  <a:pt x="2517771" y="18800"/>
                  <a:pt x="2555372" y="56401"/>
                </a:cubicBezTo>
                <a:lnTo>
                  <a:pt x="3384250" y="885279"/>
                </a:lnTo>
                <a:cubicBezTo>
                  <a:pt x="3459451" y="960480"/>
                  <a:pt x="3459451" y="1082405"/>
                  <a:pt x="3384250" y="1157607"/>
                </a:cubicBezTo>
                <a:lnTo>
                  <a:pt x="2555370" y="1986486"/>
                </a:lnTo>
                <a:cubicBezTo>
                  <a:pt x="2536569" y="2005287"/>
                  <a:pt x="2514849" y="2019387"/>
                  <a:pt x="2491668" y="2028787"/>
                </a:cubicBezTo>
                <a:lnTo>
                  <a:pt x="2419209" y="2042887"/>
                </a:lnTo>
                <a:lnTo>
                  <a:pt x="2419209" y="2045730"/>
                </a:lnTo>
                <a:lnTo>
                  <a:pt x="0" y="2029344"/>
                </a:lnTo>
                <a:lnTo>
                  <a:pt x="650795" y="2620"/>
                </a:lnTo>
                <a:lnTo>
                  <a:pt x="2405742" y="26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177800" dir="8100000" algn="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55" name="Freeform: Shape 54"/>
          <p:cNvSpPr/>
          <p:nvPr/>
        </p:nvSpPr>
        <p:spPr>
          <a:xfrm>
            <a:off x="5631672" y="6842224"/>
            <a:ext cx="2263275" cy="1477791"/>
          </a:xfrm>
          <a:custGeom>
            <a:avLst/>
            <a:gdLst>
              <a:gd name="connsiteX0" fmla="*/ 2419208 w 3440650"/>
              <a:gd name="connsiteY0" fmla="*/ 0 h 2045730"/>
              <a:gd name="connsiteX1" fmla="*/ 2555372 w 3440650"/>
              <a:gd name="connsiteY1" fmla="*/ 56401 h 2045730"/>
              <a:gd name="connsiteX2" fmla="*/ 3384250 w 3440650"/>
              <a:gd name="connsiteY2" fmla="*/ 885279 h 2045730"/>
              <a:gd name="connsiteX3" fmla="*/ 3384250 w 3440650"/>
              <a:gd name="connsiteY3" fmla="*/ 1157607 h 2045730"/>
              <a:gd name="connsiteX4" fmla="*/ 2555370 w 3440650"/>
              <a:gd name="connsiteY4" fmla="*/ 1986486 h 2045730"/>
              <a:gd name="connsiteX5" fmla="*/ 2491668 w 3440650"/>
              <a:gd name="connsiteY5" fmla="*/ 2028787 h 2045730"/>
              <a:gd name="connsiteX6" fmla="*/ 2419209 w 3440650"/>
              <a:gd name="connsiteY6" fmla="*/ 2042887 h 2045730"/>
              <a:gd name="connsiteX7" fmla="*/ 2419209 w 3440650"/>
              <a:gd name="connsiteY7" fmla="*/ 2045730 h 2045730"/>
              <a:gd name="connsiteX8" fmla="*/ 0 w 3440650"/>
              <a:gd name="connsiteY8" fmla="*/ 2029344 h 2045730"/>
              <a:gd name="connsiteX9" fmla="*/ 650795 w 3440650"/>
              <a:gd name="connsiteY9" fmla="*/ 2620 h 2045730"/>
              <a:gd name="connsiteX10" fmla="*/ 2405742 w 3440650"/>
              <a:gd name="connsiteY10" fmla="*/ 2620 h 204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0650" h="2045730">
                <a:moveTo>
                  <a:pt x="2419208" y="0"/>
                </a:moveTo>
                <a:cubicBezTo>
                  <a:pt x="2468490" y="0"/>
                  <a:pt x="2517771" y="18800"/>
                  <a:pt x="2555372" y="56401"/>
                </a:cubicBezTo>
                <a:lnTo>
                  <a:pt x="3384250" y="885279"/>
                </a:lnTo>
                <a:cubicBezTo>
                  <a:pt x="3459451" y="960480"/>
                  <a:pt x="3459451" y="1082405"/>
                  <a:pt x="3384250" y="1157607"/>
                </a:cubicBezTo>
                <a:lnTo>
                  <a:pt x="2555370" y="1986486"/>
                </a:lnTo>
                <a:cubicBezTo>
                  <a:pt x="2536569" y="2005287"/>
                  <a:pt x="2514849" y="2019387"/>
                  <a:pt x="2491668" y="2028787"/>
                </a:cubicBezTo>
                <a:lnTo>
                  <a:pt x="2419209" y="2042887"/>
                </a:lnTo>
                <a:lnTo>
                  <a:pt x="2419209" y="2045730"/>
                </a:lnTo>
                <a:lnTo>
                  <a:pt x="0" y="2029344"/>
                </a:lnTo>
                <a:lnTo>
                  <a:pt x="650795" y="2620"/>
                </a:lnTo>
                <a:lnTo>
                  <a:pt x="2405742" y="26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444500" dist="177800" dir="8100000" algn="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57" name="TextBox 56"/>
          <p:cNvSpPr txBox="1"/>
          <p:nvPr/>
        </p:nvSpPr>
        <p:spPr>
          <a:xfrm>
            <a:off x="7016389" y="3790704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5400" b="0" i="0" u="none" baseline="0" dirty="0">
                <a:solidFill>
                  <a:schemeClr val="bg1"/>
                </a:solidFill>
                <a:latin typeface="Montserrat" panose="00000500000000000000" pitchFamily="50" charset="0"/>
              </a:rPr>
              <a:t>01</a:t>
            </a:r>
            <a:endParaRPr lang="fr-CA" sz="54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51463" y="5328437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5400" b="0" i="0" u="none" baseline="0" dirty="0">
                <a:solidFill>
                  <a:schemeClr val="bg1"/>
                </a:solidFill>
                <a:latin typeface="Montserrat" panose="00000500000000000000" pitchFamily="50" charset="0"/>
              </a:rPr>
              <a:t>02</a:t>
            </a:r>
            <a:endParaRPr lang="fr-CA" sz="54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99214" y="6855516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5400" b="0" i="0" u="none" baseline="0">
                <a:solidFill>
                  <a:schemeClr val="bg1"/>
                </a:solidFill>
                <a:latin typeface="Montserrat" panose="00000500000000000000" pitchFamily="50" charset="0"/>
              </a:rPr>
              <a:t>03</a:t>
            </a:r>
            <a:endParaRPr lang="fr-CA" sz="54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6592" y="4204118"/>
            <a:ext cx="6084399" cy="1340119"/>
            <a:chOff x="921866" y="2586105"/>
            <a:chExt cx="4629476" cy="934259"/>
          </a:xfrm>
        </p:grpSpPr>
        <p:sp>
          <p:nvSpPr>
            <p:cNvPr id="72" name="TextBox 71"/>
            <p:cNvSpPr txBox="1"/>
            <p:nvPr/>
          </p:nvSpPr>
          <p:spPr>
            <a:xfrm flipH="1">
              <a:off x="921866" y="2586105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rtl="0"/>
              <a:r>
                <a:rPr lang="fr-CA" sz="2400" b="1" i="0" u="none" baseline="0">
                  <a:solidFill>
                    <a:schemeClr val="bg1"/>
                  </a:solidFill>
                  <a:latin typeface="+mn-lt"/>
                  <a:ea typeface="Lato" panose="020F0502020204030203" pitchFamily="34" charset="0"/>
                  <a:cs typeface="Segoe UI Light" panose="020B0502040204020203" pitchFamily="34" charset="0"/>
                </a:rPr>
                <a:t>Logistique et commerce</a:t>
              </a:r>
              <a:endParaRPr lang="fr-CA" sz="24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flipH="1">
              <a:off x="921866" y="2876668"/>
              <a:ext cx="4629476" cy="64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fr-CA" b="0" i="0" u="none" spc="-20" baseline="0" dirty="0">
                  <a:solidFill>
                    <a:srgbClr val="FFFFFF"/>
                  </a:solidFill>
                  <a:latin typeface="+mn-lt"/>
                </a:rPr>
                <a:t>D’importantes activités de commerce et de distribution à destination et par l’intermédiaire de la région métropolitaine </a:t>
              </a:r>
              <a:r>
                <a:rPr lang="fr-CA" b="0" i="0" u="none" spc="-20" baseline="0" dirty="0" smtClean="0">
                  <a:solidFill>
                    <a:srgbClr val="FFFFFF"/>
                  </a:solidFill>
                  <a:latin typeface="+mn-lt"/>
                </a:rPr>
                <a:t/>
              </a:r>
              <a:br>
                <a:rPr lang="fr-CA" b="0" i="0" u="none" spc="-20" baseline="0" dirty="0" smtClean="0">
                  <a:solidFill>
                    <a:srgbClr val="FFFFFF"/>
                  </a:solidFill>
                  <a:latin typeface="+mn-lt"/>
                </a:rPr>
              </a:br>
              <a:r>
                <a:rPr lang="fr-CA" b="0" i="0" u="none" spc="-20" baseline="0" dirty="0" smtClean="0">
                  <a:solidFill>
                    <a:srgbClr val="FFFFFF"/>
                  </a:solidFill>
                  <a:latin typeface="+mn-lt"/>
                </a:rPr>
                <a:t>ont </a:t>
              </a:r>
              <a:r>
                <a:rPr lang="fr-CA" b="0" i="0" u="none" spc="-20" baseline="0" dirty="0">
                  <a:solidFill>
                    <a:srgbClr val="FFFFFF"/>
                  </a:solidFill>
                  <a:latin typeface="+mn-lt"/>
                </a:rPr>
                <a:t>maintenant lieu par voies terrestre, aérienne et ferroviaire.</a:t>
              </a:r>
              <a:endParaRPr lang="fr-CA" sz="1650" b="1" spc="-2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96592" y="5679442"/>
            <a:ext cx="5534639" cy="1636162"/>
            <a:chOff x="921865" y="2524369"/>
            <a:chExt cx="4514016" cy="1090771"/>
          </a:xfrm>
        </p:grpSpPr>
        <p:sp>
          <p:nvSpPr>
            <p:cNvPr id="70" name="TextBox 69"/>
            <p:cNvSpPr txBox="1"/>
            <p:nvPr/>
          </p:nvSpPr>
          <p:spPr>
            <a:xfrm flipH="1">
              <a:off x="921866" y="2524369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rtl="0"/>
              <a:r>
                <a:rPr lang="fr-CA" sz="2400" b="1" i="0" u="none" baseline="0">
                  <a:solidFill>
                    <a:schemeClr val="bg1"/>
                  </a:solidFill>
                  <a:latin typeface="+mn-lt"/>
                  <a:ea typeface="Lato" panose="020F0502020204030203" pitchFamily="34" charset="0"/>
                  <a:cs typeface="Segoe UI Light" panose="020B0502040204020203" pitchFamily="34" charset="0"/>
                </a:rPr>
                <a:t>Secteur de la technologie</a:t>
              </a:r>
              <a:endParaRPr lang="fr-CA" sz="24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flipH="1">
              <a:off x="921865" y="2814923"/>
              <a:ext cx="4514016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fr-CA" b="0" i="0" u="none" baseline="0" dirty="0">
                  <a:solidFill>
                    <a:srgbClr val="FFFFFF"/>
                  </a:solidFill>
                  <a:latin typeface="+mn-lt"/>
                </a:rPr>
                <a:t>Le secteur local de la technologie est vaste et profond, </a:t>
              </a:r>
              <a:r>
                <a:rPr lang="fr-CA" b="0" i="0" u="none" baseline="0" dirty="0" smtClean="0">
                  <a:solidFill>
                    <a:srgbClr val="FFFFFF"/>
                  </a:solidFill>
                  <a:latin typeface="+mn-lt"/>
                </a:rPr>
                <a:t/>
              </a:r>
              <a:br>
                <a:rPr lang="fr-CA" b="0" i="0" u="none" baseline="0" dirty="0" smtClean="0">
                  <a:solidFill>
                    <a:srgbClr val="FFFFFF"/>
                  </a:solidFill>
                  <a:latin typeface="+mn-lt"/>
                </a:rPr>
              </a:br>
              <a:r>
                <a:rPr lang="fr-CA" b="0" i="0" u="none" baseline="0" dirty="0" smtClean="0">
                  <a:solidFill>
                    <a:srgbClr val="FFFFFF"/>
                  </a:solidFill>
                  <a:latin typeface="+mn-lt"/>
                </a:rPr>
                <a:t>et </a:t>
              </a:r>
              <a:r>
                <a:rPr lang="fr-CA" b="0" i="0" u="none" baseline="0" dirty="0">
                  <a:solidFill>
                    <a:srgbClr val="FFFFFF"/>
                  </a:solidFill>
                  <a:latin typeface="+mn-lt"/>
                </a:rPr>
                <a:t>les entreprises de technologies de DFW rendent possibles un grand nombre d'activités et de processus essentiels de l’économie mondiale.</a:t>
              </a:r>
              <a:endParaRPr lang="fr-CA" sz="1650" b="1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96593" y="7434820"/>
            <a:ext cx="5888460" cy="1359175"/>
            <a:chOff x="921866" y="2615299"/>
            <a:chExt cx="4802590" cy="906116"/>
          </a:xfrm>
        </p:grpSpPr>
        <p:sp>
          <p:nvSpPr>
            <p:cNvPr id="68" name="TextBox 67"/>
            <p:cNvSpPr txBox="1"/>
            <p:nvPr/>
          </p:nvSpPr>
          <p:spPr>
            <a:xfrm flipH="1">
              <a:off x="921866" y="2615299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rtl="0"/>
              <a:r>
                <a:rPr lang="fr-CA" sz="2400" b="1" i="0" u="none" baseline="0" dirty="0">
                  <a:solidFill>
                    <a:schemeClr val="bg1"/>
                  </a:solidFill>
                  <a:latin typeface="+mn-lt"/>
                  <a:ea typeface="Lato" panose="020F0502020204030203" pitchFamily="34" charset="0"/>
                  <a:cs typeface="Segoe UI Light" panose="020B0502040204020203" pitchFamily="34" charset="0"/>
                </a:rPr>
                <a:t>Services avancés</a:t>
              </a:r>
              <a:endParaRPr lang="fr-CA" sz="24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flipH="1">
              <a:off x="921866" y="2905862"/>
              <a:ext cx="48025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fr-CA" b="0" i="0" u="none" baseline="0" dirty="0">
                  <a:solidFill>
                    <a:srgbClr val="FFFFFF"/>
                  </a:solidFill>
                  <a:latin typeface="+mn-lt"/>
                </a:rPr>
                <a:t>Des technologies complexes et des opérations transnationales </a:t>
              </a:r>
              <a:r>
                <a:rPr lang="fr-CA" b="0" i="0" u="none" baseline="0" dirty="0" smtClean="0">
                  <a:solidFill>
                    <a:srgbClr val="FFFFFF"/>
                  </a:solidFill>
                  <a:latin typeface="+mn-lt"/>
                </a:rPr>
                <a:t>ont </a:t>
              </a:r>
              <a:r>
                <a:rPr lang="fr-CA" b="0" i="0" u="none" baseline="0" dirty="0">
                  <a:solidFill>
                    <a:srgbClr val="FFFFFF"/>
                  </a:solidFill>
                  <a:latin typeface="+mn-lt"/>
                </a:rPr>
                <a:t>généré la plus grande partie de la croissance des services avancés.</a:t>
              </a:r>
              <a:endParaRPr lang="fr-CA" sz="1650" b="1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96592" y="1804338"/>
            <a:ext cx="9046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A" sz="3200" b="0" i="0" u="none" baseline="0" dirty="0">
                <a:latin typeface="+mn-lt"/>
              </a:rPr>
              <a:t>DFW profite d’une excellente position à l’échelle internationale dans trois secteurs </a:t>
            </a:r>
            <a:r>
              <a:rPr lang="fr-CA" sz="3200" b="0" i="0" u="none" baseline="0" dirty="0" smtClean="0">
                <a:latin typeface="+mn-lt"/>
              </a:rPr>
              <a:t>qui </a:t>
            </a:r>
            <a:r>
              <a:rPr lang="fr-CA" sz="3200" b="0" i="0" u="none" baseline="0" dirty="0">
                <a:latin typeface="+mn-lt"/>
              </a:rPr>
              <a:t>sont au cœur de l’économie mondiale.</a:t>
            </a:r>
          </a:p>
        </p:txBody>
      </p:sp>
    </p:spTree>
    <p:extLst>
      <p:ext uri="{BB962C8B-B14F-4D97-AF65-F5344CB8AC3E}">
        <p14:creationId xmlns:p14="http://schemas.microsoft.com/office/powerpoint/2010/main" val="363944968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27271" y="259870"/>
            <a:ext cx="170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INCITATIFS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AUX ENTREPRISES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525" y="-90209"/>
            <a:ext cx="7867610" cy="1037247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0383926" y="0"/>
            <a:ext cx="0" cy="102885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/>
          <p:cNvSpPr/>
          <p:nvPr/>
        </p:nvSpPr>
        <p:spPr>
          <a:xfrm>
            <a:off x="463682" y="1635866"/>
            <a:ext cx="3411776" cy="509985"/>
          </a:xfrm>
          <a:prstGeom prst="round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b="1" i="0" u="none" kern="0" baseline="0" dirty="0">
                <a:solidFill>
                  <a:prstClr val="white"/>
                </a:solidFill>
                <a:latin typeface="+mn-lt"/>
                <a:cs typeface="Segoe UI" panose="020B0502040204020203" pitchFamily="34" charset="0"/>
              </a:rPr>
              <a:t>INCITATIFS LOCAUX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682" y="2251206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>
                <a:latin typeface="+mn-lt"/>
              </a:rPr>
              <a:t>PORT FRANC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1" u="none" baseline="0">
                <a:latin typeface="+mn-lt"/>
              </a:rPr>
              <a:t>ECONOMIC DEVELOPMENT ACT</a:t>
            </a:r>
            <a:r>
              <a:rPr lang="fr-CA" sz="2000" b="0" i="0" u="none" baseline="0">
                <a:latin typeface="+mn-lt"/>
              </a:rPr>
              <a:t> (CHAPITRE 313)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>
                <a:latin typeface="+mn-lt"/>
              </a:rPr>
              <a:t>FINANCEMENT PAR DE NOUVEAUX IMPÔTS FONCIERS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>
                <a:latin typeface="+mn-lt"/>
              </a:rPr>
              <a:t>ABATTEMENTS D’IMPÔT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>
                <a:latin typeface="+mn-lt"/>
              </a:rPr>
              <a:t>ACCORDS EN VERTU DES CHAPITRES 380 ET 381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>
                <a:latin typeface="+mn-lt"/>
              </a:rPr>
              <a:t>SOCIÉTÉS DE DÉVELOPPEMENT ÉCONOMIQUE DE TYPE A ET B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463681" y="4804716"/>
            <a:ext cx="3652623" cy="516118"/>
          </a:xfrm>
          <a:prstGeom prst="round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b="1" i="0" u="none" kern="0" baseline="0" dirty="0">
                <a:solidFill>
                  <a:prstClr val="white"/>
                </a:solidFill>
                <a:latin typeface="+mn-lt"/>
                <a:cs typeface="Segoe UI" panose="020B0502040204020203" pitchFamily="34" charset="0"/>
              </a:rPr>
              <a:t>INCITATIFS D’ÉTAT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408" y="5413028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TEXAS ENTERPRISE FUND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EXEMPTIONS DE FABRICATION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GAZ NATUREL ET ÉLECTRICITÉ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INCITATIFS AUX CENTRES DE DONNÉES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RECHERCHE ET DÉVELOPPEMENT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SKILLS DEVELOPMENT FUND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GOVERNOR’S UNIVERSITY RESEARCH INITIATIVE (GURI)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TEXAS PRODUCT DEVELOPMENT AND SMALL BUSINESS INCUBATOR FUND (PDSBI)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463681" y="8644896"/>
            <a:ext cx="3433671" cy="499428"/>
          </a:xfrm>
          <a:prstGeom prst="round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b="1" i="0" u="none" kern="0" baseline="0" dirty="0">
                <a:solidFill>
                  <a:prstClr val="white"/>
                </a:solidFill>
                <a:latin typeface="+mn-lt"/>
                <a:cs typeface="Segoe UI" panose="020B0502040204020203" pitchFamily="34" charset="0"/>
              </a:rPr>
              <a:t>INCITATIFS FÉDÉRAUX</a:t>
            </a:r>
            <a:endParaRPr kumimoji="0" lang="fr-CA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682" y="9246825"/>
            <a:ext cx="2977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CA" sz="2000" b="0" i="0" u="none" baseline="0"/>
              <a:t>ZONES FRANCHES</a:t>
            </a:r>
          </a:p>
        </p:txBody>
      </p:sp>
    </p:spTree>
    <p:extLst>
      <p:ext uri="{BB962C8B-B14F-4D97-AF65-F5344CB8AC3E}">
        <p14:creationId xmlns:p14="http://schemas.microsoft.com/office/powerpoint/2010/main" val="106684177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3" y="50792"/>
            <a:ext cx="17283164" cy="102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840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3" y="13170"/>
            <a:ext cx="17939693" cy="102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8589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67172" y="0"/>
            <a:ext cx="8920828" cy="1028858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graphicFrame>
        <p:nvGraphicFramePr>
          <p:cNvPr id="24" name="Диаграмма 37"/>
          <p:cNvGraphicFramePr/>
          <p:nvPr>
            <p:extLst>
              <p:ext uri="{D42A27DB-BD31-4B8C-83A1-F6EECF244321}">
                <p14:modId xmlns:p14="http://schemas.microsoft.com/office/powerpoint/2010/main" val="2377915581"/>
              </p:ext>
            </p:extLst>
          </p:nvPr>
        </p:nvGraphicFramePr>
        <p:xfrm>
          <a:off x="-76085" y="1616810"/>
          <a:ext cx="4823693" cy="321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45"/>
          <p:cNvGraphicFramePr/>
          <p:nvPr>
            <p:extLst>
              <p:ext uri="{D42A27DB-BD31-4B8C-83A1-F6EECF244321}">
                <p14:modId xmlns:p14="http://schemas.microsoft.com/office/powerpoint/2010/main" val="238198681"/>
              </p:ext>
            </p:extLst>
          </p:nvPr>
        </p:nvGraphicFramePr>
        <p:xfrm>
          <a:off x="4361866" y="1616810"/>
          <a:ext cx="4823693" cy="321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48"/>
          <p:cNvGraphicFramePr/>
          <p:nvPr>
            <p:extLst>
              <p:ext uri="{D42A27DB-BD31-4B8C-83A1-F6EECF244321}">
                <p14:modId xmlns:p14="http://schemas.microsoft.com/office/powerpoint/2010/main" val="1640744237"/>
              </p:ext>
            </p:extLst>
          </p:nvPr>
        </p:nvGraphicFramePr>
        <p:xfrm>
          <a:off x="9367172" y="1616810"/>
          <a:ext cx="4823693" cy="321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51"/>
          <p:cNvGraphicFramePr/>
          <p:nvPr>
            <p:extLst>
              <p:ext uri="{D42A27DB-BD31-4B8C-83A1-F6EECF244321}">
                <p14:modId xmlns:p14="http://schemas.microsoft.com/office/powerpoint/2010/main" val="706675940"/>
              </p:ext>
            </p:extLst>
          </p:nvPr>
        </p:nvGraphicFramePr>
        <p:xfrm>
          <a:off x="13424822" y="1616810"/>
          <a:ext cx="4823693" cy="321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Прямоугольник 69"/>
          <p:cNvSpPr/>
          <p:nvPr/>
        </p:nvSpPr>
        <p:spPr>
          <a:xfrm>
            <a:off x="1536030" y="2663270"/>
            <a:ext cx="1622560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50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35,7 </a:t>
            </a:r>
            <a:r>
              <a:rPr lang="fr-CA" sz="2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%</a:t>
            </a:r>
            <a:endParaRPr lang="fr-CA" sz="50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Roboto Condensed Light" panose="02000000000000000000" pitchFamily="2" charset="0"/>
            </a:endParaRPr>
          </a:p>
        </p:txBody>
      </p:sp>
      <p:sp>
        <p:nvSpPr>
          <p:cNvPr id="29" name="Прямоугольник 70"/>
          <p:cNvSpPr/>
          <p:nvPr/>
        </p:nvSpPr>
        <p:spPr>
          <a:xfrm>
            <a:off x="5971866" y="2663270"/>
            <a:ext cx="164179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50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17,0 </a:t>
            </a:r>
            <a:r>
              <a:rPr lang="fr-CA" sz="30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%</a:t>
            </a:r>
            <a:endParaRPr lang="fr-CA" sz="30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Roboto Condensed Light" panose="02000000000000000000" pitchFamily="2" charset="0"/>
            </a:endParaRPr>
          </a:p>
        </p:txBody>
      </p:sp>
      <p:sp>
        <p:nvSpPr>
          <p:cNvPr id="32" name="Прямоугольник 53"/>
          <p:cNvSpPr/>
          <p:nvPr/>
        </p:nvSpPr>
        <p:spPr>
          <a:xfrm>
            <a:off x="1123301" y="4832604"/>
            <a:ext cx="22531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rgbClr val="F07564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ALENA</a:t>
            </a:r>
            <a:endParaRPr lang="fr-CA" sz="2800" b="1" dirty="0">
              <a:solidFill>
                <a:srgbClr val="F07564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33" name="Прямоугольник 53"/>
          <p:cNvSpPr/>
          <p:nvPr/>
        </p:nvSpPr>
        <p:spPr>
          <a:xfrm>
            <a:off x="5663473" y="4832604"/>
            <a:ext cx="22204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rgbClr val="2388D3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T-TRIP</a:t>
            </a:r>
            <a:endParaRPr lang="fr-CA" sz="2800" b="1" dirty="0">
              <a:solidFill>
                <a:srgbClr val="2388D3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7" name="Прямоугольник 53"/>
          <p:cNvSpPr/>
          <p:nvPr/>
        </p:nvSpPr>
        <p:spPr>
          <a:xfrm>
            <a:off x="10574075" y="4832604"/>
            <a:ext cx="240989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rgbClr val="304C67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ORDINATEURS ET</a:t>
            </a:r>
          </a:p>
          <a:p>
            <a:pPr algn="ctr" rtl="0"/>
            <a:r>
              <a:rPr lang="fr-CA" sz="2800" b="1" i="0" u="none" baseline="0">
                <a:solidFill>
                  <a:srgbClr val="304C67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APPAREILS ÉLECTRONIQUES</a:t>
            </a:r>
            <a:endParaRPr lang="fr-CA" sz="2800" b="1" dirty="0">
              <a:solidFill>
                <a:srgbClr val="304C67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18" name="Прямоугольник 53"/>
          <p:cNvSpPr/>
          <p:nvPr/>
        </p:nvSpPr>
        <p:spPr>
          <a:xfrm>
            <a:off x="14379637" y="4832604"/>
            <a:ext cx="2914067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rgbClr val="C00000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MATÉRIEL DE </a:t>
            </a:r>
            <a:r>
              <a:rPr lang="fr-CA" sz="2800" b="1">
                <a:solidFill>
                  <a:srgbClr val="C00000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/>
            </a:r>
            <a:br>
              <a:rPr lang="fr-CA" sz="2800" b="1">
                <a:solidFill>
                  <a:srgbClr val="C00000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fr-CA" sz="2800" b="1" i="0" u="none" baseline="0">
                <a:solidFill>
                  <a:srgbClr val="C00000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TRANSPORT</a:t>
            </a:r>
            <a:endParaRPr lang="fr-CA" sz="2800" b="1" dirty="0">
              <a:solidFill>
                <a:srgbClr val="C00000"/>
              </a:solidFill>
              <a:latin typeface="+mn-lt"/>
              <a:ea typeface="Roboto Condensed" panose="02000000000000000000" pitchFamily="2" charset="0"/>
            </a:endParaRPr>
          </a:p>
        </p:txBody>
      </p:sp>
      <p:graphicFrame>
        <p:nvGraphicFramePr>
          <p:cNvPr id="19" name="Диаграмма 48"/>
          <p:cNvGraphicFramePr/>
          <p:nvPr>
            <p:extLst>
              <p:ext uri="{D42A27DB-BD31-4B8C-83A1-F6EECF244321}">
                <p14:modId xmlns:p14="http://schemas.microsoft.com/office/powerpoint/2010/main" val="2038512126"/>
              </p:ext>
            </p:extLst>
          </p:nvPr>
        </p:nvGraphicFramePr>
        <p:xfrm>
          <a:off x="9367172" y="6099094"/>
          <a:ext cx="4823693" cy="321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51"/>
          <p:cNvGraphicFramePr/>
          <p:nvPr>
            <p:extLst>
              <p:ext uri="{D42A27DB-BD31-4B8C-83A1-F6EECF244321}">
                <p14:modId xmlns:p14="http://schemas.microsoft.com/office/powerpoint/2010/main" val="3715694913"/>
              </p:ext>
            </p:extLst>
          </p:nvPr>
        </p:nvGraphicFramePr>
        <p:xfrm>
          <a:off x="13424822" y="6099094"/>
          <a:ext cx="4823693" cy="321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оугольник 53"/>
          <p:cNvSpPr/>
          <p:nvPr/>
        </p:nvSpPr>
        <p:spPr>
          <a:xfrm>
            <a:off x="10769611" y="9314888"/>
            <a:ext cx="20188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rgbClr val="00B050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MACHINERIE</a:t>
            </a:r>
            <a:endParaRPr lang="fr-CA" sz="2800" b="1" dirty="0">
              <a:solidFill>
                <a:srgbClr val="00B050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35" name="Прямоугольник 53"/>
          <p:cNvSpPr/>
          <p:nvPr/>
        </p:nvSpPr>
        <p:spPr>
          <a:xfrm>
            <a:off x="14877916" y="9314888"/>
            <a:ext cx="19175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rgbClr val="7030A0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PRODUITS CHIMIQUES</a:t>
            </a:r>
            <a:endParaRPr lang="fr-CA" sz="2800" b="1" dirty="0">
              <a:solidFill>
                <a:srgbClr val="7030A0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36" name="Прямоугольник 69"/>
          <p:cNvSpPr/>
          <p:nvPr/>
        </p:nvSpPr>
        <p:spPr>
          <a:xfrm>
            <a:off x="15044438" y="2781780"/>
            <a:ext cx="1622560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CA" sz="5000" b="1" i="0" u="none" spc="-150" baseline="0" dirty="0">
                <a:solidFill>
                  <a:srgbClr val="404040"/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17,2 </a:t>
            </a:r>
            <a:r>
              <a:rPr lang="fr-CA" sz="2800" b="1" i="0" u="none" spc="-150" baseline="0" dirty="0">
                <a:solidFill>
                  <a:srgbClr val="404040"/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%</a:t>
            </a:r>
            <a:endParaRPr lang="fr-CA" sz="5000" b="1" spc="-150" dirty="0">
              <a:solidFill>
                <a:srgbClr val="404040"/>
              </a:solidFill>
              <a:latin typeface="+mn-lt"/>
              <a:ea typeface="Roboto Condensed Light" panose="02000000000000000000" pitchFamily="2" charset="0"/>
            </a:endParaRPr>
          </a:p>
        </p:txBody>
      </p:sp>
      <p:sp>
        <p:nvSpPr>
          <p:cNvPr id="37" name="Прямоугольник 69"/>
          <p:cNvSpPr/>
          <p:nvPr/>
        </p:nvSpPr>
        <p:spPr>
          <a:xfrm>
            <a:off x="10967738" y="7276104"/>
            <a:ext cx="1622560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CA" sz="5000" b="1" i="0" u="none" spc="-150" baseline="0">
                <a:solidFill>
                  <a:srgbClr val="404040"/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13,6 </a:t>
            </a:r>
            <a:r>
              <a:rPr lang="fr-CA" sz="2800" b="1" i="0" u="none" spc="-150" baseline="0">
                <a:solidFill>
                  <a:srgbClr val="404040"/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%</a:t>
            </a:r>
            <a:endParaRPr lang="fr-CA" sz="5000" b="1" spc="-150" dirty="0">
              <a:solidFill>
                <a:srgbClr val="404040"/>
              </a:solidFill>
              <a:latin typeface="+mn-lt"/>
              <a:ea typeface="Roboto Condensed Light" panose="02000000000000000000" pitchFamily="2" charset="0"/>
            </a:endParaRPr>
          </a:p>
        </p:txBody>
      </p:sp>
      <p:sp>
        <p:nvSpPr>
          <p:cNvPr id="38" name="Прямоугольник 69"/>
          <p:cNvSpPr/>
          <p:nvPr/>
        </p:nvSpPr>
        <p:spPr>
          <a:xfrm>
            <a:off x="15044438" y="7276104"/>
            <a:ext cx="1622560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CA" sz="5000" b="1" i="0" u="none" spc="-150" baseline="0">
                <a:solidFill>
                  <a:srgbClr val="404040"/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12,1 </a:t>
            </a:r>
            <a:r>
              <a:rPr lang="fr-CA" sz="2800" b="1" i="0" u="none" spc="-150" baseline="0">
                <a:solidFill>
                  <a:srgbClr val="404040"/>
                </a:solidFill>
                <a:latin typeface="+mn-lt"/>
                <a:ea typeface="Roboto Condensed Light" panose="02000000000000000000" pitchFamily="2" charset="0"/>
                <a:cs typeface="Arial" panose="020B0604020202020204" pitchFamily="34" charset="0"/>
              </a:rPr>
              <a:t>%</a:t>
            </a:r>
            <a:endParaRPr lang="fr-CA" sz="5000" b="1" spc="-150" dirty="0">
              <a:solidFill>
                <a:srgbClr val="404040"/>
              </a:solidFill>
              <a:latin typeface="+mn-lt"/>
              <a:ea typeface="Roboto Condensed Light" panose="02000000000000000000" pitchFamily="2" charset="0"/>
            </a:endParaRPr>
          </a:p>
        </p:txBody>
      </p:sp>
      <p:sp>
        <p:nvSpPr>
          <p:cNvPr id="39" name="Равнобедренный треугольник 14"/>
          <p:cNvSpPr/>
          <p:nvPr/>
        </p:nvSpPr>
        <p:spPr>
          <a:xfrm rot="5400000">
            <a:off x="1069450" y="7861595"/>
            <a:ext cx="413575" cy="305873"/>
          </a:xfrm>
          <a:prstGeom prst="triangle">
            <a:avLst/>
          </a:prstGeom>
          <a:solidFill>
            <a:srgbClr val="EF4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40" name="Rectangle: Rounded Corners 39"/>
          <p:cNvSpPr/>
          <p:nvPr/>
        </p:nvSpPr>
        <p:spPr>
          <a:xfrm>
            <a:off x="10160000" y="350320"/>
            <a:ext cx="7133705" cy="674227"/>
          </a:xfrm>
          <a:prstGeom prst="round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800" b="1" i="0" u="none" kern="0" baseline="0">
                <a:solidFill>
                  <a:prstClr val="white"/>
                </a:solidFill>
                <a:latin typeface="+mn-lt"/>
                <a:cs typeface="Segoe UI" panose="020B0502040204020203" pitchFamily="34" charset="0"/>
              </a:rPr>
              <a:t>PREMIÈRES INDUSTRIES</a:t>
            </a:r>
            <a:endParaRPr kumimoji="0" lang="fr-C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367172" y="0"/>
            <a:ext cx="0" cy="1028858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/>
          <p:cNvSpPr/>
          <p:nvPr/>
        </p:nvSpPr>
        <p:spPr>
          <a:xfrm>
            <a:off x="1123300" y="5988690"/>
            <a:ext cx="7207899" cy="674227"/>
          </a:xfrm>
          <a:prstGeom prst="round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800" b="1" i="0" u="none" kern="0" baseline="0">
                <a:solidFill>
                  <a:prstClr val="white"/>
                </a:solidFill>
                <a:latin typeface="+mn-lt"/>
                <a:cs typeface="Segoe UI" panose="020B0502040204020203" pitchFamily="34" charset="0"/>
              </a:rPr>
              <a:t>PREMIERS PAYS</a:t>
            </a:r>
            <a:endParaRPr kumimoji="0" lang="fr-C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030" y="7140457"/>
            <a:ext cx="51398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3600" b="0" i="0" u="none" baseline="0" dirty="0"/>
              <a:t>Mexique			20,3 %</a:t>
            </a:r>
          </a:p>
          <a:p>
            <a:pPr algn="l" rtl="0"/>
            <a:r>
              <a:rPr lang="fr-CA" sz="3600" b="1" i="0" u="none" baseline="0" dirty="0">
                <a:solidFill>
                  <a:srgbClr val="EB1B22"/>
                </a:solidFill>
              </a:rPr>
              <a:t>Canada</a:t>
            </a:r>
            <a:r>
              <a:rPr lang="fr-CA" sz="3600" b="0" i="0" u="none" baseline="0" dirty="0">
                <a:solidFill>
                  <a:srgbClr val="EB1B22"/>
                </a:solidFill>
              </a:rPr>
              <a:t>			</a:t>
            </a:r>
            <a:r>
              <a:rPr lang="fr-CA" sz="3600" b="1" i="0" u="none" baseline="0" dirty="0">
                <a:solidFill>
                  <a:srgbClr val="EB1B22"/>
                </a:solidFill>
              </a:rPr>
              <a:t>15,4 %</a:t>
            </a:r>
          </a:p>
          <a:p>
            <a:pPr algn="l" rtl="0"/>
            <a:r>
              <a:rPr lang="fr-CA" sz="3600" b="0" i="0" u="none" baseline="0" dirty="0"/>
              <a:t>Chine			5,8 %</a:t>
            </a:r>
          </a:p>
          <a:p>
            <a:pPr algn="l" rtl="0"/>
            <a:r>
              <a:rPr lang="fr-CA" sz="3600" b="0" i="0" u="none" baseline="0" dirty="0"/>
              <a:t>Singapour		3,3 %</a:t>
            </a:r>
          </a:p>
          <a:p>
            <a:pPr algn="l" rtl="0"/>
            <a:r>
              <a:rPr lang="fr-CA" sz="3600" b="0" i="0" u="none" baseline="0" dirty="0"/>
              <a:t>Pays-</a:t>
            </a:r>
            <a:r>
              <a:rPr lang="fr-CA" sz="3600" b="0" i="0" u="none" baseline="0" dirty="0" smtClean="0"/>
              <a:t>Bas			3,3</a:t>
            </a:r>
            <a:r>
              <a:rPr lang="fr-CA" sz="3600" b="0" i="0" u="none" baseline="0" dirty="0"/>
              <a:t> 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7271" y="259870"/>
            <a:ext cx="1708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EXPORTATIONS DE </a:t>
            </a:r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808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P spid="28" grpId="0"/>
      <p:bldP spid="29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271" y="259870"/>
            <a:ext cx="1708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INVENTIONS, ÉVÉNEMENTS ET ACCOMPLISSEMENTS À </a:t>
            </a:r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70" name="Parallelogram 69"/>
          <p:cNvSpPr/>
          <p:nvPr/>
        </p:nvSpPr>
        <p:spPr>
          <a:xfrm>
            <a:off x="727933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A1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1885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Parallelogram 70"/>
          <p:cNvSpPr/>
          <p:nvPr/>
        </p:nvSpPr>
        <p:spPr>
          <a:xfrm>
            <a:off x="2357692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6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1918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Parallelogram 71"/>
          <p:cNvSpPr/>
          <p:nvPr/>
        </p:nvSpPr>
        <p:spPr>
          <a:xfrm>
            <a:off x="3976545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1920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Parallelogram 72"/>
          <p:cNvSpPr/>
          <p:nvPr/>
        </p:nvSpPr>
        <p:spPr>
          <a:xfrm>
            <a:off x="5600262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E66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1921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Parallelogram 73"/>
          <p:cNvSpPr/>
          <p:nvPr/>
        </p:nvSpPr>
        <p:spPr>
          <a:xfrm>
            <a:off x="7226548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1927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Parallelogram 74"/>
          <p:cNvSpPr/>
          <p:nvPr/>
        </p:nvSpPr>
        <p:spPr>
          <a:xfrm>
            <a:off x="8859959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228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1938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0288" y="6568103"/>
            <a:ext cx="2344091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Premier Dr. Pepper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16517" y="3842612"/>
            <a:ext cx="25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Premier </a:t>
            </a: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/>
            </a:r>
            <a:b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</a:b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rodéo 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intérieur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1635533" y="5882429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79" name="Straight Connector 78"/>
          <p:cNvCxnSpPr/>
          <p:nvPr/>
        </p:nvCxnSpPr>
        <p:spPr>
          <a:xfrm flipH="1" flipV="1">
            <a:off x="3265292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3493946" y="6568103"/>
            <a:ext cx="279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Machine à </a:t>
            </a: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/>
            </a:r>
            <a:b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</a:b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cornet 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glacé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4884145" y="5901141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5176955" y="3842612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Restaurant avec service au volant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H="1" flipV="1">
            <a:off x="6507862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84" name="Straight Connector 83"/>
          <p:cNvCxnSpPr/>
          <p:nvPr/>
        </p:nvCxnSpPr>
        <p:spPr>
          <a:xfrm flipH="1">
            <a:off x="8134148" y="5882303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6743949" y="6568103"/>
            <a:ext cx="2793999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Dépanneur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86" name="Parallelogram 85"/>
          <p:cNvSpPr/>
          <p:nvPr/>
        </p:nvSpPr>
        <p:spPr>
          <a:xfrm>
            <a:off x="10490938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A1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1942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Parallelogram 86"/>
          <p:cNvSpPr/>
          <p:nvPr/>
        </p:nvSpPr>
        <p:spPr>
          <a:xfrm>
            <a:off x="12119594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6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Parallelogram 87"/>
          <p:cNvSpPr/>
          <p:nvPr/>
        </p:nvSpPr>
        <p:spPr>
          <a:xfrm>
            <a:off x="13753665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1952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Parallelogram 88"/>
          <p:cNvSpPr/>
          <p:nvPr/>
        </p:nvSpPr>
        <p:spPr>
          <a:xfrm>
            <a:off x="15370802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E66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1954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Parallelogram 89"/>
          <p:cNvSpPr/>
          <p:nvPr/>
        </p:nvSpPr>
        <p:spPr>
          <a:xfrm>
            <a:off x="17004869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436652" y="3842612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Banque avec service au volant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 flipV="1">
            <a:off x="9767559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93" name="Straight Connector 92"/>
          <p:cNvCxnSpPr/>
          <p:nvPr/>
        </p:nvCxnSpPr>
        <p:spPr>
          <a:xfrm flipH="1">
            <a:off x="11398538" y="5899236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94" name="TextBox 93"/>
          <p:cNvSpPr txBox="1"/>
          <p:nvPr/>
        </p:nvSpPr>
        <p:spPr>
          <a:xfrm>
            <a:off x="10008339" y="6568103"/>
            <a:ext cx="2793999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Saucisse sur bâtonnet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1682748" y="3842612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Correcteur liquide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flipH="1" flipV="1">
            <a:off x="13013655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97" name="Straight Connector 96"/>
          <p:cNvCxnSpPr/>
          <p:nvPr/>
        </p:nvCxnSpPr>
        <p:spPr>
          <a:xfrm flipH="1">
            <a:off x="14616221" y="5882303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98" name="TextBox 97"/>
          <p:cNvSpPr txBox="1"/>
          <p:nvPr/>
        </p:nvSpPr>
        <p:spPr>
          <a:xfrm>
            <a:off x="13226022" y="6568103"/>
            <a:ext cx="2793999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 err="1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Big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 Tex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913965" y="3842612"/>
            <a:ext cx="267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Transistors </a:t>
            </a: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/>
            </a:r>
            <a:b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</a:b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au 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silicium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H="1" flipV="1">
            <a:off x="16244872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108561647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63" name="Parallelogram 62"/>
          <p:cNvSpPr/>
          <p:nvPr/>
        </p:nvSpPr>
        <p:spPr>
          <a:xfrm>
            <a:off x="727933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A1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1958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arallelogram 63"/>
          <p:cNvSpPr/>
          <p:nvPr/>
        </p:nvSpPr>
        <p:spPr>
          <a:xfrm>
            <a:off x="2357692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6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1963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Parallelogram 64"/>
          <p:cNvSpPr/>
          <p:nvPr/>
        </p:nvSpPr>
        <p:spPr>
          <a:xfrm>
            <a:off x="3976545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1965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arallelogram 65"/>
          <p:cNvSpPr/>
          <p:nvPr/>
        </p:nvSpPr>
        <p:spPr>
          <a:xfrm>
            <a:off x="5600262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E66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1966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arallelogram 66"/>
          <p:cNvSpPr/>
          <p:nvPr/>
        </p:nvSpPr>
        <p:spPr>
          <a:xfrm>
            <a:off x="7226548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1967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Parallelogram 67"/>
          <p:cNvSpPr/>
          <p:nvPr/>
        </p:nvSpPr>
        <p:spPr>
          <a:xfrm>
            <a:off x="8859959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228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1968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0288" y="6568103"/>
            <a:ext cx="259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 err="1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Semiconducteurs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 </a:t>
            </a:r>
            <a:r>
              <a:rPr lang="fr-CA" sz="2400" b="1" kern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/>
            </a:r>
            <a:br>
              <a:rPr lang="fr-CA" sz="2400" b="1" kern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</a:b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et </a:t>
            </a:r>
            <a:r>
              <a:rPr lang="fr-CA" sz="2400" b="1" i="0" u="none" kern="0" baseline="0" dirty="0" err="1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micropuces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101" name="Rectangular Callout 49"/>
          <p:cNvSpPr/>
          <p:nvPr/>
        </p:nvSpPr>
        <p:spPr>
          <a:xfrm>
            <a:off x="1036103" y="3660785"/>
            <a:ext cx="1920240" cy="1320954"/>
          </a:xfrm>
          <a:prstGeom prst="wedgeRectCallout">
            <a:avLst>
              <a:gd name="adj1" fmla="val -22338"/>
              <a:gd name="adj2" fmla="val 71257"/>
            </a:avLst>
          </a:prstGeom>
          <a:solidFill>
            <a:srgbClr val="D228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83170" y="3873888"/>
            <a:ext cx="187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/>
                </a:solidFill>
                <a:latin typeface="Calibri" panose="020F0502020204030204"/>
              </a:rPr>
              <a:t>Victoire de Van Cliburn</a:t>
            </a:r>
            <a:endParaRPr lang="fr-CA" sz="24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251091" y="2301925"/>
            <a:ext cx="251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Systèmes à infrarouge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1635533" y="5882429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105" name="Straight Connector 104"/>
          <p:cNvCxnSpPr/>
          <p:nvPr/>
        </p:nvCxnSpPr>
        <p:spPr>
          <a:xfrm flipH="1" flipV="1">
            <a:off x="3423371" y="3193926"/>
            <a:ext cx="13601" cy="219456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3493946" y="6568103"/>
            <a:ext cx="2793999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Centre commercial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H="1">
            <a:off x="4884145" y="5901141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08" name="TextBox 107"/>
          <p:cNvSpPr txBox="1"/>
          <p:nvPr/>
        </p:nvSpPr>
        <p:spPr>
          <a:xfrm>
            <a:off x="5176955" y="4127260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Doritos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 flipH="1" flipV="1">
            <a:off x="6507862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110" name="Straight Connector 109"/>
          <p:cNvCxnSpPr/>
          <p:nvPr/>
        </p:nvCxnSpPr>
        <p:spPr>
          <a:xfrm flipH="1">
            <a:off x="8134148" y="5882303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11" name="TextBox 110"/>
          <p:cNvSpPr txBox="1"/>
          <p:nvPr/>
        </p:nvSpPr>
        <p:spPr>
          <a:xfrm>
            <a:off x="6743949" y="6568103"/>
            <a:ext cx="279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Calculatrice portative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112" name="Parallelogram 111"/>
          <p:cNvSpPr/>
          <p:nvPr/>
        </p:nvSpPr>
        <p:spPr>
          <a:xfrm>
            <a:off x="10490938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A1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1971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Parallelogram 112"/>
          <p:cNvSpPr/>
          <p:nvPr/>
        </p:nvSpPr>
        <p:spPr>
          <a:xfrm>
            <a:off x="12119594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6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1978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Parallelogram 113"/>
          <p:cNvSpPr/>
          <p:nvPr/>
        </p:nvSpPr>
        <p:spPr>
          <a:xfrm>
            <a:off x="13753665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1979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Parallelogram 114"/>
          <p:cNvSpPr/>
          <p:nvPr/>
        </p:nvSpPr>
        <p:spPr>
          <a:xfrm>
            <a:off x="15370802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E66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1984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Parallelogram 115"/>
          <p:cNvSpPr/>
          <p:nvPr/>
        </p:nvSpPr>
        <p:spPr>
          <a:xfrm>
            <a:off x="17004869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436652" y="4127260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GAB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 flipH="1" flipV="1">
            <a:off x="9767559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119" name="Straight Connector 118"/>
          <p:cNvCxnSpPr/>
          <p:nvPr/>
        </p:nvCxnSpPr>
        <p:spPr>
          <a:xfrm flipH="1">
            <a:off x="11398538" y="5899236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20" name="TextBox 119"/>
          <p:cNvSpPr txBox="1"/>
          <p:nvPr/>
        </p:nvSpPr>
        <p:spPr>
          <a:xfrm>
            <a:off x="10008339" y="6568103"/>
            <a:ext cx="279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Machine à margarita glacée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121" name="Parallelogram 120"/>
          <p:cNvSpPr/>
          <p:nvPr/>
        </p:nvSpPr>
        <p:spPr>
          <a:xfrm>
            <a:off x="-918361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1724071" y="3448470"/>
            <a:ext cx="267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Synthétiseur de parole et circuit intégré d’audio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 flipH="1" flipV="1">
            <a:off x="13054978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124" name="Straight Connector 123"/>
          <p:cNvCxnSpPr/>
          <p:nvPr/>
        </p:nvCxnSpPr>
        <p:spPr>
          <a:xfrm flipH="1">
            <a:off x="14553599" y="5882303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25" name="TextBox 124"/>
          <p:cNvSpPr txBox="1"/>
          <p:nvPr/>
        </p:nvSpPr>
        <p:spPr>
          <a:xfrm>
            <a:off x="13163400" y="6568103"/>
            <a:ext cx="279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Messagerie vocale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4976967" y="3667435"/>
            <a:ext cx="267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Jeu de </a:t>
            </a: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/>
            </a:r>
            <a:b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</a:br>
            <a:r>
              <a:rPr lang="fr-CA" sz="2400" b="1" i="0" u="none" kern="0" baseline="0" dirty="0" smtClean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poursuite 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laser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27" name="Straight Connector 126"/>
          <p:cNvCxnSpPr/>
          <p:nvPr/>
        </p:nvCxnSpPr>
        <p:spPr>
          <a:xfrm flipH="1" flipV="1">
            <a:off x="16307874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627271" y="259870"/>
            <a:ext cx="1708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INVENTIONS, ÉVÉNEMENTS ET ACCOMPLISSEMENTS À </a:t>
            </a:r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972917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5400000">
            <a:off x="120723" y="611669"/>
            <a:ext cx="771644" cy="85725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63" name="Parallelogram 62"/>
          <p:cNvSpPr/>
          <p:nvPr/>
        </p:nvSpPr>
        <p:spPr>
          <a:xfrm>
            <a:off x="727933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A1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1985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arallelogram 63"/>
          <p:cNvSpPr/>
          <p:nvPr/>
        </p:nvSpPr>
        <p:spPr>
          <a:xfrm>
            <a:off x="2357692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6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1989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Parallelogram 64"/>
          <p:cNvSpPr/>
          <p:nvPr/>
        </p:nvSpPr>
        <p:spPr>
          <a:xfrm>
            <a:off x="3976545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arallelogram 65"/>
          <p:cNvSpPr/>
          <p:nvPr/>
        </p:nvSpPr>
        <p:spPr>
          <a:xfrm>
            <a:off x="5600262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FE66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1996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arallelogram 66"/>
          <p:cNvSpPr/>
          <p:nvPr/>
        </p:nvSpPr>
        <p:spPr>
          <a:xfrm>
            <a:off x="7226548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Parallelogram 67"/>
          <p:cNvSpPr/>
          <p:nvPr/>
        </p:nvSpPr>
        <p:spPr>
          <a:xfrm>
            <a:off x="8859959" y="5386792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D228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38916" y="6568103"/>
            <a:ext cx="257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Grande roue la plus haute en </a:t>
            </a:r>
            <a:r>
              <a:rPr lang="fr-CA" sz="2400" b="1" kern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/>
            </a:r>
            <a:br>
              <a:rPr lang="fr-CA" sz="2400" b="1" kern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</a:b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Amérique du Nord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83170" y="3873888"/>
            <a:ext cx="187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/>
                </a:solidFill>
                <a:latin typeface="Calibri" panose="020F0502020204030204"/>
              </a:rPr>
              <a:t>Victoire de Van Cliburn</a:t>
            </a:r>
            <a:endParaRPr lang="fr-CA" sz="24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1635533" y="5882429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3493946" y="6568103"/>
            <a:ext cx="279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Texas Motor Speedway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H="1">
            <a:off x="4884145" y="5901141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08" name="TextBox 107"/>
          <p:cNvSpPr txBox="1"/>
          <p:nvPr/>
        </p:nvSpPr>
        <p:spPr>
          <a:xfrm>
            <a:off x="5176955" y="3026890"/>
            <a:ext cx="2675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Record : les Cowboys de Dallas remportent leur 5</a:t>
            </a:r>
            <a:r>
              <a:rPr lang="fr-CA" sz="2400" b="1" i="0" u="none" kern="0" baseline="3000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e</a:t>
            </a: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 Super </a:t>
            </a:r>
            <a:r>
              <a:rPr lang="fr-CA" sz="2400" b="1" i="0" u="none" kern="0" baseline="0" dirty="0" err="1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Bowl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 flipH="1" flipV="1">
            <a:off x="6507862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110" name="Straight Connector 109"/>
          <p:cNvCxnSpPr/>
          <p:nvPr/>
        </p:nvCxnSpPr>
        <p:spPr>
          <a:xfrm flipH="1">
            <a:off x="8134148" y="5882303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11" name="TextBox 110"/>
          <p:cNvSpPr txBox="1"/>
          <p:nvPr/>
        </p:nvSpPr>
        <p:spPr>
          <a:xfrm>
            <a:off x="6743949" y="6568103"/>
            <a:ext cx="279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Premier gagnant d’American Idol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436652" y="4127260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Big D NYE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 flipH="1" flipV="1">
            <a:off x="9767559" y="4700992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21" name="Parallelogram 120"/>
          <p:cNvSpPr/>
          <p:nvPr/>
        </p:nvSpPr>
        <p:spPr>
          <a:xfrm>
            <a:off x="-918361" y="5384886"/>
            <a:ext cx="1828800" cy="514350"/>
          </a:xfrm>
          <a:prstGeom prst="parallelogram">
            <a:avLst>
              <a:gd name="adj" fmla="val 50926"/>
            </a:avLst>
          </a:prstGeom>
          <a:solidFill>
            <a:srgbClr val="EE22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1178" y="3805766"/>
            <a:ext cx="26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1" i="0" u="none" kern="0" baseline="0" dirty="0">
                <a:solidFill>
                  <a:prstClr val="white">
                    <a:lumMod val="50000"/>
                  </a:prstClr>
                </a:solidFill>
                <a:cs typeface="Calibri" panose="020F0502020204030204" pitchFamily="34" charset="0"/>
              </a:rPr>
              <a:t>Péages électroniques</a:t>
            </a:r>
            <a:endParaRPr lang="fr-CA" sz="2400" b="1" kern="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302085" y="4686046"/>
            <a:ext cx="13601" cy="68580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12" name="Parallelogram 111"/>
          <p:cNvSpPr/>
          <p:nvPr/>
        </p:nvSpPr>
        <p:spPr>
          <a:xfrm>
            <a:off x="10490938" y="5384886"/>
            <a:ext cx="1371600" cy="514350"/>
          </a:xfrm>
          <a:prstGeom prst="parallelogram">
            <a:avLst>
              <a:gd name="adj" fmla="val 50926"/>
            </a:avLst>
          </a:prstGeom>
          <a:solidFill>
            <a:srgbClr val="DA1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1"/>
          <p:cNvSpPr/>
          <p:nvPr/>
        </p:nvSpPr>
        <p:spPr>
          <a:xfrm>
            <a:off x="10817424" y="5128816"/>
            <a:ext cx="4219916" cy="1024128"/>
          </a:xfrm>
          <a:prstGeom prst="rightArrow">
            <a:avLst/>
          </a:prstGeom>
          <a:solidFill>
            <a:srgbClr val="DA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26" name="TextBox 25"/>
          <p:cNvSpPr txBox="1"/>
          <p:nvPr/>
        </p:nvSpPr>
        <p:spPr>
          <a:xfrm>
            <a:off x="627271" y="259870"/>
            <a:ext cx="1708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INVENTIONS, ÉVÉNEMENTS ET ACCOMPLISSEMENTS À </a:t>
            </a:r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</a:t>
            </a:r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59470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93001" y="158882"/>
            <a:ext cx="16024515" cy="10007265"/>
            <a:chOff x="930109" y="174192"/>
            <a:chExt cx="9645648" cy="6023680"/>
          </a:xfrm>
          <a:solidFill>
            <a:schemeClr val="bg1">
              <a:lumMod val="85000"/>
            </a:schemeClr>
          </a:solidFill>
        </p:grpSpPr>
        <p:sp>
          <p:nvSpPr>
            <p:cNvPr id="5" name="Shape 842"/>
            <p:cNvSpPr/>
            <p:nvPr/>
          </p:nvSpPr>
          <p:spPr>
            <a:xfrm>
              <a:off x="1402991" y="174192"/>
              <a:ext cx="1236329" cy="9175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Shape 843"/>
            <p:cNvSpPr/>
            <p:nvPr/>
          </p:nvSpPr>
          <p:spPr>
            <a:xfrm>
              <a:off x="3248938" y="3405440"/>
              <a:ext cx="1299001" cy="13335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Shape 844"/>
            <p:cNvSpPr/>
            <p:nvPr/>
          </p:nvSpPr>
          <p:spPr>
            <a:xfrm>
              <a:off x="3733213" y="3656187"/>
              <a:ext cx="2575212" cy="25416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Shape 845"/>
            <p:cNvSpPr/>
            <p:nvPr/>
          </p:nvSpPr>
          <p:spPr>
            <a:xfrm>
              <a:off x="2194921" y="3245866"/>
              <a:ext cx="1247718" cy="14703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Shape 846"/>
            <p:cNvSpPr/>
            <p:nvPr/>
          </p:nvSpPr>
          <p:spPr>
            <a:xfrm>
              <a:off x="930109" y="1661593"/>
              <a:ext cx="1464219" cy="25359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" name="Shape 847"/>
            <p:cNvSpPr/>
            <p:nvPr/>
          </p:nvSpPr>
          <p:spPr>
            <a:xfrm>
              <a:off x="4525149" y="3536516"/>
              <a:ext cx="1600960" cy="8605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Shape 848"/>
            <p:cNvSpPr/>
            <p:nvPr/>
          </p:nvSpPr>
          <p:spPr>
            <a:xfrm>
              <a:off x="4730254" y="2841253"/>
              <a:ext cx="1355970" cy="752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" name="Shape 849"/>
            <p:cNvSpPr/>
            <p:nvPr/>
          </p:nvSpPr>
          <p:spPr>
            <a:xfrm>
              <a:off x="4445390" y="2123197"/>
              <a:ext cx="1509799" cy="7636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Shape 850"/>
            <p:cNvSpPr/>
            <p:nvPr/>
          </p:nvSpPr>
          <p:spPr>
            <a:xfrm>
              <a:off x="4490967" y="1439336"/>
              <a:ext cx="1299001" cy="8662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Shape 851"/>
            <p:cNvSpPr/>
            <p:nvPr/>
          </p:nvSpPr>
          <p:spPr>
            <a:xfrm>
              <a:off x="3237543" y="1502020"/>
              <a:ext cx="1304697" cy="10770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Shape 852"/>
            <p:cNvSpPr/>
            <p:nvPr/>
          </p:nvSpPr>
          <p:spPr>
            <a:xfrm>
              <a:off x="4559334" y="726981"/>
              <a:ext cx="1213539" cy="7807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Shape 853"/>
            <p:cNvSpPr/>
            <p:nvPr/>
          </p:nvSpPr>
          <p:spPr>
            <a:xfrm>
              <a:off x="3442649" y="2482228"/>
              <a:ext cx="1355970" cy="10656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Shape 854"/>
            <p:cNvSpPr/>
            <p:nvPr/>
          </p:nvSpPr>
          <p:spPr>
            <a:xfrm>
              <a:off x="2542467" y="2100404"/>
              <a:ext cx="1042616" cy="13050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Shape 855"/>
            <p:cNvSpPr/>
            <p:nvPr/>
          </p:nvSpPr>
          <p:spPr>
            <a:xfrm>
              <a:off x="1568216" y="1861055"/>
              <a:ext cx="1196445" cy="18122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Shape 856"/>
            <p:cNvSpPr/>
            <p:nvPr/>
          </p:nvSpPr>
          <p:spPr>
            <a:xfrm>
              <a:off x="1061151" y="732681"/>
              <a:ext cx="1487012" cy="12594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Shape 857"/>
            <p:cNvSpPr/>
            <p:nvPr/>
          </p:nvSpPr>
          <p:spPr>
            <a:xfrm>
              <a:off x="2274687" y="396450"/>
              <a:ext cx="1099591" cy="18008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Shape 858"/>
            <p:cNvSpPr/>
            <p:nvPr/>
          </p:nvSpPr>
          <p:spPr>
            <a:xfrm>
              <a:off x="2741873" y="436341"/>
              <a:ext cx="1885825" cy="12195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Shape 859"/>
            <p:cNvSpPr/>
            <p:nvPr/>
          </p:nvSpPr>
          <p:spPr>
            <a:xfrm>
              <a:off x="9909164" y="584510"/>
              <a:ext cx="666593" cy="10656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Shape 860"/>
            <p:cNvSpPr/>
            <p:nvPr/>
          </p:nvSpPr>
          <p:spPr>
            <a:xfrm>
              <a:off x="8627257" y="1313963"/>
              <a:ext cx="1378760" cy="10143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Shape 861"/>
            <p:cNvSpPr/>
            <p:nvPr/>
          </p:nvSpPr>
          <p:spPr>
            <a:xfrm>
              <a:off x="9555925" y="1245578"/>
              <a:ext cx="319054" cy="5755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Shape 862"/>
            <p:cNvSpPr/>
            <p:nvPr/>
          </p:nvSpPr>
          <p:spPr>
            <a:xfrm>
              <a:off x="9806611" y="1171492"/>
              <a:ext cx="284868" cy="6325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" name="Shape 863"/>
            <p:cNvSpPr/>
            <p:nvPr/>
          </p:nvSpPr>
          <p:spPr>
            <a:xfrm>
              <a:off x="9698362" y="1940835"/>
              <a:ext cx="319054" cy="290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Shape 864"/>
            <p:cNvSpPr/>
            <p:nvPr/>
          </p:nvSpPr>
          <p:spPr>
            <a:xfrm>
              <a:off x="9983234" y="1912338"/>
              <a:ext cx="136738" cy="1766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Shape 865"/>
            <p:cNvSpPr/>
            <p:nvPr/>
          </p:nvSpPr>
          <p:spPr>
            <a:xfrm>
              <a:off x="9698362" y="1707182"/>
              <a:ext cx="621009" cy="3134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Shape 866"/>
            <p:cNvSpPr/>
            <p:nvPr/>
          </p:nvSpPr>
          <p:spPr>
            <a:xfrm>
              <a:off x="10176944" y="1997825"/>
              <a:ext cx="56969" cy="398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Shape 867"/>
            <p:cNvSpPr/>
            <p:nvPr/>
          </p:nvSpPr>
          <p:spPr>
            <a:xfrm>
              <a:off x="9459075" y="2214382"/>
              <a:ext cx="239284" cy="5356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Shape 868"/>
            <p:cNvSpPr/>
            <p:nvPr/>
          </p:nvSpPr>
          <p:spPr>
            <a:xfrm>
              <a:off x="9413494" y="2584804"/>
              <a:ext cx="188008" cy="3077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Shape 869"/>
            <p:cNvSpPr/>
            <p:nvPr/>
          </p:nvSpPr>
          <p:spPr>
            <a:xfrm>
              <a:off x="8501918" y="2071907"/>
              <a:ext cx="1071105" cy="6952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Shape 870"/>
            <p:cNvSpPr/>
            <p:nvPr/>
          </p:nvSpPr>
          <p:spPr>
            <a:xfrm>
              <a:off x="7499180" y="4858647"/>
              <a:ext cx="1657929" cy="12993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Shape 871"/>
            <p:cNvSpPr/>
            <p:nvPr/>
          </p:nvSpPr>
          <p:spPr>
            <a:xfrm>
              <a:off x="6211574" y="4516714"/>
              <a:ext cx="1036923" cy="9175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Shape 872"/>
            <p:cNvSpPr/>
            <p:nvPr/>
          </p:nvSpPr>
          <p:spPr>
            <a:xfrm>
              <a:off x="6086228" y="3696082"/>
              <a:ext cx="928668" cy="8377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Shape 873"/>
            <p:cNvSpPr/>
            <p:nvPr/>
          </p:nvSpPr>
          <p:spPr>
            <a:xfrm>
              <a:off x="6918049" y="3525118"/>
              <a:ext cx="1572471" cy="5128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Shape 874"/>
            <p:cNvSpPr/>
            <p:nvPr/>
          </p:nvSpPr>
          <p:spPr>
            <a:xfrm>
              <a:off x="8034734" y="3354150"/>
              <a:ext cx="1572471" cy="6952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Shape 875"/>
            <p:cNvSpPr/>
            <p:nvPr/>
          </p:nvSpPr>
          <p:spPr>
            <a:xfrm>
              <a:off x="7806838" y="3924037"/>
              <a:ext cx="968549" cy="10428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srgbClr val="F7964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" name="Shape 876"/>
            <p:cNvSpPr/>
            <p:nvPr/>
          </p:nvSpPr>
          <p:spPr>
            <a:xfrm>
              <a:off x="8125888" y="2767167"/>
              <a:ext cx="1412949" cy="7921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" name="Shape 877"/>
            <p:cNvSpPr/>
            <p:nvPr/>
          </p:nvSpPr>
          <p:spPr>
            <a:xfrm>
              <a:off x="8251228" y="3838550"/>
              <a:ext cx="911580" cy="7066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" name="Shape 878"/>
            <p:cNvSpPr/>
            <p:nvPr/>
          </p:nvSpPr>
          <p:spPr>
            <a:xfrm>
              <a:off x="7311165" y="3969626"/>
              <a:ext cx="717866" cy="11511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" name="Shape 879"/>
            <p:cNvSpPr/>
            <p:nvPr/>
          </p:nvSpPr>
          <p:spPr>
            <a:xfrm>
              <a:off x="6684450" y="4009515"/>
              <a:ext cx="660897" cy="11568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" name="Shape 880"/>
            <p:cNvSpPr/>
            <p:nvPr/>
          </p:nvSpPr>
          <p:spPr>
            <a:xfrm>
              <a:off x="8769691" y="2613298"/>
              <a:ext cx="820422" cy="5983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" name="Shape 881"/>
            <p:cNvSpPr/>
            <p:nvPr/>
          </p:nvSpPr>
          <p:spPr>
            <a:xfrm>
              <a:off x="8268322" y="2544916"/>
              <a:ext cx="843213" cy="8320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Shape 882"/>
            <p:cNvSpPr/>
            <p:nvPr/>
          </p:nvSpPr>
          <p:spPr>
            <a:xfrm>
              <a:off x="7031993" y="2989425"/>
              <a:ext cx="1344575" cy="6952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Shape 883"/>
            <p:cNvSpPr/>
            <p:nvPr/>
          </p:nvSpPr>
          <p:spPr>
            <a:xfrm>
              <a:off x="5886821" y="2744374"/>
              <a:ext cx="1224931" cy="10656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Shape 884"/>
            <p:cNvSpPr/>
            <p:nvPr/>
          </p:nvSpPr>
          <p:spPr>
            <a:xfrm>
              <a:off x="5670321" y="698487"/>
              <a:ext cx="1185053" cy="1379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8" name="Shape 885"/>
            <p:cNvCxnSpPr/>
            <p:nvPr/>
          </p:nvCxnSpPr>
          <p:spPr>
            <a:xfrm>
              <a:off x="6479348" y="1353855"/>
              <a:ext cx="0" cy="0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Shape 886"/>
            <p:cNvCxnSpPr/>
            <p:nvPr/>
          </p:nvCxnSpPr>
          <p:spPr>
            <a:xfrm>
              <a:off x="6479348" y="1353855"/>
              <a:ext cx="0" cy="0"/>
            </a:xfrm>
            <a:prstGeom prst="straightConnector1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0" name="Shape 887"/>
            <p:cNvSpPr/>
            <p:nvPr/>
          </p:nvSpPr>
          <p:spPr>
            <a:xfrm>
              <a:off x="6758520" y="1103104"/>
              <a:ext cx="1384459" cy="13050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888"/>
            <p:cNvSpPr/>
            <p:nvPr/>
          </p:nvSpPr>
          <p:spPr>
            <a:xfrm>
              <a:off x="6365400" y="1256973"/>
              <a:ext cx="968549" cy="10314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889"/>
            <p:cNvSpPr/>
            <p:nvPr/>
          </p:nvSpPr>
          <p:spPr>
            <a:xfrm>
              <a:off x="7784048" y="2231474"/>
              <a:ext cx="774842" cy="8890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890"/>
            <p:cNvSpPr/>
            <p:nvPr/>
          </p:nvSpPr>
          <p:spPr>
            <a:xfrm>
              <a:off x="7282679" y="2385346"/>
              <a:ext cx="569736" cy="9802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891"/>
            <p:cNvSpPr/>
            <p:nvPr/>
          </p:nvSpPr>
          <p:spPr>
            <a:xfrm>
              <a:off x="6638876" y="2259971"/>
              <a:ext cx="734961" cy="12879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892"/>
            <p:cNvSpPr/>
            <p:nvPr/>
          </p:nvSpPr>
          <p:spPr>
            <a:xfrm>
              <a:off x="5738691" y="1975025"/>
              <a:ext cx="1116682" cy="8206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0" tIns="34275" rIns="68570" bIns="34275" anchor="t" anchorCtr="0">
              <a:noAutofit/>
            </a:bodyPr>
            <a:lstStyle/>
            <a:p>
              <a:pPr algn="l" defTabSz="685800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70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8" name="Oval 103"/>
          <p:cNvSpPr>
            <a:spLocks noChangeArrowheads="1"/>
          </p:cNvSpPr>
          <p:nvPr/>
        </p:nvSpPr>
        <p:spPr bwMode="auto">
          <a:xfrm>
            <a:off x="2428097" y="707680"/>
            <a:ext cx="164592" cy="16459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Oval 105"/>
          <p:cNvSpPr>
            <a:spLocks noChangeArrowheads="1"/>
          </p:cNvSpPr>
          <p:nvPr/>
        </p:nvSpPr>
        <p:spPr bwMode="auto">
          <a:xfrm>
            <a:off x="2111283" y="1349687"/>
            <a:ext cx="164592" cy="16459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Oval 107"/>
          <p:cNvSpPr>
            <a:spLocks noChangeArrowheads="1"/>
          </p:cNvSpPr>
          <p:nvPr/>
        </p:nvSpPr>
        <p:spPr bwMode="auto">
          <a:xfrm>
            <a:off x="940595" y="4496596"/>
            <a:ext cx="171450" cy="171450"/>
          </a:xfrm>
          <a:prstGeom prst="ellipse">
            <a:avLst/>
          </a:prstGeom>
          <a:solidFill>
            <a:srgbClr val="0073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Oval 108"/>
          <p:cNvSpPr>
            <a:spLocks noChangeArrowheads="1"/>
          </p:cNvSpPr>
          <p:nvPr/>
        </p:nvSpPr>
        <p:spPr bwMode="auto">
          <a:xfrm>
            <a:off x="940595" y="4496596"/>
            <a:ext cx="171450" cy="171450"/>
          </a:xfrm>
          <a:prstGeom prst="ellipse">
            <a:avLst/>
          </a:prstGeom>
          <a:noFill/>
          <a:ln w="174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Oval 111"/>
          <p:cNvSpPr>
            <a:spLocks noChangeArrowheads="1"/>
          </p:cNvSpPr>
          <p:nvPr/>
        </p:nvSpPr>
        <p:spPr bwMode="auto">
          <a:xfrm>
            <a:off x="3377336" y="5474833"/>
            <a:ext cx="164592" cy="16459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Oval 114"/>
          <p:cNvSpPr>
            <a:spLocks noChangeArrowheads="1"/>
          </p:cNvSpPr>
          <p:nvPr/>
        </p:nvSpPr>
        <p:spPr bwMode="auto">
          <a:xfrm>
            <a:off x="4163744" y="6660184"/>
            <a:ext cx="164592" cy="164592"/>
          </a:xfrm>
          <a:prstGeom prst="ellipse">
            <a:avLst/>
          </a:prstGeom>
          <a:solidFill>
            <a:schemeClr val="bg1"/>
          </a:solidFill>
          <a:ln w="12700" cap="rnd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Oval 124"/>
          <p:cNvSpPr>
            <a:spLocks noChangeArrowheads="1"/>
          </p:cNvSpPr>
          <p:nvPr/>
        </p:nvSpPr>
        <p:spPr bwMode="auto">
          <a:xfrm>
            <a:off x="12946047" y="3378940"/>
            <a:ext cx="164592" cy="164592"/>
          </a:xfrm>
          <a:prstGeom prst="ellipse">
            <a:avLst/>
          </a:prstGeom>
          <a:solidFill>
            <a:schemeClr val="bg1"/>
          </a:solidFill>
          <a:ln w="12700" cap="rnd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Oval 128"/>
          <p:cNvSpPr>
            <a:spLocks noChangeArrowheads="1"/>
          </p:cNvSpPr>
          <p:nvPr/>
        </p:nvSpPr>
        <p:spPr bwMode="auto">
          <a:xfrm>
            <a:off x="11614022" y="3743317"/>
            <a:ext cx="164592" cy="164592"/>
          </a:xfrm>
          <a:prstGeom prst="ellipse">
            <a:avLst/>
          </a:prstGeom>
          <a:solidFill>
            <a:schemeClr val="bg1"/>
          </a:solidFill>
          <a:ln w="12700" cap="rnd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Oval 129"/>
          <p:cNvSpPr>
            <a:spLocks noChangeArrowheads="1"/>
          </p:cNvSpPr>
          <p:nvPr/>
        </p:nvSpPr>
        <p:spPr bwMode="auto">
          <a:xfrm>
            <a:off x="12126759" y="4468873"/>
            <a:ext cx="164592" cy="16459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Oval 132"/>
          <p:cNvSpPr>
            <a:spLocks noChangeArrowheads="1"/>
          </p:cNvSpPr>
          <p:nvPr/>
        </p:nvSpPr>
        <p:spPr bwMode="auto">
          <a:xfrm>
            <a:off x="12982881" y="6702601"/>
            <a:ext cx="164592" cy="164592"/>
          </a:xfrm>
          <a:prstGeom prst="ellipse">
            <a:avLst/>
          </a:prstGeom>
          <a:solidFill>
            <a:schemeClr val="bg1"/>
          </a:solidFill>
          <a:ln w="12700" cap="rnd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6" name="Rectangle 141"/>
          <p:cNvSpPr>
            <a:spLocks noChangeArrowheads="1"/>
          </p:cNvSpPr>
          <p:nvPr/>
        </p:nvSpPr>
        <p:spPr bwMode="auto">
          <a:xfrm>
            <a:off x="16540368" y="2720563"/>
            <a:ext cx="7621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Boston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7" name="Rectangle 142"/>
          <p:cNvSpPr>
            <a:spLocks noChangeArrowheads="1"/>
          </p:cNvSpPr>
          <p:nvPr/>
        </p:nvSpPr>
        <p:spPr bwMode="auto">
          <a:xfrm>
            <a:off x="7777165" y="7058821"/>
            <a:ext cx="1075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4200" b="1" i="0" u="none" baseline="0">
                <a:solidFill>
                  <a:srgbClr val="ED1C24"/>
                </a:solidFill>
                <a:latin typeface="Calibri" panose="020F0502020204030204"/>
              </a:rPr>
              <a:t>D</a:t>
            </a:r>
            <a:r>
              <a:rPr lang="fr-CA" sz="4200" b="1" i="0" u="none" baseline="0">
                <a:solidFill>
                  <a:srgbClr val="002060"/>
                </a:solidFill>
                <a:latin typeface="Calibri" panose="020F0502020204030204"/>
              </a:rPr>
              <a:t>FW</a:t>
            </a:r>
            <a:endParaRPr lang="fr-CA" altLang="en-US" sz="27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98" name="Rectangle 143"/>
          <p:cNvSpPr>
            <a:spLocks noChangeArrowheads="1"/>
          </p:cNvSpPr>
          <p:nvPr/>
        </p:nvSpPr>
        <p:spPr bwMode="auto">
          <a:xfrm>
            <a:off x="6398491" y="4152754"/>
            <a:ext cx="7847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Denver</a:t>
            </a:r>
          </a:p>
        </p:txBody>
      </p:sp>
      <p:sp>
        <p:nvSpPr>
          <p:cNvPr id="99" name="Rectangle 144"/>
          <p:cNvSpPr>
            <a:spLocks noChangeArrowheads="1"/>
          </p:cNvSpPr>
          <p:nvPr/>
        </p:nvSpPr>
        <p:spPr bwMode="auto">
          <a:xfrm>
            <a:off x="12996278" y="6851227"/>
            <a:ext cx="7824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Atlanta</a:t>
            </a:r>
            <a:endParaRPr lang="fr-CA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Rectangle 145"/>
          <p:cNvSpPr>
            <a:spLocks noChangeArrowheads="1"/>
          </p:cNvSpPr>
          <p:nvPr/>
        </p:nvSpPr>
        <p:spPr bwMode="auto">
          <a:xfrm>
            <a:off x="10708281" y="3649740"/>
            <a:ext cx="8551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Chicago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1" name="Rectangle 146"/>
          <p:cNvSpPr>
            <a:spLocks noChangeArrowheads="1"/>
          </p:cNvSpPr>
          <p:nvPr/>
        </p:nvSpPr>
        <p:spPr bwMode="auto">
          <a:xfrm>
            <a:off x="12132491" y="3294034"/>
            <a:ext cx="773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Detroit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" name="Rectangle 147"/>
          <p:cNvSpPr>
            <a:spLocks noChangeArrowheads="1"/>
          </p:cNvSpPr>
          <p:nvPr/>
        </p:nvSpPr>
        <p:spPr bwMode="auto">
          <a:xfrm>
            <a:off x="8980322" y="8282910"/>
            <a:ext cx="9257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Houston</a:t>
            </a:r>
            <a:endParaRPr lang="fr-CA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" name="Rectangle 148"/>
          <p:cNvSpPr>
            <a:spLocks noChangeArrowheads="1"/>
          </p:cNvSpPr>
          <p:nvPr/>
        </p:nvSpPr>
        <p:spPr bwMode="auto">
          <a:xfrm>
            <a:off x="3919539" y="6382546"/>
            <a:ext cx="87844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Phoenix</a:t>
            </a:r>
            <a:endParaRPr lang="fr-CA" altLang="en-US" sz="21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4" name="Rectangle 149"/>
          <p:cNvSpPr>
            <a:spLocks noChangeArrowheads="1"/>
          </p:cNvSpPr>
          <p:nvPr/>
        </p:nvSpPr>
        <p:spPr bwMode="auto">
          <a:xfrm>
            <a:off x="2655113" y="628873"/>
            <a:ext cx="75674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Seattle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Rectangle 150"/>
          <p:cNvSpPr>
            <a:spLocks noChangeArrowheads="1"/>
          </p:cNvSpPr>
          <p:nvPr/>
        </p:nvSpPr>
        <p:spPr bwMode="auto">
          <a:xfrm>
            <a:off x="15927045" y="3522313"/>
            <a:ext cx="10300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New York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6" name="Rectangle 151"/>
          <p:cNvSpPr>
            <a:spLocks noChangeArrowheads="1"/>
          </p:cNvSpPr>
          <p:nvPr/>
        </p:nvSpPr>
        <p:spPr bwMode="auto">
          <a:xfrm>
            <a:off x="1883492" y="1540521"/>
            <a:ext cx="9339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Portland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7" name="Rectangle 152"/>
          <p:cNvSpPr>
            <a:spLocks noChangeArrowheads="1"/>
          </p:cNvSpPr>
          <p:nvPr/>
        </p:nvSpPr>
        <p:spPr bwMode="auto">
          <a:xfrm>
            <a:off x="14112676" y="5813959"/>
            <a:ext cx="10208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Charlotte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8" name="Rectangle 153"/>
          <p:cNvSpPr>
            <a:spLocks noChangeArrowheads="1"/>
          </p:cNvSpPr>
          <p:nvPr/>
        </p:nvSpPr>
        <p:spPr bwMode="auto">
          <a:xfrm>
            <a:off x="3175535" y="5165362"/>
            <a:ext cx="10379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Las Vegas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9" name="Rectangle 154"/>
          <p:cNvSpPr>
            <a:spLocks noChangeArrowheads="1"/>
          </p:cNvSpPr>
          <p:nvPr/>
        </p:nvSpPr>
        <p:spPr bwMode="auto">
          <a:xfrm>
            <a:off x="15039377" y="4422138"/>
            <a:ext cx="16718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Washington</a:t>
            </a:r>
          </a:p>
        </p:txBody>
      </p:sp>
      <p:sp>
        <p:nvSpPr>
          <p:cNvPr id="110" name="Rectangle 155"/>
          <p:cNvSpPr>
            <a:spLocks noChangeArrowheads="1"/>
          </p:cNvSpPr>
          <p:nvPr/>
        </p:nvSpPr>
        <p:spPr bwMode="auto">
          <a:xfrm>
            <a:off x="5512805" y="5990301"/>
            <a:ext cx="142462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Albuquerque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1" name="Rectangle 156"/>
          <p:cNvSpPr>
            <a:spLocks noChangeArrowheads="1"/>
          </p:cNvSpPr>
          <p:nvPr/>
        </p:nvSpPr>
        <p:spPr bwMode="auto">
          <a:xfrm>
            <a:off x="2385130" y="5888503"/>
            <a:ext cx="12817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Los Angeles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2" name="Rectangle 157"/>
          <p:cNvSpPr>
            <a:spLocks noChangeArrowheads="1"/>
          </p:cNvSpPr>
          <p:nvPr/>
        </p:nvSpPr>
        <p:spPr bwMode="auto">
          <a:xfrm>
            <a:off x="15605033" y="3862278"/>
            <a:ext cx="13449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Philadelphie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Rectangle 158"/>
          <p:cNvSpPr>
            <a:spLocks noChangeArrowheads="1"/>
          </p:cNvSpPr>
          <p:nvPr/>
        </p:nvSpPr>
        <p:spPr bwMode="auto">
          <a:xfrm>
            <a:off x="11621333" y="4147857"/>
            <a:ext cx="132408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Indianapolis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Rectangle 159"/>
          <p:cNvSpPr>
            <a:spLocks noChangeArrowheads="1"/>
          </p:cNvSpPr>
          <p:nvPr/>
        </p:nvSpPr>
        <p:spPr bwMode="auto">
          <a:xfrm>
            <a:off x="1562692" y="4262071"/>
            <a:ext cx="14718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San Francisco</a:t>
            </a:r>
            <a:endParaRPr lang="fr-CA" alt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Oval 160"/>
          <p:cNvSpPr>
            <a:spLocks noChangeArrowheads="1"/>
          </p:cNvSpPr>
          <p:nvPr/>
        </p:nvSpPr>
        <p:spPr bwMode="auto">
          <a:xfrm>
            <a:off x="897732" y="4463259"/>
            <a:ext cx="240507" cy="2428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6" name="Oval 161"/>
          <p:cNvSpPr>
            <a:spLocks noChangeArrowheads="1"/>
          </p:cNvSpPr>
          <p:nvPr/>
        </p:nvSpPr>
        <p:spPr bwMode="auto">
          <a:xfrm>
            <a:off x="1351559" y="4341529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8" name="Oval 163"/>
          <p:cNvSpPr>
            <a:spLocks noChangeArrowheads="1"/>
          </p:cNvSpPr>
          <p:nvPr/>
        </p:nvSpPr>
        <p:spPr bwMode="auto">
          <a:xfrm>
            <a:off x="2161335" y="5972533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4" name="Oval 169"/>
          <p:cNvSpPr>
            <a:spLocks noChangeArrowheads="1"/>
          </p:cNvSpPr>
          <p:nvPr/>
        </p:nvSpPr>
        <p:spPr bwMode="auto">
          <a:xfrm>
            <a:off x="5924661" y="6319720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6" name="Oval 171"/>
          <p:cNvSpPr>
            <a:spLocks noChangeArrowheads="1"/>
          </p:cNvSpPr>
          <p:nvPr/>
        </p:nvSpPr>
        <p:spPr bwMode="auto">
          <a:xfrm>
            <a:off x="6599766" y="4502216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8" name="Oval 173"/>
          <p:cNvSpPr>
            <a:spLocks noChangeArrowheads="1"/>
          </p:cNvSpPr>
          <p:nvPr/>
        </p:nvSpPr>
        <p:spPr bwMode="auto">
          <a:xfrm>
            <a:off x="8896352" y="7337427"/>
            <a:ext cx="242888" cy="242888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0" name="Oval 175"/>
          <p:cNvSpPr>
            <a:spLocks noChangeArrowheads="1"/>
          </p:cNvSpPr>
          <p:nvPr/>
        </p:nvSpPr>
        <p:spPr bwMode="auto">
          <a:xfrm>
            <a:off x="9395805" y="8594173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3" name="Oval 178"/>
          <p:cNvSpPr>
            <a:spLocks noChangeArrowheads="1"/>
          </p:cNvSpPr>
          <p:nvPr/>
        </p:nvSpPr>
        <p:spPr bwMode="auto">
          <a:xfrm>
            <a:off x="14106876" y="6116914"/>
            <a:ext cx="164592" cy="16459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Oval 187"/>
          <p:cNvSpPr>
            <a:spLocks noChangeArrowheads="1"/>
          </p:cNvSpPr>
          <p:nvPr/>
        </p:nvSpPr>
        <p:spPr bwMode="auto">
          <a:xfrm>
            <a:off x="14814671" y="4515596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Oval 189"/>
          <p:cNvSpPr>
            <a:spLocks noChangeArrowheads="1"/>
          </p:cNvSpPr>
          <p:nvPr/>
        </p:nvSpPr>
        <p:spPr bwMode="auto">
          <a:xfrm>
            <a:off x="15394059" y="3951566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Oval 190"/>
          <p:cNvSpPr>
            <a:spLocks noChangeArrowheads="1"/>
          </p:cNvSpPr>
          <p:nvPr/>
        </p:nvSpPr>
        <p:spPr bwMode="auto">
          <a:xfrm>
            <a:off x="15692172" y="3607088"/>
            <a:ext cx="164592" cy="16459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Oval 193"/>
          <p:cNvSpPr>
            <a:spLocks noChangeArrowheads="1"/>
          </p:cNvSpPr>
          <p:nvPr/>
        </p:nvSpPr>
        <p:spPr bwMode="auto">
          <a:xfrm>
            <a:off x="16304697" y="2816032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Rectangle 198"/>
          <p:cNvSpPr>
            <a:spLocks noChangeArrowheads="1"/>
          </p:cNvSpPr>
          <p:nvPr/>
        </p:nvSpPr>
        <p:spPr bwMode="auto">
          <a:xfrm>
            <a:off x="14896519" y="9615405"/>
            <a:ext cx="6989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Miami</a:t>
            </a:r>
            <a:endParaRPr lang="fr-CA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Oval 200"/>
          <p:cNvSpPr>
            <a:spLocks noChangeArrowheads="1"/>
          </p:cNvSpPr>
          <p:nvPr/>
        </p:nvSpPr>
        <p:spPr bwMode="auto">
          <a:xfrm>
            <a:off x="14646611" y="9694409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Rectangle 201"/>
          <p:cNvSpPr>
            <a:spLocks noChangeArrowheads="1"/>
          </p:cNvSpPr>
          <p:nvPr/>
        </p:nvSpPr>
        <p:spPr bwMode="auto">
          <a:xfrm>
            <a:off x="7844606" y="8182458"/>
            <a:ext cx="6926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Austin</a:t>
            </a:r>
            <a:endParaRPr lang="fr-CA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Oval 203"/>
          <p:cNvSpPr>
            <a:spLocks noChangeArrowheads="1"/>
          </p:cNvSpPr>
          <p:nvPr/>
        </p:nvSpPr>
        <p:spPr bwMode="auto">
          <a:xfrm>
            <a:off x="8592161" y="8286077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Rectangle 204"/>
          <p:cNvSpPr>
            <a:spLocks noChangeArrowheads="1"/>
          </p:cNvSpPr>
          <p:nvPr/>
        </p:nvSpPr>
        <p:spPr bwMode="auto">
          <a:xfrm>
            <a:off x="7809239" y="8813490"/>
            <a:ext cx="13237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371600" rtl="0"/>
            <a:r>
              <a:rPr lang="fr-CA" sz="2100" b="0" i="0" u="none" baseline="0">
                <a:solidFill>
                  <a:srgbClr val="000000"/>
                </a:solidFill>
                <a:latin typeface="Calibri" panose="020F0502020204030204"/>
              </a:rPr>
              <a:t>San Antonio</a:t>
            </a:r>
            <a:endParaRPr lang="fr-CA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Oval 207"/>
          <p:cNvSpPr>
            <a:spLocks noChangeArrowheads="1"/>
          </p:cNvSpPr>
          <p:nvPr/>
        </p:nvSpPr>
        <p:spPr bwMode="auto">
          <a:xfrm>
            <a:off x="8403128" y="8636120"/>
            <a:ext cx="164592" cy="164592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l" defTabSz="1371600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20235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90" y="0"/>
            <a:ext cx="10865620" cy="10288588"/>
          </a:xfrm>
          <a:prstGeom prst="rect">
            <a:avLst/>
          </a:prstGeom>
        </p:spPr>
      </p:pic>
      <p:cxnSp>
        <p:nvCxnSpPr>
          <p:cNvPr id="1152" name="Straight Connector 1151"/>
          <p:cNvCxnSpPr>
            <a:cxnSpLocks/>
          </p:cNvCxnSpPr>
          <p:nvPr/>
        </p:nvCxnSpPr>
        <p:spPr>
          <a:xfrm flipH="1">
            <a:off x="10246827" y="3725348"/>
            <a:ext cx="1149976" cy="2873791"/>
          </a:xfrm>
          <a:prstGeom prst="line">
            <a:avLst/>
          </a:prstGeom>
          <a:ln w="50800" cap="rnd">
            <a:solidFill>
              <a:srgbClr val="FF0C0C"/>
            </a:solidFill>
            <a:headEnd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Connector 1152"/>
          <p:cNvCxnSpPr>
            <a:cxnSpLocks/>
          </p:cNvCxnSpPr>
          <p:nvPr/>
        </p:nvCxnSpPr>
        <p:spPr>
          <a:xfrm flipH="1" flipV="1">
            <a:off x="11396803" y="3725348"/>
            <a:ext cx="1205290" cy="2564982"/>
          </a:xfrm>
          <a:prstGeom prst="line">
            <a:avLst/>
          </a:prstGeom>
          <a:ln w="50800" cap="rnd">
            <a:solidFill>
              <a:srgbClr val="E93016"/>
            </a:solidFill>
            <a:round/>
            <a:headEnd type="oval"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Connector 1153"/>
          <p:cNvCxnSpPr>
            <a:cxnSpLocks/>
          </p:cNvCxnSpPr>
          <p:nvPr/>
        </p:nvCxnSpPr>
        <p:spPr>
          <a:xfrm flipV="1">
            <a:off x="10330885" y="6530104"/>
            <a:ext cx="2213723" cy="324943"/>
          </a:xfrm>
          <a:prstGeom prst="line">
            <a:avLst/>
          </a:prstGeom>
          <a:ln w="50800" cap="rnd">
            <a:solidFill>
              <a:srgbClr val="FF0E0E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8306" y="366484"/>
            <a:ext cx="9053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TRIANGLE DU 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TEXAS</a:t>
            </a:r>
            <a:endParaRPr lang="fr-CA" sz="4800" b="1" spc="-150" dirty="0">
              <a:solidFill>
                <a:srgbClr val="404040"/>
              </a:solidFill>
              <a:latin typeface="+mn-lt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-71043" y="695363"/>
            <a:ext cx="731520" cy="91440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0238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3" y="0"/>
            <a:ext cx="12373119" cy="102885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90069" y="3501717"/>
            <a:ext cx="3748779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fr-CA" sz="1600" b="1" i="0" u="non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 NEW JERSEY | 10 CAROLINE DU NORD</a:t>
            </a:r>
            <a:endParaRPr lang="fr-CA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0069" y="2415566"/>
            <a:ext cx="3867150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fr-CA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SI </a:t>
            </a:r>
            <a:r>
              <a:rPr lang="fr-CA" b="1" i="0" u="none" baseline="0">
                <a:solidFill>
                  <a:schemeClr val="accent1">
                    <a:lumMod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fr-CA" b="1" i="0" u="none" baseline="0">
                <a:solidFill>
                  <a:srgbClr val="00206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FW</a:t>
            </a:r>
            <a:r>
              <a:rPr lang="fr-CA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ÉTAIT UN ÉTAT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90069" y="2659701"/>
            <a:ext cx="3314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fr-CA" sz="5000" b="1" i="0" u="none" spc="80" baseline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r>
              <a:rPr lang="fr-CA" sz="3000" b="1" i="0" u="none" spc="80" baseline="3000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fr-CA" sz="5000" b="1" i="0" u="none" spc="80" baseline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 PIB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90069" y="5742371"/>
            <a:ext cx="346993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fr-CA" sz="1600" b="1" i="0" u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22 Suède | 24 NIGÉRIA</a:t>
            </a:r>
            <a:endParaRPr lang="fr-CA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90069" y="4656220"/>
            <a:ext cx="3867150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fr-CA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SI </a:t>
            </a:r>
            <a:r>
              <a:rPr lang="fr-CA" b="1" i="0" u="none" baseline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fr-CA" b="1" i="0" u="none" baseline="0">
                <a:solidFill>
                  <a:srgbClr val="00206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FW</a:t>
            </a:r>
            <a:r>
              <a:rPr lang="fr-CA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ÉTAIT UN PAYS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90069" y="4900355"/>
            <a:ext cx="3902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fr-CA" sz="5000" b="1" i="0" u="none" spc="80" baseline="0" dirty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23</a:t>
            </a:r>
            <a:r>
              <a:rPr lang="fr-CA" sz="3000" b="1" i="0" u="none" spc="80" baseline="30000" dirty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fr-CA" sz="5000" b="1" i="0" u="none" spc="80" baseline="0" dirty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 PIB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306" y="366484"/>
            <a:ext cx="9053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rgbClr val="404040"/>
                </a:solidFill>
                <a:ea typeface="Roboto Black" panose="02000000000000000000" pitchFamily="2" charset="0"/>
                <a:cs typeface="Calibri" panose="020F0502020204030204" pitchFamily="34" charset="0"/>
              </a:rPr>
              <a:t>RÉGION DE</a:t>
            </a:r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 </a:t>
            </a:r>
            <a:endParaRPr lang="fr-CA" sz="4800" b="1" spc="-150" dirty="0">
              <a:solidFill>
                <a:srgbClr val="002060"/>
              </a:solidFill>
              <a:latin typeface="+mn-lt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-71043" y="695363"/>
            <a:ext cx="731520" cy="91440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5" name="Freeform 77"/>
          <p:cNvSpPr>
            <a:spLocks noEditPoints="1"/>
          </p:cNvSpPr>
          <p:nvPr/>
        </p:nvSpPr>
        <p:spPr bwMode="auto">
          <a:xfrm rot="5400000">
            <a:off x="250604" y="2882591"/>
            <a:ext cx="619126" cy="619126"/>
          </a:xfrm>
          <a:custGeom>
            <a:avLst/>
            <a:gdLst>
              <a:gd name="T0" fmla="*/ 524 w 584"/>
              <a:gd name="T1" fmla="*/ 113 h 584"/>
              <a:gd name="T2" fmla="*/ 485 w 584"/>
              <a:gd name="T3" fmla="*/ 72 h 584"/>
              <a:gd name="T4" fmla="*/ 438 w 584"/>
              <a:gd name="T5" fmla="*/ 38 h 584"/>
              <a:gd name="T6" fmla="*/ 387 w 584"/>
              <a:gd name="T7" fmla="*/ 15 h 584"/>
              <a:gd name="T8" fmla="*/ 331 w 584"/>
              <a:gd name="T9" fmla="*/ 2 h 584"/>
              <a:gd name="T10" fmla="*/ 272 w 584"/>
              <a:gd name="T11" fmla="*/ 1 h 584"/>
              <a:gd name="T12" fmla="*/ 216 w 584"/>
              <a:gd name="T13" fmla="*/ 9 h 584"/>
              <a:gd name="T14" fmla="*/ 162 w 584"/>
              <a:gd name="T15" fmla="*/ 30 h 584"/>
              <a:gd name="T16" fmla="*/ 113 w 584"/>
              <a:gd name="T17" fmla="*/ 60 h 584"/>
              <a:gd name="T18" fmla="*/ 72 w 584"/>
              <a:gd name="T19" fmla="*/ 99 h 584"/>
              <a:gd name="T20" fmla="*/ 39 w 584"/>
              <a:gd name="T21" fmla="*/ 145 h 584"/>
              <a:gd name="T22" fmla="*/ 15 w 584"/>
              <a:gd name="T23" fmla="*/ 197 h 584"/>
              <a:gd name="T24" fmla="*/ 2 w 584"/>
              <a:gd name="T25" fmla="*/ 252 h 584"/>
              <a:gd name="T26" fmla="*/ 1 w 584"/>
              <a:gd name="T27" fmla="*/ 312 h 584"/>
              <a:gd name="T28" fmla="*/ 10 w 584"/>
              <a:gd name="T29" fmla="*/ 368 h 584"/>
              <a:gd name="T30" fmla="*/ 30 w 584"/>
              <a:gd name="T31" fmla="*/ 422 h 584"/>
              <a:gd name="T32" fmla="*/ 60 w 584"/>
              <a:gd name="T33" fmla="*/ 470 h 584"/>
              <a:gd name="T34" fmla="*/ 99 w 584"/>
              <a:gd name="T35" fmla="*/ 511 h 584"/>
              <a:gd name="T36" fmla="*/ 146 w 584"/>
              <a:gd name="T37" fmla="*/ 545 h 584"/>
              <a:gd name="T38" fmla="*/ 198 w 584"/>
              <a:gd name="T39" fmla="*/ 569 h 584"/>
              <a:gd name="T40" fmla="*/ 253 w 584"/>
              <a:gd name="T41" fmla="*/ 582 h 584"/>
              <a:gd name="T42" fmla="*/ 312 w 584"/>
              <a:gd name="T43" fmla="*/ 584 h 584"/>
              <a:gd name="T44" fmla="*/ 368 w 584"/>
              <a:gd name="T45" fmla="*/ 574 h 584"/>
              <a:gd name="T46" fmla="*/ 422 w 584"/>
              <a:gd name="T47" fmla="*/ 553 h 584"/>
              <a:gd name="T48" fmla="*/ 471 w 584"/>
              <a:gd name="T49" fmla="*/ 523 h 584"/>
              <a:gd name="T50" fmla="*/ 512 w 584"/>
              <a:gd name="T51" fmla="*/ 484 h 584"/>
              <a:gd name="T52" fmla="*/ 545 w 584"/>
              <a:gd name="T53" fmla="*/ 438 h 584"/>
              <a:gd name="T54" fmla="*/ 569 w 584"/>
              <a:gd name="T55" fmla="*/ 386 h 584"/>
              <a:gd name="T56" fmla="*/ 582 w 584"/>
              <a:gd name="T57" fmla="*/ 331 h 584"/>
              <a:gd name="T58" fmla="*/ 584 w 584"/>
              <a:gd name="T59" fmla="*/ 272 h 584"/>
              <a:gd name="T60" fmla="*/ 574 w 584"/>
              <a:gd name="T61" fmla="*/ 216 h 584"/>
              <a:gd name="T62" fmla="*/ 554 w 584"/>
              <a:gd name="T63" fmla="*/ 162 h 584"/>
              <a:gd name="T64" fmla="*/ 443 w 584"/>
              <a:gd name="T65" fmla="*/ 384 h 584"/>
              <a:gd name="T66" fmla="*/ 431 w 584"/>
              <a:gd name="T67" fmla="*/ 390 h 584"/>
              <a:gd name="T68" fmla="*/ 417 w 584"/>
              <a:gd name="T69" fmla="*/ 389 h 584"/>
              <a:gd name="T70" fmla="*/ 293 w 584"/>
              <a:gd name="T71" fmla="*/ 267 h 584"/>
              <a:gd name="T72" fmla="*/ 167 w 584"/>
              <a:gd name="T73" fmla="*/ 389 h 584"/>
              <a:gd name="T74" fmla="*/ 153 w 584"/>
              <a:gd name="T75" fmla="*/ 390 h 584"/>
              <a:gd name="T76" fmla="*/ 141 w 584"/>
              <a:gd name="T77" fmla="*/ 384 h 584"/>
              <a:gd name="T78" fmla="*/ 97 w 584"/>
              <a:gd name="T79" fmla="*/ 338 h 584"/>
              <a:gd name="T80" fmla="*/ 95 w 584"/>
              <a:gd name="T81" fmla="*/ 323 h 584"/>
              <a:gd name="T82" fmla="*/ 102 w 584"/>
              <a:gd name="T83" fmla="*/ 312 h 584"/>
              <a:gd name="T84" fmla="*/ 283 w 584"/>
              <a:gd name="T85" fmla="*/ 133 h 584"/>
              <a:gd name="T86" fmla="*/ 297 w 584"/>
              <a:gd name="T87" fmla="*/ 131 h 584"/>
              <a:gd name="T88" fmla="*/ 309 w 584"/>
              <a:gd name="T89" fmla="*/ 139 h 584"/>
              <a:gd name="T90" fmla="*/ 487 w 584"/>
              <a:gd name="T91" fmla="*/ 319 h 584"/>
              <a:gd name="T92" fmla="*/ 489 w 584"/>
              <a:gd name="T93" fmla="*/ 333 h 584"/>
              <a:gd name="T94" fmla="*/ 482 w 584"/>
              <a:gd name="T95" fmla="*/ 34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4" h="584">
                <a:moveTo>
                  <a:pt x="545" y="145"/>
                </a:moveTo>
                <a:lnTo>
                  <a:pt x="534" y="129"/>
                </a:lnTo>
                <a:lnTo>
                  <a:pt x="524" y="113"/>
                </a:lnTo>
                <a:lnTo>
                  <a:pt x="512" y="99"/>
                </a:lnTo>
                <a:lnTo>
                  <a:pt x="499" y="85"/>
                </a:lnTo>
                <a:lnTo>
                  <a:pt x="485" y="72"/>
                </a:lnTo>
                <a:lnTo>
                  <a:pt x="471" y="60"/>
                </a:lnTo>
                <a:lnTo>
                  <a:pt x="455" y="49"/>
                </a:lnTo>
                <a:lnTo>
                  <a:pt x="438" y="38"/>
                </a:lnTo>
                <a:lnTo>
                  <a:pt x="422" y="30"/>
                </a:lnTo>
                <a:lnTo>
                  <a:pt x="405" y="21"/>
                </a:lnTo>
                <a:lnTo>
                  <a:pt x="387" y="15"/>
                </a:lnTo>
                <a:lnTo>
                  <a:pt x="368" y="9"/>
                </a:lnTo>
                <a:lnTo>
                  <a:pt x="350" y="5"/>
                </a:lnTo>
                <a:lnTo>
                  <a:pt x="331" y="2"/>
                </a:lnTo>
                <a:lnTo>
                  <a:pt x="312" y="1"/>
                </a:lnTo>
                <a:lnTo>
                  <a:pt x="293" y="0"/>
                </a:lnTo>
                <a:lnTo>
                  <a:pt x="272" y="1"/>
                </a:lnTo>
                <a:lnTo>
                  <a:pt x="253" y="2"/>
                </a:lnTo>
                <a:lnTo>
                  <a:pt x="234" y="5"/>
                </a:lnTo>
                <a:lnTo>
                  <a:pt x="216" y="9"/>
                </a:lnTo>
                <a:lnTo>
                  <a:pt x="198" y="15"/>
                </a:lnTo>
                <a:lnTo>
                  <a:pt x="180" y="21"/>
                </a:lnTo>
                <a:lnTo>
                  <a:pt x="162" y="30"/>
                </a:lnTo>
                <a:lnTo>
                  <a:pt x="146" y="38"/>
                </a:lnTo>
                <a:lnTo>
                  <a:pt x="129" y="49"/>
                </a:lnTo>
                <a:lnTo>
                  <a:pt x="113" y="60"/>
                </a:lnTo>
                <a:lnTo>
                  <a:pt x="99" y="72"/>
                </a:lnTo>
                <a:lnTo>
                  <a:pt x="85" y="85"/>
                </a:lnTo>
                <a:lnTo>
                  <a:pt x="72" y="99"/>
                </a:lnTo>
                <a:lnTo>
                  <a:pt x="60" y="113"/>
                </a:lnTo>
                <a:lnTo>
                  <a:pt x="50" y="129"/>
                </a:lnTo>
                <a:lnTo>
                  <a:pt x="39" y="145"/>
                </a:lnTo>
                <a:lnTo>
                  <a:pt x="30" y="162"/>
                </a:lnTo>
                <a:lnTo>
                  <a:pt x="21" y="180"/>
                </a:lnTo>
                <a:lnTo>
                  <a:pt x="15" y="197"/>
                </a:lnTo>
                <a:lnTo>
                  <a:pt x="10" y="216"/>
                </a:lnTo>
                <a:lnTo>
                  <a:pt x="5" y="234"/>
                </a:lnTo>
                <a:lnTo>
                  <a:pt x="2" y="252"/>
                </a:lnTo>
                <a:lnTo>
                  <a:pt x="1" y="272"/>
                </a:lnTo>
                <a:lnTo>
                  <a:pt x="0" y="292"/>
                </a:lnTo>
                <a:lnTo>
                  <a:pt x="1" y="312"/>
                </a:lnTo>
                <a:lnTo>
                  <a:pt x="2" y="331"/>
                </a:lnTo>
                <a:lnTo>
                  <a:pt x="5" y="349"/>
                </a:lnTo>
                <a:lnTo>
                  <a:pt x="10" y="368"/>
                </a:lnTo>
                <a:lnTo>
                  <a:pt x="15" y="386"/>
                </a:lnTo>
                <a:lnTo>
                  <a:pt x="21" y="404"/>
                </a:lnTo>
                <a:lnTo>
                  <a:pt x="30" y="422"/>
                </a:lnTo>
                <a:lnTo>
                  <a:pt x="39" y="438"/>
                </a:lnTo>
                <a:lnTo>
                  <a:pt x="50" y="455"/>
                </a:lnTo>
                <a:lnTo>
                  <a:pt x="60" y="470"/>
                </a:lnTo>
                <a:lnTo>
                  <a:pt x="72" y="484"/>
                </a:lnTo>
                <a:lnTo>
                  <a:pt x="85" y="498"/>
                </a:lnTo>
                <a:lnTo>
                  <a:pt x="99" y="511"/>
                </a:lnTo>
                <a:lnTo>
                  <a:pt x="113" y="523"/>
                </a:lnTo>
                <a:lnTo>
                  <a:pt x="129" y="534"/>
                </a:lnTo>
                <a:lnTo>
                  <a:pt x="146" y="545"/>
                </a:lnTo>
                <a:lnTo>
                  <a:pt x="162" y="553"/>
                </a:lnTo>
                <a:lnTo>
                  <a:pt x="180" y="562"/>
                </a:lnTo>
                <a:lnTo>
                  <a:pt x="198" y="569"/>
                </a:lnTo>
                <a:lnTo>
                  <a:pt x="216" y="574"/>
                </a:lnTo>
                <a:lnTo>
                  <a:pt x="234" y="578"/>
                </a:lnTo>
                <a:lnTo>
                  <a:pt x="253" y="582"/>
                </a:lnTo>
                <a:lnTo>
                  <a:pt x="272" y="584"/>
                </a:lnTo>
                <a:lnTo>
                  <a:pt x="293" y="584"/>
                </a:lnTo>
                <a:lnTo>
                  <a:pt x="312" y="584"/>
                </a:lnTo>
                <a:lnTo>
                  <a:pt x="331" y="582"/>
                </a:lnTo>
                <a:lnTo>
                  <a:pt x="350" y="578"/>
                </a:lnTo>
                <a:lnTo>
                  <a:pt x="368" y="574"/>
                </a:lnTo>
                <a:lnTo>
                  <a:pt x="387" y="569"/>
                </a:lnTo>
                <a:lnTo>
                  <a:pt x="405" y="562"/>
                </a:lnTo>
                <a:lnTo>
                  <a:pt x="422" y="553"/>
                </a:lnTo>
                <a:lnTo>
                  <a:pt x="438" y="545"/>
                </a:lnTo>
                <a:lnTo>
                  <a:pt x="455" y="534"/>
                </a:lnTo>
                <a:lnTo>
                  <a:pt x="471" y="523"/>
                </a:lnTo>
                <a:lnTo>
                  <a:pt x="485" y="511"/>
                </a:lnTo>
                <a:lnTo>
                  <a:pt x="499" y="498"/>
                </a:lnTo>
                <a:lnTo>
                  <a:pt x="512" y="484"/>
                </a:lnTo>
                <a:lnTo>
                  <a:pt x="524" y="470"/>
                </a:lnTo>
                <a:lnTo>
                  <a:pt x="534" y="455"/>
                </a:lnTo>
                <a:lnTo>
                  <a:pt x="545" y="438"/>
                </a:lnTo>
                <a:lnTo>
                  <a:pt x="554" y="422"/>
                </a:lnTo>
                <a:lnTo>
                  <a:pt x="563" y="404"/>
                </a:lnTo>
                <a:lnTo>
                  <a:pt x="569" y="386"/>
                </a:lnTo>
                <a:lnTo>
                  <a:pt x="574" y="368"/>
                </a:lnTo>
                <a:lnTo>
                  <a:pt x="579" y="349"/>
                </a:lnTo>
                <a:lnTo>
                  <a:pt x="582" y="331"/>
                </a:lnTo>
                <a:lnTo>
                  <a:pt x="584" y="312"/>
                </a:lnTo>
                <a:lnTo>
                  <a:pt x="584" y="292"/>
                </a:lnTo>
                <a:lnTo>
                  <a:pt x="584" y="272"/>
                </a:lnTo>
                <a:lnTo>
                  <a:pt x="582" y="252"/>
                </a:lnTo>
                <a:lnTo>
                  <a:pt x="579" y="234"/>
                </a:lnTo>
                <a:lnTo>
                  <a:pt x="574" y="216"/>
                </a:lnTo>
                <a:lnTo>
                  <a:pt x="569" y="197"/>
                </a:lnTo>
                <a:lnTo>
                  <a:pt x="563" y="180"/>
                </a:lnTo>
                <a:lnTo>
                  <a:pt x="554" y="162"/>
                </a:lnTo>
                <a:lnTo>
                  <a:pt x="545" y="145"/>
                </a:lnTo>
                <a:close/>
                <a:moveTo>
                  <a:pt x="482" y="345"/>
                </a:moveTo>
                <a:lnTo>
                  <a:pt x="443" y="384"/>
                </a:lnTo>
                <a:lnTo>
                  <a:pt x="439" y="387"/>
                </a:lnTo>
                <a:lnTo>
                  <a:pt x="435" y="389"/>
                </a:lnTo>
                <a:lnTo>
                  <a:pt x="431" y="390"/>
                </a:lnTo>
                <a:lnTo>
                  <a:pt x="426" y="392"/>
                </a:lnTo>
                <a:lnTo>
                  <a:pt x="421" y="390"/>
                </a:lnTo>
                <a:lnTo>
                  <a:pt x="417" y="389"/>
                </a:lnTo>
                <a:lnTo>
                  <a:pt x="412" y="387"/>
                </a:lnTo>
                <a:lnTo>
                  <a:pt x="409" y="384"/>
                </a:lnTo>
                <a:lnTo>
                  <a:pt x="293" y="267"/>
                </a:lnTo>
                <a:lnTo>
                  <a:pt x="175" y="384"/>
                </a:lnTo>
                <a:lnTo>
                  <a:pt x="172" y="387"/>
                </a:lnTo>
                <a:lnTo>
                  <a:pt x="167" y="389"/>
                </a:lnTo>
                <a:lnTo>
                  <a:pt x="163" y="390"/>
                </a:lnTo>
                <a:lnTo>
                  <a:pt x="159" y="392"/>
                </a:lnTo>
                <a:lnTo>
                  <a:pt x="153" y="390"/>
                </a:lnTo>
                <a:lnTo>
                  <a:pt x="149" y="389"/>
                </a:lnTo>
                <a:lnTo>
                  <a:pt x="145" y="387"/>
                </a:lnTo>
                <a:lnTo>
                  <a:pt x="141" y="384"/>
                </a:lnTo>
                <a:lnTo>
                  <a:pt x="102" y="345"/>
                </a:lnTo>
                <a:lnTo>
                  <a:pt x="99" y="342"/>
                </a:lnTo>
                <a:lnTo>
                  <a:pt x="97" y="338"/>
                </a:lnTo>
                <a:lnTo>
                  <a:pt x="95" y="333"/>
                </a:lnTo>
                <a:lnTo>
                  <a:pt x="95" y="328"/>
                </a:lnTo>
                <a:lnTo>
                  <a:pt x="95" y="323"/>
                </a:lnTo>
                <a:lnTo>
                  <a:pt x="97" y="319"/>
                </a:lnTo>
                <a:lnTo>
                  <a:pt x="99" y="315"/>
                </a:lnTo>
                <a:lnTo>
                  <a:pt x="102" y="312"/>
                </a:lnTo>
                <a:lnTo>
                  <a:pt x="275" y="139"/>
                </a:lnTo>
                <a:lnTo>
                  <a:pt x="279" y="136"/>
                </a:lnTo>
                <a:lnTo>
                  <a:pt x="283" y="133"/>
                </a:lnTo>
                <a:lnTo>
                  <a:pt x="287" y="131"/>
                </a:lnTo>
                <a:lnTo>
                  <a:pt x="293" y="131"/>
                </a:lnTo>
                <a:lnTo>
                  <a:pt x="297" y="131"/>
                </a:lnTo>
                <a:lnTo>
                  <a:pt x="301" y="133"/>
                </a:lnTo>
                <a:lnTo>
                  <a:pt x="306" y="136"/>
                </a:lnTo>
                <a:lnTo>
                  <a:pt x="309" y="139"/>
                </a:lnTo>
                <a:lnTo>
                  <a:pt x="482" y="312"/>
                </a:lnTo>
                <a:lnTo>
                  <a:pt x="485" y="315"/>
                </a:lnTo>
                <a:lnTo>
                  <a:pt x="487" y="319"/>
                </a:lnTo>
                <a:lnTo>
                  <a:pt x="489" y="323"/>
                </a:lnTo>
                <a:lnTo>
                  <a:pt x="489" y="328"/>
                </a:lnTo>
                <a:lnTo>
                  <a:pt x="489" y="333"/>
                </a:lnTo>
                <a:lnTo>
                  <a:pt x="487" y="338"/>
                </a:lnTo>
                <a:lnTo>
                  <a:pt x="485" y="342"/>
                </a:lnTo>
                <a:lnTo>
                  <a:pt x="482" y="345"/>
                </a:lnTo>
                <a:close/>
              </a:path>
            </a:pathLst>
          </a:custGeom>
          <a:solidFill>
            <a:srgbClr val="FF0C0C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6" name="Freeform 77"/>
          <p:cNvSpPr>
            <a:spLocks noEditPoints="1"/>
          </p:cNvSpPr>
          <p:nvPr/>
        </p:nvSpPr>
        <p:spPr bwMode="auto">
          <a:xfrm rot="5400000">
            <a:off x="255016" y="5098623"/>
            <a:ext cx="619126" cy="619126"/>
          </a:xfrm>
          <a:custGeom>
            <a:avLst/>
            <a:gdLst>
              <a:gd name="T0" fmla="*/ 524 w 584"/>
              <a:gd name="T1" fmla="*/ 113 h 584"/>
              <a:gd name="T2" fmla="*/ 485 w 584"/>
              <a:gd name="T3" fmla="*/ 72 h 584"/>
              <a:gd name="T4" fmla="*/ 438 w 584"/>
              <a:gd name="T5" fmla="*/ 38 h 584"/>
              <a:gd name="T6" fmla="*/ 387 w 584"/>
              <a:gd name="T7" fmla="*/ 15 h 584"/>
              <a:gd name="T8" fmla="*/ 331 w 584"/>
              <a:gd name="T9" fmla="*/ 2 h 584"/>
              <a:gd name="T10" fmla="*/ 272 w 584"/>
              <a:gd name="T11" fmla="*/ 1 h 584"/>
              <a:gd name="T12" fmla="*/ 216 w 584"/>
              <a:gd name="T13" fmla="*/ 9 h 584"/>
              <a:gd name="T14" fmla="*/ 162 w 584"/>
              <a:gd name="T15" fmla="*/ 30 h 584"/>
              <a:gd name="T16" fmla="*/ 113 w 584"/>
              <a:gd name="T17" fmla="*/ 60 h 584"/>
              <a:gd name="T18" fmla="*/ 72 w 584"/>
              <a:gd name="T19" fmla="*/ 99 h 584"/>
              <a:gd name="T20" fmla="*/ 39 w 584"/>
              <a:gd name="T21" fmla="*/ 145 h 584"/>
              <a:gd name="T22" fmla="*/ 15 w 584"/>
              <a:gd name="T23" fmla="*/ 197 h 584"/>
              <a:gd name="T24" fmla="*/ 2 w 584"/>
              <a:gd name="T25" fmla="*/ 252 h 584"/>
              <a:gd name="T26" fmla="*/ 1 w 584"/>
              <a:gd name="T27" fmla="*/ 312 h 584"/>
              <a:gd name="T28" fmla="*/ 10 w 584"/>
              <a:gd name="T29" fmla="*/ 368 h 584"/>
              <a:gd name="T30" fmla="*/ 30 w 584"/>
              <a:gd name="T31" fmla="*/ 422 h 584"/>
              <a:gd name="T32" fmla="*/ 60 w 584"/>
              <a:gd name="T33" fmla="*/ 470 h 584"/>
              <a:gd name="T34" fmla="*/ 99 w 584"/>
              <a:gd name="T35" fmla="*/ 511 h 584"/>
              <a:gd name="T36" fmla="*/ 146 w 584"/>
              <a:gd name="T37" fmla="*/ 545 h 584"/>
              <a:gd name="T38" fmla="*/ 198 w 584"/>
              <a:gd name="T39" fmla="*/ 569 h 584"/>
              <a:gd name="T40" fmla="*/ 253 w 584"/>
              <a:gd name="T41" fmla="*/ 582 h 584"/>
              <a:gd name="T42" fmla="*/ 312 w 584"/>
              <a:gd name="T43" fmla="*/ 584 h 584"/>
              <a:gd name="T44" fmla="*/ 368 w 584"/>
              <a:gd name="T45" fmla="*/ 574 h 584"/>
              <a:gd name="T46" fmla="*/ 422 w 584"/>
              <a:gd name="T47" fmla="*/ 553 h 584"/>
              <a:gd name="T48" fmla="*/ 471 w 584"/>
              <a:gd name="T49" fmla="*/ 523 h 584"/>
              <a:gd name="T50" fmla="*/ 512 w 584"/>
              <a:gd name="T51" fmla="*/ 484 h 584"/>
              <a:gd name="T52" fmla="*/ 545 w 584"/>
              <a:gd name="T53" fmla="*/ 438 h 584"/>
              <a:gd name="T54" fmla="*/ 569 w 584"/>
              <a:gd name="T55" fmla="*/ 386 h 584"/>
              <a:gd name="T56" fmla="*/ 582 w 584"/>
              <a:gd name="T57" fmla="*/ 331 h 584"/>
              <a:gd name="T58" fmla="*/ 584 w 584"/>
              <a:gd name="T59" fmla="*/ 272 h 584"/>
              <a:gd name="T60" fmla="*/ 574 w 584"/>
              <a:gd name="T61" fmla="*/ 216 h 584"/>
              <a:gd name="T62" fmla="*/ 554 w 584"/>
              <a:gd name="T63" fmla="*/ 162 h 584"/>
              <a:gd name="T64" fmla="*/ 443 w 584"/>
              <a:gd name="T65" fmla="*/ 384 h 584"/>
              <a:gd name="T66" fmla="*/ 431 w 584"/>
              <a:gd name="T67" fmla="*/ 390 h 584"/>
              <a:gd name="T68" fmla="*/ 417 w 584"/>
              <a:gd name="T69" fmla="*/ 389 h 584"/>
              <a:gd name="T70" fmla="*/ 293 w 584"/>
              <a:gd name="T71" fmla="*/ 267 h 584"/>
              <a:gd name="T72" fmla="*/ 167 w 584"/>
              <a:gd name="T73" fmla="*/ 389 h 584"/>
              <a:gd name="T74" fmla="*/ 153 w 584"/>
              <a:gd name="T75" fmla="*/ 390 h 584"/>
              <a:gd name="T76" fmla="*/ 141 w 584"/>
              <a:gd name="T77" fmla="*/ 384 h 584"/>
              <a:gd name="T78" fmla="*/ 97 w 584"/>
              <a:gd name="T79" fmla="*/ 338 h 584"/>
              <a:gd name="T80" fmla="*/ 95 w 584"/>
              <a:gd name="T81" fmla="*/ 323 h 584"/>
              <a:gd name="T82" fmla="*/ 102 w 584"/>
              <a:gd name="T83" fmla="*/ 312 h 584"/>
              <a:gd name="T84" fmla="*/ 283 w 584"/>
              <a:gd name="T85" fmla="*/ 133 h 584"/>
              <a:gd name="T86" fmla="*/ 297 w 584"/>
              <a:gd name="T87" fmla="*/ 131 h 584"/>
              <a:gd name="T88" fmla="*/ 309 w 584"/>
              <a:gd name="T89" fmla="*/ 139 h 584"/>
              <a:gd name="T90" fmla="*/ 487 w 584"/>
              <a:gd name="T91" fmla="*/ 319 h 584"/>
              <a:gd name="T92" fmla="*/ 489 w 584"/>
              <a:gd name="T93" fmla="*/ 333 h 584"/>
              <a:gd name="T94" fmla="*/ 482 w 584"/>
              <a:gd name="T95" fmla="*/ 34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4" h="584">
                <a:moveTo>
                  <a:pt x="545" y="145"/>
                </a:moveTo>
                <a:lnTo>
                  <a:pt x="534" y="129"/>
                </a:lnTo>
                <a:lnTo>
                  <a:pt x="524" y="113"/>
                </a:lnTo>
                <a:lnTo>
                  <a:pt x="512" y="99"/>
                </a:lnTo>
                <a:lnTo>
                  <a:pt x="499" y="85"/>
                </a:lnTo>
                <a:lnTo>
                  <a:pt x="485" y="72"/>
                </a:lnTo>
                <a:lnTo>
                  <a:pt x="471" y="60"/>
                </a:lnTo>
                <a:lnTo>
                  <a:pt x="455" y="49"/>
                </a:lnTo>
                <a:lnTo>
                  <a:pt x="438" y="38"/>
                </a:lnTo>
                <a:lnTo>
                  <a:pt x="422" y="30"/>
                </a:lnTo>
                <a:lnTo>
                  <a:pt x="405" y="21"/>
                </a:lnTo>
                <a:lnTo>
                  <a:pt x="387" y="15"/>
                </a:lnTo>
                <a:lnTo>
                  <a:pt x="368" y="9"/>
                </a:lnTo>
                <a:lnTo>
                  <a:pt x="350" y="5"/>
                </a:lnTo>
                <a:lnTo>
                  <a:pt x="331" y="2"/>
                </a:lnTo>
                <a:lnTo>
                  <a:pt x="312" y="1"/>
                </a:lnTo>
                <a:lnTo>
                  <a:pt x="293" y="0"/>
                </a:lnTo>
                <a:lnTo>
                  <a:pt x="272" y="1"/>
                </a:lnTo>
                <a:lnTo>
                  <a:pt x="253" y="2"/>
                </a:lnTo>
                <a:lnTo>
                  <a:pt x="234" y="5"/>
                </a:lnTo>
                <a:lnTo>
                  <a:pt x="216" y="9"/>
                </a:lnTo>
                <a:lnTo>
                  <a:pt x="198" y="15"/>
                </a:lnTo>
                <a:lnTo>
                  <a:pt x="180" y="21"/>
                </a:lnTo>
                <a:lnTo>
                  <a:pt x="162" y="30"/>
                </a:lnTo>
                <a:lnTo>
                  <a:pt x="146" y="38"/>
                </a:lnTo>
                <a:lnTo>
                  <a:pt x="129" y="49"/>
                </a:lnTo>
                <a:lnTo>
                  <a:pt x="113" y="60"/>
                </a:lnTo>
                <a:lnTo>
                  <a:pt x="99" y="72"/>
                </a:lnTo>
                <a:lnTo>
                  <a:pt x="85" y="85"/>
                </a:lnTo>
                <a:lnTo>
                  <a:pt x="72" y="99"/>
                </a:lnTo>
                <a:lnTo>
                  <a:pt x="60" y="113"/>
                </a:lnTo>
                <a:lnTo>
                  <a:pt x="50" y="129"/>
                </a:lnTo>
                <a:lnTo>
                  <a:pt x="39" y="145"/>
                </a:lnTo>
                <a:lnTo>
                  <a:pt x="30" y="162"/>
                </a:lnTo>
                <a:lnTo>
                  <a:pt x="21" y="180"/>
                </a:lnTo>
                <a:lnTo>
                  <a:pt x="15" y="197"/>
                </a:lnTo>
                <a:lnTo>
                  <a:pt x="10" y="216"/>
                </a:lnTo>
                <a:lnTo>
                  <a:pt x="5" y="234"/>
                </a:lnTo>
                <a:lnTo>
                  <a:pt x="2" y="252"/>
                </a:lnTo>
                <a:lnTo>
                  <a:pt x="1" y="272"/>
                </a:lnTo>
                <a:lnTo>
                  <a:pt x="0" y="292"/>
                </a:lnTo>
                <a:lnTo>
                  <a:pt x="1" y="312"/>
                </a:lnTo>
                <a:lnTo>
                  <a:pt x="2" y="331"/>
                </a:lnTo>
                <a:lnTo>
                  <a:pt x="5" y="349"/>
                </a:lnTo>
                <a:lnTo>
                  <a:pt x="10" y="368"/>
                </a:lnTo>
                <a:lnTo>
                  <a:pt x="15" y="386"/>
                </a:lnTo>
                <a:lnTo>
                  <a:pt x="21" y="404"/>
                </a:lnTo>
                <a:lnTo>
                  <a:pt x="30" y="422"/>
                </a:lnTo>
                <a:lnTo>
                  <a:pt x="39" y="438"/>
                </a:lnTo>
                <a:lnTo>
                  <a:pt x="50" y="455"/>
                </a:lnTo>
                <a:lnTo>
                  <a:pt x="60" y="470"/>
                </a:lnTo>
                <a:lnTo>
                  <a:pt x="72" y="484"/>
                </a:lnTo>
                <a:lnTo>
                  <a:pt x="85" y="498"/>
                </a:lnTo>
                <a:lnTo>
                  <a:pt x="99" y="511"/>
                </a:lnTo>
                <a:lnTo>
                  <a:pt x="113" y="523"/>
                </a:lnTo>
                <a:lnTo>
                  <a:pt x="129" y="534"/>
                </a:lnTo>
                <a:lnTo>
                  <a:pt x="146" y="545"/>
                </a:lnTo>
                <a:lnTo>
                  <a:pt x="162" y="553"/>
                </a:lnTo>
                <a:lnTo>
                  <a:pt x="180" y="562"/>
                </a:lnTo>
                <a:lnTo>
                  <a:pt x="198" y="569"/>
                </a:lnTo>
                <a:lnTo>
                  <a:pt x="216" y="574"/>
                </a:lnTo>
                <a:lnTo>
                  <a:pt x="234" y="578"/>
                </a:lnTo>
                <a:lnTo>
                  <a:pt x="253" y="582"/>
                </a:lnTo>
                <a:lnTo>
                  <a:pt x="272" y="584"/>
                </a:lnTo>
                <a:lnTo>
                  <a:pt x="293" y="584"/>
                </a:lnTo>
                <a:lnTo>
                  <a:pt x="312" y="584"/>
                </a:lnTo>
                <a:lnTo>
                  <a:pt x="331" y="582"/>
                </a:lnTo>
                <a:lnTo>
                  <a:pt x="350" y="578"/>
                </a:lnTo>
                <a:lnTo>
                  <a:pt x="368" y="574"/>
                </a:lnTo>
                <a:lnTo>
                  <a:pt x="387" y="569"/>
                </a:lnTo>
                <a:lnTo>
                  <a:pt x="405" y="562"/>
                </a:lnTo>
                <a:lnTo>
                  <a:pt x="422" y="553"/>
                </a:lnTo>
                <a:lnTo>
                  <a:pt x="438" y="545"/>
                </a:lnTo>
                <a:lnTo>
                  <a:pt x="455" y="534"/>
                </a:lnTo>
                <a:lnTo>
                  <a:pt x="471" y="523"/>
                </a:lnTo>
                <a:lnTo>
                  <a:pt x="485" y="511"/>
                </a:lnTo>
                <a:lnTo>
                  <a:pt x="499" y="498"/>
                </a:lnTo>
                <a:lnTo>
                  <a:pt x="512" y="484"/>
                </a:lnTo>
                <a:lnTo>
                  <a:pt x="524" y="470"/>
                </a:lnTo>
                <a:lnTo>
                  <a:pt x="534" y="455"/>
                </a:lnTo>
                <a:lnTo>
                  <a:pt x="545" y="438"/>
                </a:lnTo>
                <a:lnTo>
                  <a:pt x="554" y="422"/>
                </a:lnTo>
                <a:lnTo>
                  <a:pt x="563" y="404"/>
                </a:lnTo>
                <a:lnTo>
                  <a:pt x="569" y="386"/>
                </a:lnTo>
                <a:lnTo>
                  <a:pt x="574" y="368"/>
                </a:lnTo>
                <a:lnTo>
                  <a:pt x="579" y="349"/>
                </a:lnTo>
                <a:lnTo>
                  <a:pt x="582" y="331"/>
                </a:lnTo>
                <a:lnTo>
                  <a:pt x="584" y="312"/>
                </a:lnTo>
                <a:lnTo>
                  <a:pt x="584" y="292"/>
                </a:lnTo>
                <a:lnTo>
                  <a:pt x="584" y="272"/>
                </a:lnTo>
                <a:lnTo>
                  <a:pt x="582" y="252"/>
                </a:lnTo>
                <a:lnTo>
                  <a:pt x="579" y="234"/>
                </a:lnTo>
                <a:lnTo>
                  <a:pt x="574" y="216"/>
                </a:lnTo>
                <a:lnTo>
                  <a:pt x="569" y="197"/>
                </a:lnTo>
                <a:lnTo>
                  <a:pt x="563" y="180"/>
                </a:lnTo>
                <a:lnTo>
                  <a:pt x="554" y="162"/>
                </a:lnTo>
                <a:lnTo>
                  <a:pt x="545" y="145"/>
                </a:lnTo>
                <a:close/>
                <a:moveTo>
                  <a:pt x="482" y="345"/>
                </a:moveTo>
                <a:lnTo>
                  <a:pt x="443" y="384"/>
                </a:lnTo>
                <a:lnTo>
                  <a:pt x="439" y="387"/>
                </a:lnTo>
                <a:lnTo>
                  <a:pt x="435" y="389"/>
                </a:lnTo>
                <a:lnTo>
                  <a:pt x="431" y="390"/>
                </a:lnTo>
                <a:lnTo>
                  <a:pt x="426" y="392"/>
                </a:lnTo>
                <a:lnTo>
                  <a:pt x="421" y="390"/>
                </a:lnTo>
                <a:lnTo>
                  <a:pt x="417" y="389"/>
                </a:lnTo>
                <a:lnTo>
                  <a:pt x="412" y="387"/>
                </a:lnTo>
                <a:lnTo>
                  <a:pt x="409" y="384"/>
                </a:lnTo>
                <a:lnTo>
                  <a:pt x="293" y="267"/>
                </a:lnTo>
                <a:lnTo>
                  <a:pt x="175" y="384"/>
                </a:lnTo>
                <a:lnTo>
                  <a:pt x="172" y="387"/>
                </a:lnTo>
                <a:lnTo>
                  <a:pt x="167" y="389"/>
                </a:lnTo>
                <a:lnTo>
                  <a:pt x="163" y="390"/>
                </a:lnTo>
                <a:lnTo>
                  <a:pt x="159" y="392"/>
                </a:lnTo>
                <a:lnTo>
                  <a:pt x="153" y="390"/>
                </a:lnTo>
                <a:lnTo>
                  <a:pt x="149" y="389"/>
                </a:lnTo>
                <a:lnTo>
                  <a:pt x="145" y="387"/>
                </a:lnTo>
                <a:lnTo>
                  <a:pt x="141" y="384"/>
                </a:lnTo>
                <a:lnTo>
                  <a:pt x="102" y="345"/>
                </a:lnTo>
                <a:lnTo>
                  <a:pt x="99" y="342"/>
                </a:lnTo>
                <a:lnTo>
                  <a:pt x="97" y="338"/>
                </a:lnTo>
                <a:lnTo>
                  <a:pt x="95" y="333"/>
                </a:lnTo>
                <a:lnTo>
                  <a:pt x="95" y="328"/>
                </a:lnTo>
                <a:lnTo>
                  <a:pt x="95" y="323"/>
                </a:lnTo>
                <a:lnTo>
                  <a:pt x="97" y="319"/>
                </a:lnTo>
                <a:lnTo>
                  <a:pt x="99" y="315"/>
                </a:lnTo>
                <a:lnTo>
                  <a:pt x="102" y="312"/>
                </a:lnTo>
                <a:lnTo>
                  <a:pt x="275" y="139"/>
                </a:lnTo>
                <a:lnTo>
                  <a:pt x="279" y="136"/>
                </a:lnTo>
                <a:lnTo>
                  <a:pt x="283" y="133"/>
                </a:lnTo>
                <a:lnTo>
                  <a:pt x="287" y="131"/>
                </a:lnTo>
                <a:lnTo>
                  <a:pt x="293" y="131"/>
                </a:lnTo>
                <a:lnTo>
                  <a:pt x="297" y="131"/>
                </a:lnTo>
                <a:lnTo>
                  <a:pt x="301" y="133"/>
                </a:lnTo>
                <a:lnTo>
                  <a:pt x="306" y="136"/>
                </a:lnTo>
                <a:lnTo>
                  <a:pt x="309" y="139"/>
                </a:lnTo>
                <a:lnTo>
                  <a:pt x="482" y="312"/>
                </a:lnTo>
                <a:lnTo>
                  <a:pt x="485" y="315"/>
                </a:lnTo>
                <a:lnTo>
                  <a:pt x="487" y="319"/>
                </a:lnTo>
                <a:lnTo>
                  <a:pt x="489" y="323"/>
                </a:lnTo>
                <a:lnTo>
                  <a:pt x="489" y="328"/>
                </a:lnTo>
                <a:lnTo>
                  <a:pt x="489" y="333"/>
                </a:lnTo>
                <a:lnTo>
                  <a:pt x="487" y="338"/>
                </a:lnTo>
                <a:lnTo>
                  <a:pt x="485" y="342"/>
                </a:lnTo>
                <a:lnTo>
                  <a:pt x="482" y="345"/>
                </a:lnTo>
                <a:close/>
              </a:path>
            </a:pathLst>
          </a:custGeom>
          <a:solidFill>
            <a:srgbClr val="FF0C0C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4207911"/>
            <a:ext cx="48463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488368"/>
            <a:ext cx="48463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2032748"/>
            <a:ext cx="48463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88462" y="7941971"/>
            <a:ext cx="3867150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fr-CA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RÉGIONS MÉTROPOLITAINES </a:t>
            </a:r>
            <a:r>
              <a:rPr lang="fr-CA" b="1" i="0" u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fr-CA" b="1" i="0" u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CA" b="1" i="0" u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DES </a:t>
            </a:r>
            <a:r>
              <a:rPr lang="fr-CA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ÉTATS-UNIS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88461" y="6987865"/>
            <a:ext cx="4669987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fr-CA" sz="5000" b="1" i="0" u="none" spc="80" baseline="0" dirty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fr-CA" sz="3000" b="1" i="0" u="none" spc="80" baseline="30000" dirty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fr-CA" sz="5000" b="1" i="0" u="none" spc="80" baseline="0" dirty="0">
                <a:solidFill>
                  <a:srgbClr val="FF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 PLUS GRANDE</a:t>
            </a:r>
          </a:p>
        </p:txBody>
      </p:sp>
      <p:sp>
        <p:nvSpPr>
          <p:cNvPr id="31" name="Freeform 77"/>
          <p:cNvSpPr>
            <a:spLocks noEditPoints="1"/>
          </p:cNvSpPr>
          <p:nvPr/>
        </p:nvSpPr>
        <p:spPr bwMode="auto">
          <a:xfrm rot="5400000">
            <a:off x="248997" y="7210755"/>
            <a:ext cx="619126" cy="619126"/>
          </a:xfrm>
          <a:custGeom>
            <a:avLst/>
            <a:gdLst>
              <a:gd name="T0" fmla="*/ 524 w 584"/>
              <a:gd name="T1" fmla="*/ 113 h 584"/>
              <a:gd name="T2" fmla="*/ 485 w 584"/>
              <a:gd name="T3" fmla="*/ 72 h 584"/>
              <a:gd name="T4" fmla="*/ 438 w 584"/>
              <a:gd name="T5" fmla="*/ 38 h 584"/>
              <a:gd name="T6" fmla="*/ 387 w 584"/>
              <a:gd name="T7" fmla="*/ 15 h 584"/>
              <a:gd name="T8" fmla="*/ 331 w 584"/>
              <a:gd name="T9" fmla="*/ 2 h 584"/>
              <a:gd name="T10" fmla="*/ 272 w 584"/>
              <a:gd name="T11" fmla="*/ 1 h 584"/>
              <a:gd name="T12" fmla="*/ 216 w 584"/>
              <a:gd name="T13" fmla="*/ 9 h 584"/>
              <a:gd name="T14" fmla="*/ 162 w 584"/>
              <a:gd name="T15" fmla="*/ 30 h 584"/>
              <a:gd name="T16" fmla="*/ 113 w 584"/>
              <a:gd name="T17" fmla="*/ 60 h 584"/>
              <a:gd name="T18" fmla="*/ 72 w 584"/>
              <a:gd name="T19" fmla="*/ 99 h 584"/>
              <a:gd name="T20" fmla="*/ 39 w 584"/>
              <a:gd name="T21" fmla="*/ 145 h 584"/>
              <a:gd name="T22" fmla="*/ 15 w 584"/>
              <a:gd name="T23" fmla="*/ 197 h 584"/>
              <a:gd name="T24" fmla="*/ 2 w 584"/>
              <a:gd name="T25" fmla="*/ 252 h 584"/>
              <a:gd name="T26" fmla="*/ 1 w 584"/>
              <a:gd name="T27" fmla="*/ 312 h 584"/>
              <a:gd name="T28" fmla="*/ 10 w 584"/>
              <a:gd name="T29" fmla="*/ 368 h 584"/>
              <a:gd name="T30" fmla="*/ 30 w 584"/>
              <a:gd name="T31" fmla="*/ 422 h 584"/>
              <a:gd name="T32" fmla="*/ 60 w 584"/>
              <a:gd name="T33" fmla="*/ 470 h 584"/>
              <a:gd name="T34" fmla="*/ 99 w 584"/>
              <a:gd name="T35" fmla="*/ 511 h 584"/>
              <a:gd name="T36" fmla="*/ 146 w 584"/>
              <a:gd name="T37" fmla="*/ 545 h 584"/>
              <a:gd name="T38" fmla="*/ 198 w 584"/>
              <a:gd name="T39" fmla="*/ 569 h 584"/>
              <a:gd name="T40" fmla="*/ 253 w 584"/>
              <a:gd name="T41" fmla="*/ 582 h 584"/>
              <a:gd name="T42" fmla="*/ 312 w 584"/>
              <a:gd name="T43" fmla="*/ 584 h 584"/>
              <a:gd name="T44" fmla="*/ 368 w 584"/>
              <a:gd name="T45" fmla="*/ 574 h 584"/>
              <a:gd name="T46" fmla="*/ 422 w 584"/>
              <a:gd name="T47" fmla="*/ 553 h 584"/>
              <a:gd name="T48" fmla="*/ 471 w 584"/>
              <a:gd name="T49" fmla="*/ 523 h 584"/>
              <a:gd name="T50" fmla="*/ 512 w 584"/>
              <a:gd name="T51" fmla="*/ 484 h 584"/>
              <a:gd name="T52" fmla="*/ 545 w 584"/>
              <a:gd name="T53" fmla="*/ 438 h 584"/>
              <a:gd name="T54" fmla="*/ 569 w 584"/>
              <a:gd name="T55" fmla="*/ 386 h 584"/>
              <a:gd name="T56" fmla="*/ 582 w 584"/>
              <a:gd name="T57" fmla="*/ 331 h 584"/>
              <a:gd name="T58" fmla="*/ 584 w 584"/>
              <a:gd name="T59" fmla="*/ 272 h 584"/>
              <a:gd name="T60" fmla="*/ 574 w 584"/>
              <a:gd name="T61" fmla="*/ 216 h 584"/>
              <a:gd name="T62" fmla="*/ 554 w 584"/>
              <a:gd name="T63" fmla="*/ 162 h 584"/>
              <a:gd name="T64" fmla="*/ 443 w 584"/>
              <a:gd name="T65" fmla="*/ 384 h 584"/>
              <a:gd name="T66" fmla="*/ 431 w 584"/>
              <a:gd name="T67" fmla="*/ 390 h 584"/>
              <a:gd name="T68" fmla="*/ 417 w 584"/>
              <a:gd name="T69" fmla="*/ 389 h 584"/>
              <a:gd name="T70" fmla="*/ 293 w 584"/>
              <a:gd name="T71" fmla="*/ 267 h 584"/>
              <a:gd name="T72" fmla="*/ 167 w 584"/>
              <a:gd name="T73" fmla="*/ 389 h 584"/>
              <a:gd name="T74" fmla="*/ 153 w 584"/>
              <a:gd name="T75" fmla="*/ 390 h 584"/>
              <a:gd name="T76" fmla="*/ 141 w 584"/>
              <a:gd name="T77" fmla="*/ 384 h 584"/>
              <a:gd name="T78" fmla="*/ 97 w 584"/>
              <a:gd name="T79" fmla="*/ 338 h 584"/>
              <a:gd name="T80" fmla="*/ 95 w 584"/>
              <a:gd name="T81" fmla="*/ 323 h 584"/>
              <a:gd name="T82" fmla="*/ 102 w 584"/>
              <a:gd name="T83" fmla="*/ 312 h 584"/>
              <a:gd name="T84" fmla="*/ 283 w 584"/>
              <a:gd name="T85" fmla="*/ 133 h 584"/>
              <a:gd name="T86" fmla="*/ 297 w 584"/>
              <a:gd name="T87" fmla="*/ 131 h 584"/>
              <a:gd name="T88" fmla="*/ 309 w 584"/>
              <a:gd name="T89" fmla="*/ 139 h 584"/>
              <a:gd name="T90" fmla="*/ 487 w 584"/>
              <a:gd name="T91" fmla="*/ 319 h 584"/>
              <a:gd name="T92" fmla="*/ 489 w 584"/>
              <a:gd name="T93" fmla="*/ 333 h 584"/>
              <a:gd name="T94" fmla="*/ 482 w 584"/>
              <a:gd name="T95" fmla="*/ 34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4" h="584">
                <a:moveTo>
                  <a:pt x="545" y="145"/>
                </a:moveTo>
                <a:lnTo>
                  <a:pt x="534" y="129"/>
                </a:lnTo>
                <a:lnTo>
                  <a:pt x="524" y="113"/>
                </a:lnTo>
                <a:lnTo>
                  <a:pt x="512" y="99"/>
                </a:lnTo>
                <a:lnTo>
                  <a:pt x="499" y="85"/>
                </a:lnTo>
                <a:lnTo>
                  <a:pt x="485" y="72"/>
                </a:lnTo>
                <a:lnTo>
                  <a:pt x="471" y="60"/>
                </a:lnTo>
                <a:lnTo>
                  <a:pt x="455" y="49"/>
                </a:lnTo>
                <a:lnTo>
                  <a:pt x="438" y="38"/>
                </a:lnTo>
                <a:lnTo>
                  <a:pt x="422" y="30"/>
                </a:lnTo>
                <a:lnTo>
                  <a:pt x="405" y="21"/>
                </a:lnTo>
                <a:lnTo>
                  <a:pt x="387" y="15"/>
                </a:lnTo>
                <a:lnTo>
                  <a:pt x="368" y="9"/>
                </a:lnTo>
                <a:lnTo>
                  <a:pt x="350" y="5"/>
                </a:lnTo>
                <a:lnTo>
                  <a:pt x="331" y="2"/>
                </a:lnTo>
                <a:lnTo>
                  <a:pt x="312" y="1"/>
                </a:lnTo>
                <a:lnTo>
                  <a:pt x="293" y="0"/>
                </a:lnTo>
                <a:lnTo>
                  <a:pt x="272" y="1"/>
                </a:lnTo>
                <a:lnTo>
                  <a:pt x="253" y="2"/>
                </a:lnTo>
                <a:lnTo>
                  <a:pt x="234" y="5"/>
                </a:lnTo>
                <a:lnTo>
                  <a:pt x="216" y="9"/>
                </a:lnTo>
                <a:lnTo>
                  <a:pt x="198" y="15"/>
                </a:lnTo>
                <a:lnTo>
                  <a:pt x="180" y="21"/>
                </a:lnTo>
                <a:lnTo>
                  <a:pt x="162" y="30"/>
                </a:lnTo>
                <a:lnTo>
                  <a:pt x="146" y="38"/>
                </a:lnTo>
                <a:lnTo>
                  <a:pt x="129" y="49"/>
                </a:lnTo>
                <a:lnTo>
                  <a:pt x="113" y="60"/>
                </a:lnTo>
                <a:lnTo>
                  <a:pt x="99" y="72"/>
                </a:lnTo>
                <a:lnTo>
                  <a:pt x="85" y="85"/>
                </a:lnTo>
                <a:lnTo>
                  <a:pt x="72" y="99"/>
                </a:lnTo>
                <a:lnTo>
                  <a:pt x="60" y="113"/>
                </a:lnTo>
                <a:lnTo>
                  <a:pt x="50" y="129"/>
                </a:lnTo>
                <a:lnTo>
                  <a:pt x="39" y="145"/>
                </a:lnTo>
                <a:lnTo>
                  <a:pt x="30" y="162"/>
                </a:lnTo>
                <a:lnTo>
                  <a:pt x="21" y="180"/>
                </a:lnTo>
                <a:lnTo>
                  <a:pt x="15" y="197"/>
                </a:lnTo>
                <a:lnTo>
                  <a:pt x="10" y="216"/>
                </a:lnTo>
                <a:lnTo>
                  <a:pt x="5" y="234"/>
                </a:lnTo>
                <a:lnTo>
                  <a:pt x="2" y="252"/>
                </a:lnTo>
                <a:lnTo>
                  <a:pt x="1" y="272"/>
                </a:lnTo>
                <a:lnTo>
                  <a:pt x="0" y="292"/>
                </a:lnTo>
                <a:lnTo>
                  <a:pt x="1" y="312"/>
                </a:lnTo>
                <a:lnTo>
                  <a:pt x="2" y="331"/>
                </a:lnTo>
                <a:lnTo>
                  <a:pt x="5" y="349"/>
                </a:lnTo>
                <a:lnTo>
                  <a:pt x="10" y="368"/>
                </a:lnTo>
                <a:lnTo>
                  <a:pt x="15" y="386"/>
                </a:lnTo>
                <a:lnTo>
                  <a:pt x="21" y="404"/>
                </a:lnTo>
                <a:lnTo>
                  <a:pt x="30" y="422"/>
                </a:lnTo>
                <a:lnTo>
                  <a:pt x="39" y="438"/>
                </a:lnTo>
                <a:lnTo>
                  <a:pt x="50" y="455"/>
                </a:lnTo>
                <a:lnTo>
                  <a:pt x="60" y="470"/>
                </a:lnTo>
                <a:lnTo>
                  <a:pt x="72" y="484"/>
                </a:lnTo>
                <a:lnTo>
                  <a:pt x="85" y="498"/>
                </a:lnTo>
                <a:lnTo>
                  <a:pt x="99" y="511"/>
                </a:lnTo>
                <a:lnTo>
                  <a:pt x="113" y="523"/>
                </a:lnTo>
                <a:lnTo>
                  <a:pt x="129" y="534"/>
                </a:lnTo>
                <a:lnTo>
                  <a:pt x="146" y="545"/>
                </a:lnTo>
                <a:lnTo>
                  <a:pt x="162" y="553"/>
                </a:lnTo>
                <a:lnTo>
                  <a:pt x="180" y="562"/>
                </a:lnTo>
                <a:lnTo>
                  <a:pt x="198" y="569"/>
                </a:lnTo>
                <a:lnTo>
                  <a:pt x="216" y="574"/>
                </a:lnTo>
                <a:lnTo>
                  <a:pt x="234" y="578"/>
                </a:lnTo>
                <a:lnTo>
                  <a:pt x="253" y="582"/>
                </a:lnTo>
                <a:lnTo>
                  <a:pt x="272" y="584"/>
                </a:lnTo>
                <a:lnTo>
                  <a:pt x="293" y="584"/>
                </a:lnTo>
                <a:lnTo>
                  <a:pt x="312" y="584"/>
                </a:lnTo>
                <a:lnTo>
                  <a:pt x="331" y="582"/>
                </a:lnTo>
                <a:lnTo>
                  <a:pt x="350" y="578"/>
                </a:lnTo>
                <a:lnTo>
                  <a:pt x="368" y="574"/>
                </a:lnTo>
                <a:lnTo>
                  <a:pt x="387" y="569"/>
                </a:lnTo>
                <a:lnTo>
                  <a:pt x="405" y="562"/>
                </a:lnTo>
                <a:lnTo>
                  <a:pt x="422" y="553"/>
                </a:lnTo>
                <a:lnTo>
                  <a:pt x="438" y="545"/>
                </a:lnTo>
                <a:lnTo>
                  <a:pt x="455" y="534"/>
                </a:lnTo>
                <a:lnTo>
                  <a:pt x="471" y="523"/>
                </a:lnTo>
                <a:lnTo>
                  <a:pt x="485" y="511"/>
                </a:lnTo>
                <a:lnTo>
                  <a:pt x="499" y="498"/>
                </a:lnTo>
                <a:lnTo>
                  <a:pt x="512" y="484"/>
                </a:lnTo>
                <a:lnTo>
                  <a:pt x="524" y="470"/>
                </a:lnTo>
                <a:lnTo>
                  <a:pt x="534" y="455"/>
                </a:lnTo>
                <a:lnTo>
                  <a:pt x="545" y="438"/>
                </a:lnTo>
                <a:lnTo>
                  <a:pt x="554" y="422"/>
                </a:lnTo>
                <a:lnTo>
                  <a:pt x="563" y="404"/>
                </a:lnTo>
                <a:lnTo>
                  <a:pt x="569" y="386"/>
                </a:lnTo>
                <a:lnTo>
                  <a:pt x="574" y="368"/>
                </a:lnTo>
                <a:lnTo>
                  <a:pt x="579" y="349"/>
                </a:lnTo>
                <a:lnTo>
                  <a:pt x="582" y="331"/>
                </a:lnTo>
                <a:lnTo>
                  <a:pt x="584" y="312"/>
                </a:lnTo>
                <a:lnTo>
                  <a:pt x="584" y="292"/>
                </a:lnTo>
                <a:lnTo>
                  <a:pt x="584" y="272"/>
                </a:lnTo>
                <a:lnTo>
                  <a:pt x="582" y="252"/>
                </a:lnTo>
                <a:lnTo>
                  <a:pt x="579" y="234"/>
                </a:lnTo>
                <a:lnTo>
                  <a:pt x="574" y="216"/>
                </a:lnTo>
                <a:lnTo>
                  <a:pt x="569" y="197"/>
                </a:lnTo>
                <a:lnTo>
                  <a:pt x="563" y="180"/>
                </a:lnTo>
                <a:lnTo>
                  <a:pt x="554" y="162"/>
                </a:lnTo>
                <a:lnTo>
                  <a:pt x="545" y="145"/>
                </a:lnTo>
                <a:close/>
                <a:moveTo>
                  <a:pt x="482" y="345"/>
                </a:moveTo>
                <a:lnTo>
                  <a:pt x="443" y="384"/>
                </a:lnTo>
                <a:lnTo>
                  <a:pt x="439" y="387"/>
                </a:lnTo>
                <a:lnTo>
                  <a:pt x="435" y="389"/>
                </a:lnTo>
                <a:lnTo>
                  <a:pt x="431" y="390"/>
                </a:lnTo>
                <a:lnTo>
                  <a:pt x="426" y="392"/>
                </a:lnTo>
                <a:lnTo>
                  <a:pt x="421" y="390"/>
                </a:lnTo>
                <a:lnTo>
                  <a:pt x="417" y="389"/>
                </a:lnTo>
                <a:lnTo>
                  <a:pt x="412" y="387"/>
                </a:lnTo>
                <a:lnTo>
                  <a:pt x="409" y="384"/>
                </a:lnTo>
                <a:lnTo>
                  <a:pt x="293" y="267"/>
                </a:lnTo>
                <a:lnTo>
                  <a:pt x="175" y="384"/>
                </a:lnTo>
                <a:lnTo>
                  <a:pt x="172" y="387"/>
                </a:lnTo>
                <a:lnTo>
                  <a:pt x="167" y="389"/>
                </a:lnTo>
                <a:lnTo>
                  <a:pt x="163" y="390"/>
                </a:lnTo>
                <a:lnTo>
                  <a:pt x="159" y="392"/>
                </a:lnTo>
                <a:lnTo>
                  <a:pt x="153" y="390"/>
                </a:lnTo>
                <a:lnTo>
                  <a:pt x="149" y="389"/>
                </a:lnTo>
                <a:lnTo>
                  <a:pt x="145" y="387"/>
                </a:lnTo>
                <a:lnTo>
                  <a:pt x="141" y="384"/>
                </a:lnTo>
                <a:lnTo>
                  <a:pt x="102" y="345"/>
                </a:lnTo>
                <a:lnTo>
                  <a:pt x="99" y="342"/>
                </a:lnTo>
                <a:lnTo>
                  <a:pt x="97" y="338"/>
                </a:lnTo>
                <a:lnTo>
                  <a:pt x="95" y="333"/>
                </a:lnTo>
                <a:lnTo>
                  <a:pt x="95" y="328"/>
                </a:lnTo>
                <a:lnTo>
                  <a:pt x="95" y="323"/>
                </a:lnTo>
                <a:lnTo>
                  <a:pt x="97" y="319"/>
                </a:lnTo>
                <a:lnTo>
                  <a:pt x="99" y="315"/>
                </a:lnTo>
                <a:lnTo>
                  <a:pt x="102" y="312"/>
                </a:lnTo>
                <a:lnTo>
                  <a:pt x="275" y="139"/>
                </a:lnTo>
                <a:lnTo>
                  <a:pt x="279" y="136"/>
                </a:lnTo>
                <a:lnTo>
                  <a:pt x="283" y="133"/>
                </a:lnTo>
                <a:lnTo>
                  <a:pt x="287" y="131"/>
                </a:lnTo>
                <a:lnTo>
                  <a:pt x="293" y="131"/>
                </a:lnTo>
                <a:lnTo>
                  <a:pt x="297" y="131"/>
                </a:lnTo>
                <a:lnTo>
                  <a:pt x="301" y="133"/>
                </a:lnTo>
                <a:lnTo>
                  <a:pt x="306" y="136"/>
                </a:lnTo>
                <a:lnTo>
                  <a:pt x="309" y="139"/>
                </a:lnTo>
                <a:lnTo>
                  <a:pt x="482" y="312"/>
                </a:lnTo>
                <a:lnTo>
                  <a:pt x="485" y="315"/>
                </a:lnTo>
                <a:lnTo>
                  <a:pt x="487" y="319"/>
                </a:lnTo>
                <a:lnTo>
                  <a:pt x="489" y="323"/>
                </a:lnTo>
                <a:lnTo>
                  <a:pt x="489" y="328"/>
                </a:lnTo>
                <a:lnTo>
                  <a:pt x="489" y="333"/>
                </a:lnTo>
                <a:lnTo>
                  <a:pt x="487" y="338"/>
                </a:lnTo>
                <a:lnTo>
                  <a:pt x="485" y="342"/>
                </a:lnTo>
                <a:lnTo>
                  <a:pt x="482" y="345"/>
                </a:lnTo>
                <a:close/>
              </a:path>
            </a:pathLst>
          </a:custGeom>
          <a:solidFill>
            <a:srgbClr val="FF0C0C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607" y="8669075"/>
            <a:ext cx="48463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1598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" y="2374900"/>
            <a:ext cx="3640666" cy="2730500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16" y="5105400"/>
            <a:ext cx="3666356" cy="27305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80" y="2374900"/>
            <a:ext cx="3640666" cy="2730500"/>
          </a:xfrm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384" y="5105400"/>
            <a:ext cx="3640666" cy="27305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4963"/>
          <a:stretch>
            <a:fillRect/>
          </a:stretch>
        </p:blipFill>
        <p:spPr/>
      </p:pic>
      <p:sp>
        <p:nvSpPr>
          <p:cNvPr id="45" name="Прямоугольник 44"/>
          <p:cNvSpPr/>
          <p:nvPr/>
        </p:nvSpPr>
        <p:spPr>
          <a:xfrm>
            <a:off x="3657600" y="2374900"/>
            <a:ext cx="3657600" cy="2730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46" name="Прямоугольник 45"/>
          <p:cNvSpPr/>
          <p:nvPr/>
        </p:nvSpPr>
        <p:spPr>
          <a:xfrm>
            <a:off x="10976212" y="2374900"/>
            <a:ext cx="3657600" cy="2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47" name="Прямоугольник 46"/>
          <p:cNvSpPr/>
          <p:nvPr/>
        </p:nvSpPr>
        <p:spPr>
          <a:xfrm>
            <a:off x="0" y="5105400"/>
            <a:ext cx="3657600" cy="2730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48" name="Прямоугольник 47"/>
          <p:cNvSpPr/>
          <p:nvPr/>
        </p:nvSpPr>
        <p:spPr>
          <a:xfrm>
            <a:off x="7318612" y="5105400"/>
            <a:ext cx="3657600" cy="27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49" name="Прямоугольник 48"/>
          <p:cNvSpPr/>
          <p:nvPr/>
        </p:nvSpPr>
        <p:spPr>
          <a:xfrm>
            <a:off x="14633812" y="5105400"/>
            <a:ext cx="3657600" cy="273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56" name="Freeform 6"/>
          <p:cNvSpPr>
            <a:spLocks/>
          </p:cNvSpPr>
          <p:nvPr/>
        </p:nvSpPr>
        <p:spPr bwMode="auto">
          <a:xfrm rot="2700000">
            <a:off x="3427093" y="3508106"/>
            <a:ext cx="464089" cy="464089"/>
          </a:xfrm>
          <a:custGeom>
            <a:avLst/>
            <a:gdLst>
              <a:gd name="T0" fmla="*/ 16128 w 16128"/>
              <a:gd name="T1" fmla="*/ 16128 h 16128"/>
              <a:gd name="T2" fmla="*/ 0 w 16128"/>
              <a:gd name="T3" fmla="*/ 16128 h 16128"/>
              <a:gd name="T4" fmla="*/ 0 w 16128"/>
              <a:gd name="T5" fmla="*/ 0 h 16128"/>
              <a:gd name="T6" fmla="*/ 16128 w 16128"/>
              <a:gd name="T7" fmla="*/ 16128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28" h="16128">
                <a:moveTo>
                  <a:pt x="16128" y="16128"/>
                </a:moveTo>
                <a:lnTo>
                  <a:pt x="0" y="16128"/>
                </a:lnTo>
                <a:lnTo>
                  <a:pt x="0" y="0"/>
                </a:lnTo>
                <a:lnTo>
                  <a:pt x="16128" y="1612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 rot="2700000">
            <a:off x="10747482" y="3508106"/>
            <a:ext cx="464089" cy="464089"/>
          </a:xfrm>
          <a:custGeom>
            <a:avLst/>
            <a:gdLst>
              <a:gd name="T0" fmla="*/ 16128 w 16128"/>
              <a:gd name="T1" fmla="*/ 16128 h 16128"/>
              <a:gd name="T2" fmla="*/ 0 w 16128"/>
              <a:gd name="T3" fmla="*/ 16128 h 16128"/>
              <a:gd name="T4" fmla="*/ 0 w 16128"/>
              <a:gd name="T5" fmla="*/ 0 h 16128"/>
              <a:gd name="T6" fmla="*/ 16128 w 16128"/>
              <a:gd name="T7" fmla="*/ 16128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28" h="16128">
                <a:moveTo>
                  <a:pt x="16128" y="16128"/>
                </a:moveTo>
                <a:lnTo>
                  <a:pt x="0" y="16128"/>
                </a:lnTo>
                <a:lnTo>
                  <a:pt x="0" y="0"/>
                </a:lnTo>
                <a:lnTo>
                  <a:pt x="16128" y="161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 rot="8100000">
            <a:off x="16230568" y="4887868"/>
            <a:ext cx="464089" cy="464089"/>
          </a:xfrm>
          <a:custGeom>
            <a:avLst/>
            <a:gdLst>
              <a:gd name="T0" fmla="*/ 16128 w 16128"/>
              <a:gd name="T1" fmla="*/ 16128 h 16128"/>
              <a:gd name="T2" fmla="*/ 0 w 16128"/>
              <a:gd name="T3" fmla="*/ 16128 h 16128"/>
              <a:gd name="T4" fmla="*/ 0 w 16128"/>
              <a:gd name="T5" fmla="*/ 0 h 16128"/>
              <a:gd name="T6" fmla="*/ 16128 w 16128"/>
              <a:gd name="T7" fmla="*/ 16128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28" h="16128">
                <a:moveTo>
                  <a:pt x="16128" y="16128"/>
                </a:moveTo>
                <a:lnTo>
                  <a:pt x="0" y="16128"/>
                </a:lnTo>
                <a:lnTo>
                  <a:pt x="0" y="0"/>
                </a:lnTo>
                <a:lnTo>
                  <a:pt x="16128" y="16128"/>
                </a:lnTo>
                <a:close/>
              </a:path>
            </a:pathLst>
          </a:custGeom>
          <a:solidFill>
            <a:srgbClr val="EBB11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9" name="Freeform 6"/>
          <p:cNvSpPr>
            <a:spLocks/>
          </p:cNvSpPr>
          <p:nvPr/>
        </p:nvSpPr>
        <p:spPr bwMode="auto">
          <a:xfrm rot="13500000">
            <a:off x="10739861" y="6238606"/>
            <a:ext cx="464089" cy="464089"/>
          </a:xfrm>
          <a:custGeom>
            <a:avLst/>
            <a:gdLst>
              <a:gd name="T0" fmla="*/ 16128 w 16128"/>
              <a:gd name="T1" fmla="*/ 16128 h 16128"/>
              <a:gd name="T2" fmla="*/ 0 w 16128"/>
              <a:gd name="T3" fmla="*/ 16128 h 16128"/>
              <a:gd name="T4" fmla="*/ 0 w 16128"/>
              <a:gd name="T5" fmla="*/ 0 h 16128"/>
              <a:gd name="T6" fmla="*/ 16128 w 16128"/>
              <a:gd name="T7" fmla="*/ 16128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28" h="16128">
                <a:moveTo>
                  <a:pt x="16128" y="16128"/>
                </a:moveTo>
                <a:lnTo>
                  <a:pt x="0" y="16128"/>
                </a:lnTo>
                <a:lnTo>
                  <a:pt x="0" y="0"/>
                </a:lnTo>
                <a:lnTo>
                  <a:pt x="16128" y="161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1" name="Freeform 6"/>
          <p:cNvSpPr>
            <a:spLocks/>
          </p:cNvSpPr>
          <p:nvPr/>
        </p:nvSpPr>
        <p:spPr bwMode="auto">
          <a:xfrm rot="13500000">
            <a:off x="3424226" y="6238606"/>
            <a:ext cx="464089" cy="464089"/>
          </a:xfrm>
          <a:custGeom>
            <a:avLst/>
            <a:gdLst>
              <a:gd name="T0" fmla="*/ 16128 w 16128"/>
              <a:gd name="T1" fmla="*/ 16128 h 16128"/>
              <a:gd name="T2" fmla="*/ 0 w 16128"/>
              <a:gd name="T3" fmla="*/ 16128 h 16128"/>
              <a:gd name="T4" fmla="*/ 0 w 16128"/>
              <a:gd name="T5" fmla="*/ 0 h 16128"/>
              <a:gd name="T6" fmla="*/ 16128 w 16128"/>
              <a:gd name="T7" fmla="*/ 16128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28" h="16128">
                <a:moveTo>
                  <a:pt x="16128" y="16128"/>
                </a:moveTo>
                <a:lnTo>
                  <a:pt x="0" y="16128"/>
                </a:lnTo>
                <a:lnTo>
                  <a:pt x="0" y="0"/>
                </a:lnTo>
                <a:lnTo>
                  <a:pt x="16128" y="16128"/>
                </a:lnTo>
                <a:close/>
              </a:path>
            </a:pathLst>
          </a:custGeom>
          <a:solidFill>
            <a:srgbClr val="2439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2" name="Прямоугольник 62"/>
          <p:cNvSpPr/>
          <p:nvPr/>
        </p:nvSpPr>
        <p:spPr>
          <a:xfrm>
            <a:off x="3984431" y="2785381"/>
            <a:ext cx="330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Mother Parker’s </a:t>
            </a:r>
            <a:r>
              <a:rPr lang="fr-CA" sz="3600" b="1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/>
            </a:r>
            <a:br>
              <a:rPr lang="fr-CA" sz="3600" b="1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Tea and Coffee</a:t>
            </a:r>
            <a:endParaRPr lang="fr-CA" sz="3600" b="1" dirty="0">
              <a:solidFill>
                <a:schemeClr val="tx2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73" name="Прямоугольник 64"/>
          <p:cNvSpPr/>
          <p:nvPr/>
        </p:nvSpPr>
        <p:spPr>
          <a:xfrm>
            <a:off x="11404486" y="2785381"/>
            <a:ext cx="17298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Avigilon</a:t>
            </a:r>
            <a:endParaRPr lang="fr-CA" sz="3600" b="1" dirty="0">
              <a:solidFill>
                <a:schemeClr val="tx2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74" name="Прямоугольник 66"/>
          <p:cNvSpPr/>
          <p:nvPr/>
        </p:nvSpPr>
        <p:spPr>
          <a:xfrm>
            <a:off x="407940" y="5484090"/>
            <a:ext cx="245849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Bombardier</a:t>
            </a:r>
          </a:p>
          <a:p>
            <a:pPr algn="l" rtl="0"/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Aéronautique</a:t>
            </a:r>
            <a:endParaRPr lang="fr-CA" sz="3600" b="1" dirty="0">
              <a:solidFill>
                <a:schemeClr val="tx2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75" name="Прямоугольник 68"/>
          <p:cNvSpPr/>
          <p:nvPr/>
        </p:nvSpPr>
        <p:spPr>
          <a:xfrm>
            <a:off x="7729373" y="5484090"/>
            <a:ext cx="310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Blackberry</a:t>
            </a:r>
            <a:endParaRPr lang="fr-CA" sz="3600" b="1" dirty="0">
              <a:solidFill>
                <a:schemeClr val="tx2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76" name="Прямоугольник 70"/>
          <p:cNvSpPr/>
          <p:nvPr/>
        </p:nvSpPr>
        <p:spPr>
          <a:xfrm>
            <a:off x="15029645" y="5484090"/>
            <a:ext cx="32061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fr-CA" sz="3600" b="1" i="0" u="none" baseline="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Arial" panose="020B0604020202020204" pitchFamily="34" charset="0"/>
              </a:rPr>
              <a:t>Neiman Marcus</a:t>
            </a:r>
            <a:endParaRPr lang="fr-CA" sz="3600" b="1" dirty="0">
              <a:solidFill>
                <a:schemeClr val="tx2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1144" y="8537294"/>
            <a:ext cx="16616855" cy="10302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grpSp>
        <p:nvGrpSpPr>
          <p:cNvPr id="26" name="Group 25"/>
          <p:cNvGrpSpPr/>
          <p:nvPr/>
        </p:nvGrpSpPr>
        <p:grpSpPr>
          <a:xfrm>
            <a:off x="925095" y="8492097"/>
            <a:ext cx="1289929" cy="1193548"/>
            <a:chOff x="518538" y="8602459"/>
            <a:chExt cx="782356" cy="723900"/>
          </a:xfrm>
        </p:grpSpPr>
        <p:sp>
          <p:nvSpPr>
            <p:cNvPr id="83" name="Oval 82"/>
            <p:cNvSpPr/>
            <p:nvPr/>
          </p:nvSpPr>
          <p:spPr>
            <a:xfrm>
              <a:off x="528642" y="8602459"/>
              <a:ext cx="723900" cy="723900"/>
            </a:xfrm>
            <a:prstGeom prst="ellipse">
              <a:avLst/>
            </a:prstGeom>
            <a:solidFill>
              <a:srgbClr val="FF0C0C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18538" y="8705702"/>
              <a:ext cx="782356" cy="54505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ctr" defTabSz="1828434"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CA" sz="4400" b="1" i="0" u="none" baseline="0">
                  <a:solidFill>
                    <a:srgbClr val="FFFFFF"/>
                  </a:solidFill>
                  <a:latin typeface="+mn-lt"/>
                  <a:ea typeface="Open Sans Light" panose="020B0306030504020204" pitchFamily="34" charset="0"/>
                  <a:cs typeface="Lato Light"/>
                </a:rPr>
                <a:t>59</a:t>
              </a:r>
              <a:endParaRPr lang="fr-CA" sz="2800" b="1" dirty="0">
                <a:solidFill>
                  <a:srgbClr val="FFFFFF"/>
                </a:solidFill>
                <a:latin typeface="+mn-lt"/>
                <a:ea typeface="Open Sans Light" panose="020B0306030504020204" pitchFamily="34" charset="0"/>
                <a:cs typeface="Lato Light"/>
              </a:endParaRPr>
            </a:p>
          </p:txBody>
        </p:sp>
      </p:grpSp>
      <p:sp>
        <p:nvSpPr>
          <p:cNvPr id="60" name="Текст 4"/>
          <p:cNvSpPr txBox="1">
            <a:spLocks/>
          </p:cNvSpPr>
          <p:nvPr/>
        </p:nvSpPr>
        <p:spPr>
          <a:xfrm>
            <a:off x="2215904" y="8675011"/>
            <a:ext cx="13974452" cy="73291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fr-CA" sz="2800" b="0" i="0" u="none" baseline="0">
                <a:solidFill>
                  <a:schemeClr val="bg1"/>
                </a:solidFill>
                <a:ea typeface="Roboto Condensed Light" panose="02000000000000000000" pitchFamily="2" charset="0"/>
                <a:cs typeface="Arial" panose="020B0604020202020204" pitchFamily="34" charset="0"/>
              </a:rPr>
              <a:t>entreprises canadiennes œuvrant dans la région de Dallas-Fort Worth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8305" y="366484"/>
            <a:ext cx="1360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ENTREPRISES 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CANADIENNES</a:t>
            </a:r>
            <a:r>
              <a:rPr lang="fr-CA" sz="4800" b="1" i="0" u="none" spc="-150" baseline="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>
                <a:solidFill>
                  <a:srgbClr val="40404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REMARQUABLES À </a:t>
            </a:r>
            <a:r>
              <a:rPr lang="fr-CA" sz="4800" b="1" i="0" u="none" spc="-150" baseline="0">
                <a:solidFill>
                  <a:srgbClr val="FF000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</a:t>
            </a:r>
            <a:r>
              <a:rPr lang="fr-CA" sz="4800" b="1" i="0" u="none" spc="-150" baseline="0">
                <a:solidFill>
                  <a:srgbClr val="00206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FW</a:t>
            </a:r>
          </a:p>
        </p:txBody>
      </p:sp>
      <p:sp>
        <p:nvSpPr>
          <p:cNvPr id="37" name="Rectangle 36"/>
          <p:cNvSpPr/>
          <p:nvPr/>
        </p:nvSpPr>
        <p:spPr>
          <a:xfrm rot="5400000">
            <a:off x="-71043" y="695363"/>
            <a:ext cx="731520" cy="91440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cxnSp>
        <p:nvCxnSpPr>
          <p:cNvPr id="38" name="Straight Connector 37"/>
          <p:cNvCxnSpPr/>
          <p:nvPr/>
        </p:nvCxnSpPr>
        <p:spPr>
          <a:xfrm>
            <a:off x="0" y="2332006"/>
            <a:ext cx="1828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35531" y="7859739"/>
            <a:ext cx="1828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596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 8"/>
          <p:cNvSpPr/>
          <p:nvPr/>
        </p:nvSpPr>
        <p:spPr>
          <a:xfrm rot="10800000">
            <a:off x="11717558" y="5495144"/>
            <a:ext cx="4237629" cy="4237629"/>
          </a:xfrm>
          <a:prstGeom prst="arc">
            <a:avLst>
              <a:gd name="adj1" fmla="val 13602937"/>
              <a:gd name="adj2" fmla="val 20499088"/>
            </a:avLst>
          </a:prstGeom>
          <a:ln w="44450">
            <a:solidFill>
              <a:srgbClr val="E93016"/>
            </a:solidFill>
            <a:headEnd type="oval" w="med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grpSp>
        <p:nvGrpSpPr>
          <p:cNvPr id="10" name="Group 9"/>
          <p:cNvGrpSpPr/>
          <p:nvPr/>
        </p:nvGrpSpPr>
        <p:grpSpPr>
          <a:xfrm>
            <a:off x="787400" y="2793569"/>
            <a:ext cx="2793404" cy="2721910"/>
            <a:chOff x="1777285" y="4420395"/>
            <a:chExt cx="1650392" cy="1650392"/>
          </a:xfrm>
          <a:solidFill>
            <a:srgbClr val="002060"/>
          </a:solidFill>
        </p:grpSpPr>
        <p:sp>
          <p:nvSpPr>
            <p:cNvPr id="11" name="Oval 10"/>
            <p:cNvSpPr/>
            <p:nvPr/>
          </p:nvSpPr>
          <p:spPr>
            <a:xfrm>
              <a:off x="1777285" y="4420395"/>
              <a:ext cx="1650392" cy="1650392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CA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2811" y="5021652"/>
              <a:ext cx="1495177" cy="44787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rtl="0"/>
              <a:r>
                <a:rPr lang="fr-CA" sz="4800" b="1" i="0" u="none" baseline="0" dirty="0">
                  <a:solidFill>
                    <a:schemeClr val="bg1"/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20,5 G $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97000" y="6044268"/>
            <a:ext cx="2946400" cy="2895154"/>
            <a:chOff x="1777285" y="4420393"/>
            <a:chExt cx="1650392" cy="1650391"/>
          </a:xfrm>
          <a:solidFill>
            <a:srgbClr val="002060"/>
          </a:solidFill>
        </p:grpSpPr>
        <p:sp>
          <p:nvSpPr>
            <p:cNvPr id="14" name="Oval 13"/>
            <p:cNvSpPr/>
            <p:nvPr/>
          </p:nvSpPr>
          <p:spPr>
            <a:xfrm>
              <a:off x="1777285" y="4420393"/>
              <a:ext cx="1650392" cy="16503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C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06495" y="5019419"/>
              <a:ext cx="1591972" cy="44447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rtl="0"/>
              <a:r>
                <a:rPr lang="fr-CA" sz="4800" b="1" i="0" u="none" baseline="0" dirty="0">
                  <a:solidFill>
                    <a:schemeClr val="bg1"/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26,8 G $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125" y="5515947"/>
            <a:ext cx="4263924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 rtl="0"/>
            <a:r>
              <a:rPr lang="fr-CA" sz="3600" b="1" i="0" u="none" spc="4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EXPORTATION </a:t>
            </a:r>
            <a:r>
              <a:rPr lang="fr-CA" sz="3600" b="1" i="0" u="none" spc="4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fr-CA" sz="3600" b="1" i="0" u="none" spc="4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CA" sz="3600" b="1" i="0" u="none" spc="4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AU </a:t>
            </a:r>
            <a:r>
              <a:rPr lang="fr-CA" sz="3600" b="1" i="0" u="none" spc="4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TEXAS</a:t>
            </a:r>
            <a:endParaRPr lang="fr-CA" sz="3600" spc="4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17548" y="4873870"/>
            <a:ext cx="411272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 rtl="0"/>
            <a:r>
              <a:rPr lang="fr-CA" sz="3600" b="1" i="0" u="none" spc="4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IMPORTATION </a:t>
            </a:r>
            <a:r>
              <a:rPr lang="fr-CA" sz="3600" b="1" i="0" u="none" spc="4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fr-CA" sz="3600" b="1" i="0" u="none" spc="4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CA" sz="3600" b="1" i="0" u="none" spc="4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DU </a:t>
            </a:r>
            <a:r>
              <a:rPr lang="fr-CA" sz="3600" b="1" i="0" u="none" spc="4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TEXAS</a:t>
            </a:r>
            <a:endParaRPr lang="fr-CA" sz="3600" spc="4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0067" y="1983666"/>
            <a:ext cx="8165488" cy="7022956"/>
            <a:chOff x="7031038" y="865188"/>
            <a:chExt cx="10199687" cy="8772526"/>
          </a:xfrm>
          <a:solidFill>
            <a:schemeClr val="accent1">
              <a:lumMod val="75000"/>
            </a:schemeClr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15805150" y="7358063"/>
              <a:ext cx="712787" cy="1096963"/>
            </a:xfrm>
            <a:custGeom>
              <a:avLst/>
              <a:gdLst>
                <a:gd name="T0" fmla="*/ 1027 w 1348"/>
                <a:gd name="T1" fmla="*/ 684 h 2071"/>
                <a:gd name="T2" fmla="*/ 956 w 1348"/>
                <a:gd name="T3" fmla="*/ 674 h 2071"/>
                <a:gd name="T4" fmla="*/ 863 w 1348"/>
                <a:gd name="T5" fmla="*/ 692 h 2071"/>
                <a:gd name="T6" fmla="*/ 803 w 1348"/>
                <a:gd name="T7" fmla="*/ 700 h 2071"/>
                <a:gd name="T8" fmla="*/ 738 w 1348"/>
                <a:gd name="T9" fmla="*/ 778 h 2071"/>
                <a:gd name="T10" fmla="*/ 623 w 1348"/>
                <a:gd name="T11" fmla="*/ 811 h 2071"/>
                <a:gd name="T12" fmla="*/ 542 w 1348"/>
                <a:gd name="T13" fmla="*/ 854 h 2071"/>
                <a:gd name="T14" fmla="*/ 436 w 1348"/>
                <a:gd name="T15" fmla="*/ 857 h 2071"/>
                <a:gd name="T16" fmla="*/ 305 w 1348"/>
                <a:gd name="T17" fmla="*/ 879 h 2071"/>
                <a:gd name="T18" fmla="*/ 221 w 1348"/>
                <a:gd name="T19" fmla="*/ 920 h 2071"/>
                <a:gd name="T20" fmla="*/ 185 w 1348"/>
                <a:gd name="T21" fmla="*/ 1007 h 2071"/>
                <a:gd name="T22" fmla="*/ 216 w 1348"/>
                <a:gd name="T23" fmla="*/ 1041 h 2071"/>
                <a:gd name="T24" fmla="*/ 186 w 1348"/>
                <a:gd name="T25" fmla="*/ 1165 h 2071"/>
                <a:gd name="T26" fmla="*/ 185 w 1348"/>
                <a:gd name="T27" fmla="*/ 1243 h 2071"/>
                <a:gd name="T28" fmla="*/ 265 w 1348"/>
                <a:gd name="T29" fmla="*/ 1164 h 2071"/>
                <a:gd name="T30" fmla="*/ 439 w 1348"/>
                <a:gd name="T31" fmla="*/ 1093 h 2071"/>
                <a:gd name="T32" fmla="*/ 528 w 1348"/>
                <a:gd name="T33" fmla="*/ 1086 h 2071"/>
                <a:gd name="T34" fmla="*/ 495 w 1348"/>
                <a:gd name="T35" fmla="*/ 1130 h 2071"/>
                <a:gd name="T36" fmla="*/ 389 w 1348"/>
                <a:gd name="T37" fmla="*/ 1216 h 2071"/>
                <a:gd name="T38" fmla="*/ 321 w 1348"/>
                <a:gd name="T39" fmla="*/ 1232 h 2071"/>
                <a:gd name="T40" fmla="*/ 279 w 1348"/>
                <a:gd name="T41" fmla="*/ 1222 h 2071"/>
                <a:gd name="T42" fmla="*/ 202 w 1348"/>
                <a:gd name="T43" fmla="*/ 1335 h 2071"/>
                <a:gd name="T44" fmla="*/ 99 w 1348"/>
                <a:gd name="T45" fmla="*/ 1533 h 2071"/>
                <a:gd name="T46" fmla="*/ 50 w 1348"/>
                <a:gd name="T47" fmla="*/ 1619 h 2071"/>
                <a:gd name="T48" fmla="*/ 0 w 1348"/>
                <a:gd name="T49" fmla="*/ 1716 h 2071"/>
                <a:gd name="T50" fmla="*/ 20 w 1348"/>
                <a:gd name="T51" fmla="*/ 1817 h 2071"/>
                <a:gd name="T52" fmla="*/ 67 w 1348"/>
                <a:gd name="T53" fmla="*/ 1966 h 2071"/>
                <a:gd name="T54" fmla="*/ 258 w 1348"/>
                <a:gd name="T55" fmla="*/ 2050 h 2071"/>
                <a:gd name="T56" fmla="*/ 361 w 1348"/>
                <a:gd name="T57" fmla="*/ 2040 h 2071"/>
                <a:gd name="T58" fmla="*/ 374 w 1348"/>
                <a:gd name="T59" fmla="*/ 1953 h 2071"/>
                <a:gd name="T60" fmla="*/ 458 w 1348"/>
                <a:gd name="T61" fmla="*/ 1799 h 2071"/>
                <a:gd name="T62" fmla="*/ 493 w 1348"/>
                <a:gd name="T63" fmla="*/ 1636 h 2071"/>
                <a:gd name="T64" fmla="*/ 497 w 1348"/>
                <a:gd name="T65" fmla="*/ 1477 h 2071"/>
                <a:gd name="T66" fmla="*/ 542 w 1348"/>
                <a:gd name="T67" fmla="*/ 1430 h 2071"/>
                <a:gd name="T68" fmla="*/ 648 w 1348"/>
                <a:gd name="T69" fmla="*/ 1413 h 2071"/>
                <a:gd name="T70" fmla="*/ 660 w 1348"/>
                <a:gd name="T71" fmla="*/ 1332 h 2071"/>
                <a:gd name="T72" fmla="*/ 748 w 1348"/>
                <a:gd name="T73" fmla="*/ 1241 h 2071"/>
                <a:gd name="T74" fmla="*/ 936 w 1348"/>
                <a:gd name="T75" fmla="*/ 1052 h 2071"/>
                <a:gd name="T76" fmla="*/ 1047 w 1348"/>
                <a:gd name="T77" fmla="*/ 877 h 2071"/>
                <a:gd name="T78" fmla="*/ 1136 w 1348"/>
                <a:gd name="T79" fmla="*/ 784 h 2071"/>
                <a:gd name="T80" fmla="*/ 1181 w 1348"/>
                <a:gd name="T81" fmla="*/ 712 h 2071"/>
                <a:gd name="T82" fmla="*/ 1309 w 1348"/>
                <a:gd name="T83" fmla="*/ 201 h 2071"/>
                <a:gd name="T84" fmla="*/ 1258 w 1348"/>
                <a:gd name="T85" fmla="*/ 200 h 2071"/>
                <a:gd name="T86" fmla="*/ 1193 w 1348"/>
                <a:gd name="T87" fmla="*/ 226 h 2071"/>
                <a:gd name="T88" fmla="*/ 1128 w 1348"/>
                <a:gd name="T89" fmla="*/ 236 h 2071"/>
                <a:gd name="T90" fmla="*/ 1069 w 1348"/>
                <a:gd name="T91" fmla="*/ 235 h 2071"/>
                <a:gd name="T92" fmla="*/ 1065 w 1348"/>
                <a:gd name="T93" fmla="*/ 104 h 2071"/>
                <a:gd name="T94" fmla="*/ 999 w 1348"/>
                <a:gd name="T95" fmla="*/ 16 h 2071"/>
                <a:gd name="T96" fmla="*/ 953 w 1348"/>
                <a:gd name="T97" fmla="*/ 2 h 2071"/>
                <a:gd name="T98" fmla="*/ 927 w 1348"/>
                <a:gd name="T99" fmla="*/ 75 h 2071"/>
                <a:gd name="T100" fmla="*/ 929 w 1348"/>
                <a:gd name="T101" fmla="*/ 201 h 2071"/>
                <a:gd name="T102" fmla="*/ 917 w 1348"/>
                <a:gd name="T103" fmla="*/ 359 h 2071"/>
                <a:gd name="T104" fmla="*/ 900 w 1348"/>
                <a:gd name="T105" fmla="*/ 481 h 2071"/>
                <a:gd name="T106" fmla="*/ 970 w 1348"/>
                <a:gd name="T107" fmla="*/ 595 h 2071"/>
                <a:gd name="T108" fmla="*/ 1032 w 1348"/>
                <a:gd name="T109" fmla="*/ 616 h 2071"/>
                <a:gd name="T110" fmla="*/ 1148 w 1348"/>
                <a:gd name="T111" fmla="*/ 567 h 2071"/>
                <a:gd name="T112" fmla="*/ 1263 w 1348"/>
                <a:gd name="T113" fmla="*/ 463 h 2071"/>
                <a:gd name="T114" fmla="*/ 1348 w 1348"/>
                <a:gd name="T115" fmla="*/ 280 h 2071"/>
                <a:gd name="T116" fmla="*/ 1306 w 1348"/>
                <a:gd name="T117" fmla="*/ 213 h 2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8" h="2071">
                  <a:moveTo>
                    <a:pt x="1109" y="712"/>
                  </a:moveTo>
                  <a:lnTo>
                    <a:pt x="1094" y="715"/>
                  </a:lnTo>
                  <a:lnTo>
                    <a:pt x="1085" y="717"/>
                  </a:lnTo>
                  <a:lnTo>
                    <a:pt x="1079" y="718"/>
                  </a:lnTo>
                  <a:lnTo>
                    <a:pt x="1074" y="717"/>
                  </a:lnTo>
                  <a:lnTo>
                    <a:pt x="1064" y="709"/>
                  </a:lnTo>
                  <a:lnTo>
                    <a:pt x="1039" y="692"/>
                  </a:lnTo>
                  <a:lnTo>
                    <a:pt x="1027" y="684"/>
                  </a:lnTo>
                  <a:lnTo>
                    <a:pt x="1016" y="678"/>
                  </a:lnTo>
                  <a:lnTo>
                    <a:pt x="1006" y="673"/>
                  </a:lnTo>
                  <a:lnTo>
                    <a:pt x="998" y="670"/>
                  </a:lnTo>
                  <a:lnTo>
                    <a:pt x="989" y="668"/>
                  </a:lnTo>
                  <a:lnTo>
                    <a:pt x="982" y="668"/>
                  </a:lnTo>
                  <a:lnTo>
                    <a:pt x="976" y="668"/>
                  </a:lnTo>
                  <a:lnTo>
                    <a:pt x="969" y="670"/>
                  </a:lnTo>
                  <a:lnTo>
                    <a:pt x="956" y="674"/>
                  </a:lnTo>
                  <a:lnTo>
                    <a:pt x="941" y="682"/>
                  </a:lnTo>
                  <a:lnTo>
                    <a:pt x="933" y="684"/>
                  </a:lnTo>
                  <a:lnTo>
                    <a:pt x="923" y="688"/>
                  </a:lnTo>
                  <a:lnTo>
                    <a:pt x="912" y="690"/>
                  </a:lnTo>
                  <a:lnTo>
                    <a:pt x="900" y="692"/>
                  </a:lnTo>
                  <a:lnTo>
                    <a:pt x="886" y="694"/>
                  </a:lnTo>
                  <a:lnTo>
                    <a:pt x="874" y="694"/>
                  </a:lnTo>
                  <a:lnTo>
                    <a:pt x="863" y="692"/>
                  </a:lnTo>
                  <a:lnTo>
                    <a:pt x="854" y="691"/>
                  </a:lnTo>
                  <a:lnTo>
                    <a:pt x="840" y="688"/>
                  </a:lnTo>
                  <a:lnTo>
                    <a:pt x="829" y="686"/>
                  </a:lnTo>
                  <a:lnTo>
                    <a:pt x="823" y="686"/>
                  </a:lnTo>
                  <a:lnTo>
                    <a:pt x="818" y="686"/>
                  </a:lnTo>
                  <a:lnTo>
                    <a:pt x="813" y="690"/>
                  </a:lnTo>
                  <a:lnTo>
                    <a:pt x="809" y="694"/>
                  </a:lnTo>
                  <a:lnTo>
                    <a:pt x="803" y="700"/>
                  </a:lnTo>
                  <a:lnTo>
                    <a:pt x="797" y="707"/>
                  </a:lnTo>
                  <a:lnTo>
                    <a:pt x="788" y="718"/>
                  </a:lnTo>
                  <a:lnTo>
                    <a:pt x="780" y="731"/>
                  </a:lnTo>
                  <a:lnTo>
                    <a:pt x="771" y="743"/>
                  </a:lnTo>
                  <a:lnTo>
                    <a:pt x="762" y="754"/>
                  </a:lnTo>
                  <a:lnTo>
                    <a:pt x="753" y="764"/>
                  </a:lnTo>
                  <a:lnTo>
                    <a:pt x="746" y="771"/>
                  </a:lnTo>
                  <a:lnTo>
                    <a:pt x="738" y="778"/>
                  </a:lnTo>
                  <a:lnTo>
                    <a:pt x="729" y="784"/>
                  </a:lnTo>
                  <a:lnTo>
                    <a:pt x="721" y="789"/>
                  </a:lnTo>
                  <a:lnTo>
                    <a:pt x="712" y="793"/>
                  </a:lnTo>
                  <a:lnTo>
                    <a:pt x="695" y="799"/>
                  </a:lnTo>
                  <a:lnTo>
                    <a:pt x="676" y="803"/>
                  </a:lnTo>
                  <a:lnTo>
                    <a:pt x="656" y="806"/>
                  </a:lnTo>
                  <a:lnTo>
                    <a:pt x="630" y="809"/>
                  </a:lnTo>
                  <a:lnTo>
                    <a:pt x="623" y="811"/>
                  </a:lnTo>
                  <a:lnTo>
                    <a:pt x="616" y="812"/>
                  </a:lnTo>
                  <a:lnTo>
                    <a:pt x="609" y="813"/>
                  </a:lnTo>
                  <a:lnTo>
                    <a:pt x="603" y="815"/>
                  </a:lnTo>
                  <a:lnTo>
                    <a:pt x="589" y="823"/>
                  </a:lnTo>
                  <a:lnTo>
                    <a:pt x="577" y="830"/>
                  </a:lnTo>
                  <a:lnTo>
                    <a:pt x="565" y="838"/>
                  </a:lnTo>
                  <a:lnTo>
                    <a:pt x="553" y="847"/>
                  </a:lnTo>
                  <a:lnTo>
                    <a:pt x="542" y="854"/>
                  </a:lnTo>
                  <a:lnTo>
                    <a:pt x="532" y="859"/>
                  </a:lnTo>
                  <a:lnTo>
                    <a:pt x="516" y="861"/>
                  </a:lnTo>
                  <a:lnTo>
                    <a:pt x="503" y="861"/>
                  </a:lnTo>
                  <a:lnTo>
                    <a:pt x="489" y="860"/>
                  </a:lnTo>
                  <a:lnTo>
                    <a:pt x="476" y="859"/>
                  </a:lnTo>
                  <a:lnTo>
                    <a:pt x="463" y="857"/>
                  </a:lnTo>
                  <a:lnTo>
                    <a:pt x="450" y="857"/>
                  </a:lnTo>
                  <a:lnTo>
                    <a:pt x="436" y="857"/>
                  </a:lnTo>
                  <a:lnTo>
                    <a:pt x="422" y="859"/>
                  </a:lnTo>
                  <a:lnTo>
                    <a:pt x="404" y="863"/>
                  </a:lnTo>
                  <a:lnTo>
                    <a:pt x="365" y="872"/>
                  </a:lnTo>
                  <a:lnTo>
                    <a:pt x="344" y="876"/>
                  </a:lnTo>
                  <a:lnTo>
                    <a:pt x="324" y="879"/>
                  </a:lnTo>
                  <a:lnTo>
                    <a:pt x="317" y="881"/>
                  </a:lnTo>
                  <a:lnTo>
                    <a:pt x="310" y="881"/>
                  </a:lnTo>
                  <a:lnTo>
                    <a:pt x="305" y="879"/>
                  </a:lnTo>
                  <a:lnTo>
                    <a:pt x="301" y="878"/>
                  </a:lnTo>
                  <a:lnTo>
                    <a:pt x="287" y="882"/>
                  </a:lnTo>
                  <a:lnTo>
                    <a:pt x="274" y="888"/>
                  </a:lnTo>
                  <a:lnTo>
                    <a:pt x="262" y="893"/>
                  </a:lnTo>
                  <a:lnTo>
                    <a:pt x="250" y="899"/>
                  </a:lnTo>
                  <a:lnTo>
                    <a:pt x="239" y="906"/>
                  </a:lnTo>
                  <a:lnTo>
                    <a:pt x="229" y="913"/>
                  </a:lnTo>
                  <a:lnTo>
                    <a:pt x="221" y="920"/>
                  </a:lnTo>
                  <a:lnTo>
                    <a:pt x="212" y="928"/>
                  </a:lnTo>
                  <a:lnTo>
                    <a:pt x="204" y="948"/>
                  </a:lnTo>
                  <a:lnTo>
                    <a:pt x="193" y="966"/>
                  </a:lnTo>
                  <a:lnTo>
                    <a:pt x="189" y="976"/>
                  </a:lnTo>
                  <a:lnTo>
                    <a:pt x="186" y="986"/>
                  </a:lnTo>
                  <a:lnTo>
                    <a:pt x="183" y="995"/>
                  </a:lnTo>
                  <a:lnTo>
                    <a:pt x="182" y="1006"/>
                  </a:lnTo>
                  <a:lnTo>
                    <a:pt x="185" y="1007"/>
                  </a:lnTo>
                  <a:lnTo>
                    <a:pt x="188" y="1011"/>
                  </a:lnTo>
                  <a:lnTo>
                    <a:pt x="195" y="1015"/>
                  </a:lnTo>
                  <a:lnTo>
                    <a:pt x="203" y="1016"/>
                  </a:lnTo>
                  <a:lnTo>
                    <a:pt x="206" y="1019"/>
                  </a:lnTo>
                  <a:lnTo>
                    <a:pt x="210" y="1024"/>
                  </a:lnTo>
                  <a:lnTo>
                    <a:pt x="212" y="1029"/>
                  </a:lnTo>
                  <a:lnTo>
                    <a:pt x="215" y="1035"/>
                  </a:lnTo>
                  <a:lnTo>
                    <a:pt x="216" y="1041"/>
                  </a:lnTo>
                  <a:lnTo>
                    <a:pt x="217" y="1047"/>
                  </a:lnTo>
                  <a:lnTo>
                    <a:pt x="217" y="1054"/>
                  </a:lnTo>
                  <a:lnTo>
                    <a:pt x="217" y="1062"/>
                  </a:lnTo>
                  <a:lnTo>
                    <a:pt x="215" y="1077"/>
                  </a:lnTo>
                  <a:lnTo>
                    <a:pt x="211" y="1094"/>
                  </a:lnTo>
                  <a:lnTo>
                    <a:pt x="206" y="1111"/>
                  </a:lnTo>
                  <a:lnTo>
                    <a:pt x="200" y="1129"/>
                  </a:lnTo>
                  <a:lnTo>
                    <a:pt x="186" y="1165"/>
                  </a:lnTo>
                  <a:lnTo>
                    <a:pt x="171" y="1199"/>
                  </a:lnTo>
                  <a:lnTo>
                    <a:pt x="159" y="1228"/>
                  </a:lnTo>
                  <a:lnTo>
                    <a:pt x="152" y="1251"/>
                  </a:lnTo>
                  <a:lnTo>
                    <a:pt x="159" y="1252"/>
                  </a:lnTo>
                  <a:lnTo>
                    <a:pt x="167" y="1251"/>
                  </a:lnTo>
                  <a:lnTo>
                    <a:pt x="173" y="1250"/>
                  </a:lnTo>
                  <a:lnTo>
                    <a:pt x="179" y="1247"/>
                  </a:lnTo>
                  <a:lnTo>
                    <a:pt x="185" y="1243"/>
                  </a:lnTo>
                  <a:lnTo>
                    <a:pt x="189" y="1239"/>
                  </a:lnTo>
                  <a:lnTo>
                    <a:pt x="195" y="1233"/>
                  </a:lnTo>
                  <a:lnTo>
                    <a:pt x="200" y="1227"/>
                  </a:lnTo>
                  <a:lnTo>
                    <a:pt x="217" y="1203"/>
                  </a:lnTo>
                  <a:lnTo>
                    <a:pt x="232" y="1182"/>
                  </a:lnTo>
                  <a:lnTo>
                    <a:pt x="244" y="1175"/>
                  </a:lnTo>
                  <a:lnTo>
                    <a:pt x="255" y="1169"/>
                  </a:lnTo>
                  <a:lnTo>
                    <a:pt x="265" y="1164"/>
                  </a:lnTo>
                  <a:lnTo>
                    <a:pt x="277" y="1159"/>
                  </a:lnTo>
                  <a:lnTo>
                    <a:pt x="299" y="1151"/>
                  </a:lnTo>
                  <a:lnTo>
                    <a:pt x="322" y="1142"/>
                  </a:lnTo>
                  <a:lnTo>
                    <a:pt x="347" y="1132"/>
                  </a:lnTo>
                  <a:lnTo>
                    <a:pt x="371" y="1121"/>
                  </a:lnTo>
                  <a:lnTo>
                    <a:pt x="394" y="1111"/>
                  </a:lnTo>
                  <a:lnTo>
                    <a:pt x="416" y="1101"/>
                  </a:lnTo>
                  <a:lnTo>
                    <a:pt x="439" y="1093"/>
                  </a:lnTo>
                  <a:lnTo>
                    <a:pt x="462" y="1085"/>
                  </a:lnTo>
                  <a:lnTo>
                    <a:pt x="486" y="1079"/>
                  </a:lnTo>
                  <a:lnTo>
                    <a:pt x="511" y="1075"/>
                  </a:lnTo>
                  <a:lnTo>
                    <a:pt x="515" y="1075"/>
                  </a:lnTo>
                  <a:lnTo>
                    <a:pt x="518" y="1076"/>
                  </a:lnTo>
                  <a:lnTo>
                    <a:pt x="522" y="1079"/>
                  </a:lnTo>
                  <a:lnTo>
                    <a:pt x="524" y="1082"/>
                  </a:lnTo>
                  <a:lnTo>
                    <a:pt x="528" y="1086"/>
                  </a:lnTo>
                  <a:lnTo>
                    <a:pt x="529" y="1091"/>
                  </a:lnTo>
                  <a:lnTo>
                    <a:pt x="530" y="1097"/>
                  </a:lnTo>
                  <a:lnTo>
                    <a:pt x="532" y="1104"/>
                  </a:lnTo>
                  <a:lnTo>
                    <a:pt x="527" y="1109"/>
                  </a:lnTo>
                  <a:lnTo>
                    <a:pt x="522" y="1113"/>
                  </a:lnTo>
                  <a:lnTo>
                    <a:pt x="516" y="1118"/>
                  </a:lnTo>
                  <a:lnTo>
                    <a:pt x="510" y="1123"/>
                  </a:lnTo>
                  <a:lnTo>
                    <a:pt x="495" y="1130"/>
                  </a:lnTo>
                  <a:lnTo>
                    <a:pt x="480" y="1138"/>
                  </a:lnTo>
                  <a:lnTo>
                    <a:pt x="464" y="1145"/>
                  </a:lnTo>
                  <a:lnTo>
                    <a:pt x="448" y="1153"/>
                  </a:lnTo>
                  <a:lnTo>
                    <a:pt x="434" y="1162"/>
                  </a:lnTo>
                  <a:lnTo>
                    <a:pt x="422" y="1173"/>
                  </a:lnTo>
                  <a:lnTo>
                    <a:pt x="409" y="1187"/>
                  </a:lnTo>
                  <a:lnTo>
                    <a:pt x="398" y="1202"/>
                  </a:lnTo>
                  <a:lnTo>
                    <a:pt x="389" y="1216"/>
                  </a:lnTo>
                  <a:lnTo>
                    <a:pt x="383" y="1231"/>
                  </a:lnTo>
                  <a:lnTo>
                    <a:pt x="376" y="1246"/>
                  </a:lnTo>
                  <a:lnTo>
                    <a:pt x="370" y="1261"/>
                  </a:lnTo>
                  <a:lnTo>
                    <a:pt x="362" y="1275"/>
                  </a:lnTo>
                  <a:lnTo>
                    <a:pt x="352" y="1290"/>
                  </a:lnTo>
                  <a:lnTo>
                    <a:pt x="338" y="1264"/>
                  </a:lnTo>
                  <a:lnTo>
                    <a:pt x="324" y="1238"/>
                  </a:lnTo>
                  <a:lnTo>
                    <a:pt x="321" y="1232"/>
                  </a:lnTo>
                  <a:lnTo>
                    <a:pt x="316" y="1227"/>
                  </a:lnTo>
                  <a:lnTo>
                    <a:pt x="312" y="1222"/>
                  </a:lnTo>
                  <a:lnTo>
                    <a:pt x="306" y="1220"/>
                  </a:lnTo>
                  <a:lnTo>
                    <a:pt x="301" y="1218"/>
                  </a:lnTo>
                  <a:lnTo>
                    <a:pt x="295" y="1217"/>
                  </a:lnTo>
                  <a:lnTo>
                    <a:pt x="289" y="1218"/>
                  </a:lnTo>
                  <a:lnTo>
                    <a:pt x="282" y="1221"/>
                  </a:lnTo>
                  <a:lnTo>
                    <a:pt x="279" y="1222"/>
                  </a:lnTo>
                  <a:lnTo>
                    <a:pt x="276" y="1223"/>
                  </a:lnTo>
                  <a:lnTo>
                    <a:pt x="273" y="1226"/>
                  </a:lnTo>
                  <a:lnTo>
                    <a:pt x="269" y="1228"/>
                  </a:lnTo>
                  <a:lnTo>
                    <a:pt x="262" y="1237"/>
                  </a:lnTo>
                  <a:lnTo>
                    <a:pt x="253" y="1246"/>
                  </a:lnTo>
                  <a:lnTo>
                    <a:pt x="236" y="1273"/>
                  </a:lnTo>
                  <a:lnTo>
                    <a:pt x="218" y="1303"/>
                  </a:lnTo>
                  <a:lnTo>
                    <a:pt x="202" y="1335"/>
                  </a:lnTo>
                  <a:lnTo>
                    <a:pt x="186" y="1366"/>
                  </a:lnTo>
                  <a:lnTo>
                    <a:pt x="173" y="1391"/>
                  </a:lnTo>
                  <a:lnTo>
                    <a:pt x="163" y="1408"/>
                  </a:lnTo>
                  <a:lnTo>
                    <a:pt x="148" y="1431"/>
                  </a:lnTo>
                  <a:lnTo>
                    <a:pt x="135" y="1456"/>
                  </a:lnTo>
                  <a:lnTo>
                    <a:pt x="123" y="1481"/>
                  </a:lnTo>
                  <a:lnTo>
                    <a:pt x="111" y="1508"/>
                  </a:lnTo>
                  <a:lnTo>
                    <a:pt x="99" y="1533"/>
                  </a:lnTo>
                  <a:lnTo>
                    <a:pt x="86" y="1556"/>
                  </a:lnTo>
                  <a:lnTo>
                    <a:pt x="79" y="1567"/>
                  </a:lnTo>
                  <a:lnTo>
                    <a:pt x="70" y="1577"/>
                  </a:lnTo>
                  <a:lnTo>
                    <a:pt x="62" y="1586"/>
                  </a:lnTo>
                  <a:lnTo>
                    <a:pt x="53" y="1594"/>
                  </a:lnTo>
                  <a:lnTo>
                    <a:pt x="52" y="1602"/>
                  </a:lnTo>
                  <a:lnTo>
                    <a:pt x="51" y="1611"/>
                  </a:lnTo>
                  <a:lnTo>
                    <a:pt x="50" y="1619"/>
                  </a:lnTo>
                  <a:lnTo>
                    <a:pt x="46" y="1626"/>
                  </a:lnTo>
                  <a:lnTo>
                    <a:pt x="40" y="1640"/>
                  </a:lnTo>
                  <a:lnTo>
                    <a:pt x="32" y="1652"/>
                  </a:lnTo>
                  <a:lnTo>
                    <a:pt x="23" y="1664"/>
                  </a:lnTo>
                  <a:lnTo>
                    <a:pt x="15" y="1676"/>
                  </a:lnTo>
                  <a:lnTo>
                    <a:pt x="8" y="1688"/>
                  </a:lnTo>
                  <a:lnTo>
                    <a:pt x="3" y="1701"/>
                  </a:lnTo>
                  <a:lnTo>
                    <a:pt x="0" y="1716"/>
                  </a:lnTo>
                  <a:lnTo>
                    <a:pt x="0" y="1726"/>
                  </a:lnTo>
                  <a:lnTo>
                    <a:pt x="2" y="1736"/>
                  </a:lnTo>
                  <a:lnTo>
                    <a:pt x="4" y="1744"/>
                  </a:lnTo>
                  <a:lnTo>
                    <a:pt x="8" y="1753"/>
                  </a:lnTo>
                  <a:lnTo>
                    <a:pt x="10" y="1761"/>
                  </a:lnTo>
                  <a:lnTo>
                    <a:pt x="12" y="1770"/>
                  </a:lnTo>
                  <a:lnTo>
                    <a:pt x="14" y="1779"/>
                  </a:lnTo>
                  <a:lnTo>
                    <a:pt x="20" y="1817"/>
                  </a:lnTo>
                  <a:lnTo>
                    <a:pt x="24" y="1853"/>
                  </a:lnTo>
                  <a:lnTo>
                    <a:pt x="27" y="1872"/>
                  </a:lnTo>
                  <a:lnTo>
                    <a:pt x="32" y="1890"/>
                  </a:lnTo>
                  <a:lnTo>
                    <a:pt x="36" y="1909"/>
                  </a:lnTo>
                  <a:lnTo>
                    <a:pt x="42" y="1927"/>
                  </a:lnTo>
                  <a:lnTo>
                    <a:pt x="51" y="1942"/>
                  </a:lnTo>
                  <a:lnTo>
                    <a:pt x="58" y="1956"/>
                  </a:lnTo>
                  <a:lnTo>
                    <a:pt x="67" y="1966"/>
                  </a:lnTo>
                  <a:lnTo>
                    <a:pt x="75" y="1975"/>
                  </a:lnTo>
                  <a:lnTo>
                    <a:pt x="83" y="1983"/>
                  </a:lnTo>
                  <a:lnTo>
                    <a:pt x="93" y="1989"/>
                  </a:lnTo>
                  <a:lnTo>
                    <a:pt x="103" y="1994"/>
                  </a:lnTo>
                  <a:lnTo>
                    <a:pt x="112" y="1998"/>
                  </a:lnTo>
                  <a:lnTo>
                    <a:pt x="158" y="2010"/>
                  </a:lnTo>
                  <a:lnTo>
                    <a:pt x="212" y="2026"/>
                  </a:lnTo>
                  <a:lnTo>
                    <a:pt x="258" y="2050"/>
                  </a:lnTo>
                  <a:lnTo>
                    <a:pt x="295" y="2069"/>
                  </a:lnTo>
                  <a:lnTo>
                    <a:pt x="305" y="2071"/>
                  </a:lnTo>
                  <a:lnTo>
                    <a:pt x="314" y="2071"/>
                  </a:lnTo>
                  <a:lnTo>
                    <a:pt x="322" y="2070"/>
                  </a:lnTo>
                  <a:lnTo>
                    <a:pt x="332" y="2067"/>
                  </a:lnTo>
                  <a:lnTo>
                    <a:pt x="341" y="2061"/>
                  </a:lnTo>
                  <a:lnTo>
                    <a:pt x="351" y="2052"/>
                  </a:lnTo>
                  <a:lnTo>
                    <a:pt x="361" y="2040"/>
                  </a:lnTo>
                  <a:lnTo>
                    <a:pt x="371" y="2026"/>
                  </a:lnTo>
                  <a:lnTo>
                    <a:pt x="369" y="2015"/>
                  </a:lnTo>
                  <a:lnTo>
                    <a:pt x="367" y="2004"/>
                  </a:lnTo>
                  <a:lnTo>
                    <a:pt x="367" y="1993"/>
                  </a:lnTo>
                  <a:lnTo>
                    <a:pt x="367" y="1982"/>
                  </a:lnTo>
                  <a:lnTo>
                    <a:pt x="368" y="1972"/>
                  </a:lnTo>
                  <a:lnTo>
                    <a:pt x="371" y="1963"/>
                  </a:lnTo>
                  <a:lnTo>
                    <a:pt x="374" y="1953"/>
                  </a:lnTo>
                  <a:lnTo>
                    <a:pt x="377" y="1944"/>
                  </a:lnTo>
                  <a:lnTo>
                    <a:pt x="387" y="1924"/>
                  </a:lnTo>
                  <a:lnTo>
                    <a:pt x="398" y="1905"/>
                  </a:lnTo>
                  <a:lnTo>
                    <a:pt x="410" y="1887"/>
                  </a:lnTo>
                  <a:lnTo>
                    <a:pt x="422" y="1869"/>
                  </a:lnTo>
                  <a:lnTo>
                    <a:pt x="435" y="1846"/>
                  </a:lnTo>
                  <a:lnTo>
                    <a:pt x="447" y="1823"/>
                  </a:lnTo>
                  <a:lnTo>
                    <a:pt x="458" y="1799"/>
                  </a:lnTo>
                  <a:lnTo>
                    <a:pt x="468" y="1773"/>
                  </a:lnTo>
                  <a:lnTo>
                    <a:pt x="475" y="1749"/>
                  </a:lnTo>
                  <a:lnTo>
                    <a:pt x="482" y="1724"/>
                  </a:lnTo>
                  <a:lnTo>
                    <a:pt x="487" y="1697"/>
                  </a:lnTo>
                  <a:lnTo>
                    <a:pt x="491" y="1672"/>
                  </a:lnTo>
                  <a:lnTo>
                    <a:pt x="493" y="1661"/>
                  </a:lnTo>
                  <a:lnTo>
                    <a:pt x="493" y="1648"/>
                  </a:lnTo>
                  <a:lnTo>
                    <a:pt x="493" y="1636"/>
                  </a:lnTo>
                  <a:lnTo>
                    <a:pt x="493" y="1623"/>
                  </a:lnTo>
                  <a:lnTo>
                    <a:pt x="491" y="1594"/>
                  </a:lnTo>
                  <a:lnTo>
                    <a:pt x="488" y="1566"/>
                  </a:lnTo>
                  <a:lnTo>
                    <a:pt x="487" y="1537"/>
                  </a:lnTo>
                  <a:lnTo>
                    <a:pt x="488" y="1510"/>
                  </a:lnTo>
                  <a:lnTo>
                    <a:pt x="489" y="1498"/>
                  </a:lnTo>
                  <a:lnTo>
                    <a:pt x="493" y="1486"/>
                  </a:lnTo>
                  <a:lnTo>
                    <a:pt x="497" y="1477"/>
                  </a:lnTo>
                  <a:lnTo>
                    <a:pt x="501" y="1466"/>
                  </a:lnTo>
                  <a:lnTo>
                    <a:pt x="505" y="1456"/>
                  </a:lnTo>
                  <a:lnTo>
                    <a:pt x="510" y="1448"/>
                  </a:lnTo>
                  <a:lnTo>
                    <a:pt x="515" y="1442"/>
                  </a:lnTo>
                  <a:lnTo>
                    <a:pt x="521" y="1437"/>
                  </a:lnTo>
                  <a:lnTo>
                    <a:pt x="528" y="1433"/>
                  </a:lnTo>
                  <a:lnTo>
                    <a:pt x="535" y="1431"/>
                  </a:lnTo>
                  <a:lnTo>
                    <a:pt x="542" y="1430"/>
                  </a:lnTo>
                  <a:lnTo>
                    <a:pt x="550" y="1428"/>
                  </a:lnTo>
                  <a:lnTo>
                    <a:pt x="567" y="1428"/>
                  </a:lnTo>
                  <a:lnTo>
                    <a:pt x="583" y="1430"/>
                  </a:lnTo>
                  <a:lnTo>
                    <a:pt x="603" y="1430"/>
                  </a:lnTo>
                  <a:lnTo>
                    <a:pt x="621" y="1427"/>
                  </a:lnTo>
                  <a:lnTo>
                    <a:pt x="633" y="1424"/>
                  </a:lnTo>
                  <a:lnTo>
                    <a:pt x="641" y="1419"/>
                  </a:lnTo>
                  <a:lnTo>
                    <a:pt x="648" y="1413"/>
                  </a:lnTo>
                  <a:lnTo>
                    <a:pt x="653" y="1407"/>
                  </a:lnTo>
                  <a:lnTo>
                    <a:pt x="657" y="1401"/>
                  </a:lnTo>
                  <a:lnTo>
                    <a:pt x="659" y="1393"/>
                  </a:lnTo>
                  <a:lnTo>
                    <a:pt x="660" y="1386"/>
                  </a:lnTo>
                  <a:lnTo>
                    <a:pt x="660" y="1378"/>
                  </a:lnTo>
                  <a:lnTo>
                    <a:pt x="660" y="1361"/>
                  </a:lnTo>
                  <a:lnTo>
                    <a:pt x="660" y="1342"/>
                  </a:lnTo>
                  <a:lnTo>
                    <a:pt x="660" y="1332"/>
                  </a:lnTo>
                  <a:lnTo>
                    <a:pt x="663" y="1321"/>
                  </a:lnTo>
                  <a:lnTo>
                    <a:pt x="665" y="1310"/>
                  </a:lnTo>
                  <a:lnTo>
                    <a:pt x="670" y="1299"/>
                  </a:lnTo>
                  <a:lnTo>
                    <a:pt x="680" y="1290"/>
                  </a:lnTo>
                  <a:lnTo>
                    <a:pt x="691" y="1279"/>
                  </a:lnTo>
                  <a:lnTo>
                    <a:pt x="704" y="1270"/>
                  </a:lnTo>
                  <a:lnTo>
                    <a:pt x="718" y="1261"/>
                  </a:lnTo>
                  <a:lnTo>
                    <a:pt x="748" y="1241"/>
                  </a:lnTo>
                  <a:lnTo>
                    <a:pt x="780" y="1221"/>
                  </a:lnTo>
                  <a:lnTo>
                    <a:pt x="798" y="1205"/>
                  </a:lnTo>
                  <a:lnTo>
                    <a:pt x="816" y="1188"/>
                  </a:lnTo>
                  <a:lnTo>
                    <a:pt x="833" y="1170"/>
                  </a:lnTo>
                  <a:lnTo>
                    <a:pt x="850" y="1151"/>
                  </a:lnTo>
                  <a:lnTo>
                    <a:pt x="883" y="1112"/>
                  </a:lnTo>
                  <a:lnTo>
                    <a:pt x="919" y="1075"/>
                  </a:lnTo>
                  <a:lnTo>
                    <a:pt x="936" y="1052"/>
                  </a:lnTo>
                  <a:lnTo>
                    <a:pt x="952" y="1029"/>
                  </a:lnTo>
                  <a:lnTo>
                    <a:pt x="966" y="1005"/>
                  </a:lnTo>
                  <a:lnTo>
                    <a:pt x="980" y="981"/>
                  </a:lnTo>
                  <a:lnTo>
                    <a:pt x="993" y="958"/>
                  </a:lnTo>
                  <a:lnTo>
                    <a:pt x="1006" y="934"/>
                  </a:lnTo>
                  <a:lnTo>
                    <a:pt x="1022" y="911"/>
                  </a:lnTo>
                  <a:lnTo>
                    <a:pt x="1039" y="888"/>
                  </a:lnTo>
                  <a:lnTo>
                    <a:pt x="1047" y="877"/>
                  </a:lnTo>
                  <a:lnTo>
                    <a:pt x="1057" y="867"/>
                  </a:lnTo>
                  <a:lnTo>
                    <a:pt x="1068" y="858"/>
                  </a:lnTo>
                  <a:lnTo>
                    <a:pt x="1079" y="849"/>
                  </a:lnTo>
                  <a:lnTo>
                    <a:pt x="1091" y="840"/>
                  </a:lnTo>
                  <a:lnTo>
                    <a:pt x="1100" y="830"/>
                  </a:lnTo>
                  <a:lnTo>
                    <a:pt x="1111" y="820"/>
                  </a:lnTo>
                  <a:lnTo>
                    <a:pt x="1118" y="809"/>
                  </a:lnTo>
                  <a:lnTo>
                    <a:pt x="1136" y="784"/>
                  </a:lnTo>
                  <a:lnTo>
                    <a:pt x="1150" y="764"/>
                  </a:lnTo>
                  <a:lnTo>
                    <a:pt x="1157" y="754"/>
                  </a:lnTo>
                  <a:lnTo>
                    <a:pt x="1165" y="747"/>
                  </a:lnTo>
                  <a:lnTo>
                    <a:pt x="1175" y="738"/>
                  </a:lnTo>
                  <a:lnTo>
                    <a:pt x="1188" y="731"/>
                  </a:lnTo>
                  <a:lnTo>
                    <a:pt x="1187" y="723"/>
                  </a:lnTo>
                  <a:lnTo>
                    <a:pt x="1183" y="717"/>
                  </a:lnTo>
                  <a:lnTo>
                    <a:pt x="1181" y="712"/>
                  </a:lnTo>
                  <a:lnTo>
                    <a:pt x="1177" y="708"/>
                  </a:lnTo>
                  <a:lnTo>
                    <a:pt x="1174" y="705"/>
                  </a:lnTo>
                  <a:lnTo>
                    <a:pt x="1169" y="703"/>
                  </a:lnTo>
                  <a:lnTo>
                    <a:pt x="1165" y="703"/>
                  </a:lnTo>
                  <a:lnTo>
                    <a:pt x="1160" y="703"/>
                  </a:lnTo>
                  <a:lnTo>
                    <a:pt x="1136" y="708"/>
                  </a:lnTo>
                  <a:lnTo>
                    <a:pt x="1109" y="712"/>
                  </a:lnTo>
                  <a:close/>
                  <a:moveTo>
                    <a:pt x="1309" y="201"/>
                  </a:moveTo>
                  <a:lnTo>
                    <a:pt x="1301" y="198"/>
                  </a:lnTo>
                  <a:lnTo>
                    <a:pt x="1294" y="194"/>
                  </a:lnTo>
                  <a:lnTo>
                    <a:pt x="1287" y="193"/>
                  </a:lnTo>
                  <a:lnTo>
                    <a:pt x="1281" y="193"/>
                  </a:lnTo>
                  <a:lnTo>
                    <a:pt x="1275" y="193"/>
                  </a:lnTo>
                  <a:lnTo>
                    <a:pt x="1270" y="195"/>
                  </a:lnTo>
                  <a:lnTo>
                    <a:pt x="1264" y="198"/>
                  </a:lnTo>
                  <a:lnTo>
                    <a:pt x="1258" y="200"/>
                  </a:lnTo>
                  <a:lnTo>
                    <a:pt x="1247" y="207"/>
                  </a:lnTo>
                  <a:lnTo>
                    <a:pt x="1235" y="215"/>
                  </a:lnTo>
                  <a:lnTo>
                    <a:pt x="1229" y="217"/>
                  </a:lnTo>
                  <a:lnTo>
                    <a:pt x="1223" y="220"/>
                  </a:lnTo>
                  <a:lnTo>
                    <a:pt x="1216" y="221"/>
                  </a:lnTo>
                  <a:lnTo>
                    <a:pt x="1209" y="222"/>
                  </a:lnTo>
                  <a:lnTo>
                    <a:pt x="1201" y="224"/>
                  </a:lnTo>
                  <a:lnTo>
                    <a:pt x="1193" y="226"/>
                  </a:lnTo>
                  <a:lnTo>
                    <a:pt x="1186" y="226"/>
                  </a:lnTo>
                  <a:lnTo>
                    <a:pt x="1179" y="226"/>
                  </a:lnTo>
                  <a:lnTo>
                    <a:pt x="1164" y="223"/>
                  </a:lnTo>
                  <a:lnTo>
                    <a:pt x="1148" y="222"/>
                  </a:lnTo>
                  <a:lnTo>
                    <a:pt x="1145" y="223"/>
                  </a:lnTo>
                  <a:lnTo>
                    <a:pt x="1140" y="227"/>
                  </a:lnTo>
                  <a:lnTo>
                    <a:pt x="1134" y="230"/>
                  </a:lnTo>
                  <a:lnTo>
                    <a:pt x="1128" y="236"/>
                  </a:lnTo>
                  <a:lnTo>
                    <a:pt x="1121" y="241"/>
                  </a:lnTo>
                  <a:lnTo>
                    <a:pt x="1113" y="246"/>
                  </a:lnTo>
                  <a:lnTo>
                    <a:pt x="1106" y="250"/>
                  </a:lnTo>
                  <a:lnTo>
                    <a:pt x="1099" y="251"/>
                  </a:lnTo>
                  <a:lnTo>
                    <a:pt x="1088" y="248"/>
                  </a:lnTo>
                  <a:lnTo>
                    <a:pt x="1081" y="245"/>
                  </a:lnTo>
                  <a:lnTo>
                    <a:pt x="1074" y="241"/>
                  </a:lnTo>
                  <a:lnTo>
                    <a:pt x="1069" y="235"/>
                  </a:lnTo>
                  <a:lnTo>
                    <a:pt x="1065" y="229"/>
                  </a:lnTo>
                  <a:lnTo>
                    <a:pt x="1063" y="223"/>
                  </a:lnTo>
                  <a:lnTo>
                    <a:pt x="1062" y="216"/>
                  </a:lnTo>
                  <a:lnTo>
                    <a:pt x="1062" y="209"/>
                  </a:lnTo>
                  <a:lnTo>
                    <a:pt x="1065" y="175"/>
                  </a:lnTo>
                  <a:lnTo>
                    <a:pt x="1069" y="143"/>
                  </a:lnTo>
                  <a:lnTo>
                    <a:pt x="1068" y="123"/>
                  </a:lnTo>
                  <a:lnTo>
                    <a:pt x="1065" y="104"/>
                  </a:lnTo>
                  <a:lnTo>
                    <a:pt x="1063" y="95"/>
                  </a:lnTo>
                  <a:lnTo>
                    <a:pt x="1060" y="87"/>
                  </a:lnTo>
                  <a:lnTo>
                    <a:pt x="1057" y="80"/>
                  </a:lnTo>
                  <a:lnTo>
                    <a:pt x="1053" y="72"/>
                  </a:lnTo>
                  <a:lnTo>
                    <a:pt x="1044" y="58"/>
                  </a:lnTo>
                  <a:lnTo>
                    <a:pt x="1032" y="43"/>
                  </a:lnTo>
                  <a:lnTo>
                    <a:pt x="1017" y="30"/>
                  </a:lnTo>
                  <a:lnTo>
                    <a:pt x="999" y="16"/>
                  </a:lnTo>
                  <a:lnTo>
                    <a:pt x="992" y="10"/>
                  </a:lnTo>
                  <a:lnTo>
                    <a:pt x="986" y="6"/>
                  </a:lnTo>
                  <a:lnTo>
                    <a:pt x="979" y="2"/>
                  </a:lnTo>
                  <a:lnTo>
                    <a:pt x="973" y="0"/>
                  </a:lnTo>
                  <a:lnTo>
                    <a:pt x="968" y="0"/>
                  </a:lnTo>
                  <a:lnTo>
                    <a:pt x="963" y="0"/>
                  </a:lnTo>
                  <a:lnTo>
                    <a:pt x="958" y="1"/>
                  </a:lnTo>
                  <a:lnTo>
                    <a:pt x="953" y="2"/>
                  </a:lnTo>
                  <a:lnTo>
                    <a:pt x="950" y="6"/>
                  </a:lnTo>
                  <a:lnTo>
                    <a:pt x="946" y="10"/>
                  </a:lnTo>
                  <a:lnTo>
                    <a:pt x="942" y="13"/>
                  </a:lnTo>
                  <a:lnTo>
                    <a:pt x="940" y="19"/>
                  </a:lnTo>
                  <a:lnTo>
                    <a:pt x="935" y="30"/>
                  </a:lnTo>
                  <a:lnTo>
                    <a:pt x="930" y="43"/>
                  </a:lnTo>
                  <a:lnTo>
                    <a:pt x="928" y="59"/>
                  </a:lnTo>
                  <a:lnTo>
                    <a:pt x="927" y="75"/>
                  </a:lnTo>
                  <a:lnTo>
                    <a:pt x="926" y="90"/>
                  </a:lnTo>
                  <a:lnTo>
                    <a:pt x="926" y="105"/>
                  </a:lnTo>
                  <a:lnTo>
                    <a:pt x="926" y="119"/>
                  </a:lnTo>
                  <a:lnTo>
                    <a:pt x="927" y="133"/>
                  </a:lnTo>
                  <a:lnTo>
                    <a:pt x="928" y="145"/>
                  </a:lnTo>
                  <a:lnTo>
                    <a:pt x="929" y="153"/>
                  </a:lnTo>
                  <a:lnTo>
                    <a:pt x="929" y="176"/>
                  </a:lnTo>
                  <a:lnTo>
                    <a:pt x="929" y="201"/>
                  </a:lnTo>
                  <a:lnTo>
                    <a:pt x="929" y="228"/>
                  </a:lnTo>
                  <a:lnTo>
                    <a:pt x="929" y="251"/>
                  </a:lnTo>
                  <a:lnTo>
                    <a:pt x="929" y="273"/>
                  </a:lnTo>
                  <a:lnTo>
                    <a:pt x="929" y="296"/>
                  </a:lnTo>
                  <a:lnTo>
                    <a:pt x="927" y="316"/>
                  </a:lnTo>
                  <a:lnTo>
                    <a:pt x="923" y="338"/>
                  </a:lnTo>
                  <a:lnTo>
                    <a:pt x="921" y="349"/>
                  </a:lnTo>
                  <a:lnTo>
                    <a:pt x="917" y="359"/>
                  </a:lnTo>
                  <a:lnTo>
                    <a:pt x="913" y="369"/>
                  </a:lnTo>
                  <a:lnTo>
                    <a:pt x="909" y="379"/>
                  </a:lnTo>
                  <a:lnTo>
                    <a:pt x="903" y="390"/>
                  </a:lnTo>
                  <a:lnTo>
                    <a:pt x="897" y="399"/>
                  </a:lnTo>
                  <a:lnTo>
                    <a:pt x="888" y="409"/>
                  </a:lnTo>
                  <a:lnTo>
                    <a:pt x="880" y="417"/>
                  </a:lnTo>
                  <a:lnTo>
                    <a:pt x="888" y="448"/>
                  </a:lnTo>
                  <a:lnTo>
                    <a:pt x="900" y="481"/>
                  </a:lnTo>
                  <a:lnTo>
                    <a:pt x="907" y="499"/>
                  </a:lnTo>
                  <a:lnTo>
                    <a:pt x="916" y="518"/>
                  </a:lnTo>
                  <a:lnTo>
                    <a:pt x="924" y="536"/>
                  </a:lnTo>
                  <a:lnTo>
                    <a:pt x="934" y="552"/>
                  </a:lnTo>
                  <a:lnTo>
                    <a:pt x="945" y="568"/>
                  </a:lnTo>
                  <a:lnTo>
                    <a:pt x="957" y="583"/>
                  </a:lnTo>
                  <a:lnTo>
                    <a:pt x="963" y="589"/>
                  </a:lnTo>
                  <a:lnTo>
                    <a:pt x="970" y="595"/>
                  </a:lnTo>
                  <a:lnTo>
                    <a:pt x="976" y="601"/>
                  </a:lnTo>
                  <a:lnTo>
                    <a:pt x="983" y="606"/>
                  </a:lnTo>
                  <a:lnTo>
                    <a:pt x="991" y="609"/>
                  </a:lnTo>
                  <a:lnTo>
                    <a:pt x="998" y="613"/>
                  </a:lnTo>
                  <a:lnTo>
                    <a:pt x="1006" y="615"/>
                  </a:lnTo>
                  <a:lnTo>
                    <a:pt x="1013" y="616"/>
                  </a:lnTo>
                  <a:lnTo>
                    <a:pt x="1022" y="618"/>
                  </a:lnTo>
                  <a:lnTo>
                    <a:pt x="1032" y="616"/>
                  </a:lnTo>
                  <a:lnTo>
                    <a:pt x="1040" y="616"/>
                  </a:lnTo>
                  <a:lnTo>
                    <a:pt x="1050" y="614"/>
                  </a:lnTo>
                  <a:lnTo>
                    <a:pt x="1064" y="609"/>
                  </a:lnTo>
                  <a:lnTo>
                    <a:pt x="1081" y="603"/>
                  </a:lnTo>
                  <a:lnTo>
                    <a:pt x="1098" y="596"/>
                  </a:lnTo>
                  <a:lnTo>
                    <a:pt x="1115" y="587"/>
                  </a:lnTo>
                  <a:lnTo>
                    <a:pt x="1132" y="578"/>
                  </a:lnTo>
                  <a:lnTo>
                    <a:pt x="1148" y="567"/>
                  </a:lnTo>
                  <a:lnTo>
                    <a:pt x="1165" y="556"/>
                  </a:lnTo>
                  <a:lnTo>
                    <a:pt x="1182" y="544"/>
                  </a:lnTo>
                  <a:lnTo>
                    <a:pt x="1198" y="531"/>
                  </a:lnTo>
                  <a:lnTo>
                    <a:pt x="1213" y="518"/>
                  </a:lnTo>
                  <a:lnTo>
                    <a:pt x="1228" y="504"/>
                  </a:lnTo>
                  <a:lnTo>
                    <a:pt x="1241" y="491"/>
                  </a:lnTo>
                  <a:lnTo>
                    <a:pt x="1253" y="478"/>
                  </a:lnTo>
                  <a:lnTo>
                    <a:pt x="1263" y="463"/>
                  </a:lnTo>
                  <a:lnTo>
                    <a:pt x="1271" y="450"/>
                  </a:lnTo>
                  <a:lnTo>
                    <a:pt x="1278" y="437"/>
                  </a:lnTo>
                  <a:lnTo>
                    <a:pt x="1293" y="394"/>
                  </a:lnTo>
                  <a:lnTo>
                    <a:pt x="1310" y="355"/>
                  </a:lnTo>
                  <a:lnTo>
                    <a:pt x="1318" y="337"/>
                  </a:lnTo>
                  <a:lnTo>
                    <a:pt x="1327" y="317"/>
                  </a:lnTo>
                  <a:lnTo>
                    <a:pt x="1338" y="299"/>
                  </a:lnTo>
                  <a:lnTo>
                    <a:pt x="1348" y="280"/>
                  </a:lnTo>
                  <a:lnTo>
                    <a:pt x="1338" y="273"/>
                  </a:lnTo>
                  <a:lnTo>
                    <a:pt x="1328" y="264"/>
                  </a:lnTo>
                  <a:lnTo>
                    <a:pt x="1319" y="254"/>
                  </a:lnTo>
                  <a:lnTo>
                    <a:pt x="1313" y="245"/>
                  </a:lnTo>
                  <a:lnTo>
                    <a:pt x="1309" y="234"/>
                  </a:lnTo>
                  <a:lnTo>
                    <a:pt x="1306" y="224"/>
                  </a:lnTo>
                  <a:lnTo>
                    <a:pt x="1305" y="218"/>
                  </a:lnTo>
                  <a:lnTo>
                    <a:pt x="1306" y="213"/>
                  </a:lnTo>
                  <a:lnTo>
                    <a:pt x="1306" y="207"/>
                  </a:lnTo>
                  <a:lnTo>
                    <a:pt x="1309" y="20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14439900" y="5110163"/>
              <a:ext cx="2790825" cy="2063750"/>
            </a:xfrm>
            <a:custGeom>
              <a:avLst/>
              <a:gdLst>
                <a:gd name="T0" fmla="*/ 2797 w 5275"/>
                <a:gd name="T1" fmla="*/ 1526 h 3901"/>
                <a:gd name="T2" fmla="*/ 2656 w 5275"/>
                <a:gd name="T3" fmla="*/ 1431 h 3901"/>
                <a:gd name="T4" fmla="*/ 2479 w 5275"/>
                <a:gd name="T5" fmla="*/ 1511 h 3901"/>
                <a:gd name="T6" fmla="*/ 2311 w 5275"/>
                <a:gd name="T7" fmla="*/ 1901 h 3901"/>
                <a:gd name="T8" fmla="*/ 2216 w 5275"/>
                <a:gd name="T9" fmla="*/ 1867 h 3901"/>
                <a:gd name="T10" fmla="*/ 2440 w 5275"/>
                <a:gd name="T11" fmla="*/ 1443 h 3901"/>
                <a:gd name="T12" fmla="*/ 2403 w 5275"/>
                <a:gd name="T13" fmla="*/ 1230 h 3901"/>
                <a:gd name="T14" fmla="*/ 2199 w 5275"/>
                <a:gd name="T15" fmla="*/ 1317 h 3901"/>
                <a:gd name="T16" fmla="*/ 1807 w 5275"/>
                <a:gd name="T17" fmla="*/ 1363 h 3901"/>
                <a:gd name="T18" fmla="*/ 1550 w 5275"/>
                <a:gd name="T19" fmla="*/ 1203 h 3901"/>
                <a:gd name="T20" fmla="*/ 1219 w 5275"/>
                <a:gd name="T21" fmla="*/ 1010 h 3901"/>
                <a:gd name="T22" fmla="*/ 1021 w 5275"/>
                <a:gd name="T23" fmla="*/ 761 h 3901"/>
                <a:gd name="T24" fmla="*/ 831 w 5275"/>
                <a:gd name="T25" fmla="*/ 584 h 3901"/>
                <a:gd name="T26" fmla="*/ 600 w 5275"/>
                <a:gd name="T27" fmla="*/ 463 h 3901"/>
                <a:gd name="T28" fmla="*/ 338 w 5275"/>
                <a:gd name="T29" fmla="*/ 278 h 3901"/>
                <a:gd name="T30" fmla="*/ 0 w 5275"/>
                <a:gd name="T31" fmla="*/ 9 h 3901"/>
                <a:gd name="T32" fmla="*/ 148 w 5275"/>
                <a:gd name="T33" fmla="*/ 301 h 3901"/>
                <a:gd name="T34" fmla="*/ 267 w 5275"/>
                <a:gd name="T35" fmla="*/ 403 h 3901"/>
                <a:gd name="T36" fmla="*/ 383 w 5275"/>
                <a:gd name="T37" fmla="*/ 569 h 3901"/>
                <a:gd name="T38" fmla="*/ 485 w 5275"/>
                <a:gd name="T39" fmla="*/ 835 h 3901"/>
                <a:gd name="T40" fmla="*/ 753 w 5275"/>
                <a:gd name="T41" fmla="*/ 1084 h 3901"/>
                <a:gd name="T42" fmla="*/ 1108 w 5275"/>
                <a:gd name="T43" fmla="*/ 1660 h 3901"/>
                <a:gd name="T44" fmla="*/ 1137 w 5275"/>
                <a:gd name="T45" fmla="*/ 1980 h 3901"/>
                <a:gd name="T46" fmla="*/ 873 w 5275"/>
                <a:gd name="T47" fmla="*/ 2081 h 3901"/>
                <a:gd name="T48" fmla="*/ 547 w 5275"/>
                <a:gd name="T49" fmla="*/ 2174 h 3901"/>
                <a:gd name="T50" fmla="*/ 477 w 5275"/>
                <a:gd name="T51" fmla="*/ 2319 h 3901"/>
                <a:gd name="T52" fmla="*/ 489 w 5275"/>
                <a:gd name="T53" fmla="*/ 2541 h 3901"/>
                <a:gd name="T54" fmla="*/ 789 w 5275"/>
                <a:gd name="T55" fmla="*/ 2735 h 3901"/>
                <a:gd name="T56" fmla="*/ 741 w 5275"/>
                <a:gd name="T57" fmla="*/ 2954 h 3901"/>
                <a:gd name="T58" fmla="*/ 900 w 5275"/>
                <a:gd name="T59" fmla="*/ 2960 h 3901"/>
                <a:gd name="T60" fmla="*/ 1132 w 5275"/>
                <a:gd name="T61" fmla="*/ 3127 h 3901"/>
                <a:gd name="T62" fmla="*/ 1553 w 5275"/>
                <a:gd name="T63" fmla="*/ 3174 h 3901"/>
                <a:gd name="T64" fmla="*/ 1604 w 5275"/>
                <a:gd name="T65" fmla="*/ 2805 h 3901"/>
                <a:gd name="T66" fmla="*/ 2060 w 5275"/>
                <a:gd name="T67" fmla="*/ 2778 h 3901"/>
                <a:gd name="T68" fmla="*/ 3037 w 5275"/>
                <a:gd name="T69" fmla="*/ 2180 h 3901"/>
                <a:gd name="T70" fmla="*/ 3413 w 5275"/>
                <a:gd name="T71" fmla="*/ 1966 h 3901"/>
                <a:gd name="T72" fmla="*/ 3015 w 5275"/>
                <a:gd name="T73" fmla="*/ 1445 h 3901"/>
                <a:gd name="T74" fmla="*/ 4873 w 5275"/>
                <a:gd name="T75" fmla="*/ 2578 h 3901"/>
                <a:gd name="T76" fmla="*/ 4618 w 5275"/>
                <a:gd name="T77" fmla="*/ 2643 h 3901"/>
                <a:gd name="T78" fmla="*/ 4452 w 5275"/>
                <a:gd name="T79" fmla="*/ 2433 h 3901"/>
                <a:gd name="T80" fmla="*/ 4087 w 5275"/>
                <a:gd name="T81" fmla="*/ 2696 h 3901"/>
                <a:gd name="T82" fmla="*/ 3957 w 5275"/>
                <a:gd name="T83" fmla="*/ 2605 h 3901"/>
                <a:gd name="T84" fmla="*/ 3794 w 5275"/>
                <a:gd name="T85" fmla="*/ 2705 h 3901"/>
                <a:gd name="T86" fmla="*/ 3658 w 5275"/>
                <a:gd name="T87" fmla="*/ 2572 h 3901"/>
                <a:gd name="T88" fmla="*/ 3626 w 5275"/>
                <a:gd name="T89" fmla="*/ 2053 h 3901"/>
                <a:gd name="T90" fmla="*/ 3435 w 5275"/>
                <a:gd name="T91" fmla="*/ 2299 h 3901"/>
                <a:gd name="T92" fmla="*/ 3579 w 5275"/>
                <a:gd name="T93" fmla="*/ 3332 h 3901"/>
                <a:gd name="T94" fmla="*/ 3463 w 5275"/>
                <a:gd name="T95" fmla="*/ 3547 h 3901"/>
                <a:gd name="T96" fmla="*/ 3629 w 5275"/>
                <a:gd name="T97" fmla="*/ 3589 h 3901"/>
                <a:gd name="T98" fmla="*/ 3673 w 5275"/>
                <a:gd name="T99" fmla="*/ 3897 h 3901"/>
                <a:gd name="T100" fmla="*/ 3952 w 5275"/>
                <a:gd name="T101" fmla="*/ 3693 h 3901"/>
                <a:gd name="T102" fmla="*/ 4362 w 5275"/>
                <a:gd name="T103" fmla="*/ 3430 h 3901"/>
                <a:gd name="T104" fmla="*/ 4709 w 5275"/>
                <a:gd name="T105" fmla="*/ 3274 h 3901"/>
                <a:gd name="T106" fmla="*/ 4668 w 5275"/>
                <a:gd name="T107" fmla="*/ 3561 h 3901"/>
                <a:gd name="T108" fmla="*/ 4800 w 5275"/>
                <a:gd name="T109" fmla="*/ 3232 h 3901"/>
                <a:gd name="T110" fmla="*/ 4863 w 5275"/>
                <a:gd name="T111" fmla="*/ 2941 h 3901"/>
                <a:gd name="T112" fmla="*/ 5152 w 5275"/>
                <a:gd name="T113" fmla="*/ 2843 h 3901"/>
                <a:gd name="T114" fmla="*/ 5079 w 5275"/>
                <a:gd name="T115" fmla="*/ 2883 h 3901"/>
                <a:gd name="T116" fmla="*/ 4934 w 5275"/>
                <a:gd name="T117" fmla="*/ 2799 h 3901"/>
                <a:gd name="T118" fmla="*/ 4871 w 5275"/>
                <a:gd name="T119" fmla="*/ 3030 h 3901"/>
                <a:gd name="T120" fmla="*/ 4983 w 5275"/>
                <a:gd name="T121" fmla="*/ 3324 h 3901"/>
                <a:gd name="T122" fmla="*/ 5109 w 5275"/>
                <a:gd name="T123" fmla="*/ 3211 h 3901"/>
                <a:gd name="T124" fmla="*/ 5245 w 5275"/>
                <a:gd name="T125" fmla="*/ 3274 h 3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75" h="3901">
                  <a:moveTo>
                    <a:pt x="2986" y="1435"/>
                  </a:moveTo>
                  <a:lnTo>
                    <a:pt x="2950" y="1426"/>
                  </a:lnTo>
                  <a:lnTo>
                    <a:pt x="2903" y="1415"/>
                  </a:lnTo>
                  <a:lnTo>
                    <a:pt x="2891" y="1414"/>
                  </a:lnTo>
                  <a:lnTo>
                    <a:pt x="2879" y="1413"/>
                  </a:lnTo>
                  <a:lnTo>
                    <a:pt x="2868" y="1413"/>
                  </a:lnTo>
                  <a:lnTo>
                    <a:pt x="2857" y="1413"/>
                  </a:lnTo>
                  <a:lnTo>
                    <a:pt x="2846" y="1415"/>
                  </a:lnTo>
                  <a:lnTo>
                    <a:pt x="2837" y="1417"/>
                  </a:lnTo>
                  <a:lnTo>
                    <a:pt x="2827" y="1421"/>
                  </a:lnTo>
                  <a:lnTo>
                    <a:pt x="2820" y="1426"/>
                  </a:lnTo>
                  <a:lnTo>
                    <a:pt x="2813" y="1432"/>
                  </a:lnTo>
                  <a:lnTo>
                    <a:pt x="2808" y="1439"/>
                  </a:lnTo>
                  <a:lnTo>
                    <a:pt x="2804" y="1446"/>
                  </a:lnTo>
                  <a:lnTo>
                    <a:pt x="2802" y="1455"/>
                  </a:lnTo>
                  <a:lnTo>
                    <a:pt x="2798" y="1473"/>
                  </a:lnTo>
                  <a:lnTo>
                    <a:pt x="2797" y="1492"/>
                  </a:lnTo>
                  <a:lnTo>
                    <a:pt x="2798" y="1510"/>
                  </a:lnTo>
                  <a:lnTo>
                    <a:pt x="2797" y="1526"/>
                  </a:lnTo>
                  <a:lnTo>
                    <a:pt x="2797" y="1532"/>
                  </a:lnTo>
                  <a:lnTo>
                    <a:pt x="2796" y="1538"/>
                  </a:lnTo>
                  <a:lnTo>
                    <a:pt x="2793" y="1542"/>
                  </a:lnTo>
                  <a:lnTo>
                    <a:pt x="2790" y="1544"/>
                  </a:lnTo>
                  <a:lnTo>
                    <a:pt x="2780" y="1551"/>
                  </a:lnTo>
                  <a:lnTo>
                    <a:pt x="2767" y="1559"/>
                  </a:lnTo>
                  <a:lnTo>
                    <a:pt x="2761" y="1562"/>
                  </a:lnTo>
                  <a:lnTo>
                    <a:pt x="2756" y="1567"/>
                  </a:lnTo>
                  <a:lnTo>
                    <a:pt x="2752" y="1571"/>
                  </a:lnTo>
                  <a:lnTo>
                    <a:pt x="2751" y="1574"/>
                  </a:lnTo>
                  <a:lnTo>
                    <a:pt x="2739" y="1546"/>
                  </a:lnTo>
                  <a:lnTo>
                    <a:pt x="2725" y="1519"/>
                  </a:lnTo>
                  <a:lnTo>
                    <a:pt x="2717" y="1504"/>
                  </a:lnTo>
                  <a:lnTo>
                    <a:pt x="2708" y="1490"/>
                  </a:lnTo>
                  <a:lnTo>
                    <a:pt x="2699" y="1476"/>
                  </a:lnTo>
                  <a:lnTo>
                    <a:pt x="2690" y="1463"/>
                  </a:lnTo>
                  <a:lnTo>
                    <a:pt x="2679" y="1451"/>
                  </a:lnTo>
                  <a:lnTo>
                    <a:pt x="2668" y="1440"/>
                  </a:lnTo>
                  <a:lnTo>
                    <a:pt x="2656" y="1431"/>
                  </a:lnTo>
                  <a:lnTo>
                    <a:pt x="2643" y="1422"/>
                  </a:lnTo>
                  <a:lnTo>
                    <a:pt x="2630" y="1415"/>
                  </a:lnTo>
                  <a:lnTo>
                    <a:pt x="2615" y="1410"/>
                  </a:lnTo>
                  <a:lnTo>
                    <a:pt x="2599" y="1407"/>
                  </a:lnTo>
                  <a:lnTo>
                    <a:pt x="2584" y="1405"/>
                  </a:lnTo>
                  <a:lnTo>
                    <a:pt x="2573" y="1407"/>
                  </a:lnTo>
                  <a:lnTo>
                    <a:pt x="2563" y="1409"/>
                  </a:lnTo>
                  <a:lnTo>
                    <a:pt x="2554" y="1411"/>
                  </a:lnTo>
                  <a:lnTo>
                    <a:pt x="2545" y="1414"/>
                  </a:lnTo>
                  <a:lnTo>
                    <a:pt x="2538" y="1417"/>
                  </a:lnTo>
                  <a:lnTo>
                    <a:pt x="2531" y="1421"/>
                  </a:lnTo>
                  <a:lnTo>
                    <a:pt x="2525" y="1425"/>
                  </a:lnTo>
                  <a:lnTo>
                    <a:pt x="2519" y="1429"/>
                  </a:lnTo>
                  <a:lnTo>
                    <a:pt x="2508" y="1440"/>
                  </a:lnTo>
                  <a:lnTo>
                    <a:pt x="2499" y="1452"/>
                  </a:lnTo>
                  <a:lnTo>
                    <a:pt x="2492" y="1466"/>
                  </a:lnTo>
                  <a:lnTo>
                    <a:pt x="2487" y="1480"/>
                  </a:lnTo>
                  <a:lnTo>
                    <a:pt x="2483" y="1495"/>
                  </a:lnTo>
                  <a:lnTo>
                    <a:pt x="2479" y="1511"/>
                  </a:lnTo>
                  <a:lnTo>
                    <a:pt x="2475" y="1528"/>
                  </a:lnTo>
                  <a:lnTo>
                    <a:pt x="2472" y="1545"/>
                  </a:lnTo>
                  <a:lnTo>
                    <a:pt x="2469" y="1562"/>
                  </a:lnTo>
                  <a:lnTo>
                    <a:pt x="2466" y="1579"/>
                  </a:lnTo>
                  <a:lnTo>
                    <a:pt x="2461" y="1597"/>
                  </a:lnTo>
                  <a:lnTo>
                    <a:pt x="2456" y="1614"/>
                  </a:lnTo>
                  <a:lnTo>
                    <a:pt x="2445" y="1637"/>
                  </a:lnTo>
                  <a:lnTo>
                    <a:pt x="2434" y="1665"/>
                  </a:lnTo>
                  <a:lnTo>
                    <a:pt x="2424" y="1692"/>
                  </a:lnTo>
                  <a:lnTo>
                    <a:pt x="2411" y="1723"/>
                  </a:lnTo>
                  <a:lnTo>
                    <a:pt x="2401" y="1752"/>
                  </a:lnTo>
                  <a:lnTo>
                    <a:pt x="2390" y="1781"/>
                  </a:lnTo>
                  <a:lnTo>
                    <a:pt x="2379" y="1807"/>
                  </a:lnTo>
                  <a:lnTo>
                    <a:pt x="2368" y="1831"/>
                  </a:lnTo>
                  <a:lnTo>
                    <a:pt x="2360" y="1846"/>
                  </a:lnTo>
                  <a:lnTo>
                    <a:pt x="2351" y="1859"/>
                  </a:lnTo>
                  <a:lnTo>
                    <a:pt x="2342" y="1870"/>
                  </a:lnTo>
                  <a:lnTo>
                    <a:pt x="2332" y="1882"/>
                  </a:lnTo>
                  <a:lnTo>
                    <a:pt x="2311" y="1901"/>
                  </a:lnTo>
                  <a:lnTo>
                    <a:pt x="2289" y="1919"/>
                  </a:lnTo>
                  <a:lnTo>
                    <a:pt x="2267" y="1937"/>
                  </a:lnTo>
                  <a:lnTo>
                    <a:pt x="2246" y="1955"/>
                  </a:lnTo>
                  <a:lnTo>
                    <a:pt x="2237" y="1965"/>
                  </a:lnTo>
                  <a:lnTo>
                    <a:pt x="2227" y="1976"/>
                  </a:lnTo>
                  <a:lnTo>
                    <a:pt x="2219" y="1987"/>
                  </a:lnTo>
                  <a:lnTo>
                    <a:pt x="2210" y="2000"/>
                  </a:lnTo>
                  <a:lnTo>
                    <a:pt x="2209" y="1998"/>
                  </a:lnTo>
                  <a:lnTo>
                    <a:pt x="2204" y="1995"/>
                  </a:lnTo>
                  <a:lnTo>
                    <a:pt x="2198" y="1992"/>
                  </a:lnTo>
                  <a:lnTo>
                    <a:pt x="2191" y="1989"/>
                  </a:lnTo>
                  <a:lnTo>
                    <a:pt x="2191" y="1972"/>
                  </a:lnTo>
                  <a:lnTo>
                    <a:pt x="2192" y="1955"/>
                  </a:lnTo>
                  <a:lnTo>
                    <a:pt x="2195" y="1939"/>
                  </a:lnTo>
                  <a:lnTo>
                    <a:pt x="2198" y="1923"/>
                  </a:lnTo>
                  <a:lnTo>
                    <a:pt x="2202" y="1908"/>
                  </a:lnTo>
                  <a:lnTo>
                    <a:pt x="2205" y="1895"/>
                  </a:lnTo>
                  <a:lnTo>
                    <a:pt x="2211" y="1881"/>
                  </a:lnTo>
                  <a:lnTo>
                    <a:pt x="2216" y="1867"/>
                  </a:lnTo>
                  <a:lnTo>
                    <a:pt x="2230" y="1841"/>
                  </a:lnTo>
                  <a:lnTo>
                    <a:pt x="2245" y="1813"/>
                  </a:lnTo>
                  <a:lnTo>
                    <a:pt x="2261" y="1784"/>
                  </a:lnTo>
                  <a:lnTo>
                    <a:pt x="2279" y="1752"/>
                  </a:lnTo>
                  <a:lnTo>
                    <a:pt x="2292" y="1730"/>
                  </a:lnTo>
                  <a:lnTo>
                    <a:pt x="2304" y="1707"/>
                  </a:lnTo>
                  <a:lnTo>
                    <a:pt x="2314" y="1685"/>
                  </a:lnTo>
                  <a:lnTo>
                    <a:pt x="2322" y="1662"/>
                  </a:lnTo>
                  <a:lnTo>
                    <a:pt x="2331" y="1638"/>
                  </a:lnTo>
                  <a:lnTo>
                    <a:pt x="2339" y="1614"/>
                  </a:lnTo>
                  <a:lnTo>
                    <a:pt x="2348" y="1590"/>
                  </a:lnTo>
                  <a:lnTo>
                    <a:pt x="2358" y="1565"/>
                  </a:lnTo>
                  <a:lnTo>
                    <a:pt x="2363" y="1551"/>
                  </a:lnTo>
                  <a:lnTo>
                    <a:pt x="2370" y="1538"/>
                  </a:lnTo>
                  <a:lnTo>
                    <a:pt x="2378" y="1526"/>
                  </a:lnTo>
                  <a:lnTo>
                    <a:pt x="2386" y="1514"/>
                  </a:lnTo>
                  <a:lnTo>
                    <a:pt x="2403" y="1490"/>
                  </a:lnTo>
                  <a:lnTo>
                    <a:pt x="2422" y="1466"/>
                  </a:lnTo>
                  <a:lnTo>
                    <a:pt x="2440" y="1443"/>
                  </a:lnTo>
                  <a:lnTo>
                    <a:pt x="2457" y="1421"/>
                  </a:lnTo>
                  <a:lnTo>
                    <a:pt x="2473" y="1398"/>
                  </a:lnTo>
                  <a:lnTo>
                    <a:pt x="2486" y="1376"/>
                  </a:lnTo>
                  <a:lnTo>
                    <a:pt x="2490" y="1359"/>
                  </a:lnTo>
                  <a:lnTo>
                    <a:pt x="2493" y="1344"/>
                  </a:lnTo>
                  <a:lnTo>
                    <a:pt x="2495" y="1329"/>
                  </a:lnTo>
                  <a:lnTo>
                    <a:pt x="2495" y="1316"/>
                  </a:lnTo>
                  <a:lnTo>
                    <a:pt x="2492" y="1304"/>
                  </a:lnTo>
                  <a:lnTo>
                    <a:pt x="2489" y="1292"/>
                  </a:lnTo>
                  <a:lnTo>
                    <a:pt x="2485" y="1282"/>
                  </a:lnTo>
                  <a:lnTo>
                    <a:pt x="2479" y="1273"/>
                  </a:lnTo>
                  <a:lnTo>
                    <a:pt x="2472" y="1264"/>
                  </a:lnTo>
                  <a:lnTo>
                    <a:pt x="2464" y="1256"/>
                  </a:lnTo>
                  <a:lnTo>
                    <a:pt x="2456" y="1250"/>
                  </a:lnTo>
                  <a:lnTo>
                    <a:pt x="2446" y="1244"/>
                  </a:lnTo>
                  <a:lnTo>
                    <a:pt x="2437" y="1239"/>
                  </a:lnTo>
                  <a:lnTo>
                    <a:pt x="2426" y="1235"/>
                  </a:lnTo>
                  <a:lnTo>
                    <a:pt x="2415" y="1233"/>
                  </a:lnTo>
                  <a:lnTo>
                    <a:pt x="2403" y="1230"/>
                  </a:lnTo>
                  <a:lnTo>
                    <a:pt x="2391" y="1230"/>
                  </a:lnTo>
                  <a:lnTo>
                    <a:pt x="2379" y="1230"/>
                  </a:lnTo>
                  <a:lnTo>
                    <a:pt x="2367" y="1232"/>
                  </a:lnTo>
                  <a:lnTo>
                    <a:pt x="2355" y="1234"/>
                  </a:lnTo>
                  <a:lnTo>
                    <a:pt x="2343" y="1238"/>
                  </a:lnTo>
                  <a:lnTo>
                    <a:pt x="2331" y="1242"/>
                  </a:lnTo>
                  <a:lnTo>
                    <a:pt x="2319" y="1248"/>
                  </a:lnTo>
                  <a:lnTo>
                    <a:pt x="2308" y="1254"/>
                  </a:lnTo>
                  <a:lnTo>
                    <a:pt x="2296" y="1262"/>
                  </a:lnTo>
                  <a:lnTo>
                    <a:pt x="2286" y="1271"/>
                  </a:lnTo>
                  <a:lnTo>
                    <a:pt x="2277" y="1281"/>
                  </a:lnTo>
                  <a:lnTo>
                    <a:pt x="2267" y="1292"/>
                  </a:lnTo>
                  <a:lnTo>
                    <a:pt x="2258" y="1304"/>
                  </a:lnTo>
                  <a:lnTo>
                    <a:pt x="2251" y="1317"/>
                  </a:lnTo>
                  <a:lnTo>
                    <a:pt x="2245" y="1330"/>
                  </a:lnTo>
                  <a:lnTo>
                    <a:pt x="2240" y="1346"/>
                  </a:lnTo>
                  <a:lnTo>
                    <a:pt x="2228" y="1335"/>
                  </a:lnTo>
                  <a:lnTo>
                    <a:pt x="2214" y="1326"/>
                  </a:lnTo>
                  <a:lnTo>
                    <a:pt x="2199" y="1317"/>
                  </a:lnTo>
                  <a:lnTo>
                    <a:pt x="2183" y="1310"/>
                  </a:lnTo>
                  <a:lnTo>
                    <a:pt x="2166" y="1304"/>
                  </a:lnTo>
                  <a:lnTo>
                    <a:pt x="2148" y="1299"/>
                  </a:lnTo>
                  <a:lnTo>
                    <a:pt x="2130" y="1294"/>
                  </a:lnTo>
                  <a:lnTo>
                    <a:pt x="2110" y="1292"/>
                  </a:lnTo>
                  <a:lnTo>
                    <a:pt x="2090" y="1289"/>
                  </a:lnTo>
                  <a:lnTo>
                    <a:pt x="2071" y="1288"/>
                  </a:lnTo>
                  <a:lnTo>
                    <a:pt x="2051" y="1287"/>
                  </a:lnTo>
                  <a:lnTo>
                    <a:pt x="2033" y="1287"/>
                  </a:lnTo>
                  <a:lnTo>
                    <a:pt x="2014" y="1288"/>
                  </a:lnTo>
                  <a:lnTo>
                    <a:pt x="1997" y="1291"/>
                  </a:lnTo>
                  <a:lnTo>
                    <a:pt x="1980" y="1293"/>
                  </a:lnTo>
                  <a:lnTo>
                    <a:pt x="1965" y="1297"/>
                  </a:lnTo>
                  <a:lnTo>
                    <a:pt x="1944" y="1305"/>
                  </a:lnTo>
                  <a:lnTo>
                    <a:pt x="1915" y="1320"/>
                  </a:lnTo>
                  <a:lnTo>
                    <a:pt x="1879" y="1337"/>
                  </a:lnTo>
                  <a:lnTo>
                    <a:pt x="1842" y="1352"/>
                  </a:lnTo>
                  <a:lnTo>
                    <a:pt x="1824" y="1358"/>
                  </a:lnTo>
                  <a:lnTo>
                    <a:pt x="1807" y="1363"/>
                  </a:lnTo>
                  <a:lnTo>
                    <a:pt x="1798" y="1364"/>
                  </a:lnTo>
                  <a:lnTo>
                    <a:pt x="1791" y="1365"/>
                  </a:lnTo>
                  <a:lnTo>
                    <a:pt x="1784" y="1365"/>
                  </a:lnTo>
                  <a:lnTo>
                    <a:pt x="1777" y="1364"/>
                  </a:lnTo>
                  <a:lnTo>
                    <a:pt x="1771" y="1363"/>
                  </a:lnTo>
                  <a:lnTo>
                    <a:pt x="1766" y="1361"/>
                  </a:lnTo>
                  <a:lnTo>
                    <a:pt x="1761" y="1358"/>
                  </a:lnTo>
                  <a:lnTo>
                    <a:pt x="1756" y="1353"/>
                  </a:lnTo>
                  <a:lnTo>
                    <a:pt x="1754" y="1349"/>
                  </a:lnTo>
                  <a:lnTo>
                    <a:pt x="1751" y="1343"/>
                  </a:lnTo>
                  <a:lnTo>
                    <a:pt x="1749" y="1335"/>
                  </a:lnTo>
                  <a:lnTo>
                    <a:pt x="1749" y="1327"/>
                  </a:lnTo>
                  <a:lnTo>
                    <a:pt x="1748" y="1298"/>
                  </a:lnTo>
                  <a:lnTo>
                    <a:pt x="1744" y="1271"/>
                  </a:lnTo>
                  <a:lnTo>
                    <a:pt x="1740" y="1246"/>
                  </a:lnTo>
                  <a:lnTo>
                    <a:pt x="1739" y="1217"/>
                  </a:lnTo>
                  <a:lnTo>
                    <a:pt x="1660" y="1213"/>
                  </a:lnTo>
                  <a:lnTo>
                    <a:pt x="1586" y="1207"/>
                  </a:lnTo>
                  <a:lnTo>
                    <a:pt x="1550" y="1203"/>
                  </a:lnTo>
                  <a:lnTo>
                    <a:pt x="1515" y="1197"/>
                  </a:lnTo>
                  <a:lnTo>
                    <a:pt x="1481" y="1189"/>
                  </a:lnTo>
                  <a:lnTo>
                    <a:pt x="1449" y="1180"/>
                  </a:lnTo>
                  <a:lnTo>
                    <a:pt x="1433" y="1175"/>
                  </a:lnTo>
                  <a:lnTo>
                    <a:pt x="1418" y="1169"/>
                  </a:lnTo>
                  <a:lnTo>
                    <a:pt x="1402" y="1163"/>
                  </a:lnTo>
                  <a:lnTo>
                    <a:pt x="1386" y="1156"/>
                  </a:lnTo>
                  <a:lnTo>
                    <a:pt x="1372" y="1147"/>
                  </a:lnTo>
                  <a:lnTo>
                    <a:pt x="1356" y="1139"/>
                  </a:lnTo>
                  <a:lnTo>
                    <a:pt x="1342" y="1130"/>
                  </a:lnTo>
                  <a:lnTo>
                    <a:pt x="1327" y="1119"/>
                  </a:lnTo>
                  <a:lnTo>
                    <a:pt x="1313" y="1110"/>
                  </a:lnTo>
                  <a:lnTo>
                    <a:pt x="1298" y="1098"/>
                  </a:lnTo>
                  <a:lnTo>
                    <a:pt x="1285" y="1086"/>
                  </a:lnTo>
                  <a:lnTo>
                    <a:pt x="1271" y="1072"/>
                  </a:lnTo>
                  <a:lnTo>
                    <a:pt x="1257" y="1058"/>
                  </a:lnTo>
                  <a:lnTo>
                    <a:pt x="1244" y="1042"/>
                  </a:lnTo>
                  <a:lnTo>
                    <a:pt x="1231" y="1026"/>
                  </a:lnTo>
                  <a:lnTo>
                    <a:pt x="1219" y="1010"/>
                  </a:lnTo>
                  <a:lnTo>
                    <a:pt x="1225" y="999"/>
                  </a:lnTo>
                  <a:lnTo>
                    <a:pt x="1230" y="987"/>
                  </a:lnTo>
                  <a:lnTo>
                    <a:pt x="1233" y="976"/>
                  </a:lnTo>
                  <a:lnTo>
                    <a:pt x="1237" y="965"/>
                  </a:lnTo>
                  <a:lnTo>
                    <a:pt x="1242" y="942"/>
                  </a:lnTo>
                  <a:lnTo>
                    <a:pt x="1248" y="920"/>
                  </a:lnTo>
                  <a:lnTo>
                    <a:pt x="1238" y="906"/>
                  </a:lnTo>
                  <a:lnTo>
                    <a:pt x="1226" y="893"/>
                  </a:lnTo>
                  <a:lnTo>
                    <a:pt x="1213" y="880"/>
                  </a:lnTo>
                  <a:lnTo>
                    <a:pt x="1198" y="870"/>
                  </a:lnTo>
                  <a:lnTo>
                    <a:pt x="1183" y="859"/>
                  </a:lnTo>
                  <a:lnTo>
                    <a:pt x="1167" y="849"/>
                  </a:lnTo>
                  <a:lnTo>
                    <a:pt x="1150" y="839"/>
                  </a:lnTo>
                  <a:lnTo>
                    <a:pt x="1132" y="831"/>
                  </a:lnTo>
                  <a:lnTo>
                    <a:pt x="1097" y="815"/>
                  </a:lnTo>
                  <a:lnTo>
                    <a:pt x="1062" y="801"/>
                  </a:lnTo>
                  <a:lnTo>
                    <a:pt x="1031" y="786"/>
                  </a:lnTo>
                  <a:lnTo>
                    <a:pt x="1002" y="772"/>
                  </a:lnTo>
                  <a:lnTo>
                    <a:pt x="1021" y="761"/>
                  </a:lnTo>
                  <a:lnTo>
                    <a:pt x="1036" y="751"/>
                  </a:lnTo>
                  <a:lnTo>
                    <a:pt x="1045" y="741"/>
                  </a:lnTo>
                  <a:lnTo>
                    <a:pt x="1053" y="730"/>
                  </a:lnTo>
                  <a:lnTo>
                    <a:pt x="1055" y="719"/>
                  </a:lnTo>
                  <a:lnTo>
                    <a:pt x="1054" y="708"/>
                  </a:lnTo>
                  <a:lnTo>
                    <a:pt x="1050" y="697"/>
                  </a:lnTo>
                  <a:lnTo>
                    <a:pt x="1044" y="686"/>
                  </a:lnTo>
                  <a:lnTo>
                    <a:pt x="1035" y="677"/>
                  </a:lnTo>
                  <a:lnTo>
                    <a:pt x="1022" y="666"/>
                  </a:lnTo>
                  <a:lnTo>
                    <a:pt x="1009" y="656"/>
                  </a:lnTo>
                  <a:lnTo>
                    <a:pt x="994" y="646"/>
                  </a:lnTo>
                  <a:lnTo>
                    <a:pt x="977" y="637"/>
                  </a:lnTo>
                  <a:lnTo>
                    <a:pt x="957" y="627"/>
                  </a:lnTo>
                  <a:lnTo>
                    <a:pt x="938" y="619"/>
                  </a:lnTo>
                  <a:lnTo>
                    <a:pt x="918" y="610"/>
                  </a:lnTo>
                  <a:lnTo>
                    <a:pt x="896" y="603"/>
                  </a:lnTo>
                  <a:lnTo>
                    <a:pt x="874" y="596"/>
                  </a:lnTo>
                  <a:lnTo>
                    <a:pt x="853" y="590"/>
                  </a:lnTo>
                  <a:lnTo>
                    <a:pt x="831" y="584"/>
                  </a:lnTo>
                  <a:lnTo>
                    <a:pt x="810" y="579"/>
                  </a:lnTo>
                  <a:lnTo>
                    <a:pt x="790" y="574"/>
                  </a:lnTo>
                  <a:lnTo>
                    <a:pt x="771" y="570"/>
                  </a:lnTo>
                  <a:lnTo>
                    <a:pt x="751" y="568"/>
                  </a:lnTo>
                  <a:lnTo>
                    <a:pt x="735" y="567"/>
                  </a:lnTo>
                  <a:lnTo>
                    <a:pt x="720" y="566"/>
                  </a:lnTo>
                  <a:lnTo>
                    <a:pt x="707" y="566"/>
                  </a:lnTo>
                  <a:lnTo>
                    <a:pt x="696" y="567"/>
                  </a:lnTo>
                  <a:lnTo>
                    <a:pt x="686" y="569"/>
                  </a:lnTo>
                  <a:lnTo>
                    <a:pt x="680" y="573"/>
                  </a:lnTo>
                  <a:lnTo>
                    <a:pt x="678" y="578"/>
                  </a:lnTo>
                  <a:lnTo>
                    <a:pt x="678" y="584"/>
                  </a:lnTo>
                  <a:lnTo>
                    <a:pt x="672" y="568"/>
                  </a:lnTo>
                  <a:lnTo>
                    <a:pt x="663" y="551"/>
                  </a:lnTo>
                  <a:lnTo>
                    <a:pt x="654" y="534"/>
                  </a:lnTo>
                  <a:lnTo>
                    <a:pt x="642" y="516"/>
                  </a:lnTo>
                  <a:lnTo>
                    <a:pt x="630" y="498"/>
                  </a:lnTo>
                  <a:lnTo>
                    <a:pt x="615" y="480"/>
                  </a:lnTo>
                  <a:lnTo>
                    <a:pt x="600" y="463"/>
                  </a:lnTo>
                  <a:lnTo>
                    <a:pt x="583" y="446"/>
                  </a:lnTo>
                  <a:lnTo>
                    <a:pt x="566" y="430"/>
                  </a:lnTo>
                  <a:lnTo>
                    <a:pt x="548" y="416"/>
                  </a:lnTo>
                  <a:lnTo>
                    <a:pt x="529" y="404"/>
                  </a:lnTo>
                  <a:lnTo>
                    <a:pt x="508" y="393"/>
                  </a:lnTo>
                  <a:lnTo>
                    <a:pt x="497" y="388"/>
                  </a:lnTo>
                  <a:lnTo>
                    <a:pt x="488" y="385"/>
                  </a:lnTo>
                  <a:lnTo>
                    <a:pt x="477" y="381"/>
                  </a:lnTo>
                  <a:lnTo>
                    <a:pt x="466" y="379"/>
                  </a:lnTo>
                  <a:lnTo>
                    <a:pt x="455" y="376"/>
                  </a:lnTo>
                  <a:lnTo>
                    <a:pt x="444" y="375"/>
                  </a:lnTo>
                  <a:lnTo>
                    <a:pt x="433" y="375"/>
                  </a:lnTo>
                  <a:lnTo>
                    <a:pt x="423" y="375"/>
                  </a:lnTo>
                  <a:lnTo>
                    <a:pt x="418" y="374"/>
                  </a:lnTo>
                  <a:lnTo>
                    <a:pt x="410" y="368"/>
                  </a:lnTo>
                  <a:lnTo>
                    <a:pt x="401" y="358"/>
                  </a:lnTo>
                  <a:lnTo>
                    <a:pt x="391" y="346"/>
                  </a:lnTo>
                  <a:lnTo>
                    <a:pt x="366" y="315"/>
                  </a:lnTo>
                  <a:lnTo>
                    <a:pt x="338" y="278"/>
                  </a:lnTo>
                  <a:lnTo>
                    <a:pt x="309" y="242"/>
                  </a:lnTo>
                  <a:lnTo>
                    <a:pt x="283" y="208"/>
                  </a:lnTo>
                  <a:lnTo>
                    <a:pt x="271" y="194"/>
                  </a:lnTo>
                  <a:lnTo>
                    <a:pt x="261" y="182"/>
                  </a:lnTo>
                  <a:lnTo>
                    <a:pt x="253" y="173"/>
                  </a:lnTo>
                  <a:lnTo>
                    <a:pt x="245" y="167"/>
                  </a:lnTo>
                  <a:lnTo>
                    <a:pt x="232" y="157"/>
                  </a:lnTo>
                  <a:lnTo>
                    <a:pt x="218" y="146"/>
                  </a:lnTo>
                  <a:lnTo>
                    <a:pt x="202" y="136"/>
                  </a:lnTo>
                  <a:lnTo>
                    <a:pt x="186" y="126"/>
                  </a:lnTo>
                  <a:lnTo>
                    <a:pt x="153" y="106"/>
                  </a:lnTo>
                  <a:lnTo>
                    <a:pt x="119" y="87"/>
                  </a:lnTo>
                  <a:lnTo>
                    <a:pt x="85" y="67"/>
                  </a:lnTo>
                  <a:lnTo>
                    <a:pt x="54" y="47"/>
                  </a:lnTo>
                  <a:lnTo>
                    <a:pt x="38" y="36"/>
                  </a:lnTo>
                  <a:lnTo>
                    <a:pt x="25" y="24"/>
                  </a:lnTo>
                  <a:lnTo>
                    <a:pt x="12" y="12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  <a:lnTo>
                    <a:pt x="11" y="56"/>
                  </a:lnTo>
                  <a:lnTo>
                    <a:pt x="21" y="93"/>
                  </a:lnTo>
                  <a:lnTo>
                    <a:pt x="27" y="110"/>
                  </a:lnTo>
                  <a:lnTo>
                    <a:pt x="35" y="126"/>
                  </a:lnTo>
                  <a:lnTo>
                    <a:pt x="41" y="143"/>
                  </a:lnTo>
                  <a:lnTo>
                    <a:pt x="49" y="159"/>
                  </a:lnTo>
                  <a:lnTo>
                    <a:pt x="57" y="173"/>
                  </a:lnTo>
                  <a:lnTo>
                    <a:pt x="67" y="188"/>
                  </a:lnTo>
                  <a:lnTo>
                    <a:pt x="79" y="201"/>
                  </a:lnTo>
                  <a:lnTo>
                    <a:pt x="91" y="212"/>
                  </a:lnTo>
                  <a:lnTo>
                    <a:pt x="104" y="223"/>
                  </a:lnTo>
                  <a:lnTo>
                    <a:pt x="120" y="233"/>
                  </a:lnTo>
                  <a:lnTo>
                    <a:pt x="138" y="240"/>
                  </a:lnTo>
                  <a:lnTo>
                    <a:pt x="157" y="247"/>
                  </a:lnTo>
                  <a:lnTo>
                    <a:pt x="154" y="259"/>
                  </a:lnTo>
                  <a:lnTo>
                    <a:pt x="151" y="272"/>
                  </a:lnTo>
                  <a:lnTo>
                    <a:pt x="149" y="287"/>
                  </a:lnTo>
                  <a:lnTo>
                    <a:pt x="148" y="301"/>
                  </a:lnTo>
                  <a:lnTo>
                    <a:pt x="145" y="316"/>
                  </a:lnTo>
                  <a:lnTo>
                    <a:pt x="143" y="330"/>
                  </a:lnTo>
                  <a:lnTo>
                    <a:pt x="141" y="344"/>
                  </a:lnTo>
                  <a:lnTo>
                    <a:pt x="137" y="356"/>
                  </a:lnTo>
                  <a:lnTo>
                    <a:pt x="162" y="353"/>
                  </a:lnTo>
                  <a:lnTo>
                    <a:pt x="184" y="353"/>
                  </a:lnTo>
                  <a:lnTo>
                    <a:pt x="194" y="354"/>
                  </a:lnTo>
                  <a:lnTo>
                    <a:pt x="203" y="356"/>
                  </a:lnTo>
                  <a:lnTo>
                    <a:pt x="213" y="357"/>
                  </a:lnTo>
                  <a:lnTo>
                    <a:pt x="220" y="361"/>
                  </a:lnTo>
                  <a:lnTo>
                    <a:pt x="229" y="363"/>
                  </a:lnTo>
                  <a:lnTo>
                    <a:pt x="235" y="367"/>
                  </a:lnTo>
                  <a:lnTo>
                    <a:pt x="242" y="370"/>
                  </a:lnTo>
                  <a:lnTo>
                    <a:pt x="247" y="375"/>
                  </a:lnTo>
                  <a:lnTo>
                    <a:pt x="253" y="380"/>
                  </a:lnTo>
                  <a:lnTo>
                    <a:pt x="256" y="385"/>
                  </a:lnTo>
                  <a:lnTo>
                    <a:pt x="261" y="391"/>
                  </a:lnTo>
                  <a:lnTo>
                    <a:pt x="264" y="397"/>
                  </a:lnTo>
                  <a:lnTo>
                    <a:pt x="267" y="403"/>
                  </a:lnTo>
                  <a:lnTo>
                    <a:pt x="268" y="410"/>
                  </a:lnTo>
                  <a:lnTo>
                    <a:pt x="271" y="417"/>
                  </a:lnTo>
                  <a:lnTo>
                    <a:pt x="271" y="424"/>
                  </a:lnTo>
                  <a:lnTo>
                    <a:pt x="271" y="440"/>
                  </a:lnTo>
                  <a:lnTo>
                    <a:pt x="268" y="457"/>
                  </a:lnTo>
                  <a:lnTo>
                    <a:pt x="264" y="475"/>
                  </a:lnTo>
                  <a:lnTo>
                    <a:pt x="257" y="494"/>
                  </a:lnTo>
                  <a:lnTo>
                    <a:pt x="248" y="514"/>
                  </a:lnTo>
                  <a:lnTo>
                    <a:pt x="236" y="534"/>
                  </a:lnTo>
                  <a:lnTo>
                    <a:pt x="261" y="548"/>
                  </a:lnTo>
                  <a:lnTo>
                    <a:pt x="285" y="558"/>
                  </a:lnTo>
                  <a:lnTo>
                    <a:pt x="298" y="562"/>
                  </a:lnTo>
                  <a:lnTo>
                    <a:pt x="310" y="566"/>
                  </a:lnTo>
                  <a:lnTo>
                    <a:pt x="323" y="568"/>
                  </a:lnTo>
                  <a:lnTo>
                    <a:pt x="333" y="570"/>
                  </a:lnTo>
                  <a:lnTo>
                    <a:pt x="345" y="570"/>
                  </a:lnTo>
                  <a:lnTo>
                    <a:pt x="357" y="572"/>
                  </a:lnTo>
                  <a:lnTo>
                    <a:pt x="370" y="570"/>
                  </a:lnTo>
                  <a:lnTo>
                    <a:pt x="383" y="569"/>
                  </a:lnTo>
                  <a:lnTo>
                    <a:pt x="395" y="567"/>
                  </a:lnTo>
                  <a:lnTo>
                    <a:pt x="407" y="563"/>
                  </a:lnTo>
                  <a:lnTo>
                    <a:pt x="419" y="558"/>
                  </a:lnTo>
                  <a:lnTo>
                    <a:pt x="432" y="554"/>
                  </a:lnTo>
                  <a:lnTo>
                    <a:pt x="445" y="572"/>
                  </a:lnTo>
                  <a:lnTo>
                    <a:pt x="456" y="589"/>
                  </a:lnTo>
                  <a:lnTo>
                    <a:pt x="466" y="607"/>
                  </a:lnTo>
                  <a:lnTo>
                    <a:pt x="473" y="624"/>
                  </a:lnTo>
                  <a:lnTo>
                    <a:pt x="478" y="640"/>
                  </a:lnTo>
                  <a:lnTo>
                    <a:pt x="482" y="656"/>
                  </a:lnTo>
                  <a:lnTo>
                    <a:pt x="484" y="673"/>
                  </a:lnTo>
                  <a:lnTo>
                    <a:pt x="485" y="689"/>
                  </a:lnTo>
                  <a:lnTo>
                    <a:pt x="485" y="720"/>
                  </a:lnTo>
                  <a:lnTo>
                    <a:pt x="483" y="749"/>
                  </a:lnTo>
                  <a:lnTo>
                    <a:pt x="480" y="777"/>
                  </a:lnTo>
                  <a:lnTo>
                    <a:pt x="480" y="801"/>
                  </a:lnTo>
                  <a:lnTo>
                    <a:pt x="480" y="813"/>
                  </a:lnTo>
                  <a:lnTo>
                    <a:pt x="483" y="824"/>
                  </a:lnTo>
                  <a:lnTo>
                    <a:pt x="485" y="835"/>
                  </a:lnTo>
                  <a:lnTo>
                    <a:pt x="490" y="844"/>
                  </a:lnTo>
                  <a:lnTo>
                    <a:pt x="495" y="854"/>
                  </a:lnTo>
                  <a:lnTo>
                    <a:pt x="503" y="862"/>
                  </a:lnTo>
                  <a:lnTo>
                    <a:pt x="513" y="870"/>
                  </a:lnTo>
                  <a:lnTo>
                    <a:pt x="525" y="877"/>
                  </a:lnTo>
                  <a:lnTo>
                    <a:pt x="539" y="883"/>
                  </a:lnTo>
                  <a:lnTo>
                    <a:pt x="556" y="888"/>
                  </a:lnTo>
                  <a:lnTo>
                    <a:pt x="577" y="893"/>
                  </a:lnTo>
                  <a:lnTo>
                    <a:pt x="600" y="896"/>
                  </a:lnTo>
                  <a:lnTo>
                    <a:pt x="626" y="899"/>
                  </a:lnTo>
                  <a:lnTo>
                    <a:pt x="656" y="900"/>
                  </a:lnTo>
                  <a:lnTo>
                    <a:pt x="690" y="901"/>
                  </a:lnTo>
                  <a:lnTo>
                    <a:pt x="727" y="901"/>
                  </a:lnTo>
                  <a:lnTo>
                    <a:pt x="729" y="918"/>
                  </a:lnTo>
                  <a:lnTo>
                    <a:pt x="732" y="940"/>
                  </a:lnTo>
                  <a:lnTo>
                    <a:pt x="736" y="961"/>
                  </a:lnTo>
                  <a:lnTo>
                    <a:pt x="737" y="979"/>
                  </a:lnTo>
                  <a:lnTo>
                    <a:pt x="744" y="1035"/>
                  </a:lnTo>
                  <a:lnTo>
                    <a:pt x="753" y="1084"/>
                  </a:lnTo>
                  <a:lnTo>
                    <a:pt x="761" y="1130"/>
                  </a:lnTo>
                  <a:lnTo>
                    <a:pt x="772" y="1171"/>
                  </a:lnTo>
                  <a:lnTo>
                    <a:pt x="783" y="1209"/>
                  </a:lnTo>
                  <a:lnTo>
                    <a:pt x="795" y="1244"/>
                  </a:lnTo>
                  <a:lnTo>
                    <a:pt x="808" y="1276"/>
                  </a:lnTo>
                  <a:lnTo>
                    <a:pt x="822" y="1306"/>
                  </a:lnTo>
                  <a:lnTo>
                    <a:pt x="839" y="1335"/>
                  </a:lnTo>
                  <a:lnTo>
                    <a:pt x="857" y="1364"/>
                  </a:lnTo>
                  <a:lnTo>
                    <a:pt x="878" y="1392"/>
                  </a:lnTo>
                  <a:lnTo>
                    <a:pt x="900" y="1420"/>
                  </a:lnTo>
                  <a:lnTo>
                    <a:pt x="924" y="1449"/>
                  </a:lnTo>
                  <a:lnTo>
                    <a:pt x="951" y="1479"/>
                  </a:lnTo>
                  <a:lnTo>
                    <a:pt x="980" y="1510"/>
                  </a:lnTo>
                  <a:lnTo>
                    <a:pt x="1012" y="1544"/>
                  </a:lnTo>
                  <a:lnTo>
                    <a:pt x="1039" y="1575"/>
                  </a:lnTo>
                  <a:lnTo>
                    <a:pt x="1067" y="1608"/>
                  </a:lnTo>
                  <a:lnTo>
                    <a:pt x="1080" y="1625"/>
                  </a:lnTo>
                  <a:lnTo>
                    <a:pt x="1095" y="1642"/>
                  </a:lnTo>
                  <a:lnTo>
                    <a:pt x="1108" y="1660"/>
                  </a:lnTo>
                  <a:lnTo>
                    <a:pt x="1120" y="1679"/>
                  </a:lnTo>
                  <a:lnTo>
                    <a:pt x="1131" y="1698"/>
                  </a:lnTo>
                  <a:lnTo>
                    <a:pt x="1142" y="1718"/>
                  </a:lnTo>
                  <a:lnTo>
                    <a:pt x="1151" y="1738"/>
                  </a:lnTo>
                  <a:lnTo>
                    <a:pt x="1159" y="1760"/>
                  </a:lnTo>
                  <a:lnTo>
                    <a:pt x="1165" y="1782"/>
                  </a:lnTo>
                  <a:lnTo>
                    <a:pt x="1168" y="1805"/>
                  </a:lnTo>
                  <a:lnTo>
                    <a:pt x="1169" y="1828"/>
                  </a:lnTo>
                  <a:lnTo>
                    <a:pt x="1169" y="1852"/>
                  </a:lnTo>
                  <a:lnTo>
                    <a:pt x="1168" y="1883"/>
                  </a:lnTo>
                  <a:lnTo>
                    <a:pt x="1166" y="1911"/>
                  </a:lnTo>
                  <a:lnTo>
                    <a:pt x="1163" y="1923"/>
                  </a:lnTo>
                  <a:lnTo>
                    <a:pt x="1161" y="1934"/>
                  </a:lnTo>
                  <a:lnTo>
                    <a:pt x="1159" y="1943"/>
                  </a:lnTo>
                  <a:lnTo>
                    <a:pt x="1155" y="1952"/>
                  </a:lnTo>
                  <a:lnTo>
                    <a:pt x="1151" y="1960"/>
                  </a:lnTo>
                  <a:lnTo>
                    <a:pt x="1147" y="1968"/>
                  </a:lnTo>
                  <a:lnTo>
                    <a:pt x="1142" y="1974"/>
                  </a:lnTo>
                  <a:lnTo>
                    <a:pt x="1137" y="1980"/>
                  </a:lnTo>
                  <a:lnTo>
                    <a:pt x="1126" y="1990"/>
                  </a:lnTo>
                  <a:lnTo>
                    <a:pt x="1113" y="1999"/>
                  </a:lnTo>
                  <a:lnTo>
                    <a:pt x="1081" y="2013"/>
                  </a:lnTo>
                  <a:lnTo>
                    <a:pt x="1045" y="2028"/>
                  </a:lnTo>
                  <a:lnTo>
                    <a:pt x="1024" y="2037"/>
                  </a:lnTo>
                  <a:lnTo>
                    <a:pt x="1002" y="2048"/>
                  </a:lnTo>
                  <a:lnTo>
                    <a:pt x="978" y="2062"/>
                  </a:lnTo>
                  <a:lnTo>
                    <a:pt x="953" y="2079"/>
                  </a:lnTo>
                  <a:lnTo>
                    <a:pt x="947" y="2075"/>
                  </a:lnTo>
                  <a:lnTo>
                    <a:pt x="942" y="2070"/>
                  </a:lnTo>
                  <a:lnTo>
                    <a:pt x="938" y="2064"/>
                  </a:lnTo>
                  <a:lnTo>
                    <a:pt x="935" y="2058"/>
                  </a:lnTo>
                  <a:lnTo>
                    <a:pt x="930" y="2045"/>
                  </a:lnTo>
                  <a:lnTo>
                    <a:pt x="924" y="2029"/>
                  </a:lnTo>
                  <a:lnTo>
                    <a:pt x="915" y="2040"/>
                  </a:lnTo>
                  <a:lnTo>
                    <a:pt x="906" y="2051"/>
                  </a:lnTo>
                  <a:lnTo>
                    <a:pt x="895" y="2060"/>
                  </a:lnTo>
                  <a:lnTo>
                    <a:pt x="884" y="2070"/>
                  </a:lnTo>
                  <a:lnTo>
                    <a:pt x="873" y="2081"/>
                  </a:lnTo>
                  <a:lnTo>
                    <a:pt x="862" y="2092"/>
                  </a:lnTo>
                  <a:lnTo>
                    <a:pt x="853" y="2105"/>
                  </a:lnTo>
                  <a:lnTo>
                    <a:pt x="845" y="2118"/>
                  </a:lnTo>
                  <a:lnTo>
                    <a:pt x="798" y="2110"/>
                  </a:lnTo>
                  <a:lnTo>
                    <a:pt x="751" y="2101"/>
                  </a:lnTo>
                  <a:lnTo>
                    <a:pt x="707" y="2092"/>
                  </a:lnTo>
                  <a:lnTo>
                    <a:pt x="662" y="2082"/>
                  </a:lnTo>
                  <a:lnTo>
                    <a:pt x="616" y="2075"/>
                  </a:lnTo>
                  <a:lnTo>
                    <a:pt x="569" y="2070"/>
                  </a:lnTo>
                  <a:lnTo>
                    <a:pt x="547" y="2069"/>
                  </a:lnTo>
                  <a:lnTo>
                    <a:pt x="521" y="2068"/>
                  </a:lnTo>
                  <a:lnTo>
                    <a:pt x="497" y="2068"/>
                  </a:lnTo>
                  <a:lnTo>
                    <a:pt x="472" y="2069"/>
                  </a:lnTo>
                  <a:lnTo>
                    <a:pt x="483" y="2082"/>
                  </a:lnTo>
                  <a:lnTo>
                    <a:pt x="495" y="2099"/>
                  </a:lnTo>
                  <a:lnTo>
                    <a:pt x="508" y="2117"/>
                  </a:lnTo>
                  <a:lnTo>
                    <a:pt x="520" y="2138"/>
                  </a:lnTo>
                  <a:lnTo>
                    <a:pt x="533" y="2156"/>
                  </a:lnTo>
                  <a:lnTo>
                    <a:pt x="547" y="2174"/>
                  </a:lnTo>
                  <a:lnTo>
                    <a:pt x="553" y="2181"/>
                  </a:lnTo>
                  <a:lnTo>
                    <a:pt x="559" y="2188"/>
                  </a:lnTo>
                  <a:lnTo>
                    <a:pt x="565" y="2193"/>
                  </a:lnTo>
                  <a:lnTo>
                    <a:pt x="569" y="2198"/>
                  </a:lnTo>
                  <a:lnTo>
                    <a:pt x="544" y="2203"/>
                  </a:lnTo>
                  <a:lnTo>
                    <a:pt x="520" y="2209"/>
                  </a:lnTo>
                  <a:lnTo>
                    <a:pt x="496" y="2215"/>
                  </a:lnTo>
                  <a:lnTo>
                    <a:pt x="473" y="2222"/>
                  </a:lnTo>
                  <a:lnTo>
                    <a:pt x="450" y="2229"/>
                  </a:lnTo>
                  <a:lnTo>
                    <a:pt x="427" y="2237"/>
                  </a:lnTo>
                  <a:lnTo>
                    <a:pt x="406" y="2243"/>
                  </a:lnTo>
                  <a:lnTo>
                    <a:pt x="383" y="2247"/>
                  </a:lnTo>
                  <a:lnTo>
                    <a:pt x="397" y="2256"/>
                  </a:lnTo>
                  <a:lnTo>
                    <a:pt x="410" y="2266"/>
                  </a:lnTo>
                  <a:lnTo>
                    <a:pt x="424" y="2276"/>
                  </a:lnTo>
                  <a:lnTo>
                    <a:pt x="437" y="2287"/>
                  </a:lnTo>
                  <a:lnTo>
                    <a:pt x="450" y="2298"/>
                  </a:lnTo>
                  <a:lnTo>
                    <a:pt x="463" y="2309"/>
                  </a:lnTo>
                  <a:lnTo>
                    <a:pt x="477" y="2319"/>
                  </a:lnTo>
                  <a:lnTo>
                    <a:pt x="491" y="2327"/>
                  </a:lnTo>
                  <a:lnTo>
                    <a:pt x="486" y="2333"/>
                  </a:lnTo>
                  <a:lnTo>
                    <a:pt x="482" y="2339"/>
                  </a:lnTo>
                  <a:lnTo>
                    <a:pt x="477" y="2348"/>
                  </a:lnTo>
                  <a:lnTo>
                    <a:pt x="472" y="2355"/>
                  </a:lnTo>
                  <a:lnTo>
                    <a:pt x="465" y="2373"/>
                  </a:lnTo>
                  <a:lnTo>
                    <a:pt x="456" y="2392"/>
                  </a:lnTo>
                  <a:lnTo>
                    <a:pt x="449" y="2411"/>
                  </a:lnTo>
                  <a:lnTo>
                    <a:pt x="442" y="2431"/>
                  </a:lnTo>
                  <a:lnTo>
                    <a:pt x="432" y="2449"/>
                  </a:lnTo>
                  <a:lnTo>
                    <a:pt x="423" y="2465"/>
                  </a:lnTo>
                  <a:lnTo>
                    <a:pt x="441" y="2478"/>
                  </a:lnTo>
                  <a:lnTo>
                    <a:pt x="453" y="2489"/>
                  </a:lnTo>
                  <a:lnTo>
                    <a:pt x="460" y="2494"/>
                  </a:lnTo>
                  <a:lnTo>
                    <a:pt x="468" y="2497"/>
                  </a:lnTo>
                  <a:lnTo>
                    <a:pt x="478" y="2501"/>
                  </a:lnTo>
                  <a:lnTo>
                    <a:pt x="491" y="2504"/>
                  </a:lnTo>
                  <a:lnTo>
                    <a:pt x="489" y="2522"/>
                  </a:lnTo>
                  <a:lnTo>
                    <a:pt x="489" y="2541"/>
                  </a:lnTo>
                  <a:lnTo>
                    <a:pt x="490" y="2556"/>
                  </a:lnTo>
                  <a:lnTo>
                    <a:pt x="491" y="2573"/>
                  </a:lnTo>
                  <a:lnTo>
                    <a:pt x="492" y="2589"/>
                  </a:lnTo>
                  <a:lnTo>
                    <a:pt x="494" y="2603"/>
                  </a:lnTo>
                  <a:lnTo>
                    <a:pt x="494" y="2619"/>
                  </a:lnTo>
                  <a:lnTo>
                    <a:pt x="491" y="2633"/>
                  </a:lnTo>
                  <a:lnTo>
                    <a:pt x="503" y="2642"/>
                  </a:lnTo>
                  <a:lnTo>
                    <a:pt x="515" y="2649"/>
                  </a:lnTo>
                  <a:lnTo>
                    <a:pt x="529" y="2655"/>
                  </a:lnTo>
                  <a:lnTo>
                    <a:pt x="542" y="2661"/>
                  </a:lnTo>
                  <a:lnTo>
                    <a:pt x="568" y="2671"/>
                  </a:lnTo>
                  <a:lnTo>
                    <a:pt x="595" y="2678"/>
                  </a:lnTo>
                  <a:lnTo>
                    <a:pt x="650" y="2691"/>
                  </a:lnTo>
                  <a:lnTo>
                    <a:pt x="703" y="2702"/>
                  </a:lnTo>
                  <a:lnTo>
                    <a:pt x="730" y="2709"/>
                  </a:lnTo>
                  <a:lnTo>
                    <a:pt x="754" y="2718"/>
                  </a:lnTo>
                  <a:lnTo>
                    <a:pt x="766" y="2724"/>
                  </a:lnTo>
                  <a:lnTo>
                    <a:pt x="778" y="2729"/>
                  </a:lnTo>
                  <a:lnTo>
                    <a:pt x="789" y="2735"/>
                  </a:lnTo>
                  <a:lnTo>
                    <a:pt x="800" y="2742"/>
                  </a:lnTo>
                  <a:lnTo>
                    <a:pt x="809" y="2749"/>
                  </a:lnTo>
                  <a:lnTo>
                    <a:pt x="819" y="2759"/>
                  </a:lnTo>
                  <a:lnTo>
                    <a:pt x="828" y="2767"/>
                  </a:lnTo>
                  <a:lnTo>
                    <a:pt x="837" y="2778"/>
                  </a:lnTo>
                  <a:lnTo>
                    <a:pt x="844" y="2790"/>
                  </a:lnTo>
                  <a:lnTo>
                    <a:pt x="853" y="2802"/>
                  </a:lnTo>
                  <a:lnTo>
                    <a:pt x="859" y="2817"/>
                  </a:lnTo>
                  <a:lnTo>
                    <a:pt x="865" y="2831"/>
                  </a:lnTo>
                  <a:lnTo>
                    <a:pt x="832" y="2851"/>
                  </a:lnTo>
                  <a:lnTo>
                    <a:pt x="802" y="2871"/>
                  </a:lnTo>
                  <a:lnTo>
                    <a:pt x="789" y="2882"/>
                  </a:lnTo>
                  <a:lnTo>
                    <a:pt x="777" y="2893"/>
                  </a:lnTo>
                  <a:lnTo>
                    <a:pt x="766" y="2904"/>
                  </a:lnTo>
                  <a:lnTo>
                    <a:pt x="756" y="2916"/>
                  </a:lnTo>
                  <a:lnTo>
                    <a:pt x="749" y="2928"/>
                  </a:lnTo>
                  <a:lnTo>
                    <a:pt x="744" y="2941"/>
                  </a:lnTo>
                  <a:lnTo>
                    <a:pt x="742" y="2947"/>
                  </a:lnTo>
                  <a:lnTo>
                    <a:pt x="741" y="2954"/>
                  </a:lnTo>
                  <a:lnTo>
                    <a:pt x="741" y="2962"/>
                  </a:lnTo>
                  <a:lnTo>
                    <a:pt x="741" y="2968"/>
                  </a:lnTo>
                  <a:lnTo>
                    <a:pt x="741" y="2975"/>
                  </a:lnTo>
                  <a:lnTo>
                    <a:pt x="742" y="2982"/>
                  </a:lnTo>
                  <a:lnTo>
                    <a:pt x="744" y="2991"/>
                  </a:lnTo>
                  <a:lnTo>
                    <a:pt x="747" y="2998"/>
                  </a:lnTo>
                  <a:lnTo>
                    <a:pt x="750" y="3005"/>
                  </a:lnTo>
                  <a:lnTo>
                    <a:pt x="755" y="3014"/>
                  </a:lnTo>
                  <a:lnTo>
                    <a:pt x="760" y="3022"/>
                  </a:lnTo>
                  <a:lnTo>
                    <a:pt x="766" y="3029"/>
                  </a:lnTo>
                  <a:lnTo>
                    <a:pt x="780" y="3027"/>
                  </a:lnTo>
                  <a:lnTo>
                    <a:pt x="795" y="3023"/>
                  </a:lnTo>
                  <a:lnTo>
                    <a:pt x="809" y="3018"/>
                  </a:lnTo>
                  <a:lnTo>
                    <a:pt x="824" y="3012"/>
                  </a:lnTo>
                  <a:lnTo>
                    <a:pt x="837" y="3005"/>
                  </a:lnTo>
                  <a:lnTo>
                    <a:pt x="850" y="2998"/>
                  </a:lnTo>
                  <a:lnTo>
                    <a:pt x="863" y="2989"/>
                  </a:lnTo>
                  <a:lnTo>
                    <a:pt x="875" y="2980"/>
                  </a:lnTo>
                  <a:lnTo>
                    <a:pt x="900" y="2960"/>
                  </a:lnTo>
                  <a:lnTo>
                    <a:pt x="922" y="2941"/>
                  </a:lnTo>
                  <a:lnTo>
                    <a:pt x="943" y="2921"/>
                  </a:lnTo>
                  <a:lnTo>
                    <a:pt x="962" y="2901"/>
                  </a:lnTo>
                  <a:lnTo>
                    <a:pt x="963" y="2919"/>
                  </a:lnTo>
                  <a:lnTo>
                    <a:pt x="966" y="2936"/>
                  </a:lnTo>
                  <a:lnTo>
                    <a:pt x="969" y="2953"/>
                  </a:lnTo>
                  <a:lnTo>
                    <a:pt x="974" y="2970"/>
                  </a:lnTo>
                  <a:lnTo>
                    <a:pt x="980" y="2986"/>
                  </a:lnTo>
                  <a:lnTo>
                    <a:pt x="989" y="3001"/>
                  </a:lnTo>
                  <a:lnTo>
                    <a:pt x="996" y="3016"/>
                  </a:lnTo>
                  <a:lnTo>
                    <a:pt x="1006" y="3030"/>
                  </a:lnTo>
                  <a:lnTo>
                    <a:pt x="1015" y="3045"/>
                  </a:lnTo>
                  <a:lnTo>
                    <a:pt x="1026" y="3059"/>
                  </a:lnTo>
                  <a:lnTo>
                    <a:pt x="1038" y="3073"/>
                  </a:lnTo>
                  <a:lnTo>
                    <a:pt x="1050" y="3086"/>
                  </a:lnTo>
                  <a:lnTo>
                    <a:pt x="1074" y="3112"/>
                  </a:lnTo>
                  <a:lnTo>
                    <a:pt x="1101" y="3139"/>
                  </a:lnTo>
                  <a:lnTo>
                    <a:pt x="1116" y="3132"/>
                  </a:lnTo>
                  <a:lnTo>
                    <a:pt x="1132" y="3127"/>
                  </a:lnTo>
                  <a:lnTo>
                    <a:pt x="1148" y="3123"/>
                  </a:lnTo>
                  <a:lnTo>
                    <a:pt x="1163" y="3121"/>
                  </a:lnTo>
                  <a:lnTo>
                    <a:pt x="1179" y="3120"/>
                  </a:lnTo>
                  <a:lnTo>
                    <a:pt x="1195" y="3120"/>
                  </a:lnTo>
                  <a:lnTo>
                    <a:pt x="1210" y="3120"/>
                  </a:lnTo>
                  <a:lnTo>
                    <a:pt x="1226" y="3122"/>
                  </a:lnTo>
                  <a:lnTo>
                    <a:pt x="1259" y="3127"/>
                  </a:lnTo>
                  <a:lnTo>
                    <a:pt x="1291" y="3135"/>
                  </a:lnTo>
                  <a:lnTo>
                    <a:pt x="1324" y="3144"/>
                  </a:lnTo>
                  <a:lnTo>
                    <a:pt x="1357" y="3153"/>
                  </a:lnTo>
                  <a:lnTo>
                    <a:pt x="1391" y="3162"/>
                  </a:lnTo>
                  <a:lnTo>
                    <a:pt x="1426" y="3170"/>
                  </a:lnTo>
                  <a:lnTo>
                    <a:pt x="1443" y="3173"/>
                  </a:lnTo>
                  <a:lnTo>
                    <a:pt x="1461" y="3175"/>
                  </a:lnTo>
                  <a:lnTo>
                    <a:pt x="1479" y="3176"/>
                  </a:lnTo>
                  <a:lnTo>
                    <a:pt x="1497" y="3178"/>
                  </a:lnTo>
                  <a:lnTo>
                    <a:pt x="1515" y="3178"/>
                  </a:lnTo>
                  <a:lnTo>
                    <a:pt x="1533" y="3176"/>
                  </a:lnTo>
                  <a:lnTo>
                    <a:pt x="1553" y="3174"/>
                  </a:lnTo>
                  <a:lnTo>
                    <a:pt x="1572" y="3169"/>
                  </a:lnTo>
                  <a:lnTo>
                    <a:pt x="1591" y="3164"/>
                  </a:lnTo>
                  <a:lnTo>
                    <a:pt x="1610" y="3157"/>
                  </a:lnTo>
                  <a:lnTo>
                    <a:pt x="1631" y="3149"/>
                  </a:lnTo>
                  <a:lnTo>
                    <a:pt x="1650" y="3139"/>
                  </a:lnTo>
                  <a:lnTo>
                    <a:pt x="1630" y="3105"/>
                  </a:lnTo>
                  <a:lnTo>
                    <a:pt x="1609" y="3070"/>
                  </a:lnTo>
                  <a:lnTo>
                    <a:pt x="1591" y="3034"/>
                  </a:lnTo>
                  <a:lnTo>
                    <a:pt x="1574" y="2998"/>
                  </a:lnTo>
                  <a:lnTo>
                    <a:pt x="1559" y="2960"/>
                  </a:lnTo>
                  <a:lnTo>
                    <a:pt x="1543" y="2922"/>
                  </a:lnTo>
                  <a:lnTo>
                    <a:pt x="1527" y="2882"/>
                  </a:lnTo>
                  <a:lnTo>
                    <a:pt x="1513" y="2841"/>
                  </a:lnTo>
                  <a:lnTo>
                    <a:pt x="1525" y="2834"/>
                  </a:lnTo>
                  <a:lnTo>
                    <a:pt x="1539" y="2827"/>
                  </a:lnTo>
                  <a:lnTo>
                    <a:pt x="1555" y="2820"/>
                  </a:lnTo>
                  <a:lnTo>
                    <a:pt x="1572" y="2814"/>
                  </a:lnTo>
                  <a:lnTo>
                    <a:pt x="1589" y="2810"/>
                  </a:lnTo>
                  <a:lnTo>
                    <a:pt x="1604" y="2805"/>
                  </a:lnTo>
                  <a:lnTo>
                    <a:pt x="1619" y="2802"/>
                  </a:lnTo>
                  <a:lnTo>
                    <a:pt x="1631" y="2802"/>
                  </a:lnTo>
                  <a:lnTo>
                    <a:pt x="1642" y="2820"/>
                  </a:lnTo>
                  <a:lnTo>
                    <a:pt x="1656" y="2836"/>
                  </a:lnTo>
                  <a:lnTo>
                    <a:pt x="1672" y="2848"/>
                  </a:lnTo>
                  <a:lnTo>
                    <a:pt x="1689" y="2858"/>
                  </a:lnTo>
                  <a:lnTo>
                    <a:pt x="1709" y="2865"/>
                  </a:lnTo>
                  <a:lnTo>
                    <a:pt x="1730" y="2870"/>
                  </a:lnTo>
                  <a:lnTo>
                    <a:pt x="1752" y="2871"/>
                  </a:lnTo>
                  <a:lnTo>
                    <a:pt x="1777" y="2871"/>
                  </a:lnTo>
                  <a:lnTo>
                    <a:pt x="1802" y="2869"/>
                  </a:lnTo>
                  <a:lnTo>
                    <a:pt x="1828" y="2864"/>
                  </a:lnTo>
                  <a:lnTo>
                    <a:pt x="1855" y="2858"/>
                  </a:lnTo>
                  <a:lnTo>
                    <a:pt x="1884" y="2851"/>
                  </a:lnTo>
                  <a:lnTo>
                    <a:pt x="1913" y="2841"/>
                  </a:lnTo>
                  <a:lnTo>
                    <a:pt x="1942" y="2830"/>
                  </a:lnTo>
                  <a:lnTo>
                    <a:pt x="1971" y="2818"/>
                  </a:lnTo>
                  <a:lnTo>
                    <a:pt x="2001" y="2806"/>
                  </a:lnTo>
                  <a:lnTo>
                    <a:pt x="2060" y="2778"/>
                  </a:lnTo>
                  <a:lnTo>
                    <a:pt x="2118" y="2748"/>
                  </a:lnTo>
                  <a:lnTo>
                    <a:pt x="2174" y="2717"/>
                  </a:lnTo>
                  <a:lnTo>
                    <a:pt x="2226" y="2687"/>
                  </a:lnTo>
                  <a:lnTo>
                    <a:pt x="2316" y="2632"/>
                  </a:lnTo>
                  <a:lnTo>
                    <a:pt x="2378" y="2594"/>
                  </a:lnTo>
                  <a:lnTo>
                    <a:pt x="2407" y="2574"/>
                  </a:lnTo>
                  <a:lnTo>
                    <a:pt x="2448" y="2545"/>
                  </a:lnTo>
                  <a:lnTo>
                    <a:pt x="2497" y="2509"/>
                  </a:lnTo>
                  <a:lnTo>
                    <a:pt x="2554" y="2468"/>
                  </a:lnTo>
                  <a:lnTo>
                    <a:pt x="2616" y="2424"/>
                  </a:lnTo>
                  <a:lnTo>
                    <a:pt x="2684" y="2376"/>
                  </a:lnTo>
                  <a:lnTo>
                    <a:pt x="2754" y="2331"/>
                  </a:lnTo>
                  <a:lnTo>
                    <a:pt x="2826" y="2286"/>
                  </a:lnTo>
                  <a:lnTo>
                    <a:pt x="2862" y="2264"/>
                  </a:lnTo>
                  <a:lnTo>
                    <a:pt x="2898" y="2245"/>
                  </a:lnTo>
                  <a:lnTo>
                    <a:pt x="2933" y="2226"/>
                  </a:lnTo>
                  <a:lnTo>
                    <a:pt x="2968" y="2209"/>
                  </a:lnTo>
                  <a:lnTo>
                    <a:pt x="3003" y="2193"/>
                  </a:lnTo>
                  <a:lnTo>
                    <a:pt x="3037" y="2180"/>
                  </a:lnTo>
                  <a:lnTo>
                    <a:pt x="3069" y="2169"/>
                  </a:lnTo>
                  <a:lnTo>
                    <a:pt x="3101" y="2161"/>
                  </a:lnTo>
                  <a:lnTo>
                    <a:pt x="3129" y="2155"/>
                  </a:lnTo>
                  <a:lnTo>
                    <a:pt x="3158" y="2152"/>
                  </a:lnTo>
                  <a:lnTo>
                    <a:pt x="3184" y="2152"/>
                  </a:lnTo>
                  <a:lnTo>
                    <a:pt x="3208" y="2156"/>
                  </a:lnTo>
                  <a:lnTo>
                    <a:pt x="3231" y="2163"/>
                  </a:lnTo>
                  <a:lnTo>
                    <a:pt x="3250" y="2174"/>
                  </a:lnTo>
                  <a:lnTo>
                    <a:pt x="3267" y="2188"/>
                  </a:lnTo>
                  <a:lnTo>
                    <a:pt x="3281" y="2208"/>
                  </a:lnTo>
                  <a:lnTo>
                    <a:pt x="3313" y="2164"/>
                  </a:lnTo>
                  <a:lnTo>
                    <a:pt x="3341" y="2122"/>
                  </a:lnTo>
                  <a:lnTo>
                    <a:pt x="3355" y="2101"/>
                  </a:lnTo>
                  <a:lnTo>
                    <a:pt x="3367" y="2080"/>
                  </a:lnTo>
                  <a:lnTo>
                    <a:pt x="3378" y="2059"/>
                  </a:lnTo>
                  <a:lnTo>
                    <a:pt x="3388" y="2036"/>
                  </a:lnTo>
                  <a:lnTo>
                    <a:pt x="3397" y="2015"/>
                  </a:lnTo>
                  <a:lnTo>
                    <a:pt x="3405" y="1990"/>
                  </a:lnTo>
                  <a:lnTo>
                    <a:pt x="3413" y="1966"/>
                  </a:lnTo>
                  <a:lnTo>
                    <a:pt x="3419" y="1940"/>
                  </a:lnTo>
                  <a:lnTo>
                    <a:pt x="3422" y="1913"/>
                  </a:lnTo>
                  <a:lnTo>
                    <a:pt x="3426" y="1884"/>
                  </a:lnTo>
                  <a:lnTo>
                    <a:pt x="3428" y="1854"/>
                  </a:lnTo>
                  <a:lnTo>
                    <a:pt x="3428" y="1822"/>
                  </a:lnTo>
                  <a:lnTo>
                    <a:pt x="3387" y="1772"/>
                  </a:lnTo>
                  <a:lnTo>
                    <a:pt x="3339" y="1717"/>
                  </a:lnTo>
                  <a:lnTo>
                    <a:pt x="3313" y="1688"/>
                  </a:lnTo>
                  <a:lnTo>
                    <a:pt x="3285" y="1657"/>
                  </a:lnTo>
                  <a:lnTo>
                    <a:pt x="3256" y="1627"/>
                  </a:lnTo>
                  <a:lnTo>
                    <a:pt x="3226" y="1598"/>
                  </a:lnTo>
                  <a:lnTo>
                    <a:pt x="3196" y="1571"/>
                  </a:lnTo>
                  <a:lnTo>
                    <a:pt x="3166" y="1544"/>
                  </a:lnTo>
                  <a:lnTo>
                    <a:pt x="3134" y="1519"/>
                  </a:lnTo>
                  <a:lnTo>
                    <a:pt x="3104" y="1496"/>
                  </a:lnTo>
                  <a:lnTo>
                    <a:pt x="3074" y="1475"/>
                  </a:lnTo>
                  <a:lnTo>
                    <a:pt x="3044" y="1458"/>
                  </a:lnTo>
                  <a:lnTo>
                    <a:pt x="3029" y="1451"/>
                  </a:lnTo>
                  <a:lnTo>
                    <a:pt x="3015" y="1445"/>
                  </a:lnTo>
                  <a:lnTo>
                    <a:pt x="3001" y="1439"/>
                  </a:lnTo>
                  <a:lnTo>
                    <a:pt x="2986" y="1435"/>
                  </a:lnTo>
                  <a:close/>
                  <a:moveTo>
                    <a:pt x="4794" y="2852"/>
                  </a:moveTo>
                  <a:lnTo>
                    <a:pt x="4796" y="2834"/>
                  </a:lnTo>
                  <a:lnTo>
                    <a:pt x="4800" y="2817"/>
                  </a:lnTo>
                  <a:lnTo>
                    <a:pt x="4806" y="2798"/>
                  </a:lnTo>
                  <a:lnTo>
                    <a:pt x="4814" y="2778"/>
                  </a:lnTo>
                  <a:lnTo>
                    <a:pt x="4832" y="2740"/>
                  </a:lnTo>
                  <a:lnTo>
                    <a:pt x="4851" y="2700"/>
                  </a:lnTo>
                  <a:lnTo>
                    <a:pt x="4859" y="2681"/>
                  </a:lnTo>
                  <a:lnTo>
                    <a:pt x="4868" y="2662"/>
                  </a:lnTo>
                  <a:lnTo>
                    <a:pt x="4874" y="2643"/>
                  </a:lnTo>
                  <a:lnTo>
                    <a:pt x="4877" y="2626"/>
                  </a:lnTo>
                  <a:lnTo>
                    <a:pt x="4879" y="2618"/>
                  </a:lnTo>
                  <a:lnTo>
                    <a:pt x="4879" y="2609"/>
                  </a:lnTo>
                  <a:lnTo>
                    <a:pt x="4879" y="2601"/>
                  </a:lnTo>
                  <a:lnTo>
                    <a:pt x="4877" y="2592"/>
                  </a:lnTo>
                  <a:lnTo>
                    <a:pt x="4875" y="2585"/>
                  </a:lnTo>
                  <a:lnTo>
                    <a:pt x="4873" y="2578"/>
                  </a:lnTo>
                  <a:lnTo>
                    <a:pt x="4868" y="2571"/>
                  </a:lnTo>
                  <a:lnTo>
                    <a:pt x="4863" y="2565"/>
                  </a:lnTo>
                  <a:lnTo>
                    <a:pt x="4849" y="2571"/>
                  </a:lnTo>
                  <a:lnTo>
                    <a:pt x="4835" y="2578"/>
                  </a:lnTo>
                  <a:lnTo>
                    <a:pt x="4822" y="2585"/>
                  </a:lnTo>
                  <a:lnTo>
                    <a:pt x="4810" y="2594"/>
                  </a:lnTo>
                  <a:lnTo>
                    <a:pt x="4787" y="2613"/>
                  </a:lnTo>
                  <a:lnTo>
                    <a:pt x="4764" y="2633"/>
                  </a:lnTo>
                  <a:lnTo>
                    <a:pt x="4740" y="2654"/>
                  </a:lnTo>
                  <a:lnTo>
                    <a:pt x="4715" y="2673"/>
                  </a:lnTo>
                  <a:lnTo>
                    <a:pt x="4702" y="2682"/>
                  </a:lnTo>
                  <a:lnTo>
                    <a:pt x="4688" y="2690"/>
                  </a:lnTo>
                  <a:lnTo>
                    <a:pt x="4673" y="2696"/>
                  </a:lnTo>
                  <a:lnTo>
                    <a:pt x="4657" y="2702"/>
                  </a:lnTo>
                  <a:lnTo>
                    <a:pt x="4652" y="2689"/>
                  </a:lnTo>
                  <a:lnTo>
                    <a:pt x="4647" y="2678"/>
                  </a:lnTo>
                  <a:lnTo>
                    <a:pt x="4641" y="2668"/>
                  </a:lnTo>
                  <a:lnTo>
                    <a:pt x="4635" y="2660"/>
                  </a:lnTo>
                  <a:lnTo>
                    <a:pt x="4618" y="2643"/>
                  </a:lnTo>
                  <a:lnTo>
                    <a:pt x="4598" y="2624"/>
                  </a:lnTo>
                  <a:lnTo>
                    <a:pt x="4602" y="2607"/>
                  </a:lnTo>
                  <a:lnTo>
                    <a:pt x="4603" y="2590"/>
                  </a:lnTo>
                  <a:lnTo>
                    <a:pt x="4604" y="2574"/>
                  </a:lnTo>
                  <a:lnTo>
                    <a:pt x="4603" y="2557"/>
                  </a:lnTo>
                  <a:lnTo>
                    <a:pt x="4602" y="2543"/>
                  </a:lnTo>
                  <a:lnTo>
                    <a:pt x="4598" y="2527"/>
                  </a:lnTo>
                  <a:lnTo>
                    <a:pt x="4594" y="2513"/>
                  </a:lnTo>
                  <a:lnTo>
                    <a:pt x="4588" y="2500"/>
                  </a:lnTo>
                  <a:lnTo>
                    <a:pt x="4581" y="2487"/>
                  </a:lnTo>
                  <a:lnTo>
                    <a:pt x="4573" y="2475"/>
                  </a:lnTo>
                  <a:lnTo>
                    <a:pt x="4562" y="2466"/>
                  </a:lnTo>
                  <a:lnTo>
                    <a:pt x="4551" y="2456"/>
                  </a:lnTo>
                  <a:lnTo>
                    <a:pt x="4538" y="2449"/>
                  </a:lnTo>
                  <a:lnTo>
                    <a:pt x="4523" y="2443"/>
                  </a:lnTo>
                  <a:lnTo>
                    <a:pt x="4508" y="2438"/>
                  </a:lnTo>
                  <a:lnTo>
                    <a:pt x="4490" y="2436"/>
                  </a:lnTo>
                  <a:lnTo>
                    <a:pt x="4470" y="2433"/>
                  </a:lnTo>
                  <a:lnTo>
                    <a:pt x="4452" y="2433"/>
                  </a:lnTo>
                  <a:lnTo>
                    <a:pt x="4437" y="2434"/>
                  </a:lnTo>
                  <a:lnTo>
                    <a:pt x="4422" y="2439"/>
                  </a:lnTo>
                  <a:lnTo>
                    <a:pt x="4409" y="2444"/>
                  </a:lnTo>
                  <a:lnTo>
                    <a:pt x="4396" y="2451"/>
                  </a:lnTo>
                  <a:lnTo>
                    <a:pt x="4384" y="2461"/>
                  </a:lnTo>
                  <a:lnTo>
                    <a:pt x="4373" y="2471"/>
                  </a:lnTo>
                  <a:lnTo>
                    <a:pt x="4353" y="2492"/>
                  </a:lnTo>
                  <a:lnTo>
                    <a:pt x="4334" y="2516"/>
                  </a:lnTo>
                  <a:lnTo>
                    <a:pt x="4315" y="2541"/>
                  </a:lnTo>
                  <a:lnTo>
                    <a:pt x="4293" y="2565"/>
                  </a:lnTo>
                  <a:lnTo>
                    <a:pt x="4274" y="2585"/>
                  </a:lnTo>
                  <a:lnTo>
                    <a:pt x="4255" y="2603"/>
                  </a:lnTo>
                  <a:lnTo>
                    <a:pt x="4234" y="2620"/>
                  </a:lnTo>
                  <a:lnTo>
                    <a:pt x="4212" y="2635"/>
                  </a:lnTo>
                  <a:lnTo>
                    <a:pt x="4190" y="2648"/>
                  </a:lnTo>
                  <a:lnTo>
                    <a:pt x="4167" y="2660"/>
                  </a:lnTo>
                  <a:lnTo>
                    <a:pt x="4141" y="2672"/>
                  </a:lnTo>
                  <a:lnTo>
                    <a:pt x="4116" y="2683"/>
                  </a:lnTo>
                  <a:lnTo>
                    <a:pt x="4087" y="2696"/>
                  </a:lnTo>
                  <a:lnTo>
                    <a:pt x="4063" y="2703"/>
                  </a:lnTo>
                  <a:lnTo>
                    <a:pt x="4052" y="2707"/>
                  </a:lnTo>
                  <a:lnTo>
                    <a:pt x="4044" y="2708"/>
                  </a:lnTo>
                  <a:lnTo>
                    <a:pt x="4037" y="2709"/>
                  </a:lnTo>
                  <a:lnTo>
                    <a:pt x="4029" y="2709"/>
                  </a:lnTo>
                  <a:lnTo>
                    <a:pt x="4023" y="2708"/>
                  </a:lnTo>
                  <a:lnTo>
                    <a:pt x="4019" y="2707"/>
                  </a:lnTo>
                  <a:lnTo>
                    <a:pt x="4015" y="2706"/>
                  </a:lnTo>
                  <a:lnTo>
                    <a:pt x="4011" y="2702"/>
                  </a:lnTo>
                  <a:lnTo>
                    <a:pt x="4006" y="2696"/>
                  </a:lnTo>
                  <a:lnTo>
                    <a:pt x="4003" y="2687"/>
                  </a:lnTo>
                  <a:lnTo>
                    <a:pt x="3997" y="2665"/>
                  </a:lnTo>
                  <a:lnTo>
                    <a:pt x="3988" y="2640"/>
                  </a:lnTo>
                  <a:lnTo>
                    <a:pt x="3985" y="2633"/>
                  </a:lnTo>
                  <a:lnTo>
                    <a:pt x="3981" y="2627"/>
                  </a:lnTo>
                  <a:lnTo>
                    <a:pt x="3976" y="2621"/>
                  </a:lnTo>
                  <a:lnTo>
                    <a:pt x="3972" y="2615"/>
                  </a:lnTo>
                  <a:lnTo>
                    <a:pt x="3964" y="2609"/>
                  </a:lnTo>
                  <a:lnTo>
                    <a:pt x="3957" y="2605"/>
                  </a:lnTo>
                  <a:lnTo>
                    <a:pt x="3949" y="2598"/>
                  </a:lnTo>
                  <a:lnTo>
                    <a:pt x="3940" y="2594"/>
                  </a:lnTo>
                  <a:lnTo>
                    <a:pt x="3932" y="2591"/>
                  </a:lnTo>
                  <a:lnTo>
                    <a:pt x="3925" y="2589"/>
                  </a:lnTo>
                  <a:lnTo>
                    <a:pt x="3917" y="2586"/>
                  </a:lnTo>
                  <a:lnTo>
                    <a:pt x="3910" y="2586"/>
                  </a:lnTo>
                  <a:lnTo>
                    <a:pt x="3904" y="2586"/>
                  </a:lnTo>
                  <a:lnTo>
                    <a:pt x="3898" y="2586"/>
                  </a:lnTo>
                  <a:lnTo>
                    <a:pt x="3893" y="2588"/>
                  </a:lnTo>
                  <a:lnTo>
                    <a:pt x="3887" y="2590"/>
                  </a:lnTo>
                  <a:lnTo>
                    <a:pt x="3878" y="2596"/>
                  </a:lnTo>
                  <a:lnTo>
                    <a:pt x="3869" y="2603"/>
                  </a:lnTo>
                  <a:lnTo>
                    <a:pt x="3861" y="2613"/>
                  </a:lnTo>
                  <a:lnTo>
                    <a:pt x="3853" y="2624"/>
                  </a:lnTo>
                  <a:lnTo>
                    <a:pt x="3839" y="2647"/>
                  </a:lnTo>
                  <a:lnTo>
                    <a:pt x="3823" y="2672"/>
                  </a:lnTo>
                  <a:lnTo>
                    <a:pt x="3815" y="2684"/>
                  </a:lnTo>
                  <a:lnTo>
                    <a:pt x="3805" y="2695"/>
                  </a:lnTo>
                  <a:lnTo>
                    <a:pt x="3794" y="2705"/>
                  </a:lnTo>
                  <a:lnTo>
                    <a:pt x="3782" y="2713"/>
                  </a:lnTo>
                  <a:lnTo>
                    <a:pt x="3764" y="2726"/>
                  </a:lnTo>
                  <a:lnTo>
                    <a:pt x="3752" y="2736"/>
                  </a:lnTo>
                  <a:lnTo>
                    <a:pt x="3747" y="2740"/>
                  </a:lnTo>
                  <a:lnTo>
                    <a:pt x="3745" y="2742"/>
                  </a:lnTo>
                  <a:lnTo>
                    <a:pt x="3741" y="2743"/>
                  </a:lnTo>
                  <a:lnTo>
                    <a:pt x="3739" y="2743"/>
                  </a:lnTo>
                  <a:lnTo>
                    <a:pt x="3737" y="2742"/>
                  </a:lnTo>
                  <a:lnTo>
                    <a:pt x="3734" y="2740"/>
                  </a:lnTo>
                  <a:lnTo>
                    <a:pt x="3732" y="2736"/>
                  </a:lnTo>
                  <a:lnTo>
                    <a:pt x="3728" y="2731"/>
                  </a:lnTo>
                  <a:lnTo>
                    <a:pt x="3719" y="2716"/>
                  </a:lnTo>
                  <a:lnTo>
                    <a:pt x="3704" y="2693"/>
                  </a:lnTo>
                  <a:lnTo>
                    <a:pt x="3693" y="2677"/>
                  </a:lnTo>
                  <a:lnTo>
                    <a:pt x="3685" y="2659"/>
                  </a:lnTo>
                  <a:lnTo>
                    <a:pt x="3676" y="2640"/>
                  </a:lnTo>
                  <a:lnTo>
                    <a:pt x="3669" y="2618"/>
                  </a:lnTo>
                  <a:lnTo>
                    <a:pt x="3664" y="2595"/>
                  </a:lnTo>
                  <a:lnTo>
                    <a:pt x="3658" y="2572"/>
                  </a:lnTo>
                  <a:lnTo>
                    <a:pt x="3655" y="2548"/>
                  </a:lnTo>
                  <a:lnTo>
                    <a:pt x="3651" y="2524"/>
                  </a:lnTo>
                  <a:lnTo>
                    <a:pt x="3645" y="2474"/>
                  </a:lnTo>
                  <a:lnTo>
                    <a:pt x="3641" y="2427"/>
                  </a:lnTo>
                  <a:lnTo>
                    <a:pt x="3639" y="2384"/>
                  </a:lnTo>
                  <a:lnTo>
                    <a:pt x="3635" y="2346"/>
                  </a:lnTo>
                  <a:lnTo>
                    <a:pt x="3634" y="2331"/>
                  </a:lnTo>
                  <a:lnTo>
                    <a:pt x="3634" y="2310"/>
                  </a:lnTo>
                  <a:lnTo>
                    <a:pt x="3635" y="2286"/>
                  </a:lnTo>
                  <a:lnTo>
                    <a:pt x="3637" y="2259"/>
                  </a:lnTo>
                  <a:lnTo>
                    <a:pt x="3638" y="2231"/>
                  </a:lnTo>
                  <a:lnTo>
                    <a:pt x="3639" y="2200"/>
                  </a:lnTo>
                  <a:lnTo>
                    <a:pt x="3640" y="2169"/>
                  </a:lnTo>
                  <a:lnTo>
                    <a:pt x="3640" y="2140"/>
                  </a:lnTo>
                  <a:lnTo>
                    <a:pt x="3638" y="2111"/>
                  </a:lnTo>
                  <a:lnTo>
                    <a:pt x="3635" y="2086"/>
                  </a:lnTo>
                  <a:lnTo>
                    <a:pt x="3632" y="2074"/>
                  </a:lnTo>
                  <a:lnTo>
                    <a:pt x="3629" y="2063"/>
                  </a:lnTo>
                  <a:lnTo>
                    <a:pt x="3626" y="2053"/>
                  </a:lnTo>
                  <a:lnTo>
                    <a:pt x="3621" y="2045"/>
                  </a:lnTo>
                  <a:lnTo>
                    <a:pt x="3616" y="2036"/>
                  </a:lnTo>
                  <a:lnTo>
                    <a:pt x="3610" y="2030"/>
                  </a:lnTo>
                  <a:lnTo>
                    <a:pt x="3604" y="2027"/>
                  </a:lnTo>
                  <a:lnTo>
                    <a:pt x="3596" y="2023"/>
                  </a:lnTo>
                  <a:lnTo>
                    <a:pt x="3587" y="2022"/>
                  </a:lnTo>
                  <a:lnTo>
                    <a:pt x="3579" y="2023"/>
                  </a:lnTo>
                  <a:lnTo>
                    <a:pt x="3568" y="2025"/>
                  </a:lnTo>
                  <a:lnTo>
                    <a:pt x="3556" y="2029"/>
                  </a:lnTo>
                  <a:lnTo>
                    <a:pt x="3566" y="2012"/>
                  </a:lnTo>
                  <a:lnTo>
                    <a:pt x="3567" y="2010"/>
                  </a:lnTo>
                  <a:lnTo>
                    <a:pt x="3540" y="2041"/>
                  </a:lnTo>
                  <a:lnTo>
                    <a:pt x="3517" y="2074"/>
                  </a:lnTo>
                  <a:lnTo>
                    <a:pt x="3497" y="2109"/>
                  </a:lnTo>
                  <a:lnTo>
                    <a:pt x="3480" y="2144"/>
                  </a:lnTo>
                  <a:lnTo>
                    <a:pt x="3464" y="2181"/>
                  </a:lnTo>
                  <a:lnTo>
                    <a:pt x="3452" y="2220"/>
                  </a:lnTo>
                  <a:lnTo>
                    <a:pt x="3443" y="2258"/>
                  </a:lnTo>
                  <a:lnTo>
                    <a:pt x="3435" y="2299"/>
                  </a:lnTo>
                  <a:lnTo>
                    <a:pt x="3429" y="2340"/>
                  </a:lnTo>
                  <a:lnTo>
                    <a:pt x="3426" y="2381"/>
                  </a:lnTo>
                  <a:lnTo>
                    <a:pt x="3425" y="2425"/>
                  </a:lnTo>
                  <a:lnTo>
                    <a:pt x="3425" y="2468"/>
                  </a:lnTo>
                  <a:lnTo>
                    <a:pt x="3426" y="2512"/>
                  </a:lnTo>
                  <a:lnTo>
                    <a:pt x="3429" y="2555"/>
                  </a:lnTo>
                  <a:lnTo>
                    <a:pt x="3433" y="2600"/>
                  </a:lnTo>
                  <a:lnTo>
                    <a:pt x="3439" y="2644"/>
                  </a:lnTo>
                  <a:lnTo>
                    <a:pt x="3445" y="2689"/>
                  </a:lnTo>
                  <a:lnTo>
                    <a:pt x="3452" y="2735"/>
                  </a:lnTo>
                  <a:lnTo>
                    <a:pt x="3461" y="2779"/>
                  </a:lnTo>
                  <a:lnTo>
                    <a:pt x="3469" y="2824"/>
                  </a:lnTo>
                  <a:lnTo>
                    <a:pt x="3488" y="2912"/>
                  </a:lnTo>
                  <a:lnTo>
                    <a:pt x="3508" y="3000"/>
                  </a:lnTo>
                  <a:lnTo>
                    <a:pt x="3528" y="3085"/>
                  </a:lnTo>
                  <a:lnTo>
                    <a:pt x="3546" y="3166"/>
                  </a:lnTo>
                  <a:lnTo>
                    <a:pt x="3563" y="3244"/>
                  </a:lnTo>
                  <a:lnTo>
                    <a:pt x="3576" y="3316"/>
                  </a:lnTo>
                  <a:lnTo>
                    <a:pt x="3579" y="3332"/>
                  </a:lnTo>
                  <a:lnTo>
                    <a:pt x="3580" y="3346"/>
                  </a:lnTo>
                  <a:lnTo>
                    <a:pt x="3580" y="3359"/>
                  </a:lnTo>
                  <a:lnTo>
                    <a:pt x="3580" y="3371"/>
                  </a:lnTo>
                  <a:lnTo>
                    <a:pt x="3580" y="3381"/>
                  </a:lnTo>
                  <a:lnTo>
                    <a:pt x="3578" y="3392"/>
                  </a:lnTo>
                  <a:lnTo>
                    <a:pt x="3575" y="3402"/>
                  </a:lnTo>
                  <a:lnTo>
                    <a:pt x="3573" y="3410"/>
                  </a:lnTo>
                  <a:lnTo>
                    <a:pt x="3569" y="3419"/>
                  </a:lnTo>
                  <a:lnTo>
                    <a:pt x="3566" y="3426"/>
                  </a:lnTo>
                  <a:lnTo>
                    <a:pt x="3561" y="3433"/>
                  </a:lnTo>
                  <a:lnTo>
                    <a:pt x="3556" y="3439"/>
                  </a:lnTo>
                  <a:lnTo>
                    <a:pt x="3546" y="3451"/>
                  </a:lnTo>
                  <a:lnTo>
                    <a:pt x="3534" y="3462"/>
                  </a:lnTo>
                  <a:lnTo>
                    <a:pt x="3522" y="3474"/>
                  </a:lnTo>
                  <a:lnTo>
                    <a:pt x="3510" y="3485"/>
                  </a:lnTo>
                  <a:lnTo>
                    <a:pt x="3497" y="3499"/>
                  </a:lnTo>
                  <a:lnTo>
                    <a:pt x="3485" y="3512"/>
                  </a:lnTo>
                  <a:lnTo>
                    <a:pt x="3474" y="3527"/>
                  </a:lnTo>
                  <a:lnTo>
                    <a:pt x="3463" y="3547"/>
                  </a:lnTo>
                  <a:lnTo>
                    <a:pt x="3460" y="3558"/>
                  </a:lnTo>
                  <a:lnTo>
                    <a:pt x="3455" y="3568"/>
                  </a:lnTo>
                  <a:lnTo>
                    <a:pt x="3451" y="3581"/>
                  </a:lnTo>
                  <a:lnTo>
                    <a:pt x="3449" y="3594"/>
                  </a:lnTo>
                  <a:lnTo>
                    <a:pt x="3473" y="3585"/>
                  </a:lnTo>
                  <a:lnTo>
                    <a:pt x="3496" y="3575"/>
                  </a:lnTo>
                  <a:lnTo>
                    <a:pt x="3517" y="3564"/>
                  </a:lnTo>
                  <a:lnTo>
                    <a:pt x="3538" y="3553"/>
                  </a:lnTo>
                  <a:lnTo>
                    <a:pt x="3549" y="3548"/>
                  </a:lnTo>
                  <a:lnTo>
                    <a:pt x="3560" y="3544"/>
                  </a:lnTo>
                  <a:lnTo>
                    <a:pt x="3570" y="3540"/>
                  </a:lnTo>
                  <a:lnTo>
                    <a:pt x="3582" y="3537"/>
                  </a:lnTo>
                  <a:lnTo>
                    <a:pt x="3594" y="3535"/>
                  </a:lnTo>
                  <a:lnTo>
                    <a:pt x="3608" y="3533"/>
                  </a:lnTo>
                  <a:lnTo>
                    <a:pt x="3621" y="3533"/>
                  </a:lnTo>
                  <a:lnTo>
                    <a:pt x="3635" y="3535"/>
                  </a:lnTo>
                  <a:lnTo>
                    <a:pt x="3634" y="3550"/>
                  </a:lnTo>
                  <a:lnTo>
                    <a:pt x="3632" y="3570"/>
                  </a:lnTo>
                  <a:lnTo>
                    <a:pt x="3629" y="3589"/>
                  </a:lnTo>
                  <a:lnTo>
                    <a:pt x="3626" y="3611"/>
                  </a:lnTo>
                  <a:lnTo>
                    <a:pt x="3617" y="3658"/>
                  </a:lnTo>
                  <a:lnTo>
                    <a:pt x="3609" y="3707"/>
                  </a:lnTo>
                  <a:lnTo>
                    <a:pt x="3607" y="3731"/>
                  </a:lnTo>
                  <a:lnTo>
                    <a:pt x="3605" y="3755"/>
                  </a:lnTo>
                  <a:lnTo>
                    <a:pt x="3604" y="3778"/>
                  </a:lnTo>
                  <a:lnTo>
                    <a:pt x="3607" y="3801"/>
                  </a:lnTo>
                  <a:lnTo>
                    <a:pt x="3608" y="3811"/>
                  </a:lnTo>
                  <a:lnTo>
                    <a:pt x="3610" y="3822"/>
                  </a:lnTo>
                  <a:lnTo>
                    <a:pt x="3613" y="3831"/>
                  </a:lnTo>
                  <a:lnTo>
                    <a:pt x="3615" y="3840"/>
                  </a:lnTo>
                  <a:lnTo>
                    <a:pt x="3620" y="3850"/>
                  </a:lnTo>
                  <a:lnTo>
                    <a:pt x="3623" y="3857"/>
                  </a:lnTo>
                  <a:lnTo>
                    <a:pt x="3629" y="3864"/>
                  </a:lnTo>
                  <a:lnTo>
                    <a:pt x="3635" y="3871"/>
                  </a:lnTo>
                  <a:lnTo>
                    <a:pt x="3644" y="3880"/>
                  </a:lnTo>
                  <a:lnTo>
                    <a:pt x="3653" y="3887"/>
                  </a:lnTo>
                  <a:lnTo>
                    <a:pt x="3663" y="3893"/>
                  </a:lnTo>
                  <a:lnTo>
                    <a:pt x="3673" y="3897"/>
                  </a:lnTo>
                  <a:lnTo>
                    <a:pt x="3682" y="3900"/>
                  </a:lnTo>
                  <a:lnTo>
                    <a:pt x="3692" y="3901"/>
                  </a:lnTo>
                  <a:lnTo>
                    <a:pt x="3702" y="3901"/>
                  </a:lnTo>
                  <a:lnTo>
                    <a:pt x="3711" y="3901"/>
                  </a:lnTo>
                  <a:lnTo>
                    <a:pt x="3721" y="3900"/>
                  </a:lnTo>
                  <a:lnTo>
                    <a:pt x="3731" y="3898"/>
                  </a:lnTo>
                  <a:lnTo>
                    <a:pt x="3740" y="3894"/>
                  </a:lnTo>
                  <a:lnTo>
                    <a:pt x="3749" y="3889"/>
                  </a:lnTo>
                  <a:lnTo>
                    <a:pt x="3768" y="3880"/>
                  </a:lnTo>
                  <a:lnTo>
                    <a:pt x="3786" y="3866"/>
                  </a:lnTo>
                  <a:lnTo>
                    <a:pt x="3804" y="3852"/>
                  </a:lnTo>
                  <a:lnTo>
                    <a:pt x="3821" y="3835"/>
                  </a:lnTo>
                  <a:lnTo>
                    <a:pt x="3837" y="3819"/>
                  </a:lnTo>
                  <a:lnTo>
                    <a:pt x="3852" y="3801"/>
                  </a:lnTo>
                  <a:lnTo>
                    <a:pt x="3879" y="3770"/>
                  </a:lnTo>
                  <a:lnTo>
                    <a:pt x="3900" y="3742"/>
                  </a:lnTo>
                  <a:lnTo>
                    <a:pt x="3917" y="3724"/>
                  </a:lnTo>
                  <a:lnTo>
                    <a:pt x="3934" y="3707"/>
                  </a:lnTo>
                  <a:lnTo>
                    <a:pt x="3952" y="3693"/>
                  </a:lnTo>
                  <a:lnTo>
                    <a:pt x="3970" y="3679"/>
                  </a:lnTo>
                  <a:lnTo>
                    <a:pt x="3988" y="3669"/>
                  </a:lnTo>
                  <a:lnTo>
                    <a:pt x="4006" y="3659"/>
                  </a:lnTo>
                  <a:lnTo>
                    <a:pt x="4026" y="3651"/>
                  </a:lnTo>
                  <a:lnTo>
                    <a:pt x="4044" y="3642"/>
                  </a:lnTo>
                  <a:lnTo>
                    <a:pt x="4082" y="3626"/>
                  </a:lnTo>
                  <a:lnTo>
                    <a:pt x="4120" y="3611"/>
                  </a:lnTo>
                  <a:lnTo>
                    <a:pt x="4139" y="3601"/>
                  </a:lnTo>
                  <a:lnTo>
                    <a:pt x="4158" y="3590"/>
                  </a:lnTo>
                  <a:lnTo>
                    <a:pt x="4176" y="3578"/>
                  </a:lnTo>
                  <a:lnTo>
                    <a:pt x="4196" y="3565"/>
                  </a:lnTo>
                  <a:lnTo>
                    <a:pt x="4229" y="3540"/>
                  </a:lnTo>
                  <a:lnTo>
                    <a:pt x="4258" y="3514"/>
                  </a:lnTo>
                  <a:lnTo>
                    <a:pt x="4285" y="3491"/>
                  </a:lnTo>
                  <a:lnTo>
                    <a:pt x="4309" y="3470"/>
                  </a:lnTo>
                  <a:lnTo>
                    <a:pt x="4322" y="3459"/>
                  </a:lnTo>
                  <a:lnTo>
                    <a:pt x="4334" y="3449"/>
                  </a:lnTo>
                  <a:lnTo>
                    <a:pt x="4349" y="3438"/>
                  </a:lnTo>
                  <a:lnTo>
                    <a:pt x="4362" y="3430"/>
                  </a:lnTo>
                  <a:lnTo>
                    <a:pt x="4378" y="3420"/>
                  </a:lnTo>
                  <a:lnTo>
                    <a:pt x="4394" y="3412"/>
                  </a:lnTo>
                  <a:lnTo>
                    <a:pt x="4411" y="3403"/>
                  </a:lnTo>
                  <a:lnTo>
                    <a:pt x="4431" y="3396"/>
                  </a:lnTo>
                  <a:lnTo>
                    <a:pt x="4449" y="3386"/>
                  </a:lnTo>
                  <a:lnTo>
                    <a:pt x="4467" y="3375"/>
                  </a:lnTo>
                  <a:lnTo>
                    <a:pt x="4484" y="3365"/>
                  </a:lnTo>
                  <a:lnTo>
                    <a:pt x="4500" y="3354"/>
                  </a:lnTo>
                  <a:lnTo>
                    <a:pt x="4533" y="3331"/>
                  </a:lnTo>
                  <a:lnTo>
                    <a:pt x="4565" y="3309"/>
                  </a:lnTo>
                  <a:lnTo>
                    <a:pt x="4582" y="3299"/>
                  </a:lnTo>
                  <a:lnTo>
                    <a:pt x="4599" y="3291"/>
                  </a:lnTo>
                  <a:lnTo>
                    <a:pt x="4617" y="3283"/>
                  </a:lnTo>
                  <a:lnTo>
                    <a:pt x="4635" y="3277"/>
                  </a:lnTo>
                  <a:lnTo>
                    <a:pt x="4655" y="3272"/>
                  </a:lnTo>
                  <a:lnTo>
                    <a:pt x="4674" y="3268"/>
                  </a:lnTo>
                  <a:lnTo>
                    <a:pt x="4694" y="3267"/>
                  </a:lnTo>
                  <a:lnTo>
                    <a:pt x="4716" y="3267"/>
                  </a:lnTo>
                  <a:lnTo>
                    <a:pt x="4709" y="3274"/>
                  </a:lnTo>
                  <a:lnTo>
                    <a:pt x="4703" y="3281"/>
                  </a:lnTo>
                  <a:lnTo>
                    <a:pt x="4697" y="3290"/>
                  </a:lnTo>
                  <a:lnTo>
                    <a:pt x="4691" y="3301"/>
                  </a:lnTo>
                  <a:lnTo>
                    <a:pt x="4680" y="3324"/>
                  </a:lnTo>
                  <a:lnTo>
                    <a:pt x="4669" y="3350"/>
                  </a:lnTo>
                  <a:lnTo>
                    <a:pt x="4659" y="3378"/>
                  </a:lnTo>
                  <a:lnTo>
                    <a:pt x="4652" y="3407"/>
                  </a:lnTo>
                  <a:lnTo>
                    <a:pt x="4647" y="3437"/>
                  </a:lnTo>
                  <a:lnTo>
                    <a:pt x="4644" y="3466"/>
                  </a:lnTo>
                  <a:lnTo>
                    <a:pt x="4643" y="3479"/>
                  </a:lnTo>
                  <a:lnTo>
                    <a:pt x="4643" y="3492"/>
                  </a:lnTo>
                  <a:lnTo>
                    <a:pt x="4643" y="3505"/>
                  </a:lnTo>
                  <a:lnTo>
                    <a:pt x="4644" y="3517"/>
                  </a:lnTo>
                  <a:lnTo>
                    <a:pt x="4646" y="3526"/>
                  </a:lnTo>
                  <a:lnTo>
                    <a:pt x="4649" y="3536"/>
                  </a:lnTo>
                  <a:lnTo>
                    <a:pt x="4652" y="3544"/>
                  </a:lnTo>
                  <a:lnTo>
                    <a:pt x="4657" y="3552"/>
                  </a:lnTo>
                  <a:lnTo>
                    <a:pt x="4662" y="3556"/>
                  </a:lnTo>
                  <a:lnTo>
                    <a:pt x="4668" y="3561"/>
                  </a:lnTo>
                  <a:lnTo>
                    <a:pt x="4675" y="3564"/>
                  </a:lnTo>
                  <a:lnTo>
                    <a:pt x="4683" y="3564"/>
                  </a:lnTo>
                  <a:lnTo>
                    <a:pt x="4692" y="3562"/>
                  </a:lnTo>
                  <a:lnTo>
                    <a:pt x="4702" y="3559"/>
                  </a:lnTo>
                  <a:lnTo>
                    <a:pt x="4714" y="3553"/>
                  </a:lnTo>
                  <a:lnTo>
                    <a:pt x="4726" y="3544"/>
                  </a:lnTo>
                  <a:lnTo>
                    <a:pt x="4734" y="3538"/>
                  </a:lnTo>
                  <a:lnTo>
                    <a:pt x="4741" y="3530"/>
                  </a:lnTo>
                  <a:lnTo>
                    <a:pt x="4747" y="3521"/>
                  </a:lnTo>
                  <a:lnTo>
                    <a:pt x="4755" y="3511"/>
                  </a:lnTo>
                  <a:lnTo>
                    <a:pt x="4759" y="3499"/>
                  </a:lnTo>
                  <a:lnTo>
                    <a:pt x="4765" y="3485"/>
                  </a:lnTo>
                  <a:lnTo>
                    <a:pt x="4770" y="3471"/>
                  </a:lnTo>
                  <a:lnTo>
                    <a:pt x="4774" y="3456"/>
                  </a:lnTo>
                  <a:lnTo>
                    <a:pt x="4781" y="3424"/>
                  </a:lnTo>
                  <a:lnTo>
                    <a:pt x="4787" y="3388"/>
                  </a:lnTo>
                  <a:lnTo>
                    <a:pt x="4792" y="3350"/>
                  </a:lnTo>
                  <a:lnTo>
                    <a:pt x="4796" y="3310"/>
                  </a:lnTo>
                  <a:lnTo>
                    <a:pt x="4800" y="3232"/>
                  </a:lnTo>
                  <a:lnTo>
                    <a:pt x="4804" y="3156"/>
                  </a:lnTo>
                  <a:lnTo>
                    <a:pt x="4806" y="3122"/>
                  </a:lnTo>
                  <a:lnTo>
                    <a:pt x="4809" y="3090"/>
                  </a:lnTo>
                  <a:lnTo>
                    <a:pt x="4811" y="3063"/>
                  </a:lnTo>
                  <a:lnTo>
                    <a:pt x="4814" y="3040"/>
                  </a:lnTo>
                  <a:lnTo>
                    <a:pt x="4816" y="3033"/>
                  </a:lnTo>
                  <a:lnTo>
                    <a:pt x="4820" y="3026"/>
                  </a:lnTo>
                  <a:lnTo>
                    <a:pt x="4823" y="3020"/>
                  </a:lnTo>
                  <a:lnTo>
                    <a:pt x="4827" y="3015"/>
                  </a:lnTo>
                  <a:lnTo>
                    <a:pt x="4836" y="3004"/>
                  </a:lnTo>
                  <a:lnTo>
                    <a:pt x="4846" y="2994"/>
                  </a:lnTo>
                  <a:lnTo>
                    <a:pt x="4851" y="2988"/>
                  </a:lnTo>
                  <a:lnTo>
                    <a:pt x="4855" y="2983"/>
                  </a:lnTo>
                  <a:lnTo>
                    <a:pt x="4858" y="2977"/>
                  </a:lnTo>
                  <a:lnTo>
                    <a:pt x="4861" y="2971"/>
                  </a:lnTo>
                  <a:lnTo>
                    <a:pt x="4863" y="2965"/>
                  </a:lnTo>
                  <a:lnTo>
                    <a:pt x="4864" y="2957"/>
                  </a:lnTo>
                  <a:lnTo>
                    <a:pt x="4864" y="2950"/>
                  </a:lnTo>
                  <a:lnTo>
                    <a:pt x="4863" y="2941"/>
                  </a:lnTo>
                  <a:lnTo>
                    <a:pt x="4857" y="2929"/>
                  </a:lnTo>
                  <a:lnTo>
                    <a:pt x="4849" y="2916"/>
                  </a:lnTo>
                  <a:lnTo>
                    <a:pt x="4838" y="2901"/>
                  </a:lnTo>
                  <a:lnTo>
                    <a:pt x="4826" y="2888"/>
                  </a:lnTo>
                  <a:lnTo>
                    <a:pt x="4814" y="2876"/>
                  </a:lnTo>
                  <a:lnTo>
                    <a:pt x="4804" y="2865"/>
                  </a:lnTo>
                  <a:lnTo>
                    <a:pt x="4797" y="2857"/>
                  </a:lnTo>
                  <a:lnTo>
                    <a:pt x="4794" y="2852"/>
                  </a:lnTo>
                  <a:close/>
                  <a:moveTo>
                    <a:pt x="5217" y="2812"/>
                  </a:moveTo>
                  <a:lnTo>
                    <a:pt x="5209" y="2811"/>
                  </a:lnTo>
                  <a:lnTo>
                    <a:pt x="5202" y="2811"/>
                  </a:lnTo>
                  <a:lnTo>
                    <a:pt x="5194" y="2812"/>
                  </a:lnTo>
                  <a:lnTo>
                    <a:pt x="5188" y="2813"/>
                  </a:lnTo>
                  <a:lnTo>
                    <a:pt x="5182" y="2816"/>
                  </a:lnTo>
                  <a:lnTo>
                    <a:pt x="5177" y="2818"/>
                  </a:lnTo>
                  <a:lnTo>
                    <a:pt x="5173" y="2822"/>
                  </a:lnTo>
                  <a:lnTo>
                    <a:pt x="5168" y="2825"/>
                  </a:lnTo>
                  <a:lnTo>
                    <a:pt x="5159" y="2834"/>
                  </a:lnTo>
                  <a:lnTo>
                    <a:pt x="5152" y="2843"/>
                  </a:lnTo>
                  <a:lnTo>
                    <a:pt x="5146" y="2853"/>
                  </a:lnTo>
                  <a:lnTo>
                    <a:pt x="5140" y="2865"/>
                  </a:lnTo>
                  <a:lnTo>
                    <a:pt x="5127" y="2888"/>
                  </a:lnTo>
                  <a:lnTo>
                    <a:pt x="5114" y="2911"/>
                  </a:lnTo>
                  <a:lnTo>
                    <a:pt x="5105" y="2921"/>
                  </a:lnTo>
                  <a:lnTo>
                    <a:pt x="5094" y="2929"/>
                  </a:lnTo>
                  <a:lnTo>
                    <a:pt x="5089" y="2933"/>
                  </a:lnTo>
                  <a:lnTo>
                    <a:pt x="5083" y="2936"/>
                  </a:lnTo>
                  <a:lnTo>
                    <a:pt x="5076" y="2939"/>
                  </a:lnTo>
                  <a:lnTo>
                    <a:pt x="5069" y="2941"/>
                  </a:lnTo>
                  <a:lnTo>
                    <a:pt x="5075" y="2939"/>
                  </a:lnTo>
                  <a:lnTo>
                    <a:pt x="5079" y="2935"/>
                  </a:lnTo>
                  <a:lnTo>
                    <a:pt x="5081" y="2930"/>
                  </a:lnTo>
                  <a:lnTo>
                    <a:pt x="5083" y="2925"/>
                  </a:lnTo>
                  <a:lnTo>
                    <a:pt x="5085" y="2921"/>
                  </a:lnTo>
                  <a:lnTo>
                    <a:pt x="5085" y="2913"/>
                  </a:lnTo>
                  <a:lnTo>
                    <a:pt x="5085" y="2907"/>
                  </a:lnTo>
                  <a:lnTo>
                    <a:pt x="5083" y="2899"/>
                  </a:lnTo>
                  <a:lnTo>
                    <a:pt x="5079" y="2883"/>
                  </a:lnTo>
                  <a:lnTo>
                    <a:pt x="5071" y="2865"/>
                  </a:lnTo>
                  <a:lnTo>
                    <a:pt x="5062" y="2846"/>
                  </a:lnTo>
                  <a:lnTo>
                    <a:pt x="5051" y="2827"/>
                  </a:lnTo>
                  <a:lnTo>
                    <a:pt x="5039" y="2807"/>
                  </a:lnTo>
                  <a:lnTo>
                    <a:pt x="5026" y="2788"/>
                  </a:lnTo>
                  <a:lnTo>
                    <a:pt x="5012" y="2770"/>
                  </a:lnTo>
                  <a:lnTo>
                    <a:pt x="4999" y="2754"/>
                  </a:lnTo>
                  <a:lnTo>
                    <a:pt x="4986" y="2740"/>
                  </a:lnTo>
                  <a:lnTo>
                    <a:pt x="4973" y="2728"/>
                  </a:lnTo>
                  <a:lnTo>
                    <a:pt x="4962" y="2718"/>
                  </a:lnTo>
                  <a:lnTo>
                    <a:pt x="4952" y="2713"/>
                  </a:lnTo>
                  <a:lnTo>
                    <a:pt x="4949" y="2713"/>
                  </a:lnTo>
                  <a:lnTo>
                    <a:pt x="4945" y="2714"/>
                  </a:lnTo>
                  <a:lnTo>
                    <a:pt x="4943" y="2718"/>
                  </a:lnTo>
                  <a:lnTo>
                    <a:pt x="4940" y="2723"/>
                  </a:lnTo>
                  <a:lnTo>
                    <a:pt x="4936" y="2736"/>
                  </a:lnTo>
                  <a:lnTo>
                    <a:pt x="4935" y="2753"/>
                  </a:lnTo>
                  <a:lnTo>
                    <a:pt x="4934" y="2775"/>
                  </a:lnTo>
                  <a:lnTo>
                    <a:pt x="4934" y="2799"/>
                  </a:lnTo>
                  <a:lnTo>
                    <a:pt x="4935" y="2825"/>
                  </a:lnTo>
                  <a:lnTo>
                    <a:pt x="4936" y="2853"/>
                  </a:lnTo>
                  <a:lnTo>
                    <a:pt x="4941" y="2906"/>
                  </a:lnTo>
                  <a:lnTo>
                    <a:pt x="4946" y="2953"/>
                  </a:lnTo>
                  <a:lnTo>
                    <a:pt x="4950" y="2987"/>
                  </a:lnTo>
                  <a:lnTo>
                    <a:pt x="4952" y="3000"/>
                  </a:lnTo>
                  <a:lnTo>
                    <a:pt x="4951" y="2997"/>
                  </a:lnTo>
                  <a:lnTo>
                    <a:pt x="4947" y="2994"/>
                  </a:lnTo>
                  <a:lnTo>
                    <a:pt x="4944" y="2993"/>
                  </a:lnTo>
                  <a:lnTo>
                    <a:pt x="4938" y="2993"/>
                  </a:lnTo>
                  <a:lnTo>
                    <a:pt x="4932" y="2993"/>
                  </a:lnTo>
                  <a:lnTo>
                    <a:pt x="4923" y="2994"/>
                  </a:lnTo>
                  <a:lnTo>
                    <a:pt x="4916" y="2997"/>
                  </a:lnTo>
                  <a:lnTo>
                    <a:pt x="4908" y="3000"/>
                  </a:lnTo>
                  <a:lnTo>
                    <a:pt x="4899" y="3004"/>
                  </a:lnTo>
                  <a:lnTo>
                    <a:pt x="4891" y="3009"/>
                  </a:lnTo>
                  <a:lnTo>
                    <a:pt x="4883" y="3015"/>
                  </a:lnTo>
                  <a:lnTo>
                    <a:pt x="4877" y="3022"/>
                  </a:lnTo>
                  <a:lnTo>
                    <a:pt x="4871" y="3030"/>
                  </a:lnTo>
                  <a:lnTo>
                    <a:pt x="4867" y="3039"/>
                  </a:lnTo>
                  <a:lnTo>
                    <a:pt x="4864" y="3048"/>
                  </a:lnTo>
                  <a:lnTo>
                    <a:pt x="4863" y="3059"/>
                  </a:lnTo>
                  <a:lnTo>
                    <a:pt x="4865" y="3067"/>
                  </a:lnTo>
                  <a:lnTo>
                    <a:pt x="4869" y="3075"/>
                  </a:lnTo>
                  <a:lnTo>
                    <a:pt x="4874" y="3085"/>
                  </a:lnTo>
                  <a:lnTo>
                    <a:pt x="4880" y="3093"/>
                  </a:lnTo>
                  <a:lnTo>
                    <a:pt x="4893" y="3114"/>
                  </a:lnTo>
                  <a:lnTo>
                    <a:pt x="4909" y="3134"/>
                  </a:lnTo>
                  <a:lnTo>
                    <a:pt x="4924" y="3153"/>
                  </a:lnTo>
                  <a:lnTo>
                    <a:pt x="4939" y="3174"/>
                  </a:lnTo>
                  <a:lnTo>
                    <a:pt x="4952" y="3192"/>
                  </a:lnTo>
                  <a:lnTo>
                    <a:pt x="4962" y="3208"/>
                  </a:lnTo>
                  <a:lnTo>
                    <a:pt x="4964" y="3229"/>
                  </a:lnTo>
                  <a:lnTo>
                    <a:pt x="4967" y="3255"/>
                  </a:lnTo>
                  <a:lnTo>
                    <a:pt x="4970" y="3280"/>
                  </a:lnTo>
                  <a:lnTo>
                    <a:pt x="4975" y="3304"/>
                  </a:lnTo>
                  <a:lnTo>
                    <a:pt x="4979" y="3315"/>
                  </a:lnTo>
                  <a:lnTo>
                    <a:pt x="4983" y="3324"/>
                  </a:lnTo>
                  <a:lnTo>
                    <a:pt x="4986" y="3328"/>
                  </a:lnTo>
                  <a:lnTo>
                    <a:pt x="4989" y="3331"/>
                  </a:lnTo>
                  <a:lnTo>
                    <a:pt x="4992" y="3334"/>
                  </a:lnTo>
                  <a:lnTo>
                    <a:pt x="4996" y="3336"/>
                  </a:lnTo>
                  <a:lnTo>
                    <a:pt x="5000" y="3338"/>
                  </a:lnTo>
                  <a:lnTo>
                    <a:pt x="5004" y="3338"/>
                  </a:lnTo>
                  <a:lnTo>
                    <a:pt x="5009" y="3338"/>
                  </a:lnTo>
                  <a:lnTo>
                    <a:pt x="5015" y="3338"/>
                  </a:lnTo>
                  <a:lnTo>
                    <a:pt x="5020" y="3337"/>
                  </a:lnTo>
                  <a:lnTo>
                    <a:pt x="5027" y="3334"/>
                  </a:lnTo>
                  <a:lnTo>
                    <a:pt x="5033" y="3331"/>
                  </a:lnTo>
                  <a:lnTo>
                    <a:pt x="5040" y="3327"/>
                  </a:lnTo>
                  <a:lnTo>
                    <a:pt x="5047" y="3316"/>
                  </a:lnTo>
                  <a:lnTo>
                    <a:pt x="5062" y="3290"/>
                  </a:lnTo>
                  <a:lnTo>
                    <a:pt x="5070" y="3273"/>
                  </a:lnTo>
                  <a:lnTo>
                    <a:pt x="5079" y="3256"/>
                  </a:lnTo>
                  <a:lnTo>
                    <a:pt x="5089" y="3239"/>
                  </a:lnTo>
                  <a:lnTo>
                    <a:pt x="5099" y="3223"/>
                  </a:lnTo>
                  <a:lnTo>
                    <a:pt x="5109" y="3211"/>
                  </a:lnTo>
                  <a:lnTo>
                    <a:pt x="5118" y="3202"/>
                  </a:lnTo>
                  <a:lnTo>
                    <a:pt x="5123" y="3198"/>
                  </a:lnTo>
                  <a:lnTo>
                    <a:pt x="5128" y="3197"/>
                  </a:lnTo>
                  <a:lnTo>
                    <a:pt x="5133" y="3196"/>
                  </a:lnTo>
                  <a:lnTo>
                    <a:pt x="5136" y="3197"/>
                  </a:lnTo>
                  <a:lnTo>
                    <a:pt x="5140" y="3201"/>
                  </a:lnTo>
                  <a:lnTo>
                    <a:pt x="5144" y="3204"/>
                  </a:lnTo>
                  <a:lnTo>
                    <a:pt x="5147" y="3211"/>
                  </a:lnTo>
                  <a:lnTo>
                    <a:pt x="5151" y="3220"/>
                  </a:lnTo>
                  <a:lnTo>
                    <a:pt x="5153" y="3231"/>
                  </a:lnTo>
                  <a:lnTo>
                    <a:pt x="5155" y="3244"/>
                  </a:lnTo>
                  <a:lnTo>
                    <a:pt x="5157" y="3260"/>
                  </a:lnTo>
                  <a:lnTo>
                    <a:pt x="5158" y="3278"/>
                  </a:lnTo>
                  <a:lnTo>
                    <a:pt x="5177" y="3284"/>
                  </a:lnTo>
                  <a:lnTo>
                    <a:pt x="5194" y="3287"/>
                  </a:lnTo>
                  <a:lnTo>
                    <a:pt x="5210" y="3289"/>
                  </a:lnTo>
                  <a:lnTo>
                    <a:pt x="5223" y="3286"/>
                  </a:lnTo>
                  <a:lnTo>
                    <a:pt x="5234" y="3281"/>
                  </a:lnTo>
                  <a:lnTo>
                    <a:pt x="5245" y="3274"/>
                  </a:lnTo>
                  <a:lnTo>
                    <a:pt x="5253" y="3264"/>
                  </a:lnTo>
                  <a:lnTo>
                    <a:pt x="5259" y="3254"/>
                  </a:lnTo>
                  <a:lnTo>
                    <a:pt x="5265" y="3240"/>
                  </a:lnTo>
                  <a:lnTo>
                    <a:pt x="5269" y="3225"/>
                  </a:lnTo>
                  <a:lnTo>
                    <a:pt x="5273" y="3208"/>
                  </a:lnTo>
                  <a:lnTo>
                    <a:pt x="5274" y="3190"/>
                  </a:lnTo>
                  <a:lnTo>
                    <a:pt x="5275" y="3170"/>
                  </a:lnTo>
                  <a:lnTo>
                    <a:pt x="5275" y="3151"/>
                  </a:lnTo>
                  <a:lnTo>
                    <a:pt x="5274" y="3129"/>
                  </a:lnTo>
                  <a:lnTo>
                    <a:pt x="5273" y="3108"/>
                  </a:lnTo>
                  <a:lnTo>
                    <a:pt x="5267" y="3063"/>
                  </a:lnTo>
                  <a:lnTo>
                    <a:pt x="5259" y="3017"/>
                  </a:lnTo>
                  <a:lnTo>
                    <a:pt x="5251" y="2972"/>
                  </a:lnTo>
                  <a:lnTo>
                    <a:pt x="5242" y="2930"/>
                  </a:lnTo>
                  <a:lnTo>
                    <a:pt x="5226" y="2858"/>
                  </a:lnTo>
                  <a:lnTo>
                    <a:pt x="5217" y="2812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15832138" y="7583488"/>
              <a:ext cx="346075" cy="177800"/>
            </a:xfrm>
            <a:custGeom>
              <a:avLst/>
              <a:gdLst>
                <a:gd name="T0" fmla="*/ 505 w 655"/>
                <a:gd name="T1" fmla="*/ 96 h 335"/>
                <a:gd name="T2" fmla="*/ 546 w 655"/>
                <a:gd name="T3" fmla="*/ 55 h 335"/>
                <a:gd name="T4" fmla="*/ 588 w 655"/>
                <a:gd name="T5" fmla="*/ 16 h 335"/>
                <a:gd name="T6" fmla="*/ 622 w 655"/>
                <a:gd name="T7" fmla="*/ 1 h 335"/>
                <a:gd name="T8" fmla="*/ 643 w 655"/>
                <a:gd name="T9" fmla="*/ 1 h 335"/>
                <a:gd name="T10" fmla="*/ 650 w 655"/>
                <a:gd name="T11" fmla="*/ 18 h 335"/>
                <a:gd name="T12" fmla="*/ 630 w 655"/>
                <a:gd name="T13" fmla="*/ 54 h 335"/>
                <a:gd name="T14" fmla="*/ 609 w 655"/>
                <a:gd name="T15" fmla="*/ 96 h 335"/>
                <a:gd name="T16" fmla="*/ 600 w 655"/>
                <a:gd name="T17" fmla="*/ 144 h 335"/>
                <a:gd name="T18" fmla="*/ 600 w 655"/>
                <a:gd name="T19" fmla="*/ 179 h 335"/>
                <a:gd name="T20" fmla="*/ 614 w 655"/>
                <a:gd name="T21" fmla="*/ 218 h 335"/>
                <a:gd name="T22" fmla="*/ 635 w 655"/>
                <a:gd name="T23" fmla="*/ 263 h 335"/>
                <a:gd name="T24" fmla="*/ 629 w 655"/>
                <a:gd name="T25" fmla="*/ 276 h 335"/>
                <a:gd name="T26" fmla="*/ 607 w 655"/>
                <a:gd name="T27" fmla="*/ 288 h 335"/>
                <a:gd name="T28" fmla="*/ 585 w 655"/>
                <a:gd name="T29" fmla="*/ 299 h 335"/>
                <a:gd name="T30" fmla="*/ 556 w 655"/>
                <a:gd name="T31" fmla="*/ 305 h 335"/>
                <a:gd name="T32" fmla="*/ 476 w 655"/>
                <a:gd name="T33" fmla="*/ 302 h 335"/>
                <a:gd name="T34" fmla="*/ 471 w 655"/>
                <a:gd name="T35" fmla="*/ 272 h 335"/>
                <a:gd name="T36" fmla="*/ 461 w 655"/>
                <a:gd name="T37" fmla="*/ 260 h 335"/>
                <a:gd name="T38" fmla="*/ 450 w 655"/>
                <a:gd name="T39" fmla="*/ 258 h 335"/>
                <a:gd name="T40" fmla="*/ 436 w 655"/>
                <a:gd name="T41" fmla="*/ 260 h 335"/>
                <a:gd name="T42" fmla="*/ 416 w 655"/>
                <a:gd name="T43" fmla="*/ 276 h 335"/>
                <a:gd name="T44" fmla="*/ 406 w 655"/>
                <a:gd name="T45" fmla="*/ 298 h 335"/>
                <a:gd name="T46" fmla="*/ 385 w 655"/>
                <a:gd name="T47" fmla="*/ 317 h 335"/>
                <a:gd name="T48" fmla="*/ 336 w 655"/>
                <a:gd name="T49" fmla="*/ 324 h 335"/>
                <a:gd name="T50" fmla="*/ 287 w 655"/>
                <a:gd name="T51" fmla="*/ 331 h 335"/>
                <a:gd name="T52" fmla="*/ 241 w 655"/>
                <a:gd name="T53" fmla="*/ 331 h 335"/>
                <a:gd name="T54" fmla="*/ 210 w 655"/>
                <a:gd name="T55" fmla="*/ 317 h 335"/>
                <a:gd name="T56" fmla="*/ 177 w 655"/>
                <a:gd name="T57" fmla="*/ 302 h 335"/>
                <a:gd name="T58" fmla="*/ 148 w 655"/>
                <a:gd name="T59" fmla="*/ 317 h 335"/>
                <a:gd name="T60" fmla="*/ 126 w 655"/>
                <a:gd name="T61" fmla="*/ 324 h 335"/>
                <a:gd name="T62" fmla="*/ 108 w 655"/>
                <a:gd name="T63" fmla="*/ 317 h 335"/>
                <a:gd name="T64" fmla="*/ 87 w 655"/>
                <a:gd name="T65" fmla="*/ 292 h 335"/>
                <a:gd name="T66" fmla="*/ 31 w 655"/>
                <a:gd name="T67" fmla="*/ 270 h 335"/>
                <a:gd name="T68" fmla="*/ 13 w 655"/>
                <a:gd name="T69" fmla="*/ 257 h 335"/>
                <a:gd name="T70" fmla="*/ 4 w 655"/>
                <a:gd name="T71" fmla="*/ 243 h 335"/>
                <a:gd name="T72" fmla="*/ 0 w 655"/>
                <a:gd name="T73" fmla="*/ 223 h 335"/>
                <a:gd name="T74" fmla="*/ 8 w 655"/>
                <a:gd name="T75" fmla="*/ 176 h 335"/>
                <a:gd name="T76" fmla="*/ 17 w 655"/>
                <a:gd name="T77" fmla="*/ 132 h 335"/>
                <a:gd name="T78" fmla="*/ 24 w 655"/>
                <a:gd name="T79" fmla="*/ 107 h 335"/>
                <a:gd name="T80" fmla="*/ 31 w 655"/>
                <a:gd name="T81" fmla="*/ 103 h 335"/>
                <a:gd name="T82" fmla="*/ 47 w 655"/>
                <a:gd name="T83" fmla="*/ 117 h 335"/>
                <a:gd name="T84" fmla="*/ 73 w 655"/>
                <a:gd name="T85" fmla="*/ 166 h 335"/>
                <a:gd name="T86" fmla="*/ 97 w 655"/>
                <a:gd name="T87" fmla="*/ 203 h 335"/>
                <a:gd name="T88" fmla="*/ 131 w 655"/>
                <a:gd name="T89" fmla="*/ 213 h 335"/>
                <a:gd name="T90" fmla="*/ 160 w 655"/>
                <a:gd name="T91" fmla="*/ 225 h 335"/>
                <a:gd name="T92" fmla="*/ 177 w 655"/>
                <a:gd name="T93" fmla="*/ 238 h 335"/>
                <a:gd name="T94" fmla="*/ 195 w 655"/>
                <a:gd name="T95" fmla="*/ 224 h 335"/>
                <a:gd name="T96" fmla="*/ 208 w 655"/>
                <a:gd name="T97" fmla="*/ 211 h 335"/>
                <a:gd name="T98" fmla="*/ 232 w 655"/>
                <a:gd name="T99" fmla="*/ 207 h 335"/>
                <a:gd name="T100" fmla="*/ 276 w 655"/>
                <a:gd name="T101" fmla="*/ 207 h 335"/>
                <a:gd name="T102" fmla="*/ 320 w 655"/>
                <a:gd name="T103" fmla="*/ 188 h 335"/>
                <a:gd name="T104" fmla="*/ 385 w 655"/>
                <a:gd name="T105" fmla="*/ 154 h 335"/>
                <a:gd name="T106" fmla="*/ 425 w 655"/>
                <a:gd name="T107" fmla="*/ 134 h 335"/>
                <a:gd name="T108" fmla="*/ 485 w 655"/>
                <a:gd name="T109" fmla="*/ 112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5" h="335">
                  <a:moveTo>
                    <a:pt x="485" y="112"/>
                  </a:moveTo>
                  <a:lnTo>
                    <a:pt x="495" y="105"/>
                  </a:lnTo>
                  <a:lnTo>
                    <a:pt x="505" y="96"/>
                  </a:lnTo>
                  <a:lnTo>
                    <a:pt x="514" y="88"/>
                  </a:lnTo>
                  <a:lnTo>
                    <a:pt x="524" y="77"/>
                  </a:lnTo>
                  <a:lnTo>
                    <a:pt x="546" y="55"/>
                  </a:lnTo>
                  <a:lnTo>
                    <a:pt x="566" y="35"/>
                  </a:lnTo>
                  <a:lnTo>
                    <a:pt x="577" y="25"/>
                  </a:lnTo>
                  <a:lnTo>
                    <a:pt x="588" y="16"/>
                  </a:lnTo>
                  <a:lnTo>
                    <a:pt x="599" y="9"/>
                  </a:lnTo>
                  <a:lnTo>
                    <a:pt x="609" y="4"/>
                  </a:lnTo>
                  <a:lnTo>
                    <a:pt x="622" y="1"/>
                  </a:lnTo>
                  <a:lnTo>
                    <a:pt x="632" y="0"/>
                  </a:lnTo>
                  <a:lnTo>
                    <a:pt x="638" y="0"/>
                  </a:lnTo>
                  <a:lnTo>
                    <a:pt x="643" y="1"/>
                  </a:lnTo>
                  <a:lnTo>
                    <a:pt x="649" y="3"/>
                  </a:lnTo>
                  <a:lnTo>
                    <a:pt x="655" y="6"/>
                  </a:lnTo>
                  <a:lnTo>
                    <a:pt x="650" y="18"/>
                  </a:lnTo>
                  <a:lnTo>
                    <a:pt x="644" y="30"/>
                  </a:lnTo>
                  <a:lnTo>
                    <a:pt x="637" y="42"/>
                  </a:lnTo>
                  <a:lnTo>
                    <a:pt x="630" y="54"/>
                  </a:lnTo>
                  <a:lnTo>
                    <a:pt x="623" y="67"/>
                  </a:lnTo>
                  <a:lnTo>
                    <a:pt x="616" y="82"/>
                  </a:lnTo>
                  <a:lnTo>
                    <a:pt x="609" y="96"/>
                  </a:lnTo>
                  <a:lnTo>
                    <a:pt x="605" y="112"/>
                  </a:lnTo>
                  <a:lnTo>
                    <a:pt x="601" y="130"/>
                  </a:lnTo>
                  <a:lnTo>
                    <a:pt x="600" y="144"/>
                  </a:lnTo>
                  <a:lnTo>
                    <a:pt x="599" y="158"/>
                  </a:lnTo>
                  <a:lnTo>
                    <a:pt x="599" y="169"/>
                  </a:lnTo>
                  <a:lnTo>
                    <a:pt x="600" y="179"/>
                  </a:lnTo>
                  <a:lnTo>
                    <a:pt x="603" y="190"/>
                  </a:lnTo>
                  <a:lnTo>
                    <a:pt x="608" y="203"/>
                  </a:lnTo>
                  <a:lnTo>
                    <a:pt x="614" y="218"/>
                  </a:lnTo>
                  <a:lnTo>
                    <a:pt x="626" y="240"/>
                  </a:lnTo>
                  <a:lnTo>
                    <a:pt x="635" y="259"/>
                  </a:lnTo>
                  <a:lnTo>
                    <a:pt x="635" y="263"/>
                  </a:lnTo>
                  <a:lnTo>
                    <a:pt x="635" y="267"/>
                  </a:lnTo>
                  <a:lnTo>
                    <a:pt x="632" y="272"/>
                  </a:lnTo>
                  <a:lnTo>
                    <a:pt x="629" y="276"/>
                  </a:lnTo>
                  <a:lnTo>
                    <a:pt x="624" y="280"/>
                  </a:lnTo>
                  <a:lnTo>
                    <a:pt x="617" y="284"/>
                  </a:lnTo>
                  <a:lnTo>
                    <a:pt x="607" y="288"/>
                  </a:lnTo>
                  <a:lnTo>
                    <a:pt x="595" y="292"/>
                  </a:lnTo>
                  <a:lnTo>
                    <a:pt x="590" y="295"/>
                  </a:lnTo>
                  <a:lnTo>
                    <a:pt x="585" y="299"/>
                  </a:lnTo>
                  <a:lnTo>
                    <a:pt x="579" y="301"/>
                  </a:lnTo>
                  <a:lnTo>
                    <a:pt x="572" y="302"/>
                  </a:lnTo>
                  <a:lnTo>
                    <a:pt x="556" y="305"/>
                  </a:lnTo>
                  <a:lnTo>
                    <a:pt x="538" y="305"/>
                  </a:lnTo>
                  <a:lnTo>
                    <a:pt x="503" y="304"/>
                  </a:lnTo>
                  <a:lnTo>
                    <a:pt x="476" y="302"/>
                  </a:lnTo>
                  <a:lnTo>
                    <a:pt x="475" y="292"/>
                  </a:lnTo>
                  <a:lnTo>
                    <a:pt x="473" y="281"/>
                  </a:lnTo>
                  <a:lnTo>
                    <a:pt x="471" y="272"/>
                  </a:lnTo>
                  <a:lnTo>
                    <a:pt x="466" y="265"/>
                  </a:lnTo>
                  <a:lnTo>
                    <a:pt x="464" y="263"/>
                  </a:lnTo>
                  <a:lnTo>
                    <a:pt x="461" y="260"/>
                  </a:lnTo>
                  <a:lnTo>
                    <a:pt x="458" y="259"/>
                  </a:lnTo>
                  <a:lnTo>
                    <a:pt x="454" y="258"/>
                  </a:lnTo>
                  <a:lnTo>
                    <a:pt x="450" y="258"/>
                  </a:lnTo>
                  <a:lnTo>
                    <a:pt x="446" y="258"/>
                  </a:lnTo>
                  <a:lnTo>
                    <a:pt x="441" y="259"/>
                  </a:lnTo>
                  <a:lnTo>
                    <a:pt x="436" y="260"/>
                  </a:lnTo>
                  <a:lnTo>
                    <a:pt x="426" y="265"/>
                  </a:lnTo>
                  <a:lnTo>
                    <a:pt x="419" y="270"/>
                  </a:lnTo>
                  <a:lnTo>
                    <a:pt x="416" y="276"/>
                  </a:lnTo>
                  <a:lnTo>
                    <a:pt x="412" y="283"/>
                  </a:lnTo>
                  <a:lnTo>
                    <a:pt x="410" y="290"/>
                  </a:lnTo>
                  <a:lnTo>
                    <a:pt x="406" y="298"/>
                  </a:lnTo>
                  <a:lnTo>
                    <a:pt x="402" y="305"/>
                  </a:lnTo>
                  <a:lnTo>
                    <a:pt x="396" y="313"/>
                  </a:lnTo>
                  <a:lnTo>
                    <a:pt x="385" y="317"/>
                  </a:lnTo>
                  <a:lnTo>
                    <a:pt x="371" y="319"/>
                  </a:lnTo>
                  <a:lnTo>
                    <a:pt x="354" y="322"/>
                  </a:lnTo>
                  <a:lnTo>
                    <a:pt x="336" y="324"/>
                  </a:lnTo>
                  <a:lnTo>
                    <a:pt x="318" y="325"/>
                  </a:lnTo>
                  <a:lnTo>
                    <a:pt x="300" y="328"/>
                  </a:lnTo>
                  <a:lnTo>
                    <a:pt x="287" y="331"/>
                  </a:lnTo>
                  <a:lnTo>
                    <a:pt x="276" y="335"/>
                  </a:lnTo>
                  <a:lnTo>
                    <a:pt x="257" y="334"/>
                  </a:lnTo>
                  <a:lnTo>
                    <a:pt x="241" y="331"/>
                  </a:lnTo>
                  <a:lnTo>
                    <a:pt x="229" y="327"/>
                  </a:lnTo>
                  <a:lnTo>
                    <a:pt x="219" y="323"/>
                  </a:lnTo>
                  <a:lnTo>
                    <a:pt x="210" y="317"/>
                  </a:lnTo>
                  <a:lnTo>
                    <a:pt x="201" y="312"/>
                  </a:lnTo>
                  <a:lnTo>
                    <a:pt x="190" y="307"/>
                  </a:lnTo>
                  <a:lnTo>
                    <a:pt x="177" y="302"/>
                  </a:lnTo>
                  <a:lnTo>
                    <a:pt x="167" y="306"/>
                  </a:lnTo>
                  <a:lnTo>
                    <a:pt x="155" y="313"/>
                  </a:lnTo>
                  <a:lnTo>
                    <a:pt x="148" y="317"/>
                  </a:lnTo>
                  <a:lnTo>
                    <a:pt x="142" y="321"/>
                  </a:lnTo>
                  <a:lnTo>
                    <a:pt x="134" y="323"/>
                  </a:lnTo>
                  <a:lnTo>
                    <a:pt x="126" y="324"/>
                  </a:lnTo>
                  <a:lnTo>
                    <a:pt x="119" y="323"/>
                  </a:lnTo>
                  <a:lnTo>
                    <a:pt x="113" y="321"/>
                  </a:lnTo>
                  <a:lnTo>
                    <a:pt x="108" y="317"/>
                  </a:lnTo>
                  <a:lnTo>
                    <a:pt x="104" y="312"/>
                  </a:lnTo>
                  <a:lnTo>
                    <a:pt x="95" y="301"/>
                  </a:lnTo>
                  <a:lnTo>
                    <a:pt x="87" y="292"/>
                  </a:lnTo>
                  <a:lnTo>
                    <a:pt x="67" y="284"/>
                  </a:lnTo>
                  <a:lnTo>
                    <a:pt x="43" y="275"/>
                  </a:lnTo>
                  <a:lnTo>
                    <a:pt x="31" y="270"/>
                  </a:lnTo>
                  <a:lnTo>
                    <a:pt x="22" y="264"/>
                  </a:lnTo>
                  <a:lnTo>
                    <a:pt x="17" y="260"/>
                  </a:lnTo>
                  <a:lnTo>
                    <a:pt x="13" y="257"/>
                  </a:lnTo>
                  <a:lnTo>
                    <a:pt x="10" y="253"/>
                  </a:lnTo>
                  <a:lnTo>
                    <a:pt x="7" y="249"/>
                  </a:lnTo>
                  <a:lnTo>
                    <a:pt x="4" y="243"/>
                  </a:lnTo>
                  <a:lnTo>
                    <a:pt x="2" y="236"/>
                  </a:lnTo>
                  <a:lnTo>
                    <a:pt x="1" y="230"/>
                  </a:lnTo>
                  <a:lnTo>
                    <a:pt x="0" y="223"/>
                  </a:lnTo>
                  <a:lnTo>
                    <a:pt x="1" y="207"/>
                  </a:lnTo>
                  <a:lnTo>
                    <a:pt x="5" y="191"/>
                  </a:lnTo>
                  <a:lnTo>
                    <a:pt x="8" y="176"/>
                  </a:lnTo>
                  <a:lnTo>
                    <a:pt x="13" y="160"/>
                  </a:lnTo>
                  <a:lnTo>
                    <a:pt x="16" y="146"/>
                  </a:lnTo>
                  <a:lnTo>
                    <a:pt x="17" y="132"/>
                  </a:lnTo>
                  <a:lnTo>
                    <a:pt x="19" y="119"/>
                  </a:lnTo>
                  <a:lnTo>
                    <a:pt x="23" y="111"/>
                  </a:lnTo>
                  <a:lnTo>
                    <a:pt x="24" y="107"/>
                  </a:lnTo>
                  <a:lnTo>
                    <a:pt x="26" y="106"/>
                  </a:lnTo>
                  <a:lnTo>
                    <a:pt x="29" y="105"/>
                  </a:lnTo>
                  <a:lnTo>
                    <a:pt x="31" y="103"/>
                  </a:lnTo>
                  <a:lnTo>
                    <a:pt x="36" y="106"/>
                  </a:lnTo>
                  <a:lnTo>
                    <a:pt x="41" y="109"/>
                  </a:lnTo>
                  <a:lnTo>
                    <a:pt x="47" y="117"/>
                  </a:lnTo>
                  <a:lnTo>
                    <a:pt x="52" y="125"/>
                  </a:lnTo>
                  <a:lnTo>
                    <a:pt x="63" y="144"/>
                  </a:lnTo>
                  <a:lnTo>
                    <a:pt x="73" y="166"/>
                  </a:lnTo>
                  <a:lnTo>
                    <a:pt x="82" y="184"/>
                  </a:lnTo>
                  <a:lnTo>
                    <a:pt x="87" y="196"/>
                  </a:lnTo>
                  <a:lnTo>
                    <a:pt x="97" y="203"/>
                  </a:lnTo>
                  <a:lnTo>
                    <a:pt x="110" y="207"/>
                  </a:lnTo>
                  <a:lnTo>
                    <a:pt x="120" y="211"/>
                  </a:lnTo>
                  <a:lnTo>
                    <a:pt x="131" y="213"/>
                  </a:lnTo>
                  <a:lnTo>
                    <a:pt x="143" y="217"/>
                  </a:lnTo>
                  <a:lnTo>
                    <a:pt x="154" y="222"/>
                  </a:lnTo>
                  <a:lnTo>
                    <a:pt x="160" y="225"/>
                  </a:lnTo>
                  <a:lnTo>
                    <a:pt x="165" y="229"/>
                  </a:lnTo>
                  <a:lnTo>
                    <a:pt x="171" y="234"/>
                  </a:lnTo>
                  <a:lnTo>
                    <a:pt x="177" y="238"/>
                  </a:lnTo>
                  <a:lnTo>
                    <a:pt x="183" y="235"/>
                  </a:lnTo>
                  <a:lnTo>
                    <a:pt x="190" y="229"/>
                  </a:lnTo>
                  <a:lnTo>
                    <a:pt x="195" y="224"/>
                  </a:lnTo>
                  <a:lnTo>
                    <a:pt x="200" y="219"/>
                  </a:lnTo>
                  <a:lnTo>
                    <a:pt x="205" y="214"/>
                  </a:lnTo>
                  <a:lnTo>
                    <a:pt x="208" y="211"/>
                  </a:lnTo>
                  <a:lnTo>
                    <a:pt x="213" y="208"/>
                  </a:lnTo>
                  <a:lnTo>
                    <a:pt x="217" y="207"/>
                  </a:lnTo>
                  <a:lnTo>
                    <a:pt x="232" y="207"/>
                  </a:lnTo>
                  <a:lnTo>
                    <a:pt x="250" y="207"/>
                  </a:lnTo>
                  <a:lnTo>
                    <a:pt x="265" y="207"/>
                  </a:lnTo>
                  <a:lnTo>
                    <a:pt x="276" y="207"/>
                  </a:lnTo>
                  <a:lnTo>
                    <a:pt x="291" y="202"/>
                  </a:lnTo>
                  <a:lnTo>
                    <a:pt x="306" y="196"/>
                  </a:lnTo>
                  <a:lnTo>
                    <a:pt x="320" y="188"/>
                  </a:lnTo>
                  <a:lnTo>
                    <a:pt x="335" y="181"/>
                  </a:lnTo>
                  <a:lnTo>
                    <a:pt x="361" y="165"/>
                  </a:lnTo>
                  <a:lnTo>
                    <a:pt x="385" y="154"/>
                  </a:lnTo>
                  <a:lnTo>
                    <a:pt x="397" y="147"/>
                  </a:lnTo>
                  <a:lnTo>
                    <a:pt x="411" y="140"/>
                  </a:lnTo>
                  <a:lnTo>
                    <a:pt x="425" y="134"/>
                  </a:lnTo>
                  <a:lnTo>
                    <a:pt x="440" y="129"/>
                  </a:lnTo>
                  <a:lnTo>
                    <a:pt x="466" y="119"/>
                  </a:lnTo>
                  <a:lnTo>
                    <a:pt x="485" y="112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15132050" y="7543801"/>
              <a:ext cx="835025" cy="700088"/>
            </a:xfrm>
            <a:custGeom>
              <a:avLst/>
              <a:gdLst>
                <a:gd name="T0" fmla="*/ 1529 w 1577"/>
                <a:gd name="T1" fmla="*/ 451 h 1322"/>
                <a:gd name="T2" fmla="*/ 1573 w 1577"/>
                <a:gd name="T3" fmla="*/ 461 h 1322"/>
                <a:gd name="T4" fmla="*/ 1572 w 1577"/>
                <a:gd name="T5" fmla="*/ 498 h 1322"/>
                <a:gd name="T6" fmla="*/ 1553 w 1577"/>
                <a:gd name="T7" fmla="*/ 533 h 1322"/>
                <a:gd name="T8" fmla="*/ 1496 w 1577"/>
                <a:gd name="T9" fmla="*/ 567 h 1322"/>
                <a:gd name="T10" fmla="*/ 1448 w 1577"/>
                <a:gd name="T11" fmla="*/ 638 h 1322"/>
                <a:gd name="T12" fmla="*/ 1427 w 1577"/>
                <a:gd name="T13" fmla="*/ 679 h 1322"/>
                <a:gd name="T14" fmla="*/ 1389 w 1577"/>
                <a:gd name="T15" fmla="*/ 773 h 1322"/>
                <a:gd name="T16" fmla="*/ 1345 w 1577"/>
                <a:gd name="T17" fmla="*/ 857 h 1322"/>
                <a:gd name="T18" fmla="*/ 1274 w 1577"/>
                <a:gd name="T19" fmla="*/ 964 h 1322"/>
                <a:gd name="T20" fmla="*/ 1199 w 1577"/>
                <a:gd name="T21" fmla="*/ 1082 h 1322"/>
                <a:gd name="T22" fmla="*/ 1130 w 1577"/>
                <a:gd name="T23" fmla="*/ 1139 h 1322"/>
                <a:gd name="T24" fmla="*/ 1081 w 1577"/>
                <a:gd name="T25" fmla="*/ 1196 h 1322"/>
                <a:gd name="T26" fmla="*/ 995 w 1577"/>
                <a:gd name="T27" fmla="*/ 1260 h 1322"/>
                <a:gd name="T28" fmla="*/ 851 w 1577"/>
                <a:gd name="T29" fmla="*/ 1313 h 1322"/>
                <a:gd name="T30" fmla="*/ 763 w 1577"/>
                <a:gd name="T31" fmla="*/ 1321 h 1322"/>
                <a:gd name="T32" fmla="*/ 724 w 1577"/>
                <a:gd name="T33" fmla="*/ 1297 h 1322"/>
                <a:gd name="T34" fmla="*/ 690 w 1577"/>
                <a:gd name="T35" fmla="*/ 1231 h 1322"/>
                <a:gd name="T36" fmla="*/ 654 w 1577"/>
                <a:gd name="T37" fmla="*/ 1204 h 1322"/>
                <a:gd name="T38" fmla="*/ 578 w 1577"/>
                <a:gd name="T39" fmla="*/ 1180 h 1322"/>
                <a:gd name="T40" fmla="*/ 519 w 1577"/>
                <a:gd name="T41" fmla="*/ 1104 h 1322"/>
                <a:gd name="T42" fmla="*/ 474 w 1577"/>
                <a:gd name="T43" fmla="*/ 930 h 1322"/>
                <a:gd name="T44" fmla="*/ 388 w 1577"/>
                <a:gd name="T45" fmla="*/ 697 h 1322"/>
                <a:gd name="T46" fmla="*/ 319 w 1577"/>
                <a:gd name="T47" fmla="*/ 614 h 1322"/>
                <a:gd name="T48" fmla="*/ 230 w 1577"/>
                <a:gd name="T49" fmla="*/ 580 h 1322"/>
                <a:gd name="T50" fmla="*/ 147 w 1577"/>
                <a:gd name="T51" fmla="*/ 601 h 1322"/>
                <a:gd name="T52" fmla="*/ 33 w 1577"/>
                <a:gd name="T53" fmla="*/ 706 h 1322"/>
                <a:gd name="T54" fmla="*/ 5 w 1577"/>
                <a:gd name="T55" fmla="*/ 684 h 1322"/>
                <a:gd name="T56" fmla="*/ 54 w 1577"/>
                <a:gd name="T57" fmla="*/ 574 h 1322"/>
                <a:gd name="T58" fmla="*/ 60 w 1577"/>
                <a:gd name="T59" fmla="*/ 485 h 1322"/>
                <a:gd name="T60" fmla="*/ 69 w 1577"/>
                <a:gd name="T61" fmla="*/ 326 h 1322"/>
                <a:gd name="T62" fmla="*/ 184 w 1577"/>
                <a:gd name="T63" fmla="*/ 245 h 1322"/>
                <a:gd name="T64" fmla="*/ 294 w 1577"/>
                <a:gd name="T65" fmla="*/ 234 h 1322"/>
                <a:gd name="T66" fmla="*/ 362 w 1577"/>
                <a:gd name="T67" fmla="*/ 198 h 1322"/>
                <a:gd name="T68" fmla="*/ 443 w 1577"/>
                <a:gd name="T69" fmla="*/ 109 h 1322"/>
                <a:gd name="T70" fmla="*/ 568 w 1577"/>
                <a:gd name="T71" fmla="*/ 71 h 1322"/>
                <a:gd name="T72" fmla="*/ 611 w 1577"/>
                <a:gd name="T73" fmla="*/ 75 h 1322"/>
                <a:gd name="T74" fmla="*/ 660 w 1577"/>
                <a:gd name="T75" fmla="*/ 69 h 1322"/>
                <a:gd name="T76" fmla="*/ 722 w 1577"/>
                <a:gd name="T77" fmla="*/ 66 h 1322"/>
                <a:gd name="T78" fmla="*/ 778 w 1577"/>
                <a:gd name="T79" fmla="*/ 129 h 1322"/>
                <a:gd name="T80" fmla="*/ 834 w 1577"/>
                <a:gd name="T81" fmla="*/ 153 h 1322"/>
                <a:gd name="T82" fmla="*/ 862 w 1577"/>
                <a:gd name="T83" fmla="*/ 97 h 1322"/>
                <a:gd name="T84" fmla="*/ 910 w 1577"/>
                <a:gd name="T85" fmla="*/ 25 h 1322"/>
                <a:gd name="T86" fmla="*/ 954 w 1577"/>
                <a:gd name="T87" fmla="*/ 1 h 1322"/>
                <a:gd name="T88" fmla="*/ 994 w 1577"/>
                <a:gd name="T89" fmla="*/ 13 h 1322"/>
                <a:gd name="T90" fmla="*/ 1021 w 1577"/>
                <a:gd name="T91" fmla="*/ 75 h 1322"/>
                <a:gd name="T92" fmla="*/ 1016 w 1577"/>
                <a:gd name="T93" fmla="*/ 176 h 1322"/>
                <a:gd name="T94" fmla="*/ 1015 w 1577"/>
                <a:gd name="T95" fmla="*/ 245 h 1322"/>
                <a:gd name="T96" fmla="*/ 1039 w 1577"/>
                <a:gd name="T97" fmla="*/ 269 h 1322"/>
                <a:gd name="T98" fmla="*/ 1096 w 1577"/>
                <a:gd name="T99" fmla="*/ 264 h 1322"/>
                <a:gd name="T100" fmla="*/ 1143 w 1577"/>
                <a:gd name="T101" fmla="*/ 343 h 1322"/>
                <a:gd name="T102" fmla="*/ 1224 w 1577"/>
                <a:gd name="T103" fmla="*/ 430 h 1322"/>
                <a:gd name="T104" fmla="*/ 1347 w 1577"/>
                <a:gd name="T105" fmla="*/ 497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7" h="1322">
                  <a:moveTo>
                    <a:pt x="1431" y="490"/>
                  </a:moveTo>
                  <a:lnTo>
                    <a:pt x="1457" y="478"/>
                  </a:lnTo>
                  <a:lnTo>
                    <a:pt x="1486" y="464"/>
                  </a:lnTo>
                  <a:lnTo>
                    <a:pt x="1501" y="460"/>
                  </a:lnTo>
                  <a:lnTo>
                    <a:pt x="1516" y="455"/>
                  </a:lnTo>
                  <a:lnTo>
                    <a:pt x="1529" y="451"/>
                  </a:lnTo>
                  <a:lnTo>
                    <a:pt x="1542" y="450"/>
                  </a:lnTo>
                  <a:lnTo>
                    <a:pt x="1554" y="450"/>
                  </a:lnTo>
                  <a:lnTo>
                    <a:pt x="1564" y="452"/>
                  </a:lnTo>
                  <a:lnTo>
                    <a:pt x="1567" y="454"/>
                  </a:lnTo>
                  <a:lnTo>
                    <a:pt x="1571" y="457"/>
                  </a:lnTo>
                  <a:lnTo>
                    <a:pt x="1573" y="461"/>
                  </a:lnTo>
                  <a:lnTo>
                    <a:pt x="1576" y="464"/>
                  </a:lnTo>
                  <a:lnTo>
                    <a:pt x="1577" y="469"/>
                  </a:lnTo>
                  <a:lnTo>
                    <a:pt x="1577" y="475"/>
                  </a:lnTo>
                  <a:lnTo>
                    <a:pt x="1576" y="481"/>
                  </a:lnTo>
                  <a:lnTo>
                    <a:pt x="1575" y="490"/>
                  </a:lnTo>
                  <a:lnTo>
                    <a:pt x="1572" y="498"/>
                  </a:lnTo>
                  <a:lnTo>
                    <a:pt x="1569" y="508"/>
                  </a:lnTo>
                  <a:lnTo>
                    <a:pt x="1564" y="518"/>
                  </a:lnTo>
                  <a:lnTo>
                    <a:pt x="1558" y="530"/>
                  </a:lnTo>
                  <a:lnTo>
                    <a:pt x="1553" y="530"/>
                  </a:lnTo>
                  <a:lnTo>
                    <a:pt x="1551" y="531"/>
                  </a:lnTo>
                  <a:lnTo>
                    <a:pt x="1553" y="533"/>
                  </a:lnTo>
                  <a:lnTo>
                    <a:pt x="1558" y="539"/>
                  </a:lnTo>
                  <a:lnTo>
                    <a:pt x="1545" y="544"/>
                  </a:lnTo>
                  <a:lnTo>
                    <a:pt x="1531" y="549"/>
                  </a:lnTo>
                  <a:lnTo>
                    <a:pt x="1518" y="554"/>
                  </a:lnTo>
                  <a:lnTo>
                    <a:pt x="1507" y="561"/>
                  </a:lnTo>
                  <a:lnTo>
                    <a:pt x="1496" y="567"/>
                  </a:lnTo>
                  <a:lnTo>
                    <a:pt x="1487" y="574"/>
                  </a:lnTo>
                  <a:lnTo>
                    <a:pt x="1478" y="582"/>
                  </a:lnTo>
                  <a:lnTo>
                    <a:pt x="1471" y="589"/>
                  </a:lnTo>
                  <a:lnTo>
                    <a:pt x="1461" y="610"/>
                  </a:lnTo>
                  <a:lnTo>
                    <a:pt x="1452" y="629"/>
                  </a:lnTo>
                  <a:lnTo>
                    <a:pt x="1448" y="638"/>
                  </a:lnTo>
                  <a:lnTo>
                    <a:pt x="1445" y="648"/>
                  </a:lnTo>
                  <a:lnTo>
                    <a:pt x="1442" y="659"/>
                  </a:lnTo>
                  <a:lnTo>
                    <a:pt x="1441" y="668"/>
                  </a:lnTo>
                  <a:lnTo>
                    <a:pt x="1436" y="671"/>
                  </a:lnTo>
                  <a:lnTo>
                    <a:pt x="1431" y="674"/>
                  </a:lnTo>
                  <a:lnTo>
                    <a:pt x="1427" y="679"/>
                  </a:lnTo>
                  <a:lnTo>
                    <a:pt x="1423" y="684"/>
                  </a:lnTo>
                  <a:lnTo>
                    <a:pt x="1416" y="696"/>
                  </a:lnTo>
                  <a:lnTo>
                    <a:pt x="1410" y="711"/>
                  </a:lnTo>
                  <a:lnTo>
                    <a:pt x="1400" y="737"/>
                  </a:lnTo>
                  <a:lnTo>
                    <a:pt x="1393" y="759"/>
                  </a:lnTo>
                  <a:lnTo>
                    <a:pt x="1389" y="773"/>
                  </a:lnTo>
                  <a:lnTo>
                    <a:pt x="1383" y="788"/>
                  </a:lnTo>
                  <a:lnTo>
                    <a:pt x="1377" y="802"/>
                  </a:lnTo>
                  <a:lnTo>
                    <a:pt x="1371" y="817"/>
                  </a:lnTo>
                  <a:lnTo>
                    <a:pt x="1363" y="831"/>
                  </a:lnTo>
                  <a:lnTo>
                    <a:pt x="1354" y="845"/>
                  </a:lnTo>
                  <a:lnTo>
                    <a:pt x="1345" y="857"/>
                  </a:lnTo>
                  <a:lnTo>
                    <a:pt x="1335" y="869"/>
                  </a:lnTo>
                  <a:lnTo>
                    <a:pt x="1324" y="882"/>
                  </a:lnTo>
                  <a:lnTo>
                    <a:pt x="1313" y="896"/>
                  </a:lnTo>
                  <a:lnTo>
                    <a:pt x="1304" y="913"/>
                  </a:lnTo>
                  <a:lnTo>
                    <a:pt x="1293" y="929"/>
                  </a:lnTo>
                  <a:lnTo>
                    <a:pt x="1274" y="964"/>
                  </a:lnTo>
                  <a:lnTo>
                    <a:pt x="1254" y="1000"/>
                  </a:lnTo>
                  <a:lnTo>
                    <a:pt x="1243" y="1018"/>
                  </a:lnTo>
                  <a:lnTo>
                    <a:pt x="1234" y="1035"/>
                  </a:lnTo>
                  <a:lnTo>
                    <a:pt x="1223" y="1051"/>
                  </a:lnTo>
                  <a:lnTo>
                    <a:pt x="1211" y="1067"/>
                  </a:lnTo>
                  <a:lnTo>
                    <a:pt x="1199" y="1082"/>
                  </a:lnTo>
                  <a:lnTo>
                    <a:pt x="1187" y="1095"/>
                  </a:lnTo>
                  <a:lnTo>
                    <a:pt x="1174" y="1106"/>
                  </a:lnTo>
                  <a:lnTo>
                    <a:pt x="1159" y="1117"/>
                  </a:lnTo>
                  <a:lnTo>
                    <a:pt x="1148" y="1127"/>
                  </a:lnTo>
                  <a:lnTo>
                    <a:pt x="1139" y="1133"/>
                  </a:lnTo>
                  <a:lnTo>
                    <a:pt x="1130" y="1139"/>
                  </a:lnTo>
                  <a:lnTo>
                    <a:pt x="1122" y="1144"/>
                  </a:lnTo>
                  <a:lnTo>
                    <a:pt x="1113" y="1149"/>
                  </a:lnTo>
                  <a:lnTo>
                    <a:pt x="1106" y="1155"/>
                  </a:lnTo>
                  <a:lnTo>
                    <a:pt x="1099" y="1164"/>
                  </a:lnTo>
                  <a:lnTo>
                    <a:pt x="1090" y="1176"/>
                  </a:lnTo>
                  <a:lnTo>
                    <a:pt x="1081" y="1196"/>
                  </a:lnTo>
                  <a:lnTo>
                    <a:pt x="1074" y="1210"/>
                  </a:lnTo>
                  <a:lnTo>
                    <a:pt x="1066" y="1220"/>
                  </a:lnTo>
                  <a:lnTo>
                    <a:pt x="1060" y="1227"/>
                  </a:lnTo>
                  <a:lnTo>
                    <a:pt x="1046" y="1235"/>
                  </a:lnTo>
                  <a:lnTo>
                    <a:pt x="1023" y="1246"/>
                  </a:lnTo>
                  <a:lnTo>
                    <a:pt x="995" y="1260"/>
                  </a:lnTo>
                  <a:lnTo>
                    <a:pt x="959" y="1275"/>
                  </a:lnTo>
                  <a:lnTo>
                    <a:pt x="939" y="1284"/>
                  </a:lnTo>
                  <a:lnTo>
                    <a:pt x="918" y="1292"/>
                  </a:lnTo>
                  <a:lnTo>
                    <a:pt x="895" y="1299"/>
                  </a:lnTo>
                  <a:lnTo>
                    <a:pt x="874" y="1307"/>
                  </a:lnTo>
                  <a:lnTo>
                    <a:pt x="851" y="1313"/>
                  </a:lnTo>
                  <a:lnTo>
                    <a:pt x="829" y="1317"/>
                  </a:lnTo>
                  <a:lnTo>
                    <a:pt x="809" y="1321"/>
                  </a:lnTo>
                  <a:lnTo>
                    <a:pt x="789" y="1322"/>
                  </a:lnTo>
                  <a:lnTo>
                    <a:pt x="780" y="1322"/>
                  </a:lnTo>
                  <a:lnTo>
                    <a:pt x="771" y="1322"/>
                  </a:lnTo>
                  <a:lnTo>
                    <a:pt x="763" y="1321"/>
                  </a:lnTo>
                  <a:lnTo>
                    <a:pt x="754" y="1319"/>
                  </a:lnTo>
                  <a:lnTo>
                    <a:pt x="748" y="1317"/>
                  </a:lnTo>
                  <a:lnTo>
                    <a:pt x="741" y="1314"/>
                  </a:lnTo>
                  <a:lnTo>
                    <a:pt x="736" y="1310"/>
                  </a:lnTo>
                  <a:lnTo>
                    <a:pt x="730" y="1307"/>
                  </a:lnTo>
                  <a:lnTo>
                    <a:pt x="724" y="1297"/>
                  </a:lnTo>
                  <a:lnTo>
                    <a:pt x="719" y="1287"/>
                  </a:lnTo>
                  <a:lnTo>
                    <a:pt x="715" y="1274"/>
                  </a:lnTo>
                  <a:lnTo>
                    <a:pt x="709" y="1262"/>
                  </a:lnTo>
                  <a:lnTo>
                    <a:pt x="703" y="1249"/>
                  </a:lnTo>
                  <a:lnTo>
                    <a:pt x="695" y="1237"/>
                  </a:lnTo>
                  <a:lnTo>
                    <a:pt x="690" y="1231"/>
                  </a:lnTo>
                  <a:lnTo>
                    <a:pt x="686" y="1226"/>
                  </a:lnTo>
                  <a:lnTo>
                    <a:pt x="680" y="1221"/>
                  </a:lnTo>
                  <a:lnTo>
                    <a:pt x="672" y="1216"/>
                  </a:lnTo>
                  <a:lnTo>
                    <a:pt x="666" y="1211"/>
                  </a:lnTo>
                  <a:lnTo>
                    <a:pt x="660" y="1208"/>
                  </a:lnTo>
                  <a:lnTo>
                    <a:pt x="654" y="1204"/>
                  </a:lnTo>
                  <a:lnTo>
                    <a:pt x="647" y="1200"/>
                  </a:lnTo>
                  <a:lnTo>
                    <a:pt x="633" y="1196"/>
                  </a:lnTo>
                  <a:lnTo>
                    <a:pt x="618" y="1192"/>
                  </a:lnTo>
                  <a:lnTo>
                    <a:pt x="601" y="1188"/>
                  </a:lnTo>
                  <a:lnTo>
                    <a:pt x="586" y="1184"/>
                  </a:lnTo>
                  <a:lnTo>
                    <a:pt x="578" y="1180"/>
                  </a:lnTo>
                  <a:lnTo>
                    <a:pt x="570" y="1176"/>
                  </a:lnTo>
                  <a:lnTo>
                    <a:pt x="563" y="1171"/>
                  </a:lnTo>
                  <a:lnTo>
                    <a:pt x="556" y="1167"/>
                  </a:lnTo>
                  <a:lnTo>
                    <a:pt x="542" y="1147"/>
                  </a:lnTo>
                  <a:lnTo>
                    <a:pt x="530" y="1127"/>
                  </a:lnTo>
                  <a:lnTo>
                    <a:pt x="519" y="1104"/>
                  </a:lnTo>
                  <a:lnTo>
                    <a:pt x="511" y="1081"/>
                  </a:lnTo>
                  <a:lnTo>
                    <a:pt x="503" y="1058"/>
                  </a:lnTo>
                  <a:lnTo>
                    <a:pt x="497" y="1034"/>
                  </a:lnTo>
                  <a:lnTo>
                    <a:pt x="492" y="1011"/>
                  </a:lnTo>
                  <a:lnTo>
                    <a:pt x="487" y="988"/>
                  </a:lnTo>
                  <a:lnTo>
                    <a:pt x="474" y="930"/>
                  </a:lnTo>
                  <a:lnTo>
                    <a:pt x="456" y="861"/>
                  </a:lnTo>
                  <a:lnTo>
                    <a:pt x="443" y="824"/>
                  </a:lnTo>
                  <a:lnTo>
                    <a:pt x="430" y="787"/>
                  </a:lnTo>
                  <a:lnTo>
                    <a:pt x="415" y="749"/>
                  </a:lnTo>
                  <a:lnTo>
                    <a:pt x="398" y="714"/>
                  </a:lnTo>
                  <a:lnTo>
                    <a:pt x="388" y="697"/>
                  </a:lnTo>
                  <a:lnTo>
                    <a:pt x="378" y="680"/>
                  </a:lnTo>
                  <a:lnTo>
                    <a:pt x="368" y="665"/>
                  </a:lnTo>
                  <a:lnTo>
                    <a:pt x="357" y="650"/>
                  </a:lnTo>
                  <a:lnTo>
                    <a:pt x="345" y="637"/>
                  </a:lnTo>
                  <a:lnTo>
                    <a:pt x="333" y="625"/>
                  </a:lnTo>
                  <a:lnTo>
                    <a:pt x="319" y="614"/>
                  </a:lnTo>
                  <a:lnTo>
                    <a:pt x="306" y="604"/>
                  </a:lnTo>
                  <a:lnTo>
                    <a:pt x="293" y="596"/>
                  </a:lnTo>
                  <a:lnTo>
                    <a:pt x="278" y="589"/>
                  </a:lnTo>
                  <a:lnTo>
                    <a:pt x="263" y="584"/>
                  </a:lnTo>
                  <a:lnTo>
                    <a:pt x="247" y="582"/>
                  </a:lnTo>
                  <a:lnTo>
                    <a:pt x="230" y="580"/>
                  </a:lnTo>
                  <a:lnTo>
                    <a:pt x="212" y="580"/>
                  </a:lnTo>
                  <a:lnTo>
                    <a:pt x="194" y="584"/>
                  </a:lnTo>
                  <a:lnTo>
                    <a:pt x="176" y="589"/>
                  </a:lnTo>
                  <a:lnTo>
                    <a:pt x="166" y="591"/>
                  </a:lnTo>
                  <a:lnTo>
                    <a:pt x="157" y="596"/>
                  </a:lnTo>
                  <a:lnTo>
                    <a:pt x="147" y="601"/>
                  </a:lnTo>
                  <a:lnTo>
                    <a:pt x="138" y="607"/>
                  </a:lnTo>
                  <a:lnTo>
                    <a:pt x="118" y="621"/>
                  </a:lnTo>
                  <a:lnTo>
                    <a:pt x="99" y="638"/>
                  </a:lnTo>
                  <a:lnTo>
                    <a:pt x="62" y="674"/>
                  </a:lnTo>
                  <a:lnTo>
                    <a:pt x="30" y="708"/>
                  </a:lnTo>
                  <a:lnTo>
                    <a:pt x="33" y="706"/>
                  </a:lnTo>
                  <a:lnTo>
                    <a:pt x="31" y="703"/>
                  </a:lnTo>
                  <a:lnTo>
                    <a:pt x="30" y="701"/>
                  </a:lnTo>
                  <a:lnTo>
                    <a:pt x="27" y="700"/>
                  </a:lnTo>
                  <a:lnTo>
                    <a:pt x="15" y="699"/>
                  </a:lnTo>
                  <a:lnTo>
                    <a:pt x="0" y="699"/>
                  </a:lnTo>
                  <a:lnTo>
                    <a:pt x="5" y="684"/>
                  </a:lnTo>
                  <a:lnTo>
                    <a:pt x="10" y="671"/>
                  </a:lnTo>
                  <a:lnTo>
                    <a:pt x="15" y="658"/>
                  </a:lnTo>
                  <a:lnTo>
                    <a:pt x="22" y="644"/>
                  </a:lnTo>
                  <a:lnTo>
                    <a:pt x="35" y="618"/>
                  </a:lnTo>
                  <a:lnTo>
                    <a:pt x="50" y="589"/>
                  </a:lnTo>
                  <a:lnTo>
                    <a:pt x="54" y="574"/>
                  </a:lnTo>
                  <a:lnTo>
                    <a:pt x="58" y="560"/>
                  </a:lnTo>
                  <a:lnTo>
                    <a:pt x="60" y="544"/>
                  </a:lnTo>
                  <a:lnTo>
                    <a:pt x="62" y="530"/>
                  </a:lnTo>
                  <a:lnTo>
                    <a:pt x="62" y="515"/>
                  </a:lnTo>
                  <a:lnTo>
                    <a:pt x="62" y="499"/>
                  </a:lnTo>
                  <a:lnTo>
                    <a:pt x="60" y="485"/>
                  </a:lnTo>
                  <a:lnTo>
                    <a:pt x="59" y="469"/>
                  </a:lnTo>
                  <a:lnTo>
                    <a:pt x="54" y="440"/>
                  </a:lnTo>
                  <a:lnTo>
                    <a:pt x="50" y="410"/>
                  </a:lnTo>
                  <a:lnTo>
                    <a:pt x="44" y="380"/>
                  </a:lnTo>
                  <a:lnTo>
                    <a:pt x="40" y="350"/>
                  </a:lnTo>
                  <a:lnTo>
                    <a:pt x="69" y="326"/>
                  </a:lnTo>
                  <a:lnTo>
                    <a:pt x="99" y="300"/>
                  </a:lnTo>
                  <a:lnTo>
                    <a:pt x="115" y="287"/>
                  </a:lnTo>
                  <a:lnTo>
                    <a:pt x="131" y="275"/>
                  </a:lnTo>
                  <a:lnTo>
                    <a:pt x="148" y="262"/>
                  </a:lnTo>
                  <a:lnTo>
                    <a:pt x="166" y="251"/>
                  </a:lnTo>
                  <a:lnTo>
                    <a:pt x="184" y="245"/>
                  </a:lnTo>
                  <a:lnTo>
                    <a:pt x="203" y="240"/>
                  </a:lnTo>
                  <a:lnTo>
                    <a:pt x="221" y="238"/>
                  </a:lnTo>
                  <a:lnTo>
                    <a:pt x="239" y="236"/>
                  </a:lnTo>
                  <a:lnTo>
                    <a:pt x="257" y="236"/>
                  </a:lnTo>
                  <a:lnTo>
                    <a:pt x="276" y="235"/>
                  </a:lnTo>
                  <a:lnTo>
                    <a:pt x="294" y="234"/>
                  </a:lnTo>
                  <a:lnTo>
                    <a:pt x="312" y="230"/>
                  </a:lnTo>
                  <a:lnTo>
                    <a:pt x="323" y="227"/>
                  </a:lnTo>
                  <a:lnTo>
                    <a:pt x="331" y="222"/>
                  </a:lnTo>
                  <a:lnTo>
                    <a:pt x="340" y="217"/>
                  </a:lnTo>
                  <a:lnTo>
                    <a:pt x="348" y="211"/>
                  </a:lnTo>
                  <a:lnTo>
                    <a:pt x="362" y="198"/>
                  </a:lnTo>
                  <a:lnTo>
                    <a:pt x="372" y="183"/>
                  </a:lnTo>
                  <a:lnTo>
                    <a:pt x="383" y="168"/>
                  </a:lnTo>
                  <a:lnTo>
                    <a:pt x="394" y="152"/>
                  </a:lnTo>
                  <a:lnTo>
                    <a:pt x="406" y="136"/>
                  </a:lnTo>
                  <a:lnTo>
                    <a:pt x="419" y="121"/>
                  </a:lnTo>
                  <a:lnTo>
                    <a:pt x="443" y="109"/>
                  </a:lnTo>
                  <a:lnTo>
                    <a:pt x="478" y="92"/>
                  </a:lnTo>
                  <a:lnTo>
                    <a:pt x="517" y="74"/>
                  </a:lnTo>
                  <a:lnTo>
                    <a:pt x="546" y="62"/>
                  </a:lnTo>
                  <a:lnTo>
                    <a:pt x="560" y="62"/>
                  </a:lnTo>
                  <a:lnTo>
                    <a:pt x="575" y="62"/>
                  </a:lnTo>
                  <a:lnTo>
                    <a:pt x="568" y="71"/>
                  </a:lnTo>
                  <a:lnTo>
                    <a:pt x="560" y="82"/>
                  </a:lnTo>
                  <a:lnTo>
                    <a:pt x="553" y="97"/>
                  </a:lnTo>
                  <a:lnTo>
                    <a:pt x="546" y="111"/>
                  </a:lnTo>
                  <a:lnTo>
                    <a:pt x="568" y="98"/>
                  </a:lnTo>
                  <a:lnTo>
                    <a:pt x="589" y="87"/>
                  </a:lnTo>
                  <a:lnTo>
                    <a:pt x="611" y="75"/>
                  </a:lnTo>
                  <a:lnTo>
                    <a:pt x="634" y="62"/>
                  </a:lnTo>
                  <a:lnTo>
                    <a:pt x="637" y="65"/>
                  </a:lnTo>
                  <a:lnTo>
                    <a:pt x="642" y="68"/>
                  </a:lnTo>
                  <a:lnTo>
                    <a:pt x="648" y="69"/>
                  </a:lnTo>
                  <a:lnTo>
                    <a:pt x="654" y="69"/>
                  </a:lnTo>
                  <a:lnTo>
                    <a:pt x="660" y="69"/>
                  </a:lnTo>
                  <a:lnTo>
                    <a:pt x="668" y="68"/>
                  </a:lnTo>
                  <a:lnTo>
                    <a:pt x="675" y="65"/>
                  </a:lnTo>
                  <a:lnTo>
                    <a:pt x="682" y="62"/>
                  </a:lnTo>
                  <a:lnTo>
                    <a:pt x="696" y="62"/>
                  </a:lnTo>
                  <a:lnTo>
                    <a:pt x="711" y="62"/>
                  </a:lnTo>
                  <a:lnTo>
                    <a:pt x="722" y="66"/>
                  </a:lnTo>
                  <a:lnTo>
                    <a:pt x="730" y="72"/>
                  </a:lnTo>
                  <a:lnTo>
                    <a:pt x="739" y="78"/>
                  </a:lnTo>
                  <a:lnTo>
                    <a:pt x="746" y="87"/>
                  </a:lnTo>
                  <a:lnTo>
                    <a:pt x="759" y="104"/>
                  </a:lnTo>
                  <a:lnTo>
                    <a:pt x="772" y="121"/>
                  </a:lnTo>
                  <a:lnTo>
                    <a:pt x="778" y="129"/>
                  </a:lnTo>
                  <a:lnTo>
                    <a:pt x="786" y="136"/>
                  </a:lnTo>
                  <a:lnTo>
                    <a:pt x="793" y="144"/>
                  </a:lnTo>
                  <a:lnTo>
                    <a:pt x="801" y="148"/>
                  </a:lnTo>
                  <a:lnTo>
                    <a:pt x="811" y="152"/>
                  </a:lnTo>
                  <a:lnTo>
                    <a:pt x="822" y="153"/>
                  </a:lnTo>
                  <a:lnTo>
                    <a:pt x="834" y="153"/>
                  </a:lnTo>
                  <a:lnTo>
                    <a:pt x="847" y="151"/>
                  </a:lnTo>
                  <a:lnTo>
                    <a:pt x="848" y="140"/>
                  </a:lnTo>
                  <a:lnTo>
                    <a:pt x="851" y="129"/>
                  </a:lnTo>
                  <a:lnTo>
                    <a:pt x="853" y="118"/>
                  </a:lnTo>
                  <a:lnTo>
                    <a:pt x="857" y="107"/>
                  </a:lnTo>
                  <a:lnTo>
                    <a:pt x="862" y="97"/>
                  </a:lnTo>
                  <a:lnTo>
                    <a:pt x="865" y="86"/>
                  </a:lnTo>
                  <a:lnTo>
                    <a:pt x="871" y="76"/>
                  </a:lnTo>
                  <a:lnTo>
                    <a:pt x="876" y="66"/>
                  </a:lnTo>
                  <a:lnTo>
                    <a:pt x="888" y="48"/>
                  </a:lnTo>
                  <a:lnTo>
                    <a:pt x="902" y="33"/>
                  </a:lnTo>
                  <a:lnTo>
                    <a:pt x="910" y="25"/>
                  </a:lnTo>
                  <a:lnTo>
                    <a:pt x="917" y="19"/>
                  </a:lnTo>
                  <a:lnTo>
                    <a:pt x="924" y="13"/>
                  </a:lnTo>
                  <a:lnTo>
                    <a:pt x="931" y="10"/>
                  </a:lnTo>
                  <a:lnTo>
                    <a:pt x="939" y="5"/>
                  </a:lnTo>
                  <a:lnTo>
                    <a:pt x="947" y="2"/>
                  </a:lnTo>
                  <a:lnTo>
                    <a:pt x="954" y="1"/>
                  </a:lnTo>
                  <a:lnTo>
                    <a:pt x="962" y="0"/>
                  </a:lnTo>
                  <a:lnTo>
                    <a:pt x="969" y="0"/>
                  </a:lnTo>
                  <a:lnTo>
                    <a:pt x="976" y="1"/>
                  </a:lnTo>
                  <a:lnTo>
                    <a:pt x="982" y="5"/>
                  </a:lnTo>
                  <a:lnTo>
                    <a:pt x="988" y="8"/>
                  </a:lnTo>
                  <a:lnTo>
                    <a:pt x="994" y="13"/>
                  </a:lnTo>
                  <a:lnTo>
                    <a:pt x="1000" y="21"/>
                  </a:lnTo>
                  <a:lnTo>
                    <a:pt x="1005" y="28"/>
                  </a:lnTo>
                  <a:lnTo>
                    <a:pt x="1010" y="37"/>
                  </a:lnTo>
                  <a:lnTo>
                    <a:pt x="1015" y="48"/>
                  </a:lnTo>
                  <a:lnTo>
                    <a:pt x="1018" y="62"/>
                  </a:lnTo>
                  <a:lnTo>
                    <a:pt x="1021" y="75"/>
                  </a:lnTo>
                  <a:lnTo>
                    <a:pt x="1023" y="92"/>
                  </a:lnTo>
                  <a:lnTo>
                    <a:pt x="1024" y="107"/>
                  </a:lnTo>
                  <a:lnTo>
                    <a:pt x="1023" y="123"/>
                  </a:lnTo>
                  <a:lnTo>
                    <a:pt x="1022" y="141"/>
                  </a:lnTo>
                  <a:lnTo>
                    <a:pt x="1018" y="158"/>
                  </a:lnTo>
                  <a:lnTo>
                    <a:pt x="1016" y="176"/>
                  </a:lnTo>
                  <a:lnTo>
                    <a:pt x="1013" y="193"/>
                  </a:lnTo>
                  <a:lnTo>
                    <a:pt x="1012" y="210"/>
                  </a:lnTo>
                  <a:lnTo>
                    <a:pt x="1012" y="224"/>
                  </a:lnTo>
                  <a:lnTo>
                    <a:pt x="1012" y="232"/>
                  </a:lnTo>
                  <a:lnTo>
                    <a:pt x="1013" y="238"/>
                  </a:lnTo>
                  <a:lnTo>
                    <a:pt x="1015" y="245"/>
                  </a:lnTo>
                  <a:lnTo>
                    <a:pt x="1017" y="250"/>
                  </a:lnTo>
                  <a:lnTo>
                    <a:pt x="1019" y="255"/>
                  </a:lnTo>
                  <a:lnTo>
                    <a:pt x="1023" y="259"/>
                  </a:lnTo>
                  <a:lnTo>
                    <a:pt x="1028" y="263"/>
                  </a:lnTo>
                  <a:lnTo>
                    <a:pt x="1033" y="267"/>
                  </a:lnTo>
                  <a:lnTo>
                    <a:pt x="1039" y="269"/>
                  </a:lnTo>
                  <a:lnTo>
                    <a:pt x="1046" y="270"/>
                  </a:lnTo>
                  <a:lnTo>
                    <a:pt x="1053" y="271"/>
                  </a:lnTo>
                  <a:lnTo>
                    <a:pt x="1063" y="271"/>
                  </a:lnTo>
                  <a:lnTo>
                    <a:pt x="1072" y="270"/>
                  </a:lnTo>
                  <a:lnTo>
                    <a:pt x="1084" y="268"/>
                  </a:lnTo>
                  <a:lnTo>
                    <a:pt x="1096" y="264"/>
                  </a:lnTo>
                  <a:lnTo>
                    <a:pt x="1111" y="261"/>
                  </a:lnTo>
                  <a:lnTo>
                    <a:pt x="1113" y="277"/>
                  </a:lnTo>
                  <a:lnTo>
                    <a:pt x="1118" y="294"/>
                  </a:lnTo>
                  <a:lnTo>
                    <a:pt x="1125" y="311"/>
                  </a:lnTo>
                  <a:lnTo>
                    <a:pt x="1134" y="327"/>
                  </a:lnTo>
                  <a:lnTo>
                    <a:pt x="1143" y="343"/>
                  </a:lnTo>
                  <a:lnTo>
                    <a:pt x="1155" y="358"/>
                  </a:lnTo>
                  <a:lnTo>
                    <a:pt x="1168" y="374"/>
                  </a:lnTo>
                  <a:lnTo>
                    <a:pt x="1181" y="388"/>
                  </a:lnTo>
                  <a:lnTo>
                    <a:pt x="1195" y="403"/>
                  </a:lnTo>
                  <a:lnTo>
                    <a:pt x="1210" y="416"/>
                  </a:lnTo>
                  <a:lnTo>
                    <a:pt x="1224" y="430"/>
                  </a:lnTo>
                  <a:lnTo>
                    <a:pt x="1239" y="442"/>
                  </a:lnTo>
                  <a:lnTo>
                    <a:pt x="1269" y="462"/>
                  </a:lnTo>
                  <a:lnTo>
                    <a:pt x="1295" y="480"/>
                  </a:lnTo>
                  <a:lnTo>
                    <a:pt x="1313" y="486"/>
                  </a:lnTo>
                  <a:lnTo>
                    <a:pt x="1330" y="492"/>
                  </a:lnTo>
                  <a:lnTo>
                    <a:pt x="1347" y="497"/>
                  </a:lnTo>
                  <a:lnTo>
                    <a:pt x="1364" y="499"/>
                  </a:lnTo>
                  <a:lnTo>
                    <a:pt x="1380" y="501"/>
                  </a:lnTo>
                  <a:lnTo>
                    <a:pt x="1396" y="499"/>
                  </a:lnTo>
                  <a:lnTo>
                    <a:pt x="1413" y="496"/>
                  </a:lnTo>
                  <a:lnTo>
                    <a:pt x="1431" y="49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13038138" y="5114926"/>
              <a:ext cx="3146425" cy="3552825"/>
            </a:xfrm>
            <a:custGeom>
              <a:avLst/>
              <a:gdLst>
                <a:gd name="T0" fmla="*/ 4671 w 5944"/>
                <a:gd name="T1" fmla="*/ 3792 h 6715"/>
                <a:gd name="T2" fmla="*/ 5381 w 5944"/>
                <a:gd name="T3" fmla="*/ 3798 h 6715"/>
                <a:gd name="T4" fmla="*/ 5243 w 5944"/>
                <a:gd name="T5" fmla="*/ 3661 h 6715"/>
                <a:gd name="T6" fmla="*/ 4344 w 5944"/>
                <a:gd name="T7" fmla="*/ 2851 h 6715"/>
                <a:gd name="T8" fmla="*/ 4285 w 5944"/>
                <a:gd name="T9" fmla="*/ 3142 h 6715"/>
                <a:gd name="T10" fmla="*/ 3815 w 5944"/>
                <a:gd name="T11" fmla="*/ 3113 h 6715"/>
                <a:gd name="T12" fmla="*/ 3551 w 5944"/>
                <a:gd name="T13" fmla="*/ 2954 h 6715"/>
                <a:gd name="T14" fmla="*/ 3395 w 5944"/>
                <a:gd name="T15" fmla="*/ 2934 h 6715"/>
                <a:gd name="T16" fmla="*/ 3380 w 5944"/>
                <a:gd name="T17" fmla="*/ 2704 h 6715"/>
                <a:gd name="T18" fmla="*/ 3102 w 5944"/>
                <a:gd name="T19" fmla="*/ 2483 h 6715"/>
                <a:gd name="T20" fmla="*/ 3054 w 5944"/>
                <a:gd name="T21" fmla="*/ 2238 h 6715"/>
                <a:gd name="T22" fmla="*/ 3220 w 5944"/>
                <a:gd name="T23" fmla="*/ 2066 h 6715"/>
                <a:gd name="T24" fmla="*/ 3630 w 5944"/>
                <a:gd name="T25" fmla="*/ 2058 h 6715"/>
                <a:gd name="T26" fmla="*/ 3810 w 5944"/>
                <a:gd name="T27" fmla="*/ 1757 h 6715"/>
                <a:gd name="T28" fmla="*/ 3433 w 5944"/>
                <a:gd name="T29" fmla="*/ 1207 h 6715"/>
                <a:gd name="T30" fmla="*/ 3139 w 5944"/>
                <a:gd name="T31" fmla="*/ 844 h 6715"/>
                <a:gd name="T32" fmla="*/ 3019 w 5944"/>
                <a:gd name="T33" fmla="*/ 571 h 6715"/>
                <a:gd name="T34" fmla="*/ 2906 w 5944"/>
                <a:gd name="T35" fmla="*/ 385 h 6715"/>
                <a:gd name="T36" fmla="*/ 2785 w 5944"/>
                <a:gd name="T37" fmla="*/ 242 h 6715"/>
                <a:gd name="T38" fmla="*/ 2647 w 5944"/>
                <a:gd name="T39" fmla="*/ 406 h 6715"/>
                <a:gd name="T40" fmla="*/ 2561 w 5944"/>
                <a:gd name="T41" fmla="*/ 980 h 6715"/>
                <a:gd name="T42" fmla="*/ 2177 w 5944"/>
                <a:gd name="T43" fmla="*/ 1011 h 6715"/>
                <a:gd name="T44" fmla="*/ 2002 w 5944"/>
                <a:gd name="T45" fmla="*/ 921 h 6715"/>
                <a:gd name="T46" fmla="*/ 1815 w 5944"/>
                <a:gd name="T47" fmla="*/ 541 h 6715"/>
                <a:gd name="T48" fmla="*/ 1468 w 5944"/>
                <a:gd name="T49" fmla="*/ 305 h 6715"/>
                <a:gd name="T50" fmla="*/ 1008 w 5944"/>
                <a:gd name="T51" fmla="*/ 57 h 6715"/>
                <a:gd name="T52" fmla="*/ 600 w 5944"/>
                <a:gd name="T53" fmla="*/ 145 h 6715"/>
                <a:gd name="T54" fmla="*/ 78 w 5944"/>
                <a:gd name="T55" fmla="*/ 188 h 6715"/>
                <a:gd name="T56" fmla="*/ 70 w 5944"/>
                <a:gd name="T57" fmla="*/ 437 h 6715"/>
                <a:gd name="T58" fmla="*/ 175 w 5944"/>
                <a:gd name="T59" fmla="*/ 831 h 6715"/>
                <a:gd name="T60" fmla="*/ 369 w 5944"/>
                <a:gd name="T61" fmla="*/ 1152 h 6715"/>
                <a:gd name="T62" fmla="*/ 299 w 5944"/>
                <a:gd name="T63" fmla="*/ 1687 h 6715"/>
                <a:gd name="T64" fmla="*/ 831 w 5944"/>
                <a:gd name="T65" fmla="*/ 2145 h 6715"/>
                <a:gd name="T66" fmla="*/ 888 w 5944"/>
                <a:gd name="T67" fmla="*/ 2840 h 6715"/>
                <a:gd name="T68" fmla="*/ 498 w 5944"/>
                <a:gd name="T69" fmla="*/ 3249 h 6715"/>
                <a:gd name="T70" fmla="*/ 642 w 5944"/>
                <a:gd name="T71" fmla="*/ 3602 h 6715"/>
                <a:gd name="T72" fmla="*/ 940 w 5944"/>
                <a:gd name="T73" fmla="*/ 4216 h 6715"/>
                <a:gd name="T74" fmla="*/ 854 w 5944"/>
                <a:gd name="T75" fmla="*/ 4760 h 6715"/>
                <a:gd name="T76" fmla="*/ 1370 w 5944"/>
                <a:gd name="T77" fmla="*/ 6370 h 6715"/>
                <a:gd name="T78" fmla="*/ 2483 w 5944"/>
                <a:gd name="T79" fmla="*/ 6565 h 6715"/>
                <a:gd name="T80" fmla="*/ 2819 w 5944"/>
                <a:gd name="T81" fmla="*/ 6637 h 6715"/>
                <a:gd name="T82" fmla="*/ 3695 w 5944"/>
                <a:gd name="T83" fmla="*/ 6399 h 6715"/>
                <a:gd name="T84" fmla="*/ 3804 w 5944"/>
                <a:gd name="T85" fmla="*/ 6209 h 6715"/>
                <a:gd name="T86" fmla="*/ 3848 w 5944"/>
                <a:gd name="T87" fmla="*/ 5713 h 6715"/>
                <a:gd name="T88" fmla="*/ 3931 w 5944"/>
                <a:gd name="T89" fmla="*/ 5295 h 6715"/>
                <a:gd name="T90" fmla="*/ 4009 w 5944"/>
                <a:gd name="T91" fmla="*/ 4948 h 6715"/>
                <a:gd name="T92" fmla="*/ 4359 w 5944"/>
                <a:gd name="T93" fmla="*/ 4767 h 6715"/>
                <a:gd name="T94" fmla="*/ 4779 w 5944"/>
                <a:gd name="T95" fmla="*/ 4553 h 6715"/>
                <a:gd name="T96" fmla="*/ 4933 w 5944"/>
                <a:gd name="T97" fmla="*/ 4144 h 6715"/>
                <a:gd name="T98" fmla="*/ 4516 w 5944"/>
                <a:gd name="T99" fmla="*/ 4166 h 6715"/>
                <a:gd name="T100" fmla="*/ 3881 w 5944"/>
                <a:gd name="T101" fmla="*/ 4841 h 6715"/>
                <a:gd name="T102" fmla="*/ 3569 w 5944"/>
                <a:gd name="T103" fmla="*/ 5669 h 6715"/>
                <a:gd name="T104" fmla="*/ 3141 w 5944"/>
                <a:gd name="T105" fmla="*/ 6040 h 6715"/>
                <a:gd name="T106" fmla="*/ 3565 w 5944"/>
                <a:gd name="T107" fmla="*/ 5451 h 6715"/>
                <a:gd name="T108" fmla="*/ 3796 w 5944"/>
                <a:gd name="T109" fmla="*/ 4625 h 6715"/>
                <a:gd name="T110" fmla="*/ 4027 w 5944"/>
                <a:gd name="T111" fmla="*/ 4211 h 6715"/>
                <a:gd name="T112" fmla="*/ 4234 w 5944"/>
                <a:gd name="T113" fmla="*/ 3815 h 6715"/>
                <a:gd name="T114" fmla="*/ 5186 w 5944"/>
                <a:gd name="T115" fmla="*/ 3396 h 6715"/>
                <a:gd name="T116" fmla="*/ 5628 w 5944"/>
                <a:gd name="T117" fmla="*/ 2882 h 6715"/>
                <a:gd name="T118" fmla="*/ 5944 w 5944"/>
                <a:gd name="T119" fmla="*/ 2203 h 6715"/>
                <a:gd name="T120" fmla="*/ 5155 w 5944"/>
                <a:gd name="T121" fmla="*/ 2504 h 6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44" h="6715">
                  <a:moveTo>
                    <a:pt x="5164" y="3655"/>
                  </a:moveTo>
                  <a:lnTo>
                    <a:pt x="5131" y="3653"/>
                  </a:lnTo>
                  <a:lnTo>
                    <a:pt x="5097" y="3652"/>
                  </a:lnTo>
                  <a:lnTo>
                    <a:pt x="5064" y="3652"/>
                  </a:lnTo>
                  <a:lnTo>
                    <a:pt x="5031" y="3653"/>
                  </a:lnTo>
                  <a:lnTo>
                    <a:pt x="4998" y="3656"/>
                  </a:lnTo>
                  <a:lnTo>
                    <a:pt x="4966" y="3659"/>
                  </a:lnTo>
                  <a:lnTo>
                    <a:pt x="4933" y="3663"/>
                  </a:lnTo>
                  <a:lnTo>
                    <a:pt x="4901" y="3669"/>
                  </a:lnTo>
                  <a:lnTo>
                    <a:pt x="4869" y="3676"/>
                  </a:lnTo>
                  <a:lnTo>
                    <a:pt x="4838" y="3685"/>
                  </a:lnTo>
                  <a:lnTo>
                    <a:pt x="4807" y="3696"/>
                  </a:lnTo>
                  <a:lnTo>
                    <a:pt x="4777" y="3708"/>
                  </a:lnTo>
                  <a:lnTo>
                    <a:pt x="4746" y="3721"/>
                  </a:lnTo>
                  <a:lnTo>
                    <a:pt x="4718" y="3737"/>
                  </a:lnTo>
                  <a:lnTo>
                    <a:pt x="4689" y="3754"/>
                  </a:lnTo>
                  <a:lnTo>
                    <a:pt x="4661" y="3773"/>
                  </a:lnTo>
                  <a:lnTo>
                    <a:pt x="4666" y="3780"/>
                  </a:lnTo>
                  <a:lnTo>
                    <a:pt x="4669" y="3786"/>
                  </a:lnTo>
                  <a:lnTo>
                    <a:pt x="4671" y="3791"/>
                  </a:lnTo>
                  <a:lnTo>
                    <a:pt x="4671" y="3792"/>
                  </a:lnTo>
                  <a:lnTo>
                    <a:pt x="4733" y="3804"/>
                  </a:lnTo>
                  <a:lnTo>
                    <a:pt x="4796" y="3814"/>
                  </a:lnTo>
                  <a:lnTo>
                    <a:pt x="4860" y="3823"/>
                  </a:lnTo>
                  <a:lnTo>
                    <a:pt x="4922" y="3831"/>
                  </a:lnTo>
                  <a:lnTo>
                    <a:pt x="4954" y="3834"/>
                  </a:lnTo>
                  <a:lnTo>
                    <a:pt x="4985" y="3836"/>
                  </a:lnTo>
                  <a:lnTo>
                    <a:pt x="5016" y="3838"/>
                  </a:lnTo>
                  <a:lnTo>
                    <a:pt x="5048" y="3838"/>
                  </a:lnTo>
                  <a:lnTo>
                    <a:pt x="5079" y="3838"/>
                  </a:lnTo>
                  <a:lnTo>
                    <a:pt x="5111" y="3837"/>
                  </a:lnTo>
                  <a:lnTo>
                    <a:pt x="5143" y="3836"/>
                  </a:lnTo>
                  <a:lnTo>
                    <a:pt x="5174" y="3832"/>
                  </a:lnTo>
                  <a:lnTo>
                    <a:pt x="5198" y="3832"/>
                  </a:lnTo>
                  <a:lnTo>
                    <a:pt x="5226" y="3831"/>
                  </a:lnTo>
                  <a:lnTo>
                    <a:pt x="5256" y="3827"/>
                  </a:lnTo>
                  <a:lnTo>
                    <a:pt x="5286" y="3823"/>
                  </a:lnTo>
                  <a:lnTo>
                    <a:pt x="5316" y="3819"/>
                  </a:lnTo>
                  <a:lnTo>
                    <a:pt x="5344" y="3811"/>
                  </a:lnTo>
                  <a:lnTo>
                    <a:pt x="5357" y="3808"/>
                  </a:lnTo>
                  <a:lnTo>
                    <a:pt x="5370" y="3803"/>
                  </a:lnTo>
                  <a:lnTo>
                    <a:pt x="5381" y="3798"/>
                  </a:lnTo>
                  <a:lnTo>
                    <a:pt x="5391" y="3792"/>
                  </a:lnTo>
                  <a:lnTo>
                    <a:pt x="5404" y="3782"/>
                  </a:lnTo>
                  <a:lnTo>
                    <a:pt x="5415" y="3773"/>
                  </a:lnTo>
                  <a:lnTo>
                    <a:pt x="5423" y="3764"/>
                  </a:lnTo>
                  <a:lnTo>
                    <a:pt x="5428" y="3756"/>
                  </a:lnTo>
                  <a:lnTo>
                    <a:pt x="5432" y="3747"/>
                  </a:lnTo>
                  <a:lnTo>
                    <a:pt x="5433" y="3739"/>
                  </a:lnTo>
                  <a:lnTo>
                    <a:pt x="5432" y="3732"/>
                  </a:lnTo>
                  <a:lnTo>
                    <a:pt x="5430" y="3726"/>
                  </a:lnTo>
                  <a:lnTo>
                    <a:pt x="5425" y="3719"/>
                  </a:lnTo>
                  <a:lnTo>
                    <a:pt x="5419" y="3712"/>
                  </a:lnTo>
                  <a:lnTo>
                    <a:pt x="5410" y="3706"/>
                  </a:lnTo>
                  <a:lnTo>
                    <a:pt x="5402" y="3702"/>
                  </a:lnTo>
                  <a:lnTo>
                    <a:pt x="5391" y="3696"/>
                  </a:lnTo>
                  <a:lnTo>
                    <a:pt x="5380" y="3691"/>
                  </a:lnTo>
                  <a:lnTo>
                    <a:pt x="5368" y="3687"/>
                  </a:lnTo>
                  <a:lnTo>
                    <a:pt x="5355" y="3682"/>
                  </a:lnTo>
                  <a:lnTo>
                    <a:pt x="5328" y="3675"/>
                  </a:lnTo>
                  <a:lnTo>
                    <a:pt x="5299" y="3669"/>
                  </a:lnTo>
                  <a:lnTo>
                    <a:pt x="5270" y="3664"/>
                  </a:lnTo>
                  <a:lnTo>
                    <a:pt x="5243" y="3661"/>
                  </a:lnTo>
                  <a:lnTo>
                    <a:pt x="5195" y="3656"/>
                  </a:lnTo>
                  <a:lnTo>
                    <a:pt x="5164" y="3655"/>
                  </a:lnTo>
                  <a:close/>
                  <a:moveTo>
                    <a:pt x="5036" y="2588"/>
                  </a:moveTo>
                  <a:lnTo>
                    <a:pt x="4974" y="2625"/>
                  </a:lnTo>
                  <a:lnTo>
                    <a:pt x="4884" y="2680"/>
                  </a:lnTo>
                  <a:lnTo>
                    <a:pt x="4831" y="2711"/>
                  </a:lnTo>
                  <a:lnTo>
                    <a:pt x="4775" y="2741"/>
                  </a:lnTo>
                  <a:lnTo>
                    <a:pt x="4716" y="2771"/>
                  </a:lnTo>
                  <a:lnTo>
                    <a:pt x="4657" y="2799"/>
                  </a:lnTo>
                  <a:lnTo>
                    <a:pt x="4627" y="2811"/>
                  </a:lnTo>
                  <a:lnTo>
                    <a:pt x="4597" y="2823"/>
                  </a:lnTo>
                  <a:lnTo>
                    <a:pt x="4568" y="2834"/>
                  </a:lnTo>
                  <a:lnTo>
                    <a:pt x="4539" y="2844"/>
                  </a:lnTo>
                  <a:lnTo>
                    <a:pt x="4512" y="2851"/>
                  </a:lnTo>
                  <a:lnTo>
                    <a:pt x="4484" y="2857"/>
                  </a:lnTo>
                  <a:lnTo>
                    <a:pt x="4457" y="2862"/>
                  </a:lnTo>
                  <a:lnTo>
                    <a:pt x="4432" y="2864"/>
                  </a:lnTo>
                  <a:lnTo>
                    <a:pt x="4408" y="2864"/>
                  </a:lnTo>
                  <a:lnTo>
                    <a:pt x="4385" y="2863"/>
                  </a:lnTo>
                  <a:lnTo>
                    <a:pt x="4363" y="2858"/>
                  </a:lnTo>
                  <a:lnTo>
                    <a:pt x="4344" y="2851"/>
                  </a:lnTo>
                  <a:lnTo>
                    <a:pt x="4326" y="2843"/>
                  </a:lnTo>
                  <a:lnTo>
                    <a:pt x="4310" y="2829"/>
                  </a:lnTo>
                  <a:lnTo>
                    <a:pt x="4297" y="2814"/>
                  </a:lnTo>
                  <a:lnTo>
                    <a:pt x="4285" y="2796"/>
                  </a:lnTo>
                  <a:lnTo>
                    <a:pt x="4273" y="2797"/>
                  </a:lnTo>
                  <a:lnTo>
                    <a:pt x="4259" y="2799"/>
                  </a:lnTo>
                  <a:lnTo>
                    <a:pt x="4243" y="2803"/>
                  </a:lnTo>
                  <a:lnTo>
                    <a:pt x="4226" y="2808"/>
                  </a:lnTo>
                  <a:lnTo>
                    <a:pt x="4210" y="2814"/>
                  </a:lnTo>
                  <a:lnTo>
                    <a:pt x="4193" y="2821"/>
                  </a:lnTo>
                  <a:lnTo>
                    <a:pt x="4179" y="2827"/>
                  </a:lnTo>
                  <a:lnTo>
                    <a:pt x="4167" y="2835"/>
                  </a:lnTo>
                  <a:lnTo>
                    <a:pt x="4181" y="2875"/>
                  </a:lnTo>
                  <a:lnTo>
                    <a:pt x="4197" y="2915"/>
                  </a:lnTo>
                  <a:lnTo>
                    <a:pt x="4213" y="2952"/>
                  </a:lnTo>
                  <a:lnTo>
                    <a:pt x="4228" y="2990"/>
                  </a:lnTo>
                  <a:lnTo>
                    <a:pt x="4246" y="3027"/>
                  </a:lnTo>
                  <a:lnTo>
                    <a:pt x="4265" y="3062"/>
                  </a:lnTo>
                  <a:lnTo>
                    <a:pt x="4284" y="3097"/>
                  </a:lnTo>
                  <a:lnTo>
                    <a:pt x="4306" y="3131"/>
                  </a:lnTo>
                  <a:lnTo>
                    <a:pt x="4285" y="3142"/>
                  </a:lnTo>
                  <a:lnTo>
                    <a:pt x="4266" y="3150"/>
                  </a:lnTo>
                  <a:lnTo>
                    <a:pt x="4245" y="3156"/>
                  </a:lnTo>
                  <a:lnTo>
                    <a:pt x="4226" y="3162"/>
                  </a:lnTo>
                  <a:lnTo>
                    <a:pt x="4207" y="3166"/>
                  </a:lnTo>
                  <a:lnTo>
                    <a:pt x="4187" y="3168"/>
                  </a:lnTo>
                  <a:lnTo>
                    <a:pt x="4169" y="3170"/>
                  </a:lnTo>
                  <a:lnTo>
                    <a:pt x="4151" y="3170"/>
                  </a:lnTo>
                  <a:lnTo>
                    <a:pt x="4133" y="3170"/>
                  </a:lnTo>
                  <a:lnTo>
                    <a:pt x="4115" y="3167"/>
                  </a:lnTo>
                  <a:lnTo>
                    <a:pt x="4097" y="3165"/>
                  </a:lnTo>
                  <a:lnTo>
                    <a:pt x="4079" y="3162"/>
                  </a:lnTo>
                  <a:lnTo>
                    <a:pt x="4044" y="3155"/>
                  </a:lnTo>
                  <a:lnTo>
                    <a:pt x="4010" y="3145"/>
                  </a:lnTo>
                  <a:lnTo>
                    <a:pt x="3977" y="3137"/>
                  </a:lnTo>
                  <a:lnTo>
                    <a:pt x="3944" y="3127"/>
                  </a:lnTo>
                  <a:lnTo>
                    <a:pt x="3912" y="3120"/>
                  </a:lnTo>
                  <a:lnTo>
                    <a:pt x="3879" y="3114"/>
                  </a:lnTo>
                  <a:lnTo>
                    <a:pt x="3863" y="3113"/>
                  </a:lnTo>
                  <a:lnTo>
                    <a:pt x="3848" y="3112"/>
                  </a:lnTo>
                  <a:lnTo>
                    <a:pt x="3831" y="3112"/>
                  </a:lnTo>
                  <a:lnTo>
                    <a:pt x="3815" y="3113"/>
                  </a:lnTo>
                  <a:lnTo>
                    <a:pt x="3800" y="3115"/>
                  </a:lnTo>
                  <a:lnTo>
                    <a:pt x="3784" y="3119"/>
                  </a:lnTo>
                  <a:lnTo>
                    <a:pt x="3768" y="3125"/>
                  </a:lnTo>
                  <a:lnTo>
                    <a:pt x="3753" y="3131"/>
                  </a:lnTo>
                  <a:lnTo>
                    <a:pt x="3727" y="3106"/>
                  </a:lnTo>
                  <a:lnTo>
                    <a:pt x="3702" y="3079"/>
                  </a:lnTo>
                  <a:lnTo>
                    <a:pt x="3690" y="3066"/>
                  </a:lnTo>
                  <a:lnTo>
                    <a:pt x="3679" y="3051"/>
                  </a:lnTo>
                  <a:lnTo>
                    <a:pt x="3668" y="3038"/>
                  </a:lnTo>
                  <a:lnTo>
                    <a:pt x="3657" y="3024"/>
                  </a:lnTo>
                  <a:lnTo>
                    <a:pt x="3648" y="3009"/>
                  </a:lnTo>
                  <a:lnTo>
                    <a:pt x="3641" y="2995"/>
                  </a:lnTo>
                  <a:lnTo>
                    <a:pt x="3632" y="2979"/>
                  </a:lnTo>
                  <a:lnTo>
                    <a:pt x="3626" y="2963"/>
                  </a:lnTo>
                  <a:lnTo>
                    <a:pt x="3621" y="2946"/>
                  </a:lnTo>
                  <a:lnTo>
                    <a:pt x="3618" y="2930"/>
                  </a:lnTo>
                  <a:lnTo>
                    <a:pt x="3615" y="2913"/>
                  </a:lnTo>
                  <a:lnTo>
                    <a:pt x="3614" y="2895"/>
                  </a:lnTo>
                  <a:lnTo>
                    <a:pt x="3595" y="2914"/>
                  </a:lnTo>
                  <a:lnTo>
                    <a:pt x="3574" y="2933"/>
                  </a:lnTo>
                  <a:lnTo>
                    <a:pt x="3551" y="2954"/>
                  </a:lnTo>
                  <a:lnTo>
                    <a:pt x="3527" y="2973"/>
                  </a:lnTo>
                  <a:lnTo>
                    <a:pt x="3514" y="2983"/>
                  </a:lnTo>
                  <a:lnTo>
                    <a:pt x="3501" y="2991"/>
                  </a:lnTo>
                  <a:lnTo>
                    <a:pt x="3488" y="2998"/>
                  </a:lnTo>
                  <a:lnTo>
                    <a:pt x="3474" y="3006"/>
                  </a:lnTo>
                  <a:lnTo>
                    <a:pt x="3460" y="3012"/>
                  </a:lnTo>
                  <a:lnTo>
                    <a:pt x="3447" y="3016"/>
                  </a:lnTo>
                  <a:lnTo>
                    <a:pt x="3432" y="3020"/>
                  </a:lnTo>
                  <a:lnTo>
                    <a:pt x="3416" y="3022"/>
                  </a:lnTo>
                  <a:lnTo>
                    <a:pt x="3410" y="3014"/>
                  </a:lnTo>
                  <a:lnTo>
                    <a:pt x="3406" y="3007"/>
                  </a:lnTo>
                  <a:lnTo>
                    <a:pt x="3401" y="2998"/>
                  </a:lnTo>
                  <a:lnTo>
                    <a:pt x="3398" y="2991"/>
                  </a:lnTo>
                  <a:lnTo>
                    <a:pt x="3395" y="2983"/>
                  </a:lnTo>
                  <a:lnTo>
                    <a:pt x="3392" y="2975"/>
                  </a:lnTo>
                  <a:lnTo>
                    <a:pt x="3391" y="2968"/>
                  </a:lnTo>
                  <a:lnTo>
                    <a:pt x="3391" y="2961"/>
                  </a:lnTo>
                  <a:lnTo>
                    <a:pt x="3391" y="2954"/>
                  </a:lnTo>
                  <a:lnTo>
                    <a:pt x="3391" y="2948"/>
                  </a:lnTo>
                  <a:lnTo>
                    <a:pt x="3392" y="2940"/>
                  </a:lnTo>
                  <a:lnTo>
                    <a:pt x="3395" y="2934"/>
                  </a:lnTo>
                  <a:lnTo>
                    <a:pt x="3400" y="2921"/>
                  </a:lnTo>
                  <a:lnTo>
                    <a:pt x="3407" y="2909"/>
                  </a:lnTo>
                  <a:lnTo>
                    <a:pt x="3416" y="2897"/>
                  </a:lnTo>
                  <a:lnTo>
                    <a:pt x="3427" y="2886"/>
                  </a:lnTo>
                  <a:lnTo>
                    <a:pt x="3439" y="2875"/>
                  </a:lnTo>
                  <a:lnTo>
                    <a:pt x="3453" y="2864"/>
                  </a:lnTo>
                  <a:lnTo>
                    <a:pt x="3483" y="2844"/>
                  </a:lnTo>
                  <a:lnTo>
                    <a:pt x="3515" y="2825"/>
                  </a:lnTo>
                  <a:lnTo>
                    <a:pt x="3510" y="2810"/>
                  </a:lnTo>
                  <a:lnTo>
                    <a:pt x="3503" y="2796"/>
                  </a:lnTo>
                  <a:lnTo>
                    <a:pt x="3496" y="2784"/>
                  </a:lnTo>
                  <a:lnTo>
                    <a:pt x="3488" y="2771"/>
                  </a:lnTo>
                  <a:lnTo>
                    <a:pt x="3479" y="2762"/>
                  </a:lnTo>
                  <a:lnTo>
                    <a:pt x="3471" y="2752"/>
                  </a:lnTo>
                  <a:lnTo>
                    <a:pt x="3460" y="2744"/>
                  </a:lnTo>
                  <a:lnTo>
                    <a:pt x="3450" y="2735"/>
                  </a:lnTo>
                  <a:lnTo>
                    <a:pt x="3439" y="2729"/>
                  </a:lnTo>
                  <a:lnTo>
                    <a:pt x="3429" y="2723"/>
                  </a:lnTo>
                  <a:lnTo>
                    <a:pt x="3416" y="2717"/>
                  </a:lnTo>
                  <a:lnTo>
                    <a:pt x="3404" y="2712"/>
                  </a:lnTo>
                  <a:lnTo>
                    <a:pt x="3380" y="2704"/>
                  </a:lnTo>
                  <a:lnTo>
                    <a:pt x="3354" y="2697"/>
                  </a:lnTo>
                  <a:lnTo>
                    <a:pt x="3300" y="2685"/>
                  </a:lnTo>
                  <a:lnTo>
                    <a:pt x="3245" y="2673"/>
                  </a:lnTo>
                  <a:lnTo>
                    <a:pt x="3218" y="2664"/>
                  </a:lnTo>
                  <a:lnTo>
                    <a:pt x="3191" y="2654"/>
                  </a:lnTo>
                  <a:lnTo>
                    <a:pt x="3178" y="2648"/>
                  </a:lnTo>
                  <a:lnTo>
                    <a:pt x="3166" y="2642"/>
                  </a:lnTo>
                  <a:lnTo>
                    <a:pt x="3153" y="2635"/>
                  </a:lnTo>
                  <a:lnTo>
                    <a:pt x="3141" y="2628"/>
                  </a:lnTo>
                  <a:lnTo>
                    <a:pt x="3143" y="2612"/>
                  </a:lnTo>
                  <a:lnTo>
                    <a:pt x="3143" y="2598"/>
                  </a:lnTo>
                  <a:lnTo>
                    <a:pt x="3143" y="2582"/>
                  </a:lnTo>
                  <a:lnTo>
                    <a:pt x="3141" y="2568"/>
                  </a:lnTo>
                  <a:lnTo>
                    <a:pt x="3139" y="2551"/>
                  </a:lnTo>
                  <a:lnTo>
                    <a:pt x="3138" y="2535"/>
                  </a:lnTo>
                  <a:lnTo>
                    <a:pt x="3138" y="2517"/>
                  </a:lnTo>
                  <a:lnTo>
                    <a:pt x="3141" y="2499"/>
                  </a:lnTo>
                  <a:lnTo>
                    <a:pt x="3127" y="2495"/>
                  </a:lnTo>
                  <a:lnTo>
                    <a:pt x="3118" y="2492"/>
                  </a:lnTo>
                  <a:lnTo>
                    <a:pt x="3109" y="2488"/>
                  </a:lnTo>
                  <a:lnTo>
                    <a:pt x="3102" y="2483"/>
                  </a:lnTo>
                  <a:lnTo>
                    <a:pt x="3089" y="2472"/>
                  </a:lnTo>
                  <a:lnTo>
                    <a:pt x="3072" y="2460"/>
                  </a:lnTo>
                  <a:lnTo>
                    <a:pt x="3082" y="2443"/>
                  </a:lnTo>
                  <a:lnTo>
                    <a:pt x="3091" y="2425"/>
                  </a:lnTo>
                  <a:lnTo>
                    <a:pt x="3098" y="2406"/>
                  </a:lnTo>
                  <a:lnTo>
                    <a:pt x="3106" y="2387"/>
                  </a:lnTo>
                  <a:lnTo>
                    <a:pt x="3114" y="2367"/>
                  </a:lnTo>
                  <a:lnTo>
                    <a:pt x="3121" y="2350"/>
                  </a:lnTo>
                  <a:lnTo>
                    <a:pt x="3126" y="2342"/>
                  </a:lnTo>
                  <a:lnTo>
                    <a:pt x="3131" y="2335"/>
                  </a:lnTo>
                  <a:lnTo>
                    <a:pt x="3136" y="2327"/>
                  </a:lnTo>
                  <a:lnTo>
                    <a:pt x="3141" y="2321"/>
                  </a:lnTo>
                  <a:lnTo>
                    <a:pt x="3126" y="2313"/>
                  </a:lnTo>
                  <a:lnTo>
                    <a:pt x="3113" y="2303"/>
                  </a:lnTo>
                  <a:lnTo>
                    <a:pt x="3100" y="2292"/>
                  </a:lnTo>
                  <a:lnTo>
                    <a:pt x="3086" y="2282"/>
                  </a:lnTo>
                  <a:lnTo>
                    <a:pt x="3073" y="2271"/>
                  </a:lnTo>
                  <a:lnTo>
                    <a:pt x="3060" y="2260"/>
                  </a:lnTo>
                  <a:lnTo>
                    <a:pt x="3047" y="2250"/>
                  </a:lnTo>
                  <a:lnTo>
                    <a:pt x="3032" y="2243"/>
                  </a:lnTo>
                  <a:lnTo>
                    <a:pt x="3054" y="2238"/>
                  </a:lnTo>
                  <a:lnTo>
                    <a:pt x="3077" y="2232"/>
                  </a:lnTo>
                  <a:lnTo>
                    <a:pt x="3100" y="2225"/>
                  </a:lnTo>
                  <a:lnTo>
                    <a:pt x="3123" y="2218"/>
                  </a:lnTo>
                  <a:lnTo>
                    <a:pt x="3145" y="2210"/>
                  </a:lnTo>
                  <a:lnTo>
                    <a:pt x="3170" y="2203"/>
                  </a:lnTo>
                  <a:lnTo>
                    <a:pt x="3195" y="2197"/>
                  </a:lnTo>
                  <a:lnTo>
                    <a:pt x="3220" y="2194"/>
                  </a:lnTo>
                  <a:lnTo>
                    <a:pt x="3214" y="2189"/>
                  </a:lnTo>
                  <a:lnTo>
                    <a:pt x="3208" y="2183"/>
                  </a:lnTo>
                  <a:lnTo>
                    <a:pt x="3202" y="2177"/>
                  </a:lnTo>
                  <a:lnTo>
                    <a:pt x="3196" y="2169"/>
                  </a:lnTo>
                  <a:lnTo>
                    <a:pt x="3183" y="2151"/>
                  </a:lnTo>
                  <a:lnTo>
                    <a:pt x="3171" y="2132"/>
                  </a:lnTo>
                  <a:lnTo>
                    <a:pt x="3157" y="2113"/>
                  </a:lnTo>
                  <a:lnTo>
                    <a:pt x="3144" y="2095"/>
                  </a:lnTo>
                  <a:lnTo>
                    <a:pt x="3132" y="2078"/>
                  </a:lnTo>
                  <a:lnTo>
                    <a:pt x="3121" y="2064"/>
                  </a:lnTo>
                  <a:lnTo>
                    <a:pt x="3147" y="2063"/>
                  </a:lnTo>
                  <a:lnTo>
                    <a:pt x="3172" y="2063"/>
                  </a:lnTo>
                  <a:lnTo>
                    <a:pt x="3196" y="2064"/>
                  </a:lnTo>
                  <a:lnTo>
                    <a:pt x="3220" y="2066"/>
                  </a:lnTo>
                  <a:lnTo>
                    <a:pt x="3267" y="2071"/>
                  </a:lnTo>
                  <a:lnTo>
                    <a:pt x="3312" y="2078"/>
                  </a:lnTo>
                  <a:lnTo>
                    <a:pt x="3357" y="2087"/>
                  </a:lnTo>
                  <a:lnTo>
                    <a:pt x="3403" y="2097"/>
                  </a:lnTo>
                  <a:lnTo>
                    <a:pt x="3449" y="2105"/>
                  </a:lnTo>
                  <a:lnTo>
                    <a:pt x="3496" y="2114"/>
                  </a:lnTo>
                  <a:lnTo>
                    <a:pt x="3504" y="2101"/>
                  </a:lnTo>
                  <a:lnTo>
                    <a:pt x="3514" y="2087"/>
                  </a:lnTo>
                  <a:lnTo>
                    <a:pt x="3525" y="2077"/>
                  </a:lnTo>
                  <a:lnTo>
                    <a:pt x="3536" y="2066"/>
                  </a:lnTo>
                  <a:lnTo>
                    <a:pt x="3547" y="2056"/>
                  </a:lnTo>
                  <a:lnTo>
                    <a:pt x="3557" y="2046"/>
                  </a:lnTo>
                  <a:lnTo>
                    <a:pt x="3567" y="2036"/>
                  </a:lnTo>
                  <a:lnTo>
                    <a:pt x="3575" y="2025"/>
                  </a:lnTo>
                  <a:lnTo>
                    <a:pt x="3582" y="2040"/>
                  </a:lnTo>
                  <a:lnTo>
                    <a:pt x="3586" y="2054"/>
                  </a:lnTo>
                  <a:lnTo>
                    <a:pt x="3589" y="2060"/>
                  </a:lnTo>
                  <a:lnTo>
                    <a:pt x="3594" y="2066"/>
                  </a:lnTo>
                  <a:lnTo>
                    <a:pt x="3598" y="2071"/>
                  </a:lnTo>
                  <a:lnTo>
                    <a:pt x="3604" y="2074"/>
                  </a:lnTo>
                  <a:lnTo>
                    <a:pt x="3630" y="2058"/>
                  </a:lnTo>
                  <a:lnTo>
                    <a:pt x="3654" y="2044"/>
                  </a:lnTo>
                  <a:lnTo>
                    <a:pt x="3675" y="2033"/>
                  </a:lnTo>
                  <a:lnTo>
                    <a:pt x="3697" y="2023"/>
                  </a:lnTo>
                  <a:lnTo>
                    <a:pt x="3735" y="2009"/>
                  </a:lnTo>
                  <a:lnTo>
                    <a:pt x="3765" y="1994"/>
                  </a:lnTo>
                  <a:lnTo>
                    <a:pt x="3778" y="1986"/>
                  </a:lnTo>
                  <a:lnTo>
                    <a:pt x="3790" y="1975"/>
                  </a:lnTo>
                  <a:lnTo>
                    <a:pt x="3795" y="1970"/>
                  </a:lnTo>
                  <a:lnTo>
                    <a:pt x="3800" y="1963"/>
                  </a:lnTo>
                  <a:lnTo>
                    <a:pt x="3803" y="1956"/>
                  </a:lnTo>
                  <a:lnTo>
                    <a:pt x="3807" y="1949"/>
                  </a:lnTo>
                  <a:lnTo>
                    <a:pt x="3810" y="1939"/>
                  </a:lnTo>
                  <a:lnTo>
                    <a:pt x="3814" y="1929"/>
                  </a:lnTo>
                  <a:lnTo>
                    <a:pt x="3816" y="1918"/>
                  </a:lnTo>
                  <a:lnTo>
                    <a:pt x="3818" y="1908"/>
                  </a:lnTo>
                  <a:lnTo>
                    <a:pt x="3821" y="1880"/>
                  </a:lnTo>
                  <a:lnTo>
                    <a:pt x="3821" y="1847"/>
                  </a:lnTo>
                  <a:lnTo>
                    <a:pt x="3822" y="1823"/>
                  </a:lnTo>
                  <a:lnTo>
                    <a:pt x="3820" y="1800"/>
                  </a:lnTo>
                  <a:lnTo>
                    <a:pt x="3816" y="1779"/>
                  </a:lnTo>
                  <a:lnTo>
                    <a:pt x="3810" y="1757"/>
                  </a:lnTo>
                  <a:lnTo>
                    <a:pt x="3803" y="1735"/>
                  </a:lnTo>
                  <a:lnTo>
                    <a:pt x="3795" y="1715"/>
                  </a:lnTo>
                  <a:lnTo>
                    <a:pt x="3784" y="1695"/>
                  </a:lnTo>
                  <a:lnTo>
                    <a:pt x="3772" y="1676"/>
                  </a:lnTo>
                  <a:lnTo>
                    <a:pt x="3760" y="1657"/>
                  </a:lnTo>
                  <a:lnTo>
                    <a:pt x="3747" y="1639"/>
                  </a:lnTo>
                  <a:lnTo>
                    <a:pt x="3733" y="1622"/>
                  </a:lnTo>
                  <a:lnTo>
                    <a:pt x="3719" y="1605"/>
                  </a:lnTo>
                  <a:lnTo>
                    <a:pt x="3691" y="1572"/>
                  </a:lnTo>
                  <a:lnTo>
                    <a:pt x="3663" y="1541"/>
                  </a:lnTo>
                  <a:lnTo>
                    <a:pt x="3632" y="1507"/>
                  </a:lnTo>
                  <a:lnTo>
                    <a:pt x="3602" y="1476"/>
                  </a:lnTo>
                  <a:lnTo>
                    <a:pt x="3575" y="1446"/>
                  </a:lnTo>
                  <a:lnTo>
                    <a:pt x="3551" y="1418"/>
                  </a:lnTo>
                  <a:lnTo>
                    <a:pt x="3529" y="1389"/>
                  </a:lnTo>
                  <a:lnTo>
                    <a:pt x="3509" y="1361"/>
                  </a:lnTo>
                  <a:lnTo>
                    <a:pt x="3490" y="1333"/>
                  </a:lnTo>
                  <a:lnTo>
                    <a:pt x="3474" y="1304"/>
                  </a:lnTo>
                  <a:lnTo>
                    <a:pt x="3459" y="1274"/>
                  </a:lnTo>
                  <a:lnTo>
                    <a:pt x="3445" y="1242"/>
                  </a:lnTo>
                  <a:lnTo>
                    <a:pt x="3433" y="1207"/>
                  </a:lnTo>
                  <a:lnTo>
                    <a:pt x="3422" y="1169"/>
                  </a:lnTo>
                  <a:lnTo>
                    <a:pt x="3413" y="1128"/>
                  </a:lnTo>
                  <a:lnTo>
                    <a:pt x="3403" y="1082"/>
                  </a:lnTo>
                  <a:lnTo>
                    <a:pt x="3395" y="1033"/>
                  </a:lnTo>
                  <a:lnTo>
                    <a:pt x="3388" y="979"/>
                  </a:lnTo>
                  <a:lnTo>
                    <a:pt x="3386" y="961"/>
                  </a:lnTo>
                  <a:lnTo>
                    <a:pt x="3383" y="939"/>
                  </a:lnTo>
                  <a:lnTo>
                    <a:pt x="3379" y="917"/>
                  </a:lnTo>
                  <a:lnTo>
                    <a:pt x="3378" y="899"/>
                  </a:lnTo>
                  <a:lnTo>
                    <a:pt x="3339" y="900"/>
                  </a:lnTo>
                  <a:lnTo>
                    <a:pt x="3306" y="899"/>
                  </a:lnTo>
                  <a:lnTo>
                    <a:pt x="3276" y="898"/>
                  </a:lnTo>
                  <a:lnTo>
                    <a:pt x="3249" y="895"/>
                  </a:lnTo>
                  <a:lnTo>
                    <a:pt x="3226" y="892"/>
                  </a:lnTo>
                  <a:lnTo>
                    <a:pt x="3206" y="887"/>
                  </a:lnTo>
                  <a:lnTo>
                    <a:pt x="3189" y="882"/>
                  </a:lnTo>
                  <a:lnTo>
                    <a:pt x="3174" y="876"/>
                  </a:lnTo>
                  <a:lnTo>
                    <a:pt x="3162" y="869"/>
                  </a:lnTo>
                  <a:lnTo>
                    <a:pt x="3153" y="862"/>
                  </a:lnTo>
                  <a:lnTo>
                    <a:pt x="3145" y="853"/>
                  </a:lnTo>
                  <a:lnTo>
                    <a:pt x="3139" y="844"/>
                  </a:lnTo>
                  <a:lnTo>
                    <a:pt x="3135" y="834"/>
                  </a:lnTo>
                  <a:lnTo>
                    <a:pt x="3132" y="824"/>
                  </a:lnTo>
                  <a:lnTo>
                    <a:pt x="3130" y="812"/>
                  </a:lnTo>
                  <a:lnTo>
                    <a:pt x="3130" y="801"/>
                  </a:lnTo>
                  <a:lnTo>
                    <a:pt x="3131" y="776"/>
                  </a:lnTo>
                  <a:lnTo>
                    <a:pt x="3132" y="748"/>
                  </a:lnTo>
                  <a:lnTo>
                    <a:pt x="3135" y="719"/>
                  </a:lnTo>
                  <a:lnTo>
                    <a:pt x="3135" y="689"/>
                  </a:lnTo>
                  <a:lnTo>
                    <a:pt x="3133" y="672"/>
                  </a:lnTo>
                  <a:lnTo>
                    <a:pt x="3131" y="657"/>
                  </a:lnTo>
                  <a:lnTo>
                    <a:pt x="3127" y="640"/>
                  </a:lnTo>
                  <a:lnTo>
                    <a:pt x="3123" y="623"/>
                  </a:lnTo>
                  <a:lnTo>
                    <a:pt x="3115" y="606"/>
                  </a:lnTo>
                  <a:lnTo>
                    <a:pt x="3106" y="589"/>
                  </a:lnTo>
                  <a:lnTo>
                    <a:pt x="3095" y="572"/>
                  </a:lnTo>
                  <a:lnTo>
                    <a:pt x="3082" y="554"/>
                  </a:lnTo>
                  <a:lnTo>
                    <a:pt x="3068" y="559"/>
                  </a:lnTo>
                  <a:lnTo>
                    <a:pt x="3056" y="564"/>
                  </a:lnTo>
                  <a:lnTo>
                    <a:pt x="3043" y="566"/>
                  </a:lnTo>
                  <a:lnTo>
                    <a:pt x="3031" y="568"/>
                  </a:lnTo>
                  <a:lnTo>
                    <a:pt x="3019" y="571"/>
                  </a:lnTo>
                  <a:lnTo>
                    <a:pt x="3007" y="571"/>
                  </a:lnTo>
                  <a:lnTo>
                    <a:pt x="2995" y="571"/>
                  </a:lnTo>
                  <a:lnTo>
                    <a:pt x="2983" y="570"/>
                  </a:lnTo>
                  <a:lnTo>
                    <a:pt x="2971" y="568"/>
                  </a:lnTo>
                  <a:lnTo>
                    <a:pt x="2959" y="566"/>
                  </a:lnTo>
                  <a:lnTo>
                    <a:pt x="2947" y="562"/>
                  </a:lnTo>
                  <a:lnTo>
                    <a:pt x="2935" y="559"/>
                  </a:lnTo>
                  <a:lnTo>
                    <a:pt x="2909" y="548"/>
                  </a:lnTo>
                  <a:lnTo>
                    <a:pt x="2884" y="535"/>
                  </a:lnTo>
                  <a:lnTo>
                    <a:pt x="2896" y="514"/>
                  </a:lnTo>
                  <a:lnTo>
                    <a:pt x="2906" y="495"/>
                  </a:lnTo>
                  <a:lnTo>
                    <a:pt x="2913" y="476"/>
                  </a:lnTo>
                  <a:lnTo>
                    <a:pt x="2918" y="457"/>
                  </a:lnTo>
                  <a:lnTo>
                    <a:pt x="2920" y="441"/>
                  </a:lnTo>
                  <a:lnTo>
                    <a:pt x="2920" y="425"/>
                  </a:lnTo>
                  <a:lnTo>
                    <a:pt x="2919" y="418"/>
                  </a:lnTo>
                  <a:lnTo>
                    <a:pt x="2918" y="410"/>
                  </a:lnTo>
                  <a:lnTo>
                    <a:pt x="2915" y="403"/>
                  </a:lnTo>
                  <a:lnTo>
                    <a:pt x="2913" y="397"/>
                  </a:lnTo>
                  <a:lnTo>
                    <a:pt x="2909" y="391"/>
                  </a:lnTo>
                  <a:lnTo>
                    <a:pt x="2906" y="385"/>
                  </a:lnTo>
                  <a:lnTo>
                    <a:pt x="2901" y="380"/>
                  </a:lnTo>
                  <a:lnTo>
                    <a:pt x="2896" y="375"/>
                  </a:lnTo>
                  <a:lnTo>
                    <a:pt x="2890" y="371"/>
                  </a:lnTo>
                  <a:lnTo>
                    <a:pt x="2884" y="367"/>
                  </a:lnTo>
                  <a:lnTo>
                    <a:pt x="2877" y="363"/>
                  </a:lnTo>
                  <a:lnTo>
                    <a:pt x="2868" y="361"/>
                  </a:lnTo>
                  <a:lnTo>
                    <a:pt x="2861" y="359"/>
                  </a:lnTo>
                  <a:lnTo>
                    <a:pt x="2851" y="356"/>
                  </a:lnTo>
                  <a:lnTo>
                    <a:pt x="2842" y="355"/>
                  </a:lnTo>
                  <a:lnTo>
                    <a:pt x="2832" y="354"/>
                  </a:lnTo>
                  <a:lnTo>
                    <a:pt x="2811" y="354"/>
                  </a:lnTo>
                  <a:lnTo>
                    <a:pt x="2785" y="356"/>
                  </a:lnTo>
                  <a:lnTo>
                    <a:pt x="2789" y="344"/>
                  </a:lnTo>
                  <a:lnTo>
                    <a:pt x="2791" y="331"/>
                  </a:lnTo>
                  <a:lnTo>
                    <a:pt x="2794" y="318"/>
                  </a:lnTo>
                  <a:lnTo>
                    <a:pt x="2795" y="302"/>
                  </a:lnTo>
                  <a:lnTo>
                    <a:pt x="2797" y="287"/>
                  </a:lnTo>
                  <a:lnTo>
                    <a:pt x="2800" y="273"/>
                  </a:lnTo>
                  <a:lnTo>
                    <a:pt x="2802" y="260"/>
                  </a:lnTo>
                  <a:lnTo>
                    <a:pt x="2806" y="248"/>
                  </a:lnTo>
                  <a:lnTo>
                    <a:pt x="2785" y="242"/>
                  </a:lnTo>
                  <a:lnTo>
                    <a:pt x="2768" y="234"/>
                  </a:lnTo>
                  <a:lnTo>
                    <a:pt x="2753" y="225"/>
                  </a:lnTo>
                  <a:lnTo>
                    <a:pt x="2738" y="214"/>
                  </a:lnTo>
                  <a:lnTo>
                    <a:pt x="2726" y="202"/>
                  </a:lnTo>
                  <a:lnTo>
                    <a:pt x="2715" y="190"/>
                  </a:lnTo>
                  <a:lnTo>
                    <a:pt x="2706" y="175"/>
                  </a:lnTo>
                  <a:lnTo>
                    <a:pt x="2696" y="161"/>
                  </a:lnTo>
                  <a:lnTo>
                    <a:pt x="2689" y="145"/>
                  </a:lnTo>
                  <a:lnTo>
                    <a:pt x="2682" y="128"/>
                  </a:lnTo>
                  <a:lnTo>
                    <a:pt x="2676" y="111"/>
                  </a:lnTo>
                  <a:lnTo>
                    <a:pt x="2670" y="94"/>
                  </a:lnTo>
                  <a:lnTo>
                    <a:pt x="2658" y="58"/>
                  </a:lnTo>
                  <a:lnTo>
                    <a:pt x="2647" y="21"/>
                  </a:lnTo>
                  <a:lnTo>
                    <a:pt x="2641" y="69"/>
                  </a:lnTo>
                  <a:lnTo>
                    <a:pt x="2636" y="118"/>
                  </a:lnTo>
                  <a:lnTo>
                    <a:pt x="2633" y="168"/>
                  </a:lnTo>
                  <a:lnTo>
                    <a:pt x="2632" y="217"/>
                  </a:lnTo>
                  <a:lnTo>
                    <a:pt x="2633" y="266"/>
                  </a:lnTo>
                  <a:lnTo>
                    <a:pt x="2636" y="314"/>
                  </a:lnTo>
                  <a:lnTo>
                    <a:pt x="2641" y="361"/>
                  </a:lnTo>
                  <a:lnTo>
                    <a:pt x="2647" y="406"/>
                  </a:lnTo>
                  <a:lnTo>
                    <a:pt x="2650" y="441"/>
                  </a:lnTo>
                  <a:lnTo>
                    <a:pt x="2654" y="478"/>
                  </a:lnTo>
                  <a:lnTo>
                    <a:pt x="2658" y="518"/>
                  </a:lnTo>
                  <a:lnTo>
                    <a:pt x="2659" y="560"/>
                  </a:lnTo>
                  <a:lnTo>
                    <a:pt x="2660" y="602"/>
                  </a:lnTo>
                  <a:lnTo>
                    <a:pt x="2660" y="647"/>
                  </a:lnTo>
                  <a:lnTo>
                    <a:pt x="2658" y="690"/>
                  </a:lnTo>
                  <a:lnTo>
                    <a:pt x="2654" y="734"/>
                  </a:lnTo>
                  <a:lnTo>
                    <a:pt x="2650" y="755"/>
                  </a:lnTo>
                  <a:lnTo>
                    <a:pt x="2647" y="777"/>
                  </a:lnTo>
                  <a:lnTo>
                    <a:pt x="2643" y="799"/>
                  </a:lnTo>
                  <a:lnTo>
                    <a:pt x="2638" y="819"/>
                  </a:lnTo>
                  <a:lnTo>
                    <a:pt x="2633" y="840"/>
                  </a:lnTo>
                  <a:lnTo>
                    <a:pt x="2627" y="859"/>
                  </a:lnTo>
                  <a:lnTo>
                    <a:pt x="2620" y="879"/>
                  </a:lnTo>
                  <a:lnTo>
                    <a:pt x="2613" y="898"/>
                  </a:lnTo>
                  <a:lnTo>
                    <a:pt x="2605" y="916"/>
                  </a:lnTo>
                  <a:lnTo>
                    <a:pt x="2595" y="933"/>
                  </a:lnTo>
                  <a:lnTo>
                    <a:pt x="2584" y="950"/>
                  </a:lnTo>
                  <a:lnTo>
                    <a:pt x="2573" y="965"/>
                  </a:lnTo>
                  <a:lnTo>
                    <a:pt x="2561" y="980"/>
                  </a:lnTo>
                  <a:lnTo>
                    <a:pt x="2548" y="993"/>
                  </a:lnTo>
                  <a:lnTo>
                    <a:pt x="2535" y="1006"/>
                  </a:lnTo>
                  <a:lnTo>
                    <a:pt x="2519" y="1018"/>
                  </a:lnTo>
                  <a:lnTo>
                    <a:pt x="2501" y="1029"/>
                  </a:lnTo>
                  <a:lnTo>
                    <a:pt x="2482" y="1038"/>
                  </a:lnTo>
                  <a:lnTo>
                    <a:pt x="2464" y="1044"/>
                  </a:lnTo>
                  <a:lnTo>
                    <a:pt x="2447" y="1049"/>
                  </a:lnTo>
                  <a:lnTo>
                    <a:pt x="2429" y="1051"/>
                  </a:lnTo>
                  <a:lnTo>
                    <a:pt x="2411" y="1053"/>
                  </a:lnTo>
                  <a:lnTo>
                    <a:pt x="2394" y="1053"/>
                  </a:lnTo>
                  <a:lnTo>
                    <a:pt x="2376" y="1052"/>
                  </a:lnTo>
                  <a:lnTo>
                    <a:pt x="2359" y="1050"/>
                  </a:lnTo>
                  <a:lnTo>
                    <a:pt x="2342" y="1046"/>
                  </a:lnTo>
                  <a:lnTo>
                    <a:pt x="2325" y="1044"/>
                  </a:lnTo>
                  <a:lnTo>
                    <a:pt x="2308" y="1039"/>
                  </a:lnTo>
                  <a:lnTo>
                    <a:pt x="2274" y="1031"/>
                  </a:lnTo>
                  <a:lnTo>
                    <a:pt x="2242" y="1022"/>
                  </a:lnTo>
                  <a:lnTo>
                    <a:pt x="2225" y="1018"/>
                  </a:lnTo>
                  <a:lnTo>
                    <a:pt x="2208" y="1015"/>
                  </a:lnTo>
                  <a:lnTo>
                    <a:pt x="2193" y="1012"/>
                  </a:lnTo>
                  <a:lnTo>
                    <a:pt x="2177" y="1011"/>
                  </a:lnTo>
                  <a:lnTo>
                    <a:pt x="2160" y="1011"/>
                  </a:lnTo>
                  <a:lnTo>
                    <a:pt x="2144" y="1012"/>
                  </a:lnTo>
                  <a:lnTo>
                    <a:pt x="2129" y="1015"/>
                  </a:lnTo>
                  <a:lnTo>
                    <a:pt x="2112" y="1020"/>
                  </a:lnTo>
                  <a:lnTo>
                    <a:pt x="2096" y="1026"/>
                  </a:lnTo>
                  <a:lnTo>
                    <a:pt x="2080" y="1034"/>
                  </a:lnTo>
                  <a:lnTo>
                    <a:pt x="2065" y="1045"/>
                  </a:lnTo>
                  <a:lnTo>
                    <a:pt x="2049" y="1057"/>
                  </a:lnTo>
                  <a:lnTo>
                    <a:pt x="2033" y="1073"/>
                  </a:lnTo>
                  <a:lnTo>
                    <a:pt x="2018" y="1091"/>
                  </a:lnTo>
                  <a:lnTo>
                    <a:pt x="2002" y="1113"/>
                  </a:lnTo>
                  <a:lnTo>
                    <a:pt x="1987" y="1137"/>
                  </a:lnTo>
                  <a:lnTo>
                    <a:pt x="1982" y="1116"/>
                  </a:lnTo>
                  <a:lnTo>
                    <a:pt x="1979" y="1096"/>
                  </a:lnTo>
                  <a:lnTo>
                    <a:pt x="1979" y="1076"/>
                  </a:lnTo>
                  <a:lnTo>
                    <a:pt x="1980" y="1057"/>
                  </a:lnTo>
                  <a:lnTo>
                    <a:pt x="1987" y="1017"/>
                  </a:lnTo>
                  <a:lnTo>
                    <a:pt x="1994" y="979"/>
                  </a:lnTo>
                  <a:lnTo>
                    <a:pt x="1997" y="959"/>
                  </a:lnTo>
                  <a:lnTo>
                    <a:pt x="2000" y="940"/>
                  </a:lnTo>
                  <a:lnTo>
                    <a:pt x="2002" y="921"/>
                  </a:lnTo>
                  <a:lnTo>
                    <a:pt x="2002" y="900"/>
                  </a:lnTo>
                  <a:lnTo>
                    <a:pt x="2002" y="881"/>
                  </a:lnTo>
                  <a:lnTo>
                    <a:pt x="1999" y="860"/>
                  </a:lnTo>
                  <a:lnTo>
                    <a:pt x="1996" y="851"/>
                  </a:lnTo>
                  <a:lnTo>
                    <a:pt x="1994" y="841"/>
                  </a:lnTo>
                  <a:lnTo>
                    <a:pt x="1990" y="830"/>
                  </a:lnTo>
                  <a:lnTo>
                    <a:pt x="1987" y="821"/>
                  </a:lnTo>
                  <a:lnTo>
                    <a:pt x="1972" y="811"/>
                  </a:lnTo>
                  <a:lnTo>
                    <a:pt x="1960" y="801"/>
                  </a:lnTo>
                  <a:lnTo>
                    <a:pt x="1948" y="792"/>
                  </a:lnTo>
                  <a:lnTo>
                    <a:pt x="1937" y="782"/>
                  </a:lnTo>
                  <a:lnTo>
                    <a:pt x="1926" y="771"/>
                  </a:lnTo>
                  <a:lnTo>
                    <a:pt x="1917" y="760"/>
                  </a:lnTo>
                  <a:lnTo>
                    <a:pt x="1908" y="749"/>
                  </a:lnTo>
                  <a:lnTo>
                    <a:pt x="1900" y="739"/>
                  </a:lnTo>
                  <a:lnTo>
                    <a:pt x="1884" y="716"/>
                  </a:lnTo>
                  <a:lnTo>
                    <a:pt x="1871" y="692"/>
                  </a:lnTo>
                  <a:lnTo>
                    <a:pt x="1859" y="667"/>
                  </a:lnTo>
                  <a:lnTo>
                    <a:pt x="1849" y="643"/>
                  </a:lnTo>
                  <a:lnTo>
                    <a:pt x="1831" y="593"/>
                  </a:lnTo>
                  <a:lnTo>
                    <a:pt x="1815" y="541"/>
                  </a:lnTo>
                  <a:lnTo>
                    <a:pt x="1807" y="514"/>
                  </a:lnTo>
                  <a:lnTo>
                    <a:pt x="1799" y="488"/>
                  </a:lnTo>
                  <a:lnTo>
                    <a:pt x="1789" y="461"/>
                  </a:lnTo>
                  <a:lnTo>
                    <a:pt x="1779" y="436"/>
                  </a:lnTo>
                  <a:lnTo>
                    <a:pt x="1767" y="409"/>
                  </a:lnTo>
                  <a:lnTo>
                    <a:pt x="1756" y="385"/>
                  </a:lnTo>
                  <a:lnTo>
                    <a:pt x="1744" y="365"/>
                  </a:lnTo>
                  <a:lnTo>
                    <a:pt x="1731" y="346"/>
                  </a:lnTo>
                  <a:lnTo>
                    <a:pt x="1718" y="330"/>
                  </a:lnTo>
                  <a:lnTo>
                    <a:pt x="1705" y="316"/>
                  </a:lnTo>
                  <a:lnTo>
                    <a:pt x="1689" y="305"/>
                  </a:lnTo>
                  <a:lnTo>
                    <a:pt x="1673" y="296"/>
                  </a:lnTo>
                  <a:lnTo>
                    <a:pt x="1658" y="290"/>
                  </a:lnTo>
                  <a:lnTo>
                    <a:pt x="1640" y="285"/>
                  </a:lnTo>
                  <a:lnTo>
                    <a:pt x="1620" y="283"/>
                  </a:lnTo>
                  <a:lnTo>
                    <a:pt x="1600" y="281"/>
                  </a:lnTo>
                  <a:lnTo>
                    <a:pt x="1578" y="283"/>
                  </a:lnTo>
                  <a:lnTo>
                    <a:pt x="1554" y="286"/>
                  </a:lnTo>
                  <a:lnTo>
                    <a:pt x="1529" y="291"/>
                  </a:lnTo>
                  <a:lnTo>
                    <a:pt x="1502" y="297"/>
                  </a:lnTo>
                  <a:lnTo>
                    <a:pt x="1468" y="305"/>
                  </a:lnTo>
                  <a:lnTo>
                    <a:pt x="1440" y="311"/>
                  </a:lnTo>
                  <a:lnTo>
                    <a:pt x="1413" y="316"/>
                  </a:lnTo>
                  <a:lnTo>
                    <a:pt x="1389" y="319"/>
                  </a:lnTo>
                  <a:lnTo>
                    <a:pt x="1367" y="320"/>
                  </a:lnTo>
                  <a:lnTo>
                    <a:pt x="1348" y="318"/>
                  </a:lnTo>
                  <a:lnTo>
                    <a:pt x="1330" y="314"/>
                  </a:lnTo>
                  <a:lnTo>
                    <a:pt x="1312" y="308"/>
                  </a:lnTo>
                  <a:lnTo>
                    <a:pt x="1296" y="301"/>
                  </a:lnTo>
                  <a:lnTo>
                    <a:pt x="1279" y="290"/>
                  </a:lnTo>
                  <a:lnTo>
                    <a:pt x="1264" y="278"/>
                  </a:lnTo>
                  <a:lnTo>
                    <a:pt x="1247" y="262"/>
                  </a:lnTo>
                  <a:lnTo>
                    <a:pt x="1211" y="226"/>
                  </a:lnTo>
                  <a:lnTo>
                    <a:pt x="1167" y="179"/>
                  </a:lnTo>
                  <a:lnTo>
                    <a:pt x="1152" y="162"/>
                  </a:lnTo>
                  <a:lnTo>
                    <a:pt x="1134" y="146"/>
                  </a:lnTo>
                  <a:lnTo>
                    <a:pt x="1116" y="129"/>
                  </a:lnTo>
                  <a:lnTo>
                    <a:pt x="1096" y="114"/>
                  </a:lnTo>
                  <a:lnTo>
                    <a:pt x="1076" y="98"/>
                  </a:lnTo>
                  <a:lnTo>
                    <a:pt x="1054" y="83"/>
                  </a:lnTo>
                  <a:lnTo>
                    <a:pt x="1031" y="70"/>
                  </a:lnTo>
                  <a:lnTo>
                    <a:pt x="1008" y="57"/>
                  </a:lnTo>
                  <a:lnTo>
                    <a:pt x="985" y="45"/>
                  </a:lnTo>
                  <a:lnTo>
                    <a:pt x="961" y="34"/>
                  </a:lnTo>
                  <a:lnTo>
                    <a:pt x="938" y="24"/>
                  </a:lnTo>
                  <a:lnTo>
                    <a:pt x="914" y="16"/>
                  </a:lnTo>
                  <a:lnTo>
                    <a:pt x="890" y="10"/>
                  </a:lnTo>
                  <a:lnTo>
                    <a:pt x="867" y="5"/>
                  </a:lnTo>
                  <a:lnTo>
                    <a:pt x="844" y="3"/>
                  </a:lnTo>
                  <a:lnTo>
                    <a:pt x="822" y="1"/>
                  </a:lnTo>
                  <a:lnTo>
                    <a:pt x="796" y="0"/>
                  </a:lnTo>
                  <a:lnTo>
                    <a:pt x="773" y="3"/>
                  </a:lnTo>
                  <a:lnTo>
                    <a:pt x="753" y="6"/>
                  </a:lnTo>
                  <a:lnTo>
                    <a:pt x="734" y="12"/>
                  </a:lnTo>
                  <a:lnTo>
                    <a:pt x="717" y="20"/>
                  </a:lnTo>
                  <a:lnTo>
                    <a:pt x="701" y="29"/>
                  </a:lnTo>
                  <a:lnTo>
                    <a:pt x="685" y="40"/>
                  </a:lnTo>
                  <a:lnTo>
                    <a:pt x="672" y="53"/>
                  </a:lnTo>
                  <a:lnTo>
                    <a:pt x="659" y="67"/>
                  </a:lnTo>
                  <a:lnTo>
                    <a:pt x="647" y="81"/>
                  </a:lnTo>
                  <a:lnTo>
                    <a:pt x="635" y="97"/>
                  </a:lnTo>
                  <a:lnTo>
                    <a:pt x="623" y="112"/>
                  </a:lnTo>
                  <a:lnTo>
                    <a:pt x="600" y="145"/>
                  </a:lnTo>
                  <a:lnTo>
                    <a:pt x="575" y="179"/>
                  </a:lnTo>
                  <a:lnTo>
                    <a:pt x="552" y="184"/>
                  </a:lnTo>
                  <a:lnTo>
                    <a:pt x="529" y="187"/>
                  </a:lnTo>
                  <a:lnTo>
                    <a:pt x="505" y="190"/>
                  </a:lnTo>
                  <a:lnTo>
                    <a:pt x="482" y="191"/>
                  </a:lnTo>
                  <a:lnTo>
                    <a:pt x="457" y="191"/>
                  </a:lnTo>
                  <a:lnTo>
                    <a:pt x="432" y="191"/>
                  </a:lnTo>
                  <a:lnTo>
                    <a:pt x="408" y="188"/>
                  </a:lnTo>
                  <a:lnTo>
                    <a:pt x="383" y="186"/>
                  </a:lnTo>
                  <a:lnTo>
                    <a:pt x="335" y="180"/>
                  </a:lnTo>
                  <a:lnTo>
                    <a:pt x="288" y="170"/>
                  </a:lnTo>
                  <a:lnTo>
                    <a:pt x="242" y="161"/>
                  </a:lnTo>
                  <a:lnTo>
                    <a:pt x="200" y="149"/>
                  </a:lnTo>
                  <a:lnTo>
                    <a:pt x="185" y="149"/>
                  </a:lnTo>
                  <a:lnTo>
                    <a:pt x="171" y="150"/>
                  </a:lnTo>
                  <a:lnTo>
                    <a:pt x="157" y="152"/>
                  </a:lnTo>
                  <a:lnTo>
                    <a:pt x="141" y="157"/>
                  </a:lnTo>
                  <a:lnTo>
                    <a:pt x="125" y="163"/>
                  </a:lnTo>
                  <a:lnTo>
                    <a:pt x="110" y="170"/>
                  </a:lnTo>
                  <a:lnTo>
                    <a:pt x="94" y="179"/>
                  </a:lnTo>
                  <a:lnTo>
                    <a:pt x="78" y="188"/>
                  </a:lnTo>
                  <a:lnTo>
                    <a:pt x="64" y="199"/>
                  </a:lnTo>
                  <a:lnTo>
                    <a:pt x="51" y="210"/>
                  </a:lnTo>
                  <a:lnTo>
                    <a:pt x="39" y="222"/>
                  </a:lnTo>
                  <a:lnTo>
                    <a:pt x="28" y="235"/>
                  </a:lnTo>
                  <a:lnTo>
                    <a:pt x="18" y="249"/>
                  </a:lnTo>
                  <a:lnTo>
                    <a:pt x="11" y="261"/>
                  </a:lnTo>
                  <a:lnTo>
                    <a:pt x="5" y="274"/>
                  </a:lnTo>
                  <a:lnTo>
                    <a:pt x="2" y="287"/>
                  </a:lnTo>
                  <a:lnTo>
                    <a:pt x="1" y="297"/>
                  </a:lnTo>
                  <a:lnTo>
                    <a:pt x="0" y="307"/>
                  </a:lnTo>
                  <a:lnTo>
                    <a:pt x="0" y="316"/>
                  </a:lnTo>
                  <a:lnTo>
                    <a:pt x="0" y="325"/>
                  </a:lnTo>
                  <a:lnTo>
                    <a:pt x="1" y="333"/>
                  </a:lnTo>
                  <a:lnTo>
                    <a:pt x="4" y="342"/>
                  </a:lnTo>
                  <a:lnTo>
                    <a:pt x="6" y="350"/>
                  </a:lnTo>
                  <a:lnTo>
                    <a:pt x="8" y="357"/>
                  </a:lnTo>
                  <a:lnTo>
                    <a:pt x="16" y="372"/>
                  </a:lnTo>
                  <a:lnTo>
                    <a:pt x="24" y="386"/>
                  </a:lnTo>
                  <a:lnTo>
                    <a:pt x="34" y="400"/>
                  </a:lnTo>
                  <a:lnTo>
                    <a:pt x="46" y="412"/>
                  </a:lnTo>
                  <a:lnTo>
                    <a:pt x="70" y="437"/>
                  </a:lnTo>
                  <a:lnTo>
                    <a:pt x="95" y="461"/>
                  </a:lnTo>
                  <a:lnTo>
                    <a:pt x="107" y="473"/>
                  </a:lnTo>
                  <a:lnTo>
                    <a:pt x="119" y="486"/>
                  </a:lnTo>
                  <a:lnTo>
                    <a:pt x="130" y="500"/>
                  </a:lnTo>
                  <a:lnTo>
                    <a:pt x="141" y="514"/>
                  </a:lnTo>
                  <a:lnTo>
                    <a:pt x="148" y="533"/>
                  </a:lnTo>
                  <a:lnTo>
                    <a:pt x="154" y="552"/>
                  </a:lnTo>
                  <a:lnTo>
                    <a:pt x="158" y="570"/>
                  </a:lnTo>
                  <a:lnTo>
                    <a:pt x="160" y="589"/>
                  </a:lnTo>
                  <a:lnTo>
                    <a:pt x="161" y="607"/>
                  </a:lnTo>
                  <a:lnTo>
                    <a:pt x="160" y="625"/>
                  </a:lnTo>
                  <a:lnTo>
                    <a:pt x="159" y="643"/>
                  </a:lnTo>
                  <a:lnTo>
                    <a:pt x="158" y="661"/>
                  </a:lnTo>
                  <a:lnTo>
                    <a:pt x="154" y="698"/>
                  </a:lnTo>
                  <a:lnTo>
                    <a:pt x="152" y="733"/>
                  </a:lnTo>
                  <a:lnTo>
                    <a:pt x="152" y="749"/>
                  </a:lnTo>
                  <a:lnTo>
                    <a:pt x="153" y="768"/>
                  </a:lnTo>
                  <a:lnTo>
                    <a:pt x="155" y="784"/>
                  </a:lnTo>
                  <a:lnTo>
                    <a:pt x="160" y="801"/>
                  </a:lnTo>
                  <a:lnTo>
                    <a:pt x="166" y="817"/>
                  </a:lnTo>
                  <a:lnTo>
                    <a:pt x="175" y="831"/>
                  </a:lnTo>
                  <a:lnTo>
                    <a:pt x="183" y="845"/>
                  </a:lnTo>
                  <a:lnTo>
                    <a:pt x="193" y="858"/>
                  </a:lnTo>
                  <a:lnTo>
                    <a:pt x="204" y="870"/>
                  </a:lnTo>
                  <a:lnTo>
                    <a:pt x="216" y="882"/>
                  </a:lnTo>
                  <a:lnTo>
                    <a:pt x="228" y="893"/>
                  </a:lnTo>
                  <a:lnTo>
                    <a:pt x="240" y="904"/>
                  </a:lnTo>
                  <a:lnTo>
                    <a:pt x="265" y="924"/>
                  </a:lnTo>
                  <a:lnTo>
                    <a:pt x="289" y="946"/>
                  </a:lnTo>
                  <a:lnTo>
                    <a:pt x="300" y="958"/>
                  </a:lnTo>
                  <a:lnTo>
                    <a:pt x="311" y="970"/>
                  </a:lnTo>
                  <a:lnTo>
                    <a:pt x="319" y="983"/>
                  </a:lnTo>
                  <a:lnTo>
                    <a:pt x="328" y="998"/>
                  </a:lnTo>
                  <a:lnTo>
                    <a:pt x="337" y="1016"/>
                  </a:lnTo>
                  <a:lnTo>
                    <a:pt x="346" y="1033"/>
                  </a:lnTo>
                  <a:lnTo>
                    <a:pt x="352" y="1051"/>
                  </a:lnTo>
                  <a:lnTo>
                    <a:pt x="358" y="1068"/>
                  </a:lnTo>
                  <a:lnTo>
                    <a:pt x="363" y="1085"/>
                  </a:lnTo>
                  <a:lnTo>
                    <a:pt x="365" y="1102"/>
                  </a:lnTo>
                  <a:lnTo>
                    <a:pt x="367" y="1119"/>
                  </a:lnTo>
                  <a:lnTo>
                    <a:pt x="369" y="1135"/>
                  </a:lnTo>
                  <a:lnTo>
                    <a:pt x="369" y="1152"/>
                  </a:lnTo>
                  <a:lnTo>
                    <a:pt x="369" y="1169"/>
                  </a:lnTo>
                  <a:lnTo>
                    <a:pt x="366" y="1186"/>
                  </a:lnTo>
                  <a:lnTo>
                    <a:pt x="365" y="1202"/>
                  </a:lnTo>
                  <a:lnTo>
                    <a:pt x="359" y="1234"/>
                  </a:lnTo>
                  <a:lnTo>
                    <a:pt x="351" y="1267"/>
                  </a:lnTo>
                  <a:lnTo>
                    <a:pt x="329" y="1332"/>
                  </a:lnTo>
                  <a:lnTo>
                    <a:pt x="306" y="1395"/>
                  </a:lnTo>
                  <a:lnTo>
                    <a:pt x="294" y="1427"/>
                  </a:lnTo>
                  <a:lnTo>
                    <a:pt x="284" y="1459"/>
                  </a:lnTo>
                  <a:lnTo>
                    <a:pt x="276" y="1490"/>
                  </a:lnTo>
                  <a:lnTo>
                    <a:pt x="269" y="1522"/>
                  </a:lnTo>
                  <a:lnTo>
                    <a:pt x="266" y="1542"/>
                  </a:lnTo>
                  <a:lnTo>
                    <a:pt x="264" y="1560"/>
                  </a:lnTo>
                  <a:lnTo>
                    <a:pt x="264" y="1579"/>
                  </a:lnTo>
                  <a:lnTo>
                    <a:pt x="266" y="1596"/>
                  </a:lnTo>
                  <a:lnTo>
                    <a:pt x="269" y="1613"/>
                  </a:lnTo>
                  <a:lnTo>
                    <a:pt x="272" y="1629"/>
                  </a:lnTo>
                  <a:lnTo>
                    <a:pt x="277" y="1645"/>
                  </a:lnTo>
                  <a:lnTo>
                    <a:pt x="283" y="1659"/>
                  </a:lnTo>
                  <a:lnTo>
                    <a:pt x="290" y="1674"/>
                  </a:lnTo>
                  <a:lnTo>
                    <a:pt x="299" y="1687"/>
                  </a:lnTo>
                  <a:lnTo>
                    <a:pt x="308" y="1700"/>
                  </a:lnTo>
                  <a:lnTo>
                    <a:pt x="318" y="1713"/>
                  </a:lnTo>
                  <a:lnTo>
                    <a:pt x="329" y="1725"/>
                  </a:lnTo>
                  <a:lnTo>
                    <a:pt x="341" y="1736"/>
                  </a:lnTo>
                  <a:lnTo>
                    <a:pt x="353" y="1748"/>
                  </a:lnTo>
                  <a:lnTo>
                    <a:pt x="366" y="1759"/>
                  </a:lnTo>
                  <a:lnTo>
                    <a:pt x="394" y="1780"/>
                  </a:lnTo>
                  <a:lnTo>
                    <a:pt x="423" y="1799"/>
                  </a:lnTo>
                  <a:lnTo>
                    <a:pt x="453" y="1817"/>
                  </a:lnTo>
                  <a:lnTo>
                    <a:pt x="484" y="1835"/>
                  </a:lnTo>
                  <a:lnTo>
                    <a:pt x="546" y="1870"/>
                  </a:lnTo>
                  <a:lnTo>
                    <a:pt x="605" y="1906"/>
                  </a:lnTo>
                  <a:lnTo>
                    <a:pt x="634" y="1931"/>
                  </a:lnTo>
                  <a:lnTo>
                    <a:pt x="663" y="1956"/>
                  </a:lnTo>
                  <a:lnTo>
                    <a:pt x="690" y="1981"/>
                  </a:lnTo>
                  <a:lnTo>
                    <a:pt x="717" y="2008"/>
                  </a:lnTo>
                  <a:lnTo>
                    <a:pt x="742" y="2034"/>
                  </a:lnTo>
                  <a:lnTo>
                    <a:pt x="766" y="2061"/>
                  </a:lnTo>
                  <a:lnTo>
                    <a:pt x="789" y="2089"/>
                  </a:lnTo>
                  <a:lnTo>
                    <a:pt x="811" y="2116"/>
                  </a:lnTo>
                  <a:lnTo>
                    <a:pt x="831" y="2145"/>
                  </a:lnTo>
                  <a:lnTo>
                    <a:pt x="849" y="2174"/>
                  </a:lnTo>
                  <a:lnTo>
                    <a:pt x="867" y="2204"/>
                  </a:lnTo>
                  <a:lnTo>
                    <a:pt x="883" y="2235"/>
                  </a:lnTo>
                  <a:lnTo>
                    <a:pt x="897" y="2265"/>
                  </a:lnTo>
                  <a:lnTo>
                    <a:pt x="910" y="2295"/>
                  </a:lnTo>
                  <a:lnTo>
                    <a:pt x="922" y="2326"/>
                  </a:lnTo>
                  <a:lnTo>
                    <a:pt x="931" y="2359"/>
                  </a:lnTo>
                  <a:lnTo>
                    <a:pt x="940" y="2390"/>
                  </a:lnTo>
                  <a:lnTo>
                    <a:pt x="946" y="2423"/>
                  </a:lnTo>
                  <a:lnTo>
                    <a:pt x="950" y="2457"/>
                  </a:lnTo>
                  <a:lnTo>
                    <a:pt x="954" y="2489"/>
                  </a:lnTo>
                  <a:lnTo>
                    <a:pt x="955" y="2523"/>
                  </a:lnTo>
                  <a:lnTo>
                    <a:pt x="955" y="2557"/>
                  </a:lnTo>
                  <a:lnTo>
                    <a:pt x="954" y="2592"/>
                  </a:lnTo>
                  <a:lnTo>
                    <a:pt x="949" y="2625"/>
                  </a:lnTo>
                  <a:lnTo>
                    <a:pt x="944" y="2660"/>
                  </a:lnTo>
                  <a:lnTo>
                    <a:pt x="937" y="2697"/>
                  </a:lnTo>
                  <a:lnTo>
                    <a:pt x="928" y="2732"/>
                  </a:lnTo>
                  <a:lnTo>
                    <a:pt x="916" y="2768"/>
                  </a:lnTo>
                  <a:lnTo>
                    <a:pt x="902" y="2804"/>
                  </a:lnTo>
                  <a:lnTo>
                    <a:pt x="888" y="2840"/>
                  </a:lnTo>
                  <a:lnTo>
                    <a:pt x="870" y="2876"/>
                  </a:lnTo>
                  <a:lnTo>
                    <a:pt x="850" y="2914"/>
                  </a:lnTo>
                  <a:lnTo>
                    <a:pt x="836" y="2940"/>
                  </a:lnTo>
                  <a:lnTo>
                    <a:pt x="822" y="2969"/>
                  </a:lnTo>
                  <a:lnTo>
                    <a:pt x="806" y="2998"/>
                  </a:lnTo>
                  <a:lnTo>
                    <a:pt x="789" y="3027"/>
                  </a:lnTo>
                  <a:lnTo>
                    <a:pt x="772" y="3057"/>
                  </a:lnTo>
                  <a:lnTo>
                    <a:pt x="754" y="3086"/>
                  </a:lnTo>
                  <a:lnTo>
                    <a:pt x="734" y="3114"/>
                  </a:lnTo>
                  <a:lnTo>
                    <a:pt x="713" y="3141"/>
                  </a:lnTo>
                  <a:lnTo>
                    <a:pt x="700" y="3151"/>
                  </a:lnTo>
                  <a:lnTo>
                    <a:pt x="685" y="3161"/>
                  </a:lnTo>
                  <a:lnTo>
                    <a:pt x="671" y="3168"/>
                  </a:lnTo>
                  <a:lnTo>
                    <a:pt x="657" y="3176"/>
                  </a:lnTo>
                  <a:lnTo>
                    <a:pt x="626" y="3189"/>
                  </a:lnTo>
                  <a:lnTo>
                    <a:pt x="595" y="3200"/>
                  </a:lnTo>
                  <a:lnTo>
                    <a:pt x="565" y="3212"/>
                  </a:lnTo>
                  <a:lnTo>
                    <a:pt x="536" y="3224"/>
                  </a:lnTo>
                  <a:lnTo>
                    <a:pt x="523" y="3231"/>
                  </a:lnTo>
                  <a:lnTo>
                    <a:pt x="510" y="3240"/>
                  </a:lnTo>
                  <a:lnTo>
                    <a:pt x="498" y="3249"/>
                  </a:lnTo>
                  <a:lnTo>
                    <a:pt x="485" y="3259"/>
                  </a:lnTo>
                  <a:lnTo>
                    <a:pt x="475" y="3271"/>
                  </a:lnTo>
                  <a:lnTo>
                    <a:pt x="466" y="3283"/>
                  </a:lnTo>
                  <a:lnTo>
                    <a:pt x="459" y="3295"/>
                  </a:lnTo>
                  <a:lnTo>
                    <a:pt x="454" y="3307"/>
                  </a:lnTo>
                  <a:lnTo>
                    <a:pt x="451" y="3318"/>
                  </a:lnTo>
                  <a:lnTo>
                    <a:pt x="449" y="3330"/>
                  </a:lnTo>
                  <a:lnTo>
                    <a:pt x="449" y="3341"/>
                  </a:lnTo>
                  <a:lnTo>
                    <a:pt x="451" y="3353"/>
                  </a:lnTo>
                  <a:lnTo>
                    <a:pt x="454" y="3364"/>
                  </a:lnTo>
                  <a:lnTo>
                    <a:pt x="458" y="3375"/>
                  </a:lnTo>
                  <a:lnTo>
                    <a:pt x="463" y="3387"/>
                  </a:lnTo>
                  <a:lnTo>
                    <a:pt x="470" y="3398"/>
                  </a:lnTo>
                  <a:lnTo>
                    <a:pt x="484" y="3419"/>
                  </a:lnTo>
                  <a:lnTo>
                    <a:pt x="504" y="3442"/>
                  </a:lnTo>
                  <a:lnTo>
                    <a:pt x="544" y="3487"/>
                  </a:lnTo>
                  <a:lnTo>
                    <a:pt x="589" y="3532"/>
                  </a:lnTo>
                  <a:lnTo>
                    <a:pt x="608" y="3554"/>
                  </a:lnTo>
                  <a:lnTo>
                    <a:pt x="626" y="3577"/>
                  </a:lnTo>
                  <a:lnTo>
                    <a:pt x="635" y="3589"/>
                  </a:lnTo>
                  <a:lnTo>
                    <a:pt x="642" y="3602"/>
                  </a:lnTo>
                  <a:lnTo>
                    <a:pt x="648" y="3612"/>
                  </a:lnTo>
                  <a:lnTo>
                    <a:pt x="654" y="3624"/>
                  </a:lnTo>
                  <a:lnTo>
                    <a:pt x="665" y="3656"/>
                  </a:lnTo>
                  <a:lnTo>
                    <a:pt x="677" y="3686"/>
                  </a:lnTo>
                  <a:lnTo>
                    <a:pt x="689" y="3715"/>
                  </a:lnTo>
                  <a:lnTo>
                    <a:pt x="701" y="3743"/>
                  </a:lnTo>
                  <a:lnTo>
                    <a:pt x="729" y="3797"/>
                  </a:lnTo>
                  <a:lnTo>
                    <a:pt x="758" y="3851"/>
                  </a:lnTo>
                  <a:lnTo>
                    <a:pt x="788" y="3903"/>
                  </a:lnTo>
                  <a:lnTo>
                    <a:pt x="820" y="3956"/>
                  </a:lnTo>
                  <a:lnTo>
                    <a:pt x="854" y="4012"/>
                  </a:lnTo>
                  <a:lnTo>
                    <a:pt x="890" y="4070"/>
                  </a:lnTo>
                  <a:lnTo>
                    <a:pt x="899" y="4083"/>
                  </a:lnTo>
                  <a:lnTo>
                    <a:pt x="907" y="4097"/>
                  </a:lnTo>
                  <a:lnTo>
                    <a:pt x="913" y="4112"/>
                  </a:lnTo>
                  <a:lnTo>
                    <a:pt x="919" y="4126"/>
                  </a:lnTo>
                  <a:lnTo>
                    <a:pt x="925" y="4141"/>
                  </a:lnTo>
                  <a:lnTo>
                    <a:pt x="929" y="4155"/>
                  </a:lnTo>
                  <a:lnTo>
                    <a:pt x="932" y="4170"/>
                  </a:lnTo>
                  <a:lnTo>
                    <a:pt x="936" y="4185"/>
                  </a:lnTo>
                  <a:lnTo>
                    <a:pt x="940" y="4216"/>
                  </a:lnTo>
                  <a:lnTo>
                    <a:pt x="942" y="4247"/>
                  </a:lnTo>
                  <a:lnTo>
                    <a:pt x="943" y="4278"/>
                  </a:lnTo>
                  <a:lnTo>
                    <a:pt x="942" y="4310"/>
                  </a:lnTo>
                  <a:lnTo>
                    <a:pt x="940" y="4375"/>
                  </a:lnTo>
                  <a:lnTo>
                    <a:pt x="937" y="4440"/>
                  </a:lnTo>
                  <a:lnTo>
                    <a:pt x="938" y="4473"/>
                  </a:lnTo>
                  <a:lnTo>
                    <a:pt x="940" y="4506"/>
                  </a:lnTo>
                  <a:lnTo>
                    <a:pt x="943" y="4539"/>
                  </a:lnTo>
                  <a:lnTo>
                    <a:pt x="949" y="4573"/>
                  </a:lnTo>
                  <a:lnTo>
                    <a:pt x="938" y="4570"/>
                  </a:lnTo>
                  <a:lnTo>
                    <a:pt x="929" y="4568"/>
                  </a:lnTo>
                  <a:lnTo>
                    <a:pt x="918" y="4564"/>
                  </a:lnTo>
                  <a:lnTo>
                    <a:pt x="908" y="4561"/>
                  </a:lnTo>
                  <a:lnTo>
                    <a:pt x="890" y="4551"/>
                  </a:lnTo>
                  <a:lnTo>
                    <a:pt x="873" y="4539"/>
                  </a:lnTo>
                  <a:lnTo>
                    <a:pt x="857" y="4527"/>
                  </a:lnTo>
                  <a:lnTo>
                    <a:pt x="841" y="4512"/>
                  </a:lnTo>
                  <a:lnTo>
                    <a:pt x="826" y="4499"/>
                  </a:lnTo>
                  <a:lnTo>
                    <a:pt x="812" y="4483"/>
                  </a:lnTo>
                  <a:lnTo>
                    <a:pt x="834" y="4617"/>
                  </a:lnTo>
                  <a:lnTo>
                    <a:pt x="854" y="4760"/>
                  </a:lnTo>
                  <a:lnTo>
                    <a:pt x="876" y="4908"/>
                  </a:lnTo>
                  <a:lnTo>
                    <a:pt x="899" y="5063"/>
                  </a:lnTo>
                  <a:lnTo>
                    <a:pt x="912" y="5141"/>
                  </a:lnTo>
                  <a:lnTo>
                    <a:pt x="925" y="5221"/>
                  </a:lnTo>
                  <a:lnTo>
                    <a:pt x="938" y="5299"/>
                  </a:lnTo>
                  <a:lnTo>
                    <a:pt x="954" y="5377"/>
                  </a:lnTo>
                  <a:lnTo>
                    <a:pt x="970" y="5456"/>
                  </a:lnTo>
                  <a:lnTo>
                    <a:pt x="987" y="5534"/>
                  </a:lnTo>
                  <a:lnTo>
                    <a:pt x="1005" y="5611"/>
                  </a:lnTo>
                  <a:lnTo>
                    <a:pt x="1025" y="5687"/>
                  </a:lnTo>
                  <a:lnTo>
                    <a:pt x="1046" y="5762"/>
                  </a:lnTo>
                  <a:lnTo>
                    <a:pt x="1070" y="5835"/>
                  </a:lnTo>
                  <a:lnTo>
                    <a:pt x="1094" y="5906"/>
                  </a:lnTo>
                  <a:lnTo>
                    <a:pt x="1120" y="5973"/>
                  </a:lnTo>
                  <a:lnTo>
                    <a:pt x="1149" y="6040"/>
                  </a:lnTo>
                  <a:lnTo>
                    <a:pt x="1181" y="6104"/>
                  </a:lnTo>
                  <a:lnTo>
                    <a:pt x="1213" y="6164"/>
                  </a:lnTo>
                  <a:lnTo>
                    <a:pt x="1248" y="6221"/>
                  </a:lnTo>
                  <a:lnTo>
                    <a:pt x="1287" y="6274"/>
                  </a:lnTo>
                  <a:lnTo>
                    <a:pt x="1326" y="6324"/>
                  </a:lnTo>
                  <a:lnTo>
                    <a:pt x="1370" y="6370"/>
                  </a:lnTo>
                  <a:lnTo>
                    <a:pt x="1415" y="6411"/>
                  </a:lnTo>
                  <a:lnTo>
                    <a:pt x="1465" y="6448"/>
                  </a:lnTo>
                  <a:lnTo>
                    <a:pt x="1517" y="6480"/>
                  </a:lnTo>
                  <a:lnTo>
                    <a:pt x="1572" y="6507"/>
                  </a:lnTo>
                  <a:lnTo>
                    <a:pt x="1631" y="6527"/>
                  </a:lnTo>
                  <a:lnTo>
                    <a:pt x="1673" y="6540"/>
                  </a:lnTo>
                  <a:lnTo>
                    <a:pt x="1717" y="6551"/>
                  </a:lnTo>
                  <a:lnTo>
                    <a:pt x="1760" y="6562"/>
                  </a:lnTo>
                  <a:lnTo>
                    <a:pt x="1803" y="6572"/>
                  </a:lnTo>
                  <a:lnTo>
                    <a:pt x="1893" y="6589"/>
                  </a:lnTo>
                  <a:lnTo>
                    <a:pt x="1980" y="6604"/>
                  </a:lnTo>
                  <a:lnTo>
                    <a:pt x="2070" y="6619"/>
                  </a:lnTo>
                  <a:lnTo>
                    <a:pt x="2158" y="6633"/>
                  </a:lnTo>
                  <a:lnTo>
                    <a:pt x="2246" y="6649"/>
                  </a:lnTo>
                  <a:lnTo>
                    <a:pt x="2331" y="6666"/>
                  </a:lnTo>
                  <a:lnTo>
                    <a:pt x="2358" y="6651"/>
                  </a:lnTo>
                  <a:lnTo>
                    <a:pt x="2383" y="6636"/>
                  </a:lnTo>
                  <a:lnTo>
                    <a:pt x="2407" y="6619"/>
                  </a:lnTo>
                  <a:lnTo>
                    <a:pt x="2432" y="6601"/>
                  </a:lnTo>
                  <a:lnTo>
                    <a:pt x="2458" y="6583"/>
                  </a:lnTo>
                  <a:lnTo>
                    <a:pt x="2483" y="6565"/>
                  </a:lnTo>
                  <a:lnTo>
                    <a:pt x="2508" y="6548"/>
                  </a:lnTo>
                  <a:lnTo>
                    <a:pt x="2533" y="6531"/>
                  </a:lnTo>
                  <a:lnTo>
                    <a:pt x="2560" y="6518"/>
                  </a:lnTo>
                  <a:lnTo>
                    <a:pt x="2586" y="6505"/>
                  </a:lnTo>
                  <a:lnTo>
                    <a:pt x="2600" y="6499"/>
                  </a:lnTo>
                  <a:lnTo>
                    <a:pt x="2614" y="6496"/>
                  </a:lnTo>
                  <a:lnTo>
                    <a:pt x="2629" y="6492"/>
                  </a:lnTo>
                  <a:lnTo>
                    <a:pt x="2642" y="6490"/>
                  </a:lnTo>
                  <a:lnTo>
                    <a:pt x="2656" y="6487"/>
                  </a:lnTo>
                  <a:lnTo>
                    <a:pt x="2672" y="6487"/>
                  </a:lnTo>
                  <a:lnTo>
                    <a:pt x="2686" y="6487"/>
                  </a:lnTo>
                  <a:lnTo>
                    <a:pt x="2702" y="6490"/>
                  </a:lnTo>
                  <a:lnTo>
                    <a:pt x="2718" y="6492"/>
                  </a:lnTo>
                  <a:lnTo>
                    <a:pt x="2733" y="6496"/>
                  </a:lnTo>
                  <a:lnTo>
                    <a:pt x="2749" y="6502"/>
                  </a:lnTo>
                  <a:lnTo>
                    <a:pt x="2766" y="6508"/>
                  </a:lnTo>
                  <a:lnTo>
                    <a:pt x="2777" y="6534"/>
                  </a:lnTo>
                  <a:lnTo>
                    <a:pt x="2788" y="6560"/>
                  </a:lnTo>
                  <a:lnTo>
                    <a:pt x="2798" y="6586"/>
                  </a:lnTo>
                  <a:lnTo>
                    <a:pt x="2809" y="6612"/>
                  </a:lnTo>
                  <a:lnTo>
                    <a:pt x="2819" y="6637"/>
                  </a:lnTo>
                  <a:lnTo>
                    <a:pt x="2829" y="6664"/>
                  </a:lnTo>
                  <a:lnTo>
                    <a:pt x="2837" y="6689"/>
                  </a:lnTo>
                  <a:lnTo>
                    <a:pt x="2844" y="6715"/>
                  </a:lnTo>
                  <a:lnTo>
                    <a:pt x="2876" y="6701"/>
                  </a:lnTo>
                  <a:lnTo>
                    <a:pt x="2909" y="6686"/>
                  </a:lnTo>
                  <a:lnTo>
                    <a:pt x="2942" y="6676"/>
                  </a:lnTo>
                  <a:lnTo>
                    <a:pt x="2973" y="6666"/>
                  </a:lnTo>
                  <a:lnTo>
                    <a:pt x="3018" y="6650"/>
                  </a:lnTo>
                  <a:lnTo>
                    <a:pt x="3062" y="6635"/>
                  </a:lnTo>
                  <a:lnTo>
                    <a:pt x="3108" y="6619"/>
                  </a:lnTo>
                  <a:lnTo>
                    <a:pt x="3154" y="6606"/>
                  </a:lnTo>
                  <a:lnTo>
                    <a:pt x="3245" y="6578"/>
                  </a:lnTo>
                  <a:lnTo>
                    <a:pt x="3337" y="6550"/>
                  </a:lnTo>
                  <a:lnTo>
                    <a:pt x="3429" y="6521"/>
                  </a:lnTo>
                  <a:lnTo>
                    <a:pt x="3519" y="6491"/>
                  </a:lnTo>
                  <a:lnTo>
                    <a:pt x="3563" y="6474"/>
                  </a:lnTo>
                  <a:lnTo>
                    <a:pt x="3607" y="6457"/>
                  </a:lnTo>
                  <a:lnTo>
                    <a:pt x="3650" y="6439"/>
                  </a:lnTo>
                  <a:lnTo>
                    <a:pt x="3694" y="6419"/>
                  </a:lnTo>
                  <a:lnTo>
                    <a:pt x="3695" y="6410"/>
                  </a:lnTo>
                  <a:lnTo>
                    <a:pt x="3695" y="6399"/>
                  </a:lnTo>
                  <a:lnTo>
                    <a:pt x="3695" y="6390"/>
                  </a:lnTo>
                  <a:lnTo>
                    <a:pt x="3694" y="6379"/>
                  </a:lnTo>
                  <a:lnTo>
                    <a:pt x="3690" y="6358"/>
                  </a:lnTo>
                  <a:lnTo>
                    <a:pt x="3686" y="6337"/>
                  </a:lnTo>
                  <a:lnTo>
                    <a:pt x="3683" y="6316"/>
                  </a:lnTo>
                  <a:lnTo>
                    <a:pt x="3683" y="6296"/>
                  </a:lnTo>
                  <a:lnTo>
                    <a:pt x="3683" y="6286"/>
                  </a:lnTo>
                  <a:lnTo>
                    <a:pt x="3685" y="6277"/>
                  </a:lnTo>
                  <a:lnTo>
                    <a:pt x="3689" y="6269"/>
                  </a:lnTo>
                  <a:lnTo>
                    <a:pt x="3694" y="6261"/>
                  </a:lnTo>
                  <a:lnTo>
                    <a:pt x="3697" y="6255"/>
                  </a:lnTo>
                  <a:lnTo>
                    <a:pt x="3702" y="6248"/>
                  </a:lnTo>
                  <a:lnTo>
                    <a:pt x="3708" y="6245"/>
                  </a:lnTo>
                  <a:lnTo>
                    <a:pt x="3715" y="6241"/>
                  </a:lnTo>
                  <a:lnTo>
                    <a:pt x="3730" y="6235"/>
                  </a:lnTo>
                  <a:lnTo>
                    <a:pt x="3745" y="6232"/>
                  </a:lnTo>
                  <a:lnTo>
                    <a:pt x="3762" y="6228"/>
                  </a:lnTo>
                  <a:lnTo>
                    <a:pt x="3779" y="6222"/>
                  </a:lnTo>
                  <a:lnTo>
                    <a:pt x="3788" y="6218"/>
                  </a:lnTo>
                  <a:lnTo>
                    <a:pt x="3796" y="6215"/>
                  </a:lnTo>
                  <a:lnTo>
                    <a:pt x="3804" y="6209"/>
                  </a:lnTo>
                  <a:lnTo>
                    <a:pt x="3812" y="6201"/>
                  </a:lnTo>
                  <a:lnTo>
                    <a:pt x="3822" y="6188"/>
                  </a:lnTo>
                  <a:lnTo>
                    <a:pt x="3832" y="6175"/>
                  </a:lnTo>
                  <a:lnTo>
                    <a:pt x="3841" y="6160"/>
                  </a:lnTo>
                  <a:lnTo>
                    <a:pt x="3848" y="6145"/>
                  </a:lnTo>
                  <a:lnTo>
                    <a:pt x="3854" y="6129"/>
                  </a:lnTo>
                  <a:lnTo>
                    <a:pt x="3860" y="6113"/>
                  </a:lnTo>
                  <a:lnTo>
                    <a:pt x="3865" y="6096"/>
                  </a:lnTo>
                  <a:lnTo>
                    <a:pt x="3868" y="6080"/>
                  </a:lnTo>
                  <a:lnTo>
                    <a:pt x="3871" y="6061"/>
                  </a:lnTo>
                  <a:lnTo>
                    <a:pt x="3873" y="6045"/>
                  </a:lnTo>
                  <a:lnTo>
                    <a:pt x="3874" y="6026"/>
                  </a:lnTo>
                  <a:lnTo>
                    <a:pt x="3875" y="6008"/>
                  </a:lnTo>
                  <a:lnTo>
                    <a:pt x="3877" y="5971"/>
                  </a:lnTo>
                  <a:lnTo>
                    <a:pt x="3874" y="5932"/>
                  </a:lnTo>
                  <a:lnTo>
                    <a:pt x="3872" y="5895"/>
                  </a:lnTo>
                  <a:lnTo>
                    <a:pt x="3868" y="5856"/>
                  </a:lnTo>
                  <a:lnTo>
                    <a:pt x="3863" y="5819"/>
                  </a:lnTo>
                  <a:lnTo>
                    <a:pt x="3857" y="5783"/>
                  </a:lnTo>
                  <a:lnTo>
                    <a:pt x="3853" y="5747"/>
                  </a:lnTo>
                  <a:lnTo>
                    <a:pt x="3848" y="5713"/>
                  </a:lnTo>
                  <a:lnTo>
                    <a:pt x="3844" y="5680"/>
                  </a:lnTo>
                  <a:lnTo>
                    <a:pt x="3842" y="5649"/>
                  </a:lnTo>
                  <a:lnTo>
                    <a:pt x="3841" y="5632"/>
                  </a:lnTo>
                  <a:lnTo>
                    <a:pt x="3839" y="5615"/>
                  </a:lnTo>
                  <a:lnTo>
                    <a:pt x="3839" y="5599"/>
                  </a:lnTo>
                  <a:lnTo>
                    <a:pt x="3841" y="5583"/>
                  </a:lnTo>
                  <a:lnTo>
                    <a:pt x="3844" y="5550"/>
                  </a:lnTo>
                  <a:lnTo>
                    <a:pt x="3849" y="5517"/>
                  </a:lnTo>
                  <a:lnTo>
                    <a:pt x="3855" y="5485"/>
                  </a:lnTo>
                  <a:lnTo>
                    <a:pt x="3861" y="5453"/>
                  </a:lnTo>
                  <a:lnTo>
                    <a:pt x="3867" y="5422"/>
                  </a:lnTo>
                  <a:lnTo>
                    <a:pt x="3871" y="5392"/>
                  </a:lnTo>
                  <a:lnTo>
                    <a:pt x="3879" y="5369"/>
                  </a:lnTo>
                  <a:lnTo>
                    <a:pt x="3889" y="5344"/>
                  </a:lnTo>
                  <a:lnTo>
                    <a:pt x="3895" y="5333"/>
                  </a:lnTo>
                  <a:lnTo>
                    <a:pt x="3902" y="5322"/>
                  </a:lnTo>
                  <a:lnTo>
                    <a:pt x="3910" y="5311"/>
                  </a:lnTo>
                  <a:lnTo>
                    <a:pt x="3920" y="5304"/>
                  </a:lnTo>
                  <a:lnTo>
                    <a:pt x="3921" y="5300"/>
                  </a:lnTo>
                  <a:lnTo>
                    <a:pt x="3925" y="5298"/>
                  </a:lnTo>
                  <a:lnTo>
                    <a:pt x="3931" y="5295"/>
                  </a:lnTo>
                  <a:lnTo>
                    <a:pt x="3938" y="5294"/>
                  </a:lnTo>
                  <a:lnTo>
                    <a:pt x="3954" y="5294"/>
                  </a:lnTo>
                  <a:lnTo>
                    <a:pt x="3969" y="5293"/>
                  </a:lnTo>
                  <a:lnTo>
                    <a:pt x="3974" y="5278"/>
                  </a:lnTo>
                  <a:lnTo>
                    <a:pt x="3979" y="5265"/>
                  </a:lnTo>
                  <a:lnTo>
                    <a:pt x="3985" y="5252"/>
                  </a:lnTo>
                  <a:lnTo>
                    <a:pt x="3991" y="5239"/>
                  </a:lnTo>
                  <a:lnTo>
                    <a:pt x="4004" y="5213"/>
                  </a:lnTo>
                  <a:lnTo>
                    <a:pt x="4019" y="5184"/>
                  </a:lnTo>
                  <a:lnTo>
                    <a:pt x="4024" y="5170"/>
                  </a:lnTo>
                  <a:lnTo>
                    <a:pt x="4027" y="5155"/>
                  </a:lnTo>
                  <a:lnTo>
                    <a:pt x="4030" y="5141"/>
                  </a:lnTo>
                  <a:lnTo>
                    <a:pt x="4032" y="5125"/>
                  </a:lnTo>
                  <a:lnTo>
                    <a:pt x="4032" y="5111"/>
                  </a:lnTo>
                  <a:lnTo>
                    <a:pt x="4032" y="5096"/>
                  </a:lnTo>
                  <a:lnTo>
                    <a:pt x="4031" y="5081"/>
                  </a:lnTo>
                  <a:lnTo>
                    <a:pt x="4028" y="5066"/>
                  </a:lnTo>
                  <a:lnTo>
                    <a:pt x="4025" y="5037"/>
                  </a:lnTo>
                  <a:lnTo>
                    <a:pt x="4019" y="5007"/>
                  </a:lnTo>
                  <a:lnTo>
                    <a:pt x="4014" y="4978"/>
                  </a:lnTo>
                  <a:lnTo>
                    <a:pt x="4009" y="4948"/>
                  </a:lnTo>
                  <a:lnTo>
                    <a:pt x="4039" y="4924"/>
                  </a:lnTo>
                  <a:lnTo>
                    <a:pt x="4069" y="4898"/>
                  </a:lnTo>
                  <a:lnTo>
                    <a:pt x="4085" y="4885"/>
                  </a:lnTo>
                  <a:lnTo>
                    <a:pt x="4102" y="4873"/>
                  </a:lnTo>
                  <a:lnTo>
                    <a:pt x="4120" y="4861"/>
                  </a:lnTo>
                  <a:lnTo>
                    <a:pt x="4138" y="4849"/>
                  </a:lnTo>
                  <a:lnTo>
                    <a:pt x="4156" y="4843"/>
                  </a:lnTo>
                  <a:lnTo>
                    <a:pt x="4174" y="4839"/>
                  </a:lnTo>
                  <a:lnTo>
                    <a:pt x="4193" y="4837"/>
                  </a:lnTo>
                  <a:lnTo>
                    <a:pt x="4212" y="4836"/>
                  </a:lnTo>
                  <a:lnTo>
                    <a:pt x="4230" y="4835"/>
                  </a:lnTo>
                  <a:lnTo>
                    <a:pt x="4249" y="4833"/>
                  </a:lnTo>
                  <a:lnTo>
                    <a:pt x="4267" y="4832"/>
                  </a:lnTo>
                  <a:lnTo>
                    <a:pt x="4285" y="4830"/>
                  </a:lnTo>
                  <a:lnTo>
                    <a:pt x="4296" y="4825"/>
                  </a:lnTo>
                  <a:lnTo>
                    <a:pt x="4306" y="4821"/>
                  </a:lnTo>
                  <a:lnTo>
                    <a:pt x="4314" y="4815"/>
                  </a:lnTo>
                  <a:lnTo>
                    <a:pt x="4322" y="4809"/>
                  </a:lnTo>
                  <a:lnTo>
                    <a:pt x="4336" y="4797"/>
                  </a:lnTo>
                  <a:lnTo>
                    <a:pt x="4348" y="4783"/>
                  </a:lnTo>
                  <a:lnTo>
                    <a:pt x="4359" y="4767"/>
                  </a:lnTo>
                  <a:lnTo>
                    <a:pt x="4369" y="4751"/>
                  </a:lnTo>
                  <a:lnTo>
                    <a:pt x="4380" y="4736"/>
                  </a:lnTo>
                  <a:lnTo>
                    <a:pt x="4395" y="4721"/>
                  </a:lnTo>
                  <a:lnTo>
                    <a:pt x="4419" y="4709"/>
                  </a:lnTo>
                  <a:lnTo>
                    <a:pt x="4455" y="4691"/>
                  </a:lnTo>
                  <a:lnTo>
                    <a:pt x="4492" y="4674"/>
                  </a:lnTo>
                  <a:lnTo>
                    <a:pt x="4522" y="4662"/>
                  </a:lnTo>
                  <a:lnTo>
                    <a:pt x="4537" y="4662"/>
                  </a:lnTo>
                  <a:lnTo>
                    <a:pt x="4552" y="4662"/>
                  </a:lnTo>
                  <a:lnTo>
                    <a:pt x="4567" y="4648"/>
                  </a:lnTo>
                  <a:lnTo>
                    <a:pt x="4581" y="4635"/>
                  </a:lnTo>
                  <a:lnTo>
                    <a:pt x="4597" y="4625"/>
                  </a:lnTo>
                  <a:lnTo>
                    <a:pt x="4613" y="4616"/>
                  </a:lnTo>
                  <a:lnTo>
                    <a:pt x="4628" y="4608"/>
                  </a:lnTo>
                  <a:lnTo>
                    <a:pt x="4645" y="4602"/>
                  </a:lnTo>
                  <a:lnTo>
                    <a:pt x="4662" y="4597"/>
                  </a:lnTo>
                  <a:lnTo>
                    <a:pt x="4680" y="4592"/>
                  </a:lnTo>
                  <a:lnTo>
                    <a:pt x="4708" y="4584"/>
                  </a:lnTo>
                  <a:lnTo>
                    <a:pt x="4733" y="4574"/>
                  </a:lnTo>
                  <a:lnTo>
                    <a:pt x="4756" y="4564"/>
                  </a:lnTo>
                  <a:lnTo>
                    <a:pt x="4779" y="4553"/>
                  </a:lnTo>
                  <a:lnTo>
                    <a:pt x="4801" y="4543"/>
                  </a:lnTo>
                  <a:lnTo>
                    <a:pt x="4820" y="4532"/>
                  </a:lnTo>
                  <a:lnTo>
                    <a:pt x="4838" y="4520"/>
                  </a:lnTo>
                  <a:lnTo>
                    <a:pt x="4856" y="4506"/>
                  </a:lnTo>
                  <a:lnTo>
                    <a:pt x="4872" y="4492"/>
                  </a:lnTo>
                  <a:lnTo>
                    <a:pt x="4886" y="4476"/>
                  </a:lnTo>
                  <a:lnTo>
                    <a:pt x="4901" y="4458"/>
                  </a:lnTo>
                  <a:lnTo>
                    <a:pt x="4914" y="4440"/>
                  </a:lnTo>
                  <a:lnTo>
                    <a:pt x="4926" y="4419"/>
                  </a:lnTo>
                  <a:lnTo>
                    <a:pt x="4937" y="4397"/>
                  </a:lnTo>
                  <a:lnTo>
                    <a:pt x="4948" y="4372"/>
                  </a:lnTo>
                  <a:lnTo>
                    <a:pt x="4957" y="4346"/>
                  </a:lnTo>
                  <a:lnTo>
                    <a:pt x="4963" y="4315"/>
                  </a:lnTo>
                  <a:lnTo>
                    <a:pt x="4968" y="4286"/>
                  </a:lnTo>
                  <a:lnTo>
                    <a:pt x="4969" y="4259"/>
                  </a:lnTo>
                  <a:lnTo>
                    <a:pt x="4969" y="4235"/>
                  </a:lnTo>
                  <a:lnTo>
                    <a:pt x="4966" y="4213"/>
                  </a:lnTo>
                  <a:lnTo>
                    <a:pt x="4961" y="4193"/>
                  </a:lnTo>
                  <a:lnTo>
                    <a:pt x="4952" y="4175"/>
                  </a:lnTo>
                  <a:lnTo>
                    <a:pt x="4944" y="4159"/>
                  </a:lnTo>
                  <a:lnTo>
                    <a:pt x="4933" y="4144"/>
                  </a:lnTo>
                  <a:lnTo>
                    <a:pt x="4920" y="4132"/>
                  </a:lnTo>
                  <a:lnTo>
                    <a:pt x="4905" y="4121"/>
                  </a:lnTo>
                  <a:lnTo>
                    <a:pt x="4890" y="4113"/>
                  </a:lnTo>
                  <a:lnTo>
                    <a:pt x="4873" y="4106"/>
                  </a:lnTo>
                  <a:lnTo>
                    <a:pt x="4855" y="4100"/>
                  </a:lnTo>
                  <a:lnTo>
                    <a:pt x="4836" y="4095"/>
                  </a:lnTo>
                  <a:lnTo>
                    <a:pt x="4816" y="4093"/>
                  </a:lnTo>
                  <a:lnTo>
                    <a:pt x="4796" y="4091"/>
                  </a:lnTo>
                  <a:lnTo>
                    <a:pt x="4774" y="4091"/>
                  </a:lnTo>
                  <a:lnTo>
                    <a:pt x="4752" y="4093"/>
                  </a:lnTo>
                  <a:lnTo>
                    <a:pt x="4730" y="4095"/>
                  </a:lnTo>
                  <a:lnTo>
                    <a:pt x="4708" y="4097"/>
                  </a:lnTo>
                  <a:lnTo>
                    <a:pt x="4685" y="4102"/>
                  </a:lnTo>
                  <a:lnTo>
                    <a:pt x="4662" y="4107"/>
                  </a:lnTo>
                  <a:lnTo>
                    <a:pt x="4640" y="4114"/>
                  </a:lnTo>
                  <a:lnTo>
                    <a:pt x="4619" y="4120"/>
                  </a:lnTo>
                  <a:lnTo>
                    <a:pt x="4597" y="4129"/>
                  </a:lnTo>
                  <a:lnTo>
                    <a:pt x="4575" y="4137"/>
                  </a:lnTo>
                  <a:lnTo>
                    <a:pt x="4555" y="4146"/>
                  </a:lnTo>
                  <a:lnTo>
                    <a:pt x="4536" y="4156"/>
                  </a:lnTo>
                  <a:lnTo>
                    <a:pt x="4516" y="4166"/>
                  </a:lnTo>
                  <a:lnTo>
                    <a:pt x="4499" y="4177"/>
                  </a:lnTo>
                  <a:lnTo>
                    <a:pt x="4483" y="4188"/>
                  </a:lnTo>
                  <a:lnTo>
                    <a:pt x="4438" y="4220"/>
                  </a:lnTo>
                  <a:lnTo>
                    <a:pt x="4391" y="4255"/>
                  </a:lnTo>
                  <a:lnTo>
                    <a:pt x="4344" y="4294"/>
                  </a:lnTo>
                  <a:lnTo>
                    <a:pt x="4297" y="4334"/>
                  </a:lnTo>
                  <a:lnTo>
                    <a:pt x="4249" y="4376"/>
                  </a:lnTo>
                  <a:lnTo>
                    <a:pt x="4202" y="4419"/>
                  </a:lnTo>
                  <a:lnTo>
                    <a:pt x="4156" y="4465"/>
                  </a:lnTo>
                  <a:lnTo>
                    <a:pt x="4112" y="4512"/>
                  </a:lnTo>
                  <a:lnTo>
                    <a:pt x="4068" y="4561"/>
                  </a:lnTo>
                  <a:lnTo>
                    <a:pt x="4027" y="4610"/>
                  </a:lnTo>
                  <a:lnTo>
                    <a:pt x="4008" y="4635"/>
                  </a:lnTo>
                  <a:lnTo>
                    <a:pt x="3990" y="4660"/>
                  </a:lnTo>
                  <a:lnTo>
                    <a:pt x="3972" y="4685"/>
                  </a:lnTo>
                  <a:lnTo>
                    <a:pt x="3954" y="4711"/>
                  </a:lnTo>
                  <a:lnTo>
                    <a:pt x="3938" y="4737"/>
                  </a:lnTo>
                  <a:lnTo>
                    <a:pt x="3922" y="4762"/>
                  </a:lnTo>
                  <a:lnTo>
                    <a:pt x="3908" y="4789"/>
                  </a:lnTo>
                  <a:lnTo>
                    <a:pt x="3895" y="4814"/>
                  </a:lnTo>
                  <a:lnTo>
                    <a:pt x="3881" y="4841"/>
                  </a:lnTo>
                  <a:lnTo>
                    <a:pt x="3871" y="4866"/>
                  </a:lnTo>
                  <a:lnTo>
                    <a:pt x="3860" y="4892"/>
                  </a:lnTo>
                  <a:lnTo>
                    <a:pt x="3851" y="4918"/>
                  </a:lnTo>
                  <a:lnTo>
                    <a:pt x="3822" y="5018"/>
                  </a:lnTo>
                  <a:lnTo>
                    <a:pt x="3795" y="5122"/>
                  </a:lnTo>
                  <a:lnTo>
                    <a:pt x="3780" y="5176"/>
                  </a:lnTo>
                  <a:lnTo>
                    <a:pt x="3766" y="5229"/>
                  </a:lnTo>
                  <a:lnTo>
                    <a:pt x="3750" y="5282"/>
                  </a:lnTo>
                  <a:lnTo>
                    <a:pt x="3735" y="5335"/>
                  </a:lnTo>
                  <a:lnTo>
                    <a:pt x="3716" y="5388"/>
                  </a:lnTo>
                  <a:lnTo>
                    <a:pt x="3697" y="5439"/>
                  </a:lnTo>
                  <a:lnTo>
                    <a:pt x="3686" y="5464"/>
                  </a:lnTo>
                  <a:lnTo>
                    <a:pt x="3675" y="5490"/>
                  </a:lnTo>
                  <a:lnTo>
                    <a:pt x="3665" y="5514"/>
                  </a:lnTo>
                  <a:lnTo>
                    <a:pt x="3653" y="5538"/>
                  </a:lnTo>
                  <a:lnTo>
                    <a:pt x="3641" y="5561"/>
                  </a:lnTo>
                  <a:lnTo>
                    <a:pt x="3627" y="5584"/>
                  </a:lnTo>
                  <a:lnTo>
                    <a:pt x="3614" y="5607"/>
                  </a:lnTo>
                  <a:lnTo>
                    <a:pt x="3600" y="5628"/>
                  </a:lnTo>
                  <a:lnTo>
                    <a:pt x="3585" y="5649"/>
                  </a:lnTo>
                  <a:lnTo>
                    <a:pt x="3569" y="5669"/>
                  </a:lnTo>
                  <a:lnTo>
                    <a:pt x="3553" y="5689"/>
                  </a:lnTo>
                  <a:lnTo>
                    <a:pt x="3536" y="5708"/>
                  </a:lnTo>
                  <a:lnTo>
                    <a:pt x="3509" y="5737"/>
                  </a:lnTo>
                  <a:lnTo>
                    <a:pt x="3482" y="5766"/>
                  </a:lnTo>
                  <a:lnTo>
                    <a:pt x="3454" y="5794"/>
                  </a:lnTo>
                  <a:lnTo>
                    <a:pt x="3425" y="5820"/>
                  </a:lnTo>
                  <a:lnTo>
                    <a:pt x="3366" y="5874"/>
                  </a:lnTo>
                  <a:lnTo>
                    <a:pt x="3306" y="5928"/>
                  </a:lnTo>
                  <a:lnTo>
                    <a:pt x="3277" y="5955"/>
                  </a:lnTo>
                  <a:lnTo>
                    <a:pt x="3248" y="5982"/>
                  </a:lnTo>
                  <a:lnTo>
                    <a:pt x="3219" y="6010"/>
                  </a:lnTo>
                  <a:lnTo>
                    <a:pt x="3191" y="6039"/>
                  </a:lnTo>
                  <a:lnTo>
                    <a:pt x="3165" y="6068"/>
                  </a:lnTo>
                  <a:lnTo>
                    <a:pt x="3138" y="6099"/>
                  </a:lnTo>
                  <a:lnTo>
                    <a:pt x="3114" y="6130"/>
                  </a:lnTo>
                  <a:lnTo>
                    <a:pt x="3091" y="6163"/>
                  </a:lnTo>
                  <a:lnTo>
                    <a:pt x="3104" y="6125"/>
                  </a:lnTo>
                  <a:lnTo>
                    <a:pt x="3118" y="6089"/>
                  </a:lnTo>
                  <a:lnTo>
                    <a:pt x="3124" y="6072"/>
                  </a:lnTo>
                  <a:lnTo>
                    <a:pt x="3132" y="6055"/>
                  </a:lnTo>
                  <a:lnTo>
                    <a:pt x="3141" y="6040"/>
                  </a:lnTo>
                  <a:lnTo>
                    <a:pt x="3150" y="6024"/>
                  </a:lnTo>
                  <a:lnTo>
                    <a:pt x="3170" y="5995"/>
                  </a:lnTo>
                  <a:lnTo>
                    <a:pt x="3189" y="5966"/>
                  </a:lnTo>
                  <a:lnTo>
                    <a:pt x="3209" y="5938"/>
                  </a:lnTo>
                  <a:lnTo>
                    <a:pt x="3231" y="5911"/>
                  </a:lnTo>
                  <a:lnTo>
                    <a:pt x="3253" y="5883"/>
                  </a:lnTo>
                  <a:lnTo>
                    <a:pt x="3274" y="5855"/>
                  </a:lnTo>
                  <a:lnTo>
                    <a:pt x="3296" y="5826"/>
                  </a:lnTo>
                  <a:lnTo>
                    <a:pt x="3319" y="5797"/>
                  </a:lnTo>
                  <a:lnTo>
                    <a:pt x="3355" y="5756"/>
                  </a:lnTo>
                  <a:lnTo>
                    <a:pt x="3391" y="5716"/>
                  </a:lnTo>
                  <a:lnTo>
                    <a:pt x="3427" y="5677"/>
                  </a:lnTo>
                  <a:lnTo>
                    <a:pt x="3460" y="5636"/>
                  </a:lnTo>
                  <a:lnTo>
                    <a:pt x="3477" y="5614"/>
                  </a:lnTo>
                  <a:lnTo>
                    <a:pt x="3491" y="5593"/>
                  </a:lnTo>
                  <a:lnTo>
                    <a:pt x="3506" y="5570"/>
                  </a:lnTo>
                  <a:lnTo>
                    <a:pt x="3520" y="5549"/>
                  </a:lnTo>
                  <a:lnTo>
                    <a:pt x="3532" y="5526"/>
                  </a:lnTo>
                  <a:lnTo>
                    <a:pt x="3544" y="5502"/>
                  </a:lnTo>
                  <a:lnTo>
                    <a:pt x="3555" y="5476"/>
                  </a:lnTo>
                  <a:lnTo>
                    <a:pt x="3565" y="5451"/>
                  </a:lnTo>
                  <a:lnTo>
                    <a:pt x="3575" y="5423"/>
                  </a:lnTo>
                  <a:lnTo>
                    <a:pt x="3586" y="5396"/>
                  </a:lnTo>
                  <a:lnTo>
                    <a:pt x="3596" y="5368"/>
                  </a:lnTo>
                  <a:lnTo>
                    <a:pt x="3604" y="5339"/>
                  </a:lnTo>
                  <a:lnTo>
                    <a:pt x="3620" y="5281"/>
                  </a:lnTo>
                  <a:lnTo>
                    <a:pt x="3635" y="5223"/>
                  </a:lnTo>
                  <a:lnTo>
                    <a:pt x="3647" y="5165"/>
                  </a:lnTo>
                  <a:lnTo>
                    <a:pt x="3656" y="5106"/>
                  </a:lnTo>
                  <a:lnTo>
                    <a:pt x="3666" y="5047"/>
                  </a:lnTo>
                  <a:lnTo>
                    <a:pt x="3674" y="4988"/>
                  </a:lnTo>
                  <a:lnTo>
                    <a:pt x="3678" y="4960"/>
                  </a:lnTo>
                  <a:lnTo>
                    <a:pt x="3683" y="4932"/>
                  </a:lnTo>
                  <a:lnTo>
                    <a:pt x="3689" y="4906"/>
                  </a:lnTo>
                  <a:lnTo>
                    <a:pt x="3696" y="4879"/>
                  </a:lnTo>
                  <a:lnTo>
                    <a:pt x="3703" y="4854"/>
                  </a:lnTo>
                  <a:lnTo>
                    <a:pt x="3710" y="4827"/>
                  </a:lnTo>
                  <a:lnTo>
                    <a:pt x="3720" y="4802"/>
                  </a:lnTo>
                  <a:lnTo>
                    <a:pt x="3730" y="4777"/>
                  </a:lnTo>
                  <a:lnTo>
                    <a:pt x="3750" y="4726"/>
                  </a:lnTo>
                  <a:lnTo>
                    <a:pt x="3772" y="4675"/>
                  </a:lnTo>
                  <a:lnTo>
                    <a:pt x="3796" y="4625"/>
                  </a:lnTo>
                  <a:lnTo>
                    <a:pt x="3821" y="4573"/>
                  </a:lnTo>
                  <a:lnTo>
                    <a:pt x="3832" y="4555"/>
                  </a:lnTo>
                  <a:lnTo>
                    <a:pt x="3843" y="4538"/>
                  </a:lnTo>
                  <a:lnTo>
                    <a:pt x="3854" y="4523"/>
                  </a:lnTo>
                  <a:lnTo>
                    <a:pt x="3867" y="4508"/>
                  </a:lnTo>
                  <a:lnTo>
                    <a:pt x="3892" y="4481"/>
                  </a:lnTo>
                  <a:lnTo>
                    <a:pt x="3920" y="4456"/>
                  </a:lnTo>
                  <a:lnTo>
                    <a:pt x="3948" y="4430"/>
                  </a:lnTo>
                  <a:lnTo>
                    <a:pt x="3974" y="4405"/>
                  </a:lnTo>
                  <a:lnTo>
                    <a:pt x="3986" y="4391"/>
                  </a:lnTo>
                  <a:lnTo>
                    <a:pt x="3998" y="4377"/>
                  </a:lnTo>
                  <a:lnTo>
                    <a:pt x="4009" y="4362"/>
                  </a:lnTo>
                  <a:lnTo>
                    <a:pt x="4019" y="4346"/>
                  </a:lnTo>
                  <a:lnTo>
                    <a:pt x="4025" y="4330"/>
                  </a:lnTo>
                  <a:lnTo>
                    <a:pt x="4030" y="4315"/>
                  </a:lnTo>
                  <a:lnTo>
                    <a:pt x="4032" y="4299"/>
                  </a:lnTo>
                  <a:lnTo>
                    <a:pt x="4033" y="4282"/>
                  </a:lnTo>
                  <a:lnTo>
                    <a:pt x="4033" y="4264"/>
                  </a:lnTo>
                  <a:lnTo>
                    <a:pt x="4032" y="4247"/>
                  </a:lnTo>
                  <a:lnTo>
                    <a:pt x="4030" y="4229"/>
                  </a:lnTo>
                  <a:lnTo>
                    <a:pt x="4027" y="4211"/>
                  </a:lnTo>
                  <a:lnTo>
                    <a:pt x="4024" y="4175"/>
                  </a:lnTo>
                  <a:lnTo>
                    <a:pt x="4020" y="4138"/>
                  </a:lnTo>
                  <a:lnTo>
                    <a:pt x="4020" y="4120"/>
                  </a:lnTo>
                  <a:lnTo>
                    <a:pt x="4021" y="4103"/>
                  </a:lnTo>
                  <a:lnTo>
                    <a:pt x="4025" y="4087"/>
                  </a:lnTo>
                  <a:lnTo>
                    <a:pt x="4028" y="4070"/>
                  </a:lnTo>
                  <a:lnTo>
                    <a:pt x="4033" y="4054"/>
                  </a:lnTo>
                  <a:lnTo>
                    <a:pt x="4038" y="4041"/>
                  </a:lnTo>
                  <a:lnTo>
                    <a:pt x="4043" y="4026"/>
                  </a:lnTo>
                  <a:lnTo>
                    <a:pt x="4049" y="4013"/>
                  </a:lnTo>
                  <a:lnTo>
                    <a:pt x="4056" y="4000"/>
                  </a:lnTo>
                  <a:lnTo>
                    <a:pt x="4063" y="3988"/>
                  </a:lnTo>
                  <a:lnTo>
                    <a:pt x="4072" y="3974"/>
                  </a:lnTo>
                  <a:lnTo>
                    <a:pt x="4080" y="3962"/>
                  </a:lnTo>
                  <a:lnTo>
                    <a:pt x="4098" y="3939"/>
                  </a:lnTo>
                  <a:lnTo>
                    <a:pt x="4118" y="3916"/>
                  </a:lnTo>
                  <a:lnTo>
                    <a:pt x="4139" y="3895"/>
                  </a:lnTo>
                  <a:lnTo>
                    <a:pt x="4162" y="3874"/>
                  </a:lnTo>
                  <a:lnTo>
                    <a:pt x="4186" y="3854"/>
                  </a:lnTo>
                  <a:lnTo>
                    <a:pt x="4210" y="3834"/>
                  </a:lnTo>
                  <a:lnTo>
                    <a:pt x="4234" y="3815"/>
                  </a:lnTo>
                  <a:lnTo>
                    <a:pt x="4260" y="3797"/>
                  </a:lnTo>
                  <a:lnTo>
                    <a:pt x="4308" y="3761"/>
                  </a:lnTo>
                  <a:lnTo>
                    <a:pt x="4355" y="3723"/>
                  </a:lnTo>
                  <a:lnTo>
                    <a:pt x="4383" y="3703"/>
                  </a:lnTo>
                  <a:lnTo>
                    <a:pt x="4410" y="3684"/>
                  </a:lnTo>
                  <a:lnTo>
                    <a:pt x="4437" y="3668"/>
                  </a:lnTo>
                  <a:lnTo>
                    <a:pt x="4465" y="3652"/>
                  </a:lnTo>
                  <a:lnTo>
                    <a:pt x="4492" y="3639"/>
                  </a:lnTo>
                  <a:lnTo>
                    <a:pt x="4520" y="3628"/>
                  </a:lnTo>
                  <a:lnTo>
                    <a:pt x="4548" y="3617"/>
                  </a:lnTo>
                  <a:lnTo>
                    <a:pt x="4575" y="3608"/>
                  </a:lnTo>
                  <a:lnTo>
                    <a:pt x="4633" y="3591"/>
                  </a:lnTo>
                  <a:lnTo>
                    <a:pt x="4692" y="3574"/>
                  </a:lnTo>
                  <a:lnTo>
                    <a:pt x="4754" y="3556"/>
                  </a:lnTo>
                  <a:lnTo>
                    <a:pt x="4819" y="3536"/>
                  </a:lnTo>
                  <a:lnTo>
                    <a:pt x="4907" y="3505"/>
                  </a:lnTo>
                  <a:lnTo>
                    <a:pt x="4998" y="3472"/>
                  </a:lnTo>
                  <a:lnTo>
                    <a:pt x="5045" y="3454"/>
                  </a:lnTo>
                  <a:lnTo>
                    <a:pt x="5092" y="3436"/>
                  </a:lnTo>
                  <a:lnTo>
                    <a:pt x="5139" y="3417"/>
                  </a:lnTo>
                  <a:lnTo>
                    <a:pt x="5186" y="3396"/>
                  </a:lnTo>
                  <a:lnTo>
                    <a:pt x="5232" y="3375"/>
                  </a:lnTo>
                  <a:lnTo>
                    <a:pt x="5277" y="3353"/>
                  </a:lnTo>
                  <a:lnTo>
                    <a:pt x="5321" y="3329"/>
                  </a:lnTo>
                  <a:lnTo>
                    <a:pt x="5362" y="3304"/>
                  </a:lnTo>
                  <a:lnTo>
                    <a:pt x="5403" y="3278"/>
                  </a:lnTo>
                  <a:lnTo>
                    <a:pt x="5440" y="3250"/>
                  </a:lnTo>
                  <a:lnTo>
                    <a:pt x="5458" y="3236"/>
                  </a:lnTo>
                  <a:lnTo>
                    <a:pt x="5476" y="3221"/>
                  </a:lnTo>
                  <a:lnTo>
                    <a:pt x="5493" y="3206"/>
                  </a:lnTo>
                  <a:lnTo>
                    <a:pt x="5509" y="3190"/>
                  </a:lnTo>
                  <a:lnTo>
                    <a:pt x="5527" y="3172"/>
                  </a:lnTo>
                  <a:lnTo>
                    <a:pt x="5542" y="3151"/>
                  </a:lnTo>
                  <a:lnTo>
                    <a:pt x="5555" y="3132"/>
                  </a:lnTo>
                  <a:lnTo>
                    <a:pt x="5567" y="3112"/>
                  </a:lnTo>
                  <a:lnTo>
                    <a:pt x="5576" y="3090"/>
                  </a:lnTo>
                  <a:lnTo>
                    <a:pt x="5586" y="3068"/>
                  </a:lnTo>
                  <a:lnTo>
                    <a:pt x="5593" y="3047"/>
                  </a:lnTo>
                  <a:lnTo>
                    <a:pt x="5599" y="3024"/>
                  </a:lnTo>
                  <a:lnTo>
                    <a:pt x="5610" y="2978"/>
                  </a:lnTo>
                  <a:lnTo>
                    <a:pt x="5619" y="2931"/>
                  </a:lnTo>
                  <a:lnTo>
                    <a:pt x="5628" y="2882"/>
                  </a:lnTo>
                  <a:lnTo>
                    <a:pt x="5638" y="2835"/>
                  </a:lnTo>
                  <a:lnTo>
                    <a:pt x="5644" y="2802"/>
                  </a:lnTo>
                  <a:lnTo>
                    <a:pt x="5651" y="2768"/>
                  </a:lnTo>
                  <a:lnTo>
                    <a:pt x="5658" y="2734"/>
                  </a:lnTo>
                  <a:lnTo>
                    <a:pt x="5667" y="2700"/>
                  </a:lnTo>
                  <a:lnTo>
                    <a:pt x="5676" y="2666"/>
                  </a:lnTo>
                  <a:lnTo>
                    <a:pt x="5687" y="2634"/>
                  </a:lnTo>
                  <a:lnTo>
                    <a:pt x="5699" y="2600"/>
                  </a:lnTo>
                  <a:lnTo>
                    <a:pt x="5711" y="2568"/>
                  </a:lnTo>
                  <a:lnTo>
                    <a:pt x="5725" y="2535"/>
                  </a:lnTo>
                  <a:lnTo>
                    <a:pt x="5739" y="2502"/>
                  </a:lnTo>
                  <a:lnTo>
                    <a:pt x="5755" y="2470"/>
                  </a:lnTo>
                  <a:lnTo>
                    <a:pt x="5770" y="2440"/>
                  </a:lnTo>
                  <a:lnTo>
                    <a:pt x="5788" y="2408"/>
                  </a:lnTo>
                  <a:lnTo>
                    <a:pt x="5807" y="2379"/>
                  </a:lnTo>
                  <a:lnTo>
                    <a:pt x="5825" y="2349"/>
                  </a:lnTo>
                  <a:lnTo>
                    <a:pt x="5845" y="2321"/>
                  </a:lnTo>
                  <a:lnTo>
                    <a:pt x="5873" y="2291"/>
                  </a:lnTo>
                  <a:lnTo>
                    <a:pt x="5898" y="2262"/>
                  </a:lnTo>
                  <a:lnTo>
                    <a:pt x="5921" y="2232"/>
                  </a:lnTo>
                  <a:lnTo>
                    <a:pt x="5944" y="2203"/>
                  </a:lnTo>
                  <a:lnTo>
                    <a:pt x="5929" y="2184"/>
                  </a:lnTo>
                  <a:lnTo>
                    <a:pt x="5913" y="2169"/>
                  </a:lnTo>
                  <a:lnTo>
                    <a:pt x="5892" y="2159"/>
                  </a:lnTo>
                  <a:lnTo>
                    <a:pt x="5870" y="2151"/>
                  </a:lnTo>
                  <a:lnTo>
                    <a:pt x="5846" y="2148"/>
                  </a:lnTo>
                  <a:lnTo>
                    <a:pt x="5820" y="2148"/>
                  </a:lnTo>
                  <a:lnTo>
                    <a:pt x="5791" y="2150"/>
                  </a:lnTo>
                  <a:lnTo>
                    <a:pt x="5762" y="2156"/>
                  </a:lnTo>
                  <a:lnTo>
                    <a:pt x="5731" y="2165"/>
                  </a:lnTo>
                  <a:lnTo>
                    <a:pt x="5698" y="2175"/>
                  </a:lnTo>
                  <a:lnTo>
                    <a:pt x="5664" y="2189"/>
                  </a:lnTo>
                  <a:lnTo>
                    <a:pt x="5629" y="2204"/>
                  </a:lnTo>
                  <a:lnTo>
                    <a:pt x="5595" y="2221"/>
                  </a:lnTo>
                  <a:lnTo>
                    <a:pt x="5558" y="2239"/>
                  </a:lnTo>
                  <a:lnTo>
                    <a:pt x="5522" y="2260"/>
                  </a:lnTo>
                  <a:lnTo>
                    <a:pt x="5486" y="2280"/>
                  </a:lnTo>
                  <a:lnTo>
                    <a:pt x="5414" y="2325"/>
                  </a:lnTo>
                  <a:lnTo>
                    <a:pt x="5343" y="2372"/>
                  </a:lnTo>
                  <a:lnTo>
                    <a:pt x="5275" y="2418"/>
                  </a:lnTo>
                  <a:lnTo>
                    <a:pt x="5213" y="2463"/>
                  </a:lnTo>
                  <a:lnTo>
                    <a:pt x="5155" y="2504"/>
                  </a:lnTo>
                  <a:lnTo>
                    <a:pt x="5105" y="2540"/>
                  </a:lnTo>
                  <a:lnTo>
                    <a:pt x="5066" y="2569"/>
                  </a:lnTo>
                  <a:lnTo>
                    <a:pt x="5036" y="2588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11380788" y="6591301"/>
              <a:ext cx="3154362" cy="3046413"/>
            </a:xfrm>
            <a:custGeom>
              <a:avLst/>
              <a:gdLst>
                <a:gd name="T0" fmla="*/ 5858 w 5960"/>
                <a:gd name="T1" fmla="*/ 3966 h 5758"/>
                <a:gd name="T2" fmla="*/ 5611 w 5960"/>
                <a:gd name="T3" fmla="*/ 4280 h 5758"/>
                <a:gd name="T4" fmla="*/ 5421 w 5960"/>
                <a:gd name="T5" fmla="*/ 4421 h 5758"/>
                <a:gd name="T6" fmla="*/ 5309 w 5960"/>
                <a:gd name="T7" fmla="*/ 4579 h 5758"/>
                <a:gd name="T8" fmla="*/ 5006 w 5960"/>
                <a:gd name="T9" fmla="*/ 4658 h 5758"/>
                <a:gd name="T10" fmla="*/ 4686 w 5960"/>
                <a:gd name="T11" fmla="*/ 4933 h 5758"/>
                <a:gd name="T12" fmla="*/ 4906 w 5960"/>
                <a:gd name="T13" fmla="*/ 5035 h 5758"/>
                <a:gd name="T14" fmla="*/ 4909 w 5960"/>
                <a:gd name="T15" fmla="*/ 5148 h 5758"/>
                <a:gd name="T16" fmla="*/ 4465 w 5960"/>
                <a:gd name="T17" fmla="*/ 5326 h 5758"/>
                <a:gd name="T18" fmla="*/ 4141 w 5960"/>
                <a:gd name="T19" fmla="*/ 5508 h 5758"/>
                <a:gd name="T20" fmla="*/ 3928 w 5960"/>
                <a:gd name="T21" fmla="*/ 5740 h 5758"/>
                <a:gd name="T22" fmla="*/ 3804 w 5960"/>
                <a:gd name="T23" fmla="*/ 5725 h 5758"/>
                <a:gd name="T24" fmla="*/ 3894 w 5960"/>
                <a:gd name="T25" fmla="*/ 5444 h 5758"/>
                <a:gd name="T26" fmla="*/ 4038 w 5960"/>
                <a:gd name="T27" fmla="*/ 5184 h 5758"/>
                <a:gd name="T28" fmla="*/ 4008 w 5960"/>
                <a:gd name="T29" fmla="*/ 4904 h 5758"/>
                <a:gd name="T30" fmla="*/ 4091 w 5960"/>
                <a:gd name="T31" fmla="*/ 4647 h 5758"/>
                <a:gd name="T32" fmla="*/ 4049 w 5960"/>
                <a:gd name="T33" fmla="*/ 4449 h 5758"/>
                <a:gd name="T34" fmla="*/ 4294 w 5960"/>
                <a:gd name="T35" fmla="*/ 4496 h 5758"/>
                <a:gd name="T36" fmla="*/ 4387 w 5960"/>
                <a:gd name="T37" fmla="*/ 4390 h 5758"/>
                <a:gd name="T38" fmla="*/ 4273 w 5960"/>
                <a:gd name="T39" fmla="*/ 4146 h 5758"/>
                <a:gd name="T40" fmla="*/ 3902 w 5960"/>
                <a:gd name="T41" fmla="*/ 4048 h 5758"/>
                <a:gd name="T42" fmla="*/ 3378 w 5960"/>
                <a:gd name="T43" fmla="*/ 4065 h 5758"/>
                <a:gd name="T44" fmla="*/ 3157 w 5960"/>
                <a:gd name="T45" fmla="*/ 4105 h 5758"/>
                <a:gd name="T46" fmla="*/ 2917 w 5960"/>
                <a:gd name="T47" fmla="*/ 3946 h 5758"/>
                <a:gd name="T48" fmla="*/ 2862 w 5960"/>
                <a:gd name="T49" fmla="*/ 3765 h 5758"/>
                <a:gd name="T50" fmla="*/ 2908 w 5960"/>
                <a:gd name="T51" fmla="*/ 3656 h 5758"/>
                <a:gd name="T52" fmla="*/ 2829 w 5960"/>
                <a:gd name="T53" fmla="*/ 3601 h 5758"/>
                <a:gd name="T54" fmla="*/ 2750 w 5960"/>
                <a:gd name="T55" fmla="*/ 3500 h 5758"/>
                <a:gd name="T56" fmla="*/ 2575 w 5960"/>
                <a:gd name="T57" fmla="*/ 3514 h 5758"/>
                <a:gd name="T58" fmla="*/ 2382 w 5960"/>
                <a:gd name="T59" fmla="*/ 3313 h 5758"/>
                <a:gd name="T60" fmla="*/ 2264 w 5960"/>
                <a:gd name="T61" fmla="*/ 3220 h 5758"/>
                <a:gd name="T62" fmla="*/ 1909 w 5960"/>
                <a:gd name="T63" fmla="*/ 3175 h 5758"/>
                <a:gd name="T64" fmla="*/ 1776 w 5960"/>
                <a:gd name="T65" fmla="*/ 3346 h 5758"/>
                <a:gd name="T66" fmla="*/ 1515 w 5960"/>
                <a:gd name="T67" fmla="*/ 3573 h 5758"/>
                <a:gd name="T68" fmla="*/ 1237 w 5960"/>
                <a:gd name="T69" fmla="*/ 3553 h 5758"/>
                <a:gd name="T70" fmla="*/ 1051 w 5960"/>
                <a:gd name="T71" fmla="*/ 3572 h 5758"/>
                <a:gd name="T72" fmla="*/ 913 w 5960"/>
                <a:gd name="T73" fmla="*/ 3519 h 5758"/>
                <a:gd name="T74" fmla="*/ 730 w 5960"/>
                <a:gd name="T75" fmla="*/ 3472 h 5758"/>
                <a:gd name="T76" fmla="*/ 410 w 5960"/>
                <a:gd name="T77" fmla="*/ 3389 h 5758"/>
                <a:gd name="T78" fmla="*/ 147 w 5960"/>
                <a:gd name="T79" fmla="*/ 3357 h 5758"/>
                <a:gd name="T80" fmla="*/ 79 w 5960"/>
                <a:gd name="T81" fmla="*/ 3118 h 5758"/>
                <a:gd name="T82" fmla="*/ 0 w 5960"/>
                <a:gd name="T83" fmla="*/ 3119 h 5758"/>
                <a:gd name="T84" fmla="*/ 18 w 5960"/>
                <a:gd name="T85" fmla="*/ 2311 h 5758"/>
                <a:gd name="T86" fmla="*/ 96 w 5960"/>
                <a:gd name="T87" fmla="*/ 1568 h 5758"/>
                <a:gd name="T88" fmla="*/ 924 w 5960"/>
                <a:gd name="T89" fmla="*/ 591 h 5758"/>
                <a:gd name="T90" fmla="*/ 1456 w 5960"/>
                <a:gd name="T91" fmla="*/ 57 h 5758"/>
                <a:gd name="T92" fmla="*/ 1669 w 5960"/>
                <a:gd name="T93" fmla="*/ 318 h 5758"/>
                <a:gd name="T94" fmla="*/ 1866 w 5960"/>
                <a:gd name="T95" fmla="*/ 336 h 5758"/>
                <a:gd name="T96" fmla="*/ 1985 w 5960"/>
                <a:gd name="T97" fmla="*/ 409 h 5758"/>
                <a:gd name="T98" fmla="*/ 2150 w 5960"/>
                <a:gd name="T99" fmla="*/ 451 h 5758"/>
                <a:gd name="T100" fmla="*/ 2278 w 5960"/>
                <a:gd name="T101" fmla="*/ 541 h 5758"/>
                <a:gd name="T102" fmla="*/ 2811 w 5960"/>
                <a:gd name="T103" fmla="*/ 488 h 5758"/>
                <a:gd name="T104" fmla="*/ 2955 w 5960"/>
                <a:gd name="T105" fmla="*/ 564 h 5758"/>
                <a:gd name="T106" fmla="*/ 3035 w 5960"/>
                <a:gd name="T107" fmla="*/ 1021 h 5758"/>
                <a:gd name="T108" fmla="*/ 3272 w 5960"/>
                <a:gd name="T109" fmla="*/ 1476 h 5758"/>
                <a:gd name="T110" fmla="*/ 3491 w 5960"/>
                <a:gd name="T111" fmla="*/ 1679 h 5758"/>
                <a:gd name="T112" fmla="*/ 3676 w 5960"/>
                <a:gd name="T113" fmla="*/ 1866 h 5758"/>
                <a:gd name="T114" fmla="*/ 3838 w 5960"/>
                <a:gd name="T115" fmla="*/ 1913 h 5758"/>
                <a:gd name="T116" fmla="*/ 3924 w 5960"/>
                <a:gd name="T117" fmla="*/ 1690 h 5758"/>
                <a:gd name="T118" fmla="*/ 4159 w 5960"/>
                <a:gd name="T119" fmla="*/ 2963 h 5758"/>
                <a:gd name="T120" fmla="*/ 4686 w 5960"/>
                <a:gd name="T121" fmla="*/ 3705 h 5758"/>
                <a:gd name="T122" fmla="*/ 5523 w 5960"/>
                <a:gd name="T123" fmla="*/ 3817 h 5758"/>
                <a:gd name="T124" fmla="*/ 5803 w 5960"/>
                <a:gd name="T125" fmla="*/ 3687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60" h="5758">
                  <a:moveTo>
                    <a:pt x="5882" y="3707"/>
                  </a:moveTo>
                  <a:lnTo>
                    <a:pt x="5893" y="3732"/>
                  </a:lnTo>
                  <a:lnTo>
                    <a:pt x="5904" y="3758"/>
                  </a:lnTo>
                  <a:lnTo>
                    <a:pt x="5915" y="3784"/>
                  </a:lnTo>
                  <a:lnTo>
                    <a:pt x="5924" y="3810"/>
                  </a:lnTo>
                  <a:lnTo>
                    <a:pt x="5935" y="3836"/>
                  </a:lnTo>
                  <a:lnTo>
                    <a:pt x="5944" y="3861"/>
                  </a:lnTo>
                  <a:lnTo>
                    <a:pt x="5953" y="3887"/>
                  </a:lnTo>
                  <a:lnTo>
                    <a:pt x="5960" y="3913"/>
                  </a:lnTo>
                  <a:lnTo>
                    <a:pt x="5939" y="3923"/>
                  </a:lnTo>
                  <a:lnTo>
                    <a:pt x="5917" y="3933"/>
                  </a:lnTo>
                  <a:lnTo>
                    <a:pt x="5897" y="3943"/>
                  </a:lnTo>
                  <a:lnTo>
                    <a:pt x="5877" y="3954"/>
                  </a:lnTo>
                  <a:lnTo>
                    <a:pt x="5858" y="3966"/>
                  </a:lnTo>
                  <a:lnTo>
                    <a:pt x="5839" y="3980"/>
                  </a:lnTo>
                  <a:lnTo>
                    <a:pt x="5821" y="3993"/>
                  </a:lnTo>
                  <a:lnTo>
                    <a:pt x="5803" y="4007"/>
                  </a:lnTo>
                  <a:lnTo>
                    <a:pt x="5784" y="4023"/>
                  </a:lnTo>
                  <a:lnTo>
                    <a:pt x="5768" y="4040"/>
                  </a:lnTo>
                  <a:lnTo>
                    <a:pt x="5752" y="4058"/>
                  </a:lnTo>
                  <a:lnTo>
                    <a:pt x="5735" y="4077"/>
                  </a:lnTo>
                  <a:lnTo>
                    <a:pt x="5719" y="4098"/>
                  </a:lnTo>
                  <a:lnTo>
                    <a:pt x="5704" y="4120"/>
                  </a:lnTo>
                  <a:lnTo>
                    <a:pt x="5689" y="4144"/>
                  </a:lnTo>
                  <a:lnTo>
                    <a:pt x="5674" y="4169"/>
                  </a:lnTo>
                  <a:lnTo>
                    <a:pt x="5652" y="4205"/>
                  </a:lnTo>
                  <a:lnTo>
                    <a:pt x="5631" y="4243"/>
                  </a:lnTo>
                  <a:lnTo>
                    <a:pt x="5611" y="4280"/>
                  </a:lnTo>
                  <a:lnTo>
                    <a:pt x="5592" y="4317"/>
                  </a:lnTo>
                  <a:lnTo>
                    <a:pt x="5574" y="4355"/>
                  </a:lnTo>
                  <a:lnTo>
                    <a:pt x="5557" y="4393"/>
                  </a:lnTo>
                  <a:lnTo>
                    <a:pt x="5541" y="4433"/>
                  </a:lnTo>
                  <a:lnTo>
                    <a:pt x="5525" y="4473"/>
                  </a:lnTo>
                  <a:lnTo>
                    <a:pt x="5516" y="4463"/>
                  </a:lnTo>
                  <a:lnTo>
                    <a:pt x="5505" y="4454"/>
                  </a:lnTo>
                  <a:lnTo>
                    <a:pt x="5494" y="4445"/>
                  </a:lnTo>
                  <a:lnTo>
                    <a:pt x="5482" y="4437"/>
                  </a:lnTo>
                  <a:lnTo>
                    <a:pt x="5470" y="4431"/>
                  </a:lnTo>
                  <a:lnTo>
                    <a:pt x="5458" y="4427"/>
                  </a:lnTo>
                  <a:lnTo>
                    <a:pt x="5446" y="4424"/>
                  </a:lnTo>
                  <a:lnTo>
                    <a:pt x="5433" y="4421"/>
                  </a:lnTo>
                  <a:lnTo>
                    <a:pt x="5421" y="4421"/>
                  </a:lnTo>
                  <a:lnTo>
                    <a:pt x="5409" y="4424"/>
                  </a:lnTo>
                  <a:lnTo>
                    <a:pt x="5397" y="4427"/>
                  </a:lnTo>
                  <a:lnTo>
                    <a:pt x="5386" y="4432"/>
                  </a:lnTo>
                  <a:lnTo>
                    <a:pt x="5375" y="4439"/>
                  </a:lnTo>
                  <a:lnTo>
                    <a:pt x="5364" y="4449"/>
                  </a:lnTo>
                  <a:lnTo>
                    <a:pt x="5356" y="4460"/>
                  </a:lnTo>
                  <a:lnTo>
                    <a:pt x="5347" y="4473"/>
                  </a:lnTo>
                  <a:lnTo>
                    <a:pt x="5340" y="4491"/>
                  </a:lnTo>
                  <a:lnTo>
                    <a:pt x="5333" y="4507"/>
                  </a:lnTo>
                  <a:lnTo>
                    <a:pt x="5328" y="4521"/>
                  </a:lnTo>
                  <a:lnTo>
                    <a:pt x="5324" y="4533"/>
                  </a:lnTo>
                  <a:lnTo>
                    <a:pt x="5319" y="4555"/>
                  </a:lnTo>
                  <a:lnTo>
                    <a:pt x="5313" y="4572"/>
                  </a:lnTo>
                  <a:lnTo>
                    <a:pt x="5309" y="4579"/>
                  </a:lnTo>
                  <a:lnTo>
                    <a:pt x="5303" y="4585"/>
                  </a:lnTo>
                  <a:lnTo>
                    <a:pt x="5295" y="4590"/>
                  </a:lnTo>
                  <a:lnTo>
                    <a:pt x="5287" y="4595"/>
                  </a:lnTo>
                  <a:lnTo>
                    <a:pt x="5275" y="4600"/>
                  </a:lnTo>
                  <a:lnTo>
                    <a:pt x="5259" y="4603"/>
                  </a:lnTo>
                  <a:lnTo>
                    <a:pt x="5241" y="4607"/>
                  </a:lnTo>
                  <a:lnTo>
                    <a:pt x="5219" y="4611"/>
                  </a:lnTo>
                  <a:lnTo>
                    <a:pt x="5188" y="4615"/>
                  </a:lnTo>
                  <a:lnTo>
                    <a:pt x="5157" y="4620"/>
                  </a:lnTo>
                  <a:lnTo>
                    <a:pt x="5126" y="4625"/>
                  </a:lnTo>
                  <a:lnTo>
                    <a:pt x="5095" y="4632"/>
                  </a:lnTo>
                  <a:lnTo>
                    <a:pt x="5065" y="4640"/>
                  </a:lnTo>
                  <a:lnTo>
                    <a:pt x="5035" y="4648"/>
                  </a:lnTo>
                  <a:lnTo>
                    <a:pt x="5006" y="4658"/>
                  </a:lnTo>
                  <a:lnTo>
                    <a:pt x="4979" y="4669"/>
                  </a:lnTo>
                  <a:lnTo>
                    <a:pt x="4950" y="4681"/>
                  </a:lnTo>
                  <a:lnTo>
                    <a:pt x="4923" y="4695"/>
                  </a:lnTo>
                  <a:lnTo>
                    <a:pt x="4897" y="4710"/>
                  </a:lnTo>
                  <a:lnTo>
                    <a:pt x="4870" y="4726"/>
                  </a:lnTo>
                  <a:lnTo>
                    <a:pt x="4845" y="4743"/>
                  </a:lnTo>
                  <a:lnTo>
                    <a:pt x="4821" y="4764"/>
                  </a:lnTo>
                  <a:lnTo>
                    <a:pt x="4797" y="4784"/>
                  </a:lnTo>
                  <a:lnTo>
                    <a:pt x="4774" y="4807"/>
                  </a:lnTo>
                  <a:lnTo>
                    <a:pt x="4753" y="4830"/>
                  </a:lnTo>
                  <a:lnTo>
                    <a:pt x="4734" y="4854"/>
                  </a:lnTo>
                  <a:lnTo>
                    <a:pt x="4716" y="4878"/>
                  </a:lnTo>
                  <a:lnTo>
                    <a:pt x="4700" y="4905"/>
                  </a:lnTo>
                  <a:lnTo>
                    <a:pt x="4686" y="4933"/>
                  </a:lnTo>
                  <a:lnTo>
                    <a:pt x="4674" y="4962"/>
                  </a:lnTo>
                  <a:lnTo>
                    <a:pt x="4664" y="4992"/>
                  </a:lnTo>
                  <a:lnTo>
                    <a:pt x="4656" y="5024"/>
                  </a:lnTo>
                  <a:lnTo>
                    <a:pt x="4669" y="5027"/>
                  </a:lnTo>
                  <a:lnTo>
                    <a:pt x="4686" y="5028"/>
                  </a:lnTo>
                  <a:lnTo>
                    <a:pt x="4706" y="5028"/>
                  </a:lnTo>
                  <a:lnTo>
                    <a:pt x="4729" y="5027"/>
                  </a:lnTo>
                  <a:lnTo>
                    <a:pt x="4780" y="5024"/>
                  </a:lnTo>
                  <a:lnTo>
                    <a:pt x="4832" y="5023"/>
                  </a:lnTo>
                  <a:lnTo>
                    <a:pt x="4856" y="5024"/>
                  </a:lnTo>
                  <a:lnTo>
                    <a:pt x="4877" y="5027"/>
                  </a:lnTo>
                  <a:lnTo>
                    <a:pt x="4888" y="5029"/>
                  </a:lnTo>
                  <a:lnTo>
                    <a:pt x="4898" y="5032"/>
                  </a:lnTo>
                  <a:lnTo>
                    <a:pt x="4906" y="5035"/>
                  </a:lnTo>
                  <a:lnTo>
                    <a:pt x="4915" y="5039"/>
                  </a:lnTo>
                  <a:lnTo>
                    <a:pt x="4921" y="5044"/>
                  </a:lnTo>
                  <a:lnTo>
                    <a:pt x="4927" y="5050"/>
                  </a:lnTo>
                  <a:lnTo>
                    <a:pt x="4932" y="5056"/>
                  </a:lnTo>
                  <a:lnTo>
                    <a:pt x="4934" y="5063"/>
                  </a:lnTo>
                  <a:lnTo>
                    <a:pt x="4936" y="5072"/>
                  </a:lnTo>
                  <a:lnTo>
                    <a:pt x="4936" y="5081"/>
                  </a:lnTo>
                  <a:lnTo>
                    <a:pt x="4935" y="5091"/>
                  </a:lnTo>
                  <a:lnTo>
                    <a:pt x="4933" y="5103"/>
                  </a:lnTo>
                  <a:lnTo>
                    <a:pt x="4930" y="5113"/>
                  </a:lnTo>
                  <a:lnTo>
                    <a:pt x="4927" y="5122"/>
                  </a:lnTo>
                  <a:lnTo>
                    <a:pt x="4922" y="5131"/>
                  </a:lnTo>
                  <a:lnTo>
                    <a:pt x="4916" y="5139"/>
                  </a:lnTo>
                  <a:lnTo>
                    <a:pt x="4909" y="5148"/>
                  </a:lnTo>
                  <a:lnTo>
                    <a:pt x="4900" y="5155"/>
                  </a:lnTo>
                  <a:lnTo>
                    <a:pt x="4892" y="5162"/>
                  </a:lnTo>
                  <a:lnTo>
                    <a:pt x="4882" y="5169"/>
                  </a:lnTo>
                  <a:lnTo>
                    <a:pt x="4862" y="5181"/>
                  </a:lnTo>
                  <a:lnTo>
                    <a:pt x="4839" y="5192"/>
                  </a:lnTo>
                  <a:lnTo>
                    <a:pt x="4814" y="5202"/>
                  </a:lnTo>
                  <a:lnTo>
                    <a:pt x="4787" y="5211"/>
                  </a:lnTo>
                  <a:lnTo>
                    <a:pt x="4733" y="5226"/>
                  </a:lnTo>
                  <a:lnTo>
                    <a:pt x="4680" y="5238"/>
                  </a:lnTo>
                  <a:lnTo>
                    <a:pt x="4633" y="5249"/>
                  </a:lnTo>
                  <a:lnTo>
                    <a:pt x="4597" y="5260"/>
                  </a:lnTo>
                  <a:lnTo>
                    <a:pt x="4552" y="5283"/>
                  </a:lnTo>
                  <a:lnTo>
                    <a:pt x="4509" y="5304"/>
                  </a:lnTo>
                  <a:lnTo>
                    <a:pt x="4465" y="5326"/>
                  </a:lnTo>
                  <a:lnTo>
                    <a:pt x="4423" y="5348"/>
                  </a:lnTo>
                  <a:lnTo>
                    <a:pt x="4381" y="5368"/>
                  </a:lnTo>
                  <a:lnTo>
                    <a:pt x="4338" y="5389"/>
                  </a:lnTo>
                  <a:lnTo>
                    <a:pt x="4294" y="5408"/>
                  </a:lnTo>
                  <a:lnTo>
                    <a:pt x="4250" y="5427"/>
                  </a:lnTo>
                  <a:lnTo>
                    <a:pt x="4236" y="5433"/>
                  </a:lnTo>
                  <a:lnTo>
                    <a:pt x="4224" y="5439"/>
                  </a:lnTo>
                  <a:lnTo>
                    <a:pt x="4211" y="5447"/>
                  </a:lnTo>
                  <a:lnTo>
                    <a:pt x="4200" y="5454"/>
                  </a:lnTo>
                  <a:lnTo>
                    <a:pt x="4189" y="5462"/>
                  </a:lnTo>
                  <a:lnTo>
                    <a:pt x="4179" y="5471"/>
                  </a:lnTo>
                  <a:lnTo>
                    <a:pt x="4169" y="5479"/>
                  </a:lnTo>
                  <a:lnTo>
                    <a:pt x="4159" y="5489"/>
                  </a:lnTo>
                  <a:lnTo>
                    <a:pt x="4141" y="5508"/>
                  </a:lnTo>
                  <a:lnTo>
                    <a:pt x="4124" y="5529"/>
                  </a:lnTo>
                  <a:lnTo>
                    <a:pt x="4109" y="5550"/>
                  </a:lnTo>
                  <a:lnTo>
                    <a:pt x="4093" y="5572"/>
                  </a:lnTo>
                  <a:lnTo>
                    <a:pt x="4077" y="5595"/>
                  </a:lnTo>
                  <a:lnTo>
                    <a:pt x="4063" y="5617"/>
                  </a:lnTo>
                  <a:lnTo>
                    <a:pt x="4046" y="5639"/>
                  </a:lnTo>
                  <a:lnTo>
                    <a:pt x="4029" y="5659"/>
                  </a:lnTo>
                  <a:lnTo>
                    <a:pt x="4011" y="5680"/>
                  </a:lnTo>
                  <a:lnTo>
                    <a:pt x="3991" y="5699"/>
                  </a:lnTo>
                  <a:lnTo>
                    <a:pt x="3980" y="5707"/>
                  </a:lnTo>
                  <a:lnTo>
                    <a:pt x="3969" y="5717"/>
                  </a:lnTo>
                  <a:lnTo>
                    <a:pt x="3957" y="5724"/>
                  </a:lnTo>
                  <a:lnTo>
                    <a:pt x="3944" y="5733"/>
                  </a:lnTo>
                  <a:lnTo>
                    <a:pt x="3928" y="5740"/>
                  </a:lnTo>
                  <a:lnTo>
                    <a:pt x="3912" y="5746"/>
                  </a:lnTo>
                  <a:lnTo>
                    <a:pt x="3899" y="5751"/>
                  </a:lnTo>
                  <a:lnTo>
                    <a:pt x="3886" y="5754"/>
                  </a:lnTo>
                  <a:lnTo>
                    <a:pt x="3874" y="5757"/>
                  </a:lnTo>
                  <a:lnTo>
                    <a:pt x="3863" y="5758"/>
                  </a:lnTo>
                  <a:lnTo>
                    <a:pt x="3852" y="5758"/>
                  </a:lnTo>
                  <a:lnTo>
                    <a:pt x="3844" y="5757"/>
                  </a:lnTo>
                  <a:lnTo>
                    <a:pt x="3835" y="5756"/>
                  </a:lnTo>
                  <a:lnTo>
                    <a:pt x="3828" y="5752"/>
                  </a:lnTo>
                  <a:lnTo>
                    <a:pt x="3822" y="5748"/>
                  </a:lnTo>
                  <a:lnTo>
                    <a:pt x="3816" y="5744"/>
                  </a:lnTo>
                  <a:lnTo>
                    <a:pt x="3811" y="5739"/>
                  </a:lnTo>
                  <a:lnTo>
                    <a:pt x="3808" y="5731"/>
                  </a:lnTo>
                  <a:lnTo>
                    <a:pt x="3804" y="5725"/>
                  </a:lnTo>
                  <a:lnTo>
                    <a:pt x="3802" y="5717"/>
                  </a:lnTo>
                  <a:lnTo>
                    <a:pt x="3800" y="5710"/>
                  </a:lnTo>
                  <a:lnTo>
                    <a:pt x="3799" y="5700"/>
                  </a:lnTo>
                  <a:lnTo>
                    <a:pt x="3799" y="5692"/>
                  </a:lnTo>
                  <a:lnTo>
                    <a:pt x="3799" y="5682"/>
                  </a:lnTo>
                  <a:lnTo>
                    <a:pt x="3802" y="5661"/>
                  </a:lnTo>
                  <a:lnTo>
                    <a:pt x="3806" y="5641"/>
                  </a:lnTo>
                  <a:lnTo>
                    <a:pt x="3814" y="5619"/>
                  </a:lnTo>
                  <a:lnTo>
                    <a:pt x="3822" y="5598"/>
                  </a:lnTo>
                  <a:lnTo>
                    <a:pt x="3833" y="5576"/>
                  </a:lnTo>
                  <a:lnTo>
                    <a:pt x="3845" y="5555"/>
                  </a:lnTo>
                  <a:lnTo>
                    <a:pt x="3863" y="5518"/>
                  </a:lnTo>
                  <a:lnTo>
                    <a:pt x="3879" y="5482"/>
                  </a:lnTo>
                  <a:lnTo>
                    <a:pt x="3894" y="5444"/>
                  </a:lnTo>
                  <a:lnTo>
                    <a:pt x="3909" y="5408"/>
                  </a:lnTo>
                  <a:lnTo>
                    <a:pt x="3924" y="5371"/>
                  </a:lnTo>
                  <a:lnTo>
                    <a:pt x="3939" y="5333"/>
                  </a:lnTo>
                  <a:lnTo>
                    <a:pt x="3956" y="5297"/>
                  </a:lnTo>
                  <a:lnTo>
                    <a:pt x="3974" y="5260"/>
                  </a:lnTo>
                  <a:lnTo>
                    <a:pt x="3981" y="5250"/>
                  </a:lnTo>
                  <a:lnTo>
                    <a:pt x="3990" y="5239"/>
                  </a:lnTo>
                  <a:lnTo>
                    <a:pt x="3998" y="5231"/>
                  </a:lnTo>
                  <a:lnTo>
                    <a:pt x="4006" y="5222"/>
                  </a:lnTo>
                  <a:lnTo>
                    <a:pt x="4015" y="5214"/>
                  </a:lnTo>
                  <a:lnTo>
                    <a:pt x="4022" y="5207"/>
                  </a:lnTo>
                  <a:lnTo>
                    <a:pt x="4028" y="5198"/>
                  </a:lnTo>
                  <a:lnTo>
                    <a:pt x="4033" y="5191"/>
                  </a:lnTo>
                  <a:lnTo>
                    <a:pt x="4038" y="5184"/>
                  </a:lnTo>
                  <a:lnTo>
                    <a:pt x="4043" y="5175"/>
                  </a:lnTo>
                  <a:lnTo>
                    <a:pt x="4046" y="5167"/>
                  </a:lnTo>
                  <a:lnTo>
                    <a:pt x="4049" y="5158"/>
                  </a:lnTo>
                  <a:lnTo>
                    <a:pt x="4052" y="5140"/>
                  </a:lnTo>
                  <a:lnTo>
                    <a:pt x="4053" y="5120"/>
                  </a:lnTo>
                  <a:lnTo>
                    <a:pt x="4053" y="5078"/>
                  </a:lnTo>
                  <a:lnTo>
                    <a:pt x="4052" y="5034"/>
                  </a:lnTo>
                  <a:lnTo>
                    <a:pt x="4049" y="5010"/>
                  </a:lnTo>
                  <a:lnTo>
                    <a:pt x="4043" y="4988"/>
                  </a:lnTo>
                  <a:lnTo>
                    <a:pt x="4035" y="4970"/>
                  </a:lnTo>
                  <a:lnTo>
                    <a:pt x="4028" y="4953"/>
                  </a:lnTo>
                  <a:lnTo>
                    <a:pt x="4021" y="4936"/>
                  </a:lnTo>
                  <a:lnTo>
                    <a:pt x="4014" y="4921"/>
                  </a:lnTo>
                  <a:lnTo>
                    <a:pt x="4008" y="4904"/>
                  </a:lnTo>
                  <a:lnTo>
                    <a:pt x="4003" y="4887"/>
                  </a:lnTo>
                  <a:lnTo>
                    <a:pt x="4003" y="4866"/>
                  </a:lnTo>
                  <a:lnTo>
                    <a:pt x="4004" y="4848"/>
                  </a:lnTo>
                  <a:lnTo>
                    <a:pt x="4008" y="4830"/>
                  </a:lnTo>
                  <a:lnTo>
                    <a:pt x="4012" y="4813"/>
                  </a:lnTo>
                  <a:lnTo>
                    <a:pt x="4020" y="4798"/>
                  </a:lnTo>
                  <a:lnTo>
                    <a:pt x="4027" y="4782"/>
                  </a:lnTo>
                  <a:lnTo>
                    <a:pt x="4035" y="4766"/>
                  </a:lnTo>
                  <a:lnTo>
                    <a:pt x="4044" y="4752"/>
                  </a:lnTo>
                  <a:lnTo>
                    <a:pt x="4062" y="4722"/>
                  </a:lnTo>
                  <a:lnTo>
                    <a:pt x="4076" y="4693"/>
                  </a:lnTo>
                  <a:lnTo>
                    <a:pt x="4083" y="4678"/>
                  </a:lnTo>
                  <a:lnTo>
                    <a:pt x="4088" y="4663"/>
                  </a:lnTo>
                  <a:lnTo>
                    <a:pt x="4091" y="4647"/>
                  </a:lnTo>
                  <a:lnTo>
                    <a:pt x="4092" y="4631"/>
                  </a:lnTo>
                  <a:lnTo>
                    <a:pt x="4092" y="4618"/>
                  </a:lnTo>
                  <a:lnTo>
                    <a:pt x="4089" y="4606"/>
                  </a:lnTo>
                  <a:lnTo>
                    <a:pt x="4086" y="4594"/>
                  </a:lnTo>
                  <a:lnTo>
                    <a:pt x="4082" y="4582"/>
                  </a:lnTo>
                  <a:lnTo>
                    <a:pt x="4071" y="4559"/>
                  </a:lnTo>
                  <a:lnTo>
                    <a:pt x="4062" y="4536"/>
                  </a:lnTo>
                  <a:lnTo>
                    <a:pt x="4056" y="4525"/>
                  </a:lnTo>
                  <a:lnTo>
                    <a:pt x="4052" y="4513"/>
                  </a:lnTo>
                  <a:lnTo>
                    <a:pt x="4049" y="4501"/>
                  </a:lnTo>
                  <a:lnTo>
                    <a:pt x="4046" y="4489"/>
                  </a:lnTo>
                  <a:lnTo>
                    <a:pt x="4045" y="4476"/>
                  </a:lnTo>
                  <a:lnTo>
                    <a:pt x="4046" y="4462"/>
                  </a:lnTo>
                  <a:lnTo>
                    <a:pt x="4049" y="4449"/>
                  </a:lnTo>
                  <a:lnTo>
                    <a:pt x="4052" y="4435"/>
                  </a:lnTo>
                  <a:lnTo>
                    <a:pt x="4085" y="4453"/>
                  </a:lnTo>
                  <a:lnTo>
                    <a:pt x="4121" y="4472"/>
                  </a:lnTo>
                  <a:lnTo>
                    <a:pt x="4141" y="4480"/>
                  </a:lnTo>
                  <a:lnTo>
                    <a:pt x="4161" y="4488"/>
                  </a:lnTo>
                  <a:lnTo>
                    <a:pt x="4181" y="4495"/>
                  </a:lnTo>
                  <a:lnTo>
                    <a:pt x="4202" y="4500"/>
                  </a:lnTo>
                  <a:lnTo>
                    <a:pt x="4223" y="4502"/>
                  </a:lnTo>
                  <a:lnTo>
                    <a:pt x="4244" y="4503"/>
                  </a:lnTo>
                  <a:lnTo>
                    <a:pt x="4255" y="4503"/>
                  </a:lnTo>
                  <a:lnTo>
                    <a:pt x="4264" y="4503"/>
                  </a:lnTo>
                  <a:lnTo>
                    <a:pt x="4275" y="4501"/>
                  </a:lnTo>
                  <a:lnTo>
                    <a:pt x="4285" y="4500"/>
                  </a:lnTo>
                  <a:lnTo>
                    <a:pt x="4294" y="4496"/>
                  </a:lnTo>
                  <a:lnTo>
                    <a:pt x="4304" y="4492"/>
                  </a:lnTo>
                  <a:lnTo>
                    <a:pt x="4314" y="4489"/>
                  </a:lnTo>
                  <a:lnTo>
                    <a:pt x="4323" y="4483"/>
                  </a:lnTo>
                  <a:lnTo>
                    <a:pt x="4333" y="4477"/>
                  </a:lnTo>
                  <a:lnTo>
                    <a:pt x="4341" y="4471"/>
                  </a:lnTo>
                  <a:lnTo>
                    <a:pt x="4351" y="4462"/>
                  </a:lnTo>
                  <a:lnTo>
                    <a:pt x="4359" y="4454"/>
                  </a:lnTo>
                  <a:lnTo>
                    <a:pt x="4365" y="4445"/>
                  </a:lnTo>
                  <a:lnTo>
                    <a:pt x="4370" y="4437"/>
                  </a:lnTo>
                  <a:lnTo>
                    <a:pt x="4375" y="4427"/>
                  </a:lnTo>
                  <a:lnTo>
                    <a:pt x="4379" y="4419"/>
                  </a:lnTo>
                  <a:lnTo>
                    <a:pt x="4382" y="4409"/>
                  </a:lnTo>
                  <a:lnTo>
                    <a:pt x="4385" y="4400"/>
                  </a:lnTo>
                  <a:lnTo>
                    <a:pt x="4387" y="4390"/>
                  </a:lnTo>
                  <a:lnTo>
                    <a:pt x="4388" y="4380"/>
                  </a:lnTo>
                  <a:lnTo>
                    <a:pt x="4389" y="4360"/>
                  </a:lnTo>
                  <a:lnTo>
                    <a:pt x="4388" y="4339"/>
                  </a:lnTo>
                  <a:lnTo>
                    <a:pt x="4385" y="4320"/>
                  </a:lnTo>
                  <a:lnTo>
                    <a:pt x="4380" y="4299"/>
                  </a:lnTo>
                  <a:lnTo>
                    <a:pt x="4373" y="4279"/>
                  </a:lnTo>
                  <a:lnTo>
                    <a:pt x="4364" y="4260"/>
                  </a:lnTo>
                  <a:lnTo>
                    <a:pt x="4355" y="4240"/>
                  </a:lnTo>
                  <a:lnTo>
                    <a:pt x="4344" y="4221"/>
                  </a:lnTo>
                  <a:lnTo>
                    <a:pt x="4332" y="4204"/>
                  </a:lnTo>
                  <a:lnTo>
                    <a:pt x="4318" y="4187"/>
                  </a:lnTo>
                  <a:lnTo>
                    <a:pt x="4304" y="4173"/>
                  </a:lnTo>
                  <a:lnTo>
                    <a:pt x="4289" y="4158"/>
                  </a:lnTo>
                  <a:lnTo>
                    <a:pt x="4273" y="4146"/>
                  </a:lnTo>
                  <a:lnTo>
                    <a:pt x="4255" y="4135"/>
                  </a:lnTo>
                  <a:lnTo>
                    <a:pt x="4236" y="4124"/>
                  </a:lnTo>
                  <a:lnTo>
                    <a:pt x="4217" y="4115"/>
                  </a:lnTo>
                  <a:lnTo>
                    <a:pt x="4197" y="4105"/>
                  </a:lnTo>
                  <a:lnTo>
                    <a:pt x="4176" y="4098"/>
                  </a:lnTo>
                  <a:lnTo>
                    <a:pt x="4156" y="4091"/>
                  </a:lnTo>
                  <a:lnTo>
                    <a:pt x="4134" y="4083"/>
                  </a:lnTo>
                  <a:lnTo>
                    <a:pt x="4112" y="4077"/>
                  </a:lnTo>
                  <a:lnTo>
                    <a:pt x="4089" y="4073"/>
                  </a:lnTo>
                  <a:lnTo>
                    <a:pt x="4068" y="4068"/>
                  </a:lnTo>
                  <a:lnTo>
                    <a:pt x="4044" y="4064"/>
                  </a:lnTo>
                  <a:lnTo>
                    <a:pt x="3998" y="4057"/>
                  </a:lnTo>
                  <a:lnTo>
                    <a:pt x="3950" y="4052"/>
                  </a:lnTo>
                  <a:lnTo>
                    <a:pt x="3902" y="4048"/>
                  </a:lnTo>
                  <a:lnTo>
                    <a:pt x="3855" y="4046"/>
                  </a:lnTo>
                  <a:lnTo>
                    <a:pt x="3806" y="4045"/>
                  </a:lnTo>
                  <a:lnTo>
                    <a:pt x="3761" y="4044"/>
                  </a:lnTo>
                  <a:lnTo>
                    <a:pt x="3670" y="4044"/>
                  </a:lnTo>
                  <a:lnTo>
                    <a:pt x="3588" y="4041"/>
                  </a:lnTo>
                  <a:lnTo>
                    <a:pt x="3545" y="4041"/>
                  </a:lnTo>
                  <a:lnTo>
                    <a:pt x="3504" y="4042"/>
                  </a:lnTo>
                  <a:lnTo>
                    <a:pt x="3484" y="4044"/>
                  </a:lnTo>
                  <a:lnTo>
                    <a:pt x="3463" y="4045"/>
                  </a:lnTo>
                  <a:lnTo>
                    <a:pt x="3441" y="4047"/>
                  </a:lnTo>
                  <a:lnTo>
                    <a:pt x="3420" y="4051"/>
                  </a:lnTo>
                  <a:lnTo>
                    <a:pt x="3405" y="4054"/>
                  </a:lnTo>
                  <a:lnTo>
                    <a:pt x="3392" y="4059"/>
                  </a:lnTo>
                  <a:lnTo>
                    <a:pt x="3378" y="4065"/>
                  </a:lnTo>
                  <a:lnTo>
                    <a:pt x="3365" y="4071"/>
                  </a:lnTo>
                  <a:lnTo>
                    <a:pt x="3340" y="4083"/>
                  </a:lnTo>
                  <a:lnTo>
                    <a:pt x="3315" y="4095"/>
                  </a:lnTo>
                  <a:lnTo>
                    <a:pt x="3302" y="4102"/>
                  </a:lnTo>
                  <a:lnTo>
                    <a:pt x="3290" y="4108"/>
                  </a:lnTo>
                  <a:lnTo>
                    <a:pt x="3276" y="4112"/>
                  </a:lnTo>
                  <a:lnTo>
                    <a:pt x="3263" y="4116"/>
                  </a:lnTo>
                  <a:lnTo>
                    <a:pt x="3249" y="4118"/>
                  </a:lnTo>
                  <a:lnTo>
                    <a:pt x="3234" y="4120"/>
                  </a:lnTo>
                  <a:lnTo>
                    <a:pt x="3219" y="4121"/>
                  </a:lnTo>
                  <a:lnTo>
                    <a:pt x="3203" y="4120"/>
                  </a:lnTo>
                  <a:lnTo>
                    <a:pt x="3186" y="4115"/>
                  </a:lnTo>
                  <a:lnTo>
                    <a:pt x="3172" y="4110"/>
                  </a:lnTo>
                  <a:lnTo>
                    <a:pt x="3157" y="4105"/>
                  </a:lnTo>
                  <a:lnTo>
                    <a:pt x="3144" y="4098"/>
                  </a:lnTo>
                  <a:lnTo>
                    <a:pt x="3119" y="4083"/>
                  </a:lnTo>
                  <a:lnTo>
                    <a:pt x="3094" y="4068"/>
                  </a:lnTo>
                  <a:lnTo>
                    <a:pt x="3072" y="4051"/>
                  </a:lnTo>
                  <a:lnTo>
                    <a:pt x="3049" y="4034"/>
                  </a:lnTo>
                  <a:lnTo>
                    <a:pt x="3022" y="4017"/>
                  </a:lnTo>
                  <a:lnTo>
                    <a:pt x="2994" y="4001"/>
                  </a:lnTo>
                  <a:lnTo>
                    <a:pt x="2978" y="3992"/>
                  </a:lnTo>
                  <a:lnTo>
                    <a:pt x="2961" y="3982"/>
                  </a:lnTo>
                  <a:lnTo>
                    <a:pt x="2947" y="3972"/>
                  </a:lnTo>
                  <a:lnTo>
                    <a:pt x="2934" y="3963"/>
                  </a:lnTo>
                  <a:lnTo>
                    <a:pt x="2928" y="3958"/>
                  </a:lnTo>
                  <a:lnTo>
                    <a:pt x="2923" y="3952"/>
                  </a:lnTo>
                  <a:lnTo>
                    <a:pt x="2917" y="3946"/>
                  </a:lnTo>
                  <a:lnTo>
                    <a:pt x="2913" y="3939"/>
                  </a:lnTo>
                  <a:lnTo>
                    <a:pt x="2908" y="3931"/>
                  </a:lnTo>
                  <a:lnTo>
                    <a:pt x="2904" y="3923"/>
                  </a:lnTo>
                  <a:lnTo>
                    <a:pt x="2899" y="3913"/>
                  </a:lnTo>
                  <a:lnTo>
                    <a:pt x="2896" y="3904"/>
                  </a:lnTo>
                  <a:lnTo>
                    <a:pt x="2890" y="3884"/>
                  </a:lnTo>
                  <a:lnTo>
                    <a:pt x="2886" y="3866"/>
                  </a:lnTo>
                  <a:lnTo>
                    <a:pt x="2882" y="3848"/>
                  </a:lnTo>
                  <a:lnTo>
                    <a:pt x="2880" y="3829"/>
                  </a:lnTo>
                  <a:lnTo>
                    <a:pt x="2876" y="3811"/>
                  </a:lnTo>
                  <a:lnTo>
                    <a:pt x="2873" y="3793"/>
                  </a:lnTo>
                  <a:lnTo>
                    <a:pt x="2869" y="3783"/>
                  </a:lnTo>
                  <a:lnTo>
                    <a:pt x="2866" y="3775"/>
                  </a:lnTo>
                  <a:lnTo>
                    <a:pt x="2862" y="3765"/>
                  </a:lnTo>
                  <a:lnTo>
                    <a:pt x="2856" y="3755"/>
                  </a:lnTo>
                  <a:lnTo>
                    <a:pt x="2864" y="3753"/>
                  </a:lnTo>
                  <a:lnTo>
                    <a:pt x="2872" y="3749"/>
                  </a:lnTo>
                  <a:lnTo>
                    <a:pt x="2879" y="3744"/>
                  </a:lnTo>
                  <a:lnTo>
                    <a:pt x="2885" y="3741"/>
                  </a:lnTo>
                  <a:lnTo>
                    <a:pt x="2890" y="3736"/>
                  </a:lnTo>
                  <a:lnTo>
                    <a:pt x="2894" y="3730"/>
                  </a:lnTo>
                  <a:lnTo>
                    <a:pt x="2898" y="3725"/>
                  </a:lnTo>
                  <a:lnTo>
                    <a:pt x="2902" y="3719"/>
                  </a:lnTo>
                  <a:lnTo>
                    <a:pt x="2908" y="3707"/>
                  </a:lnTo>
                  <a:lnTo>
                    <a:pt x="2910" y="3694"/>
                  </a:lnTo>
                  <a:lnTo>
                    <a:pt x="2911" y="3680"/>
                  </a:lnTo>
                  <a:lnTo>
                    <a:pt x="2911" y="3668"/>
                  </a:lnTo>
                  <a:lnTo>
                    <a:pt x="2908" y="3656"/>
                  </a:lnTo>
                  <a:lnTo>
                    <a:pt x="2903" y="3645"/>
                  </a:lnTo>
                  <a:lnTo>
                    <a:pt x="2897" y="3636"/>
                  </a:lnTo>
                  <a:lnTo>
                    <a:pt x="2890" y="3627"/>
                  </a:lnTo>
                  <a:lnTo>
                    <a:pt x="2885" y="3624"/>
                  </a:lnTo>
                  <a:lnTo>
                    <a:pt x="2881" y="3621"/>
                  </a:lnTo>
                  <a:lnTo>
                    <a:pt x="2875" y="3619"/>
                  </a:lnTo>
                  <a:lnTo>
                    <a:pt x="2870" y="3617"/>
                  </a:lnTo>
                  <a:lnTo>
                    <a:pt x="2864" y="3617"/>
                  </a:lnTo>
                  <a:lnTo>
                    <a:pt x="2860" y="3615"/>
                  </a:lnTo>
                  <a:lnTo>
                    <a:pt x="2852" y="3617"/>
                  </a:lnTo>
                  <a:lnTo>
                    <a:pt x="2846" y="3618"/>
                  </a:lnTo>
                  <a:lnTo>
                    <a:pt x="2840" y="3612"/>
                  </a:lnTo>
                  <a:lnTo>
                    <a:pt x="2834" y="3607"/>
                  </a:lnTo>
                  <a:lnTo>
                    <a:pt x="2829" y="3601"/>
                  </a:lnTo>
                  <a:lnTo>
                    <a:pt x="2826" y="3595"/>
                  </a:lnTo>
                  <a:lnTo>
                    <a:pt x="2821" y="3582"/>
                  </a:lnTo>
                  <a:lnTo>
                    <a:pt x="2819" y="3568"/>
                  </a:lnTo>
                  <a:lnTo>
                    <a:pt x="2815" y="3556"/>
                  </a:lnTo>
                  <a:lnTo>
                    <a:pt x="2811" y="3543"/>
                  </a:lnTo>
                  <a:lnTo>
                    <a:pt x="2809" y="3537"/>
                  </a:lnTo>
                  <a:lnTo>
                    <a:pt x="2807" y="3531"/>
                  </a:lnTo>
                  <a:lnTo>
                    <a:pt x="2802" y="3525"/>
                  </a:lnTo>
                  <a:lnTo>
                    <a:pt x="2797" y="3520"/>
                  </a:lnTo>
                  <a:lnTo>
                    <a:pt x="2790" y="3514"/>
                  </a:lnTo>
                  <a:lnTo>
                    <a:pt x="2781" y="3510"/>
                  </a:lnTo>
                  <a:lnTo>
                    <a:pt x="2774" y="3507"/>
                  </a:lnTo>
                  <a:lnTo>
                    <a:pt x="2766" y="3504"/>
                  </a:lnTo>
                  <a:lnTo>
                    <a:pt x="2750" y="3500"/>
                  </a:lnTo>
                  <a:lnTo>
                    <a:pt x="2733" y="3497"/>
                  </a:lnTo>
                  <a:lnTo>
                    <a:pt x="2699" y="3495"/>
                  </a:lnTo>
                  <a:lnTo>
                    <a:pt x="2668" y="3490"/>
                  </a:lnTo>
                  <a:lnTo>
                    <a:pt x="2663" y="3500"/>
                  </a:lnTo>
                  <a:lnTo>
                    <a:pt x="2656" y="3507"/>
                  </a:lnTo>
                  <a:lnTo>
                    <a:pt x="2649" y="3513"/>
                  </a:lnTo>
                  <a:lnTo>
                    <a:pt x="2641" y="3518"/>
                  </a:lnTo>
                  <a:lnTo>
                    <a:pt x="2633" y="3521"/>
                  </a:lnTo>
                  <a:lnTo>
                    <a:pt x="2625" y="3522"/>
                  </a:lnTo>
                  <a:lnTo>
                    <a:pt x="2615" y="3524"/>
                  </a:lnTo>
                  <a:lnTo>
                    <a:pt x="2605" y="3522"/>
                  </a:lnTo>
                  <a:lnTo>
                    <a:pt x="2596" y="3521"/>
                  </a:lnTo>
                  <a:lnTo>
                    <a:pt x="2586" y="3518"/>
                  </a:lnTo>
                  <a:lnTo>
                    <a:pt x="2575" y="3514"/>
                  </a:lnTo>
                  <a:lnTo>
                    <a:pt x="2566" y="3509"/>
                  </a:lnTo>
                  <a:lnTo>
                    <a:pt x="2544" y="3498"/>
                  </a:lnTo>
                  <a:lnTo>
                    <a:pt x="2522" y="3484"/>
                  </a:lnTo>
                  <a:lnTo>
                    <a:pt x="2502" y="3468"/>
                  </a:lnTo>
                  <a:lnTo>
                    <a:pt x="2481" y="3450"/>
                  </a:lnTo>
                  <a:lnTo>
                    <a:pt x="2462" y="3432"/>
                  </a:lnTo>
                  <a:lnTo>
                    <a:pt x="2444" y="3414"/>
                  </a:lnTo>
                  <a:lnTo>
                    <a:pt x="2427" y="3396"/>
                  </a:lnTo>
                  <a:lnTo>
                    <a:pt x="2413" y="3380"/>
                  </a:lnTo>
                  <a:lnTo>
                    <a:pt x="2401" y="3364"/>
                  </a:lnTo>
                  <a:lnTo>
                    <a:pt x="2392" y="3352"/>
                  </a:lnTo>
                  <a:lnTo>
                    <a:pt x="2390" y="3338"/>
                  </a:lnTo>
                  <a:lnTo>
                    <a:pt x="2386" y="3325"/>
                  </a:lnTo>
                  <a:lnTo>
                    <a:pt x="2382" y="3313"/>
                  </a:lnTo>
                  <a:lnTo>
                    <a:pt x="2379" y="3302"/>
                  </a:lnTo>
                  <a:lnTo>
                    <a:pt x="2374" y="3291"/>
                  </a:lnTo>
                  <a:lnTo>
                    <a:pt x="2368" y="3281"/>
                  </a:lnTo>
                  <a:lnTo>
                    <a:pt x="2362" y="3273"/>
                  </a:lnTo>
                  <a:lnTo>
                    <a:pt x="2355" y="3264"/>
                  </a:lnTo>
                  <a:lnTo>
                    <a:pt x="2348" y="3257"/>
                  </a:lnTo>
                  <a:lnTo>
                    <a:pt x="2340" y="3251"/>
                  </a:lnTo>
                  <a:lnTo>
                    <a:pt x="2332" y="3245"/>
                  </a:lnTo>
                  <a:lnTo>
                    <a:pt x="2323" y="3240"/>
                  </a:lnTo>
                  <a:lnTo>
                    <a:pt x="2315" y="3235"/>
                  </a:lnTo>
                  <a:lnTo>
                    <a:pt x="2305" y="3232"/>
                  </a:lnTo>
                  <a:lnTo>
                    <a:pt x="2296" y="3228"/>
                  </a:lnTo>
                  <a:lnTo>
                    <a:pt x="2285" y="3224"/>
                  </a:lnTo>
                  <a:lnTo>
                    <a:pt x="2264" y="3220"/>
                  </a:lnTo>
                  <a:lnTo>
                    <a:pt x="2243" y="3217"/>
                  </a:lnTo>
                  <a:lnTo>
                    <a:pt x="2220" y="3215"/>
                  </a:lnTo>
                  <a:lnTo>
                    <a:pt x="2197" y="3214"/>
                  </a:lnTo>
                  <a:lnTo>
                    <a:pt x="2150" y="3215"/>
                  </a:lnTo>
                  <a:lnTo>
                    <a:pt x="2105" y="3215"/>
                  </a:lnTo>
                  <a:lnTo>
                    <a:pt x="2081" y="3214"/>
                  </a:lnTo>
                  <a:lnTo>
                    <a:pt x="2060" y="3210"/>
                  </a:lnTo>
                  <a:lnTo>
                    <a:pt x="2038" y="3206"/>
                  </a:lnTo>
                  <a:lnTo>
                    <a:pt x="2019" y="3200"/>
                  </a:lnTo>
                  <a:lnTo>
                    <a:pt x="1981" y="3188"/>
                  </a:lnTo>
                  <a:lnTo>
                    <a:pt x="1948" y="3177"/>
                  </a:lnTo>
                  <a:lnTo>
                    <a:pt x="1932" y="3175"/>
                  </a:lnTo>
                  <a:lnTo>
                    <a:pt x="1916" y="3175"/>
                  </a:lnTo>
                  <a:lnTo>
                    <a:pt x="1909" y="3175"/>
                  </a:lnTo>
                  <a:lnTo>
                    <a:pt x="1902" y="3176"/>
                  </a:lnTo>
                  <a:lnTo>
                    <a:pt x="1895" y="3179"/>
                  </a:lnTo>
                  <a:lnTo>
                    <a:pt x="1887" y="3181"/>
                  </a:lnTo>
                  <a:lnTo>
                    <a:pt x="1879" y="3186"/>
                  </a:lnTo>
                  <a:lnTo>
                    <a:pt x="1872" y="3191"/>
                  </a:lnTo>
                  <a:lnTo>
                    <a:pt x="1864" y="3197"/>
                  </a:lnTo>
                  <a:lnTo>
                    <a:pt x="1857" y="3204"/>
                  </a:lnTo>
                  <a:lnTo>
                    <a:pt x="1850" y="3211"/>
                  </a:lnTo>
                  <a:lnTo>
                    <a:pt x="1843" y="3221"/>
                  </a:lnTo>
                  <a:lnTo>
                    <a:pt x="1836" y="3232"/>
                  </a:lnTo>
                  <a:lnTo>
                    <a:pt x="1828" y="3244"/>
                  </a:lnTo>
                  <a:lnTo>
                    <a:pt x="1813" y="3278"/>
                  </a:lnTo>
                  <a:lnTo>
                    <a:pt x="1795" y="3313"/>
                  </a:lnTo>
                  <a:lnTo>
                    <a:pt x="1776" y="3346"/>
                  </a:lnTo>
                  <a:lnTo>
                    <a:pt x="1755" y="3381"/>
                  </a:lnTo>
                  <a:lnTo>
                    <a:pt x="1733" y="3415"/>
                  </a:lnTo>
                  <a:lnTo>
                    <a:pt x="1710" y="3448"/>
                  </a:lnTo>
                  <a:lnTo>
                    <a:pt x="1686" y="3479"/>
                  </a:lnTo>
                  <a:lnTo>
                    <a:pt x="1660" y="3509"/>
                  </a:lnTo>
                  <a:lnTo>
                    <a:pt x="1654" y="3516"/>
                  </a:lnTo>
                  <a:lnTo>
                    <a:pt x="1645" y="3522"/>
                  </a:lnTo>
                  <a:lnTo>
                    <a:pt x="1638" y="3528"/>
                  </a:lnTo>
                  <a:lnTo>
                    <a:pt x="1628" y="3533"/>
                  </a:lnTo>
                  <a:lnTo>
                    <a:pt x="1609" y="3543"/>
                  </a:lnTo>
                  <a:lnTo>
                    <a:pt x="1587" y="3553"/>
                  </a:lnTo>
                  <a:lnTo>
                    <a:pt x="1564" y="3560"/>
                  </a:lnTo>
                  <a:lnTo>
                    <a:pt x="1540" y="3567"/>
                  </a:lnTo>
                  <a:lnTo>
                    <a:pt x="1515" y="3573"/>
                  </a:lnTo>
                  <a:lnTo>
                    <a:pt x="1490" y="3578"/>
                  </a:lnTo>
                  <a:lnTo>
                    <a:pt x="1463" y="3582"/>
                  </a:lnTo>
                  <a:lnTo>
                    <a:pt x="1438" y="3584"/>
                  </a:lnTo>
                  <a:lnTo>
                    <a:pt x="1413" y="3585"/>
                  </a:lnTo>
                  <a:lnTo>
                    <a:pt x="1387" y="3586"/>
                  </a:lnTo>
                  <a:lnTo>
                    <a:pt x="1364" y="3585"/>
                  </a:lnTo>
                  <a:lnTo>
                    <a:pt x="1343" y="3584"/>
                  </a:lnTo>
                  <a:lnTo>
                    <a:pt x="1322" y="3582"/>
                  </a:lnTo>
                  <a:lnTo>
                    <a:pt x="1304" y="3579"/>
                  </a:lnTo>
                  <a:lnTo>
                    <a:pt x="1292" y="3577"/>
                  </a:lnTo>
                  <a:lnTo>
                    <a:pt x="1280" y="3573"/>
                  </a:lnTo>
                  <a:lnTo>
                    <a:pt x="1268" y="3568"/>
                  </a:lnTo>
                  <a:lnTo>
                    <a:pt x="1257" y="3563"/>
                  </a:lnTo>
                  <a:lnTo>
                    <a:pt x="1237" y="3553"/>
                  </a:lnTo>
                  <a:lnTo>
                    <a:pt x="1216" y="3542"/>
                  </a:lnTo>
                  <a:lnTo>
                    <a:pt x="1197" y="3531"/>
                  </a:lnTo>
                  <a:lnTo>
                    <a:pt x="1178" y="3524"/>
                  </a:lnTo>
                  <a:lnTo>
                    <a:pt x="1168" y="3520"/>
                  </a:lnTo>
                  <a:lnTo>
                    <a:pt x="1157" y="3519"/>
                  </a:lnTo>
                  <a:lnTo>
                    <a:pt x="1148" y="3519"/>
                  </a:lnTo>
                  <a:lnTo>
                    <a:pt x="1136" y="3520"/>
                  </a:lnTo>
                  <a:lnTo>
                    <a:pt x="1124" y="3522"/>
                  </a:lnTo>
                  <a:lnTo>
                    <a:pt x="1113" y="3526"/>
                  </a:lnTo>
                  <a:lnTo>
                    <a:pt x="1103" y="3532"/>
                  </a:lnTo>
                  <a:lnTo>
                    <a:pt x="1093" y="3538"/>
                  </a:lnTo>
                  <a:lnTo>
                    <a:pt x="1077" y="3553"/>
                  </a:lnTo>
                  <a:lnTo>
                    <a:pt x="1060" y="3566"/>
                  </a:lnTo>
                  <a:lnTo>
                    <a:pt x="1051" y="3572"/>
                  </a:lnTo>
                  <a:lnTo>
                    <a:pt x="1042" y="3578"/>
                  </a:lnTo>
                  <a:lnTo>
                    <a:pt x="1032" y="3582"/>
                  </a:lnTo>
                  <a:lnTo>
                    <a:pt x="1022" y="3583"/>
                  </a:lnTo>
                  <a:lnTo>
                    <a:pt x="1010" y="3583"/>
                  </a:lnTo>
                  <a:lnTo>
                    <a:pt x="998" y="3582"/>
                  </a:lnTo>
                  <a:lnTo>
                    <a:pt x="984" y="3577"/>
                  </a:lnTo>
                  <a:lnTo>
                    <a:pt x="968" y="3568"/>
                  </a:lnTo>
                  <a:lnTo>
                    <a:pt x="955" y="3561"/>
                  </a:lnTo>
                  <a:lnTo>
                    <a:pt x="944" y="3555"/>
                  </a:lnTo>
                  <a:lnTo>
                    <a:pt x="937" y="3549"/>
                  </a:lnTo>
                  <a:lnTo>
                    <a:pt x="930" y="3543"/>
                  </a:lnTo>
                  <a:lnTo>
                    <a:pt x="922" y="3532"/>
                  </a:lnTo>
                  <a:lnTo>
                    <a:pt x="916" y="3524"/>
                  </a:lnTo>
                  <a:lnTo>
                    <a:pt x="913" y="3519"/>
                  </a:lnTo>
                  <a:lnTo>
                    <a:pt x="909" y="3515"/>
                  </a:lnTo>
                  <a:lnTo>
                    <a:pt x="904" y="3513"/>
                  </a:lnTo>
                  <a:lnTo>
                    <a:pt x="898" y="3509"/>
                  </a:lnTo>
                  <a:lnTo>
                    <a:pt x="890" y="3507"/>
                  </a:lnTo>
                  <a:lnTo>
                    <a:pt x="880" y="3504"/>
                  </a:lnTo>
                  <a:lnTo>
                    <a:pt x="866" y="3502"/>
                  </a:lnTo>
                  <a:lnTo>
                    <a:pt x="850" y="3500"/>
                  </a:lnTo>
                  <a:lnTo>
                    <a:pt x="825" y="3500"/>
                  </a:lnTo>
                  <a:lnTo>
                    <a:pt x="804" y="3497"/>
                  </a:lnTo>
                  <a:lnTo>
                    <a:pt x="785" y="3495"/>
                  </a:lnTo>
                  <a:lnTo>
                    <a:pt x="769" y="3490"/>
                  </a:lnTo>
                  <a:lnTo>
                    <a:pt x="755" y="3485"/>
                  </a:lnTo>
                  <a:lnTo>
                    <a:pt x="742" y="3479"/>
                  </a:lnTo>
                  <a:lnTo>
                    <a:pt x="730" y="3472"/>
                  </a:lnTo>
                  <a:lnTo>
                    <a:pt x="719" y="3465"/>
                  </a:lnTo>
                  <a:lnTo>
                    <a:pt x="696" y="3448"/>
                  </a:lnTo>
                  <a:lnTo>
                    <a:pt x="672" y="3430"/>
                  </a:lnTo>
                  <a:lnTo>
                    <a:pt x="657" y="3420"/>
                  </a:lnTo>
                  <a:lnTo>
                    <a:pt x="642" y="3410"/>
                  </a:lnTo>
                  <a:lnTo>
                    <a:pt x="624" y="3401"/>
                  </a:lnTo>
                  <a:lnTo>
                    <a:pt x="602" y="3392"/>
                  </a:lnTo>
                  <a:lnTo>
                    <a:pt x="584" y="3387"/>
                  </a:lnTo>
                  <a:lnTo>
                    <a:pt x="565" y="3384"/>
                  </a:lnTo>
                  <a:lnTo>
                    <a:pt x="545" y="3381"/>
                  </a:lnTo>
                  <a:lnTo>
                    <a:pt x="527" y="3381"/>
                  </a:lnTo>
                  <a:lnTo>
                    <a:pt x="487" y="3381"/>
                  </a:lnTo>
                  <a:lnTo>
                    <a:pt x="449" y="3385"/>
                  </a:lnTo>
                  <a:lnTo>
                    <a:pt x="410" y="3389"/>
                  </a:lnTo>
                  <a:lnTo>
                    <a:pt x="372" y="3392"/>
                  </a:lnTo>
                  <a:lnTo>
                    <a:pt x="353" y="3393"/>
                  </a:lnTo>
                  <a:lnTo>
                    <a:pt x="333" y="3393"/>
                  </a:lnTo>
                  <a:lnTo>
                    <a:pt x="314" y="3393"/>
                  </a:lnTo>
                  <a:lnTo>
                    <a:pt x="296" y="3392"/>
                  </a:lnTo>
                  <a:lnTo>
                    <a:pt x="261" y="3386"/>
                  </a:lnTo>
                  <a:lnTo>
                    <a:pt x="230" y="3384"/>
                  </a:lnTo>
                  <a:lnTo>
                    <a:pt x="216" y="3381"/>
                  </a:lnTo>
                  <a:lnTo>
                    <a:pt x="203" y="3380"/>
                  </a:lnTo>
                  <a:lnTo>
                    <a:pt x="190" y="3378"/>
                  </a:lnTo>
                  <a:lnTo>
                    <a:pt x="179" y="3374"/>
                  </a:lnTo>
                  <a:lnTo>
                    <a:pt x="167" y="3370"/>
                  </a:lnTo>
                  <a:lnTo>
                    <a:pt x="156" y="3364"/>
                  </a:lnTo>
                  <a:lnTo>
                    <a:pt x="147" y="3357"/>
                  </a:lnTo>
                  <a:lnTo>
                    <a:pt x="136" y="3347"/>
                  </a:lnTo>
                  <a:lnTo>
                    <a:pt x="126" y="3335"/>
                  </a:lnTo>
                  <a:lnTo>
                    <a:pt x="116" y="3321"/>
                  </a:lnTo>
                  <a:lnTo>
                    <a:pt x="108" y="3304"/>
                  </a:lnTo>
                  <a:lnTo>
                    <a:pt x="98" y="3284"/>
                  </a:lnTo>
                  <a:lnTo>
                    <a:pt x="94" y="3269"/>
                  </a:lnTo>
                  <a:lnTo>
                    <a:pt x="91" y="3253"/>
                  </a:lnTo>
                  <a:lnTo>
                    <a:pt x="89" y="3236"/>
                  </a:lnTo>
                  <a:lnTo>
                    <a:pt x="89" y="3221"/>
                  </a:lnTo>
                  <a:lnTo>
                    <a:pt x="89" y="3189"/>
                  </a:lnTo>
                  <a:lnTo>
                    <a:pt x="89" y="3158"/>
                  </a:lnTo>
                  <a:lnTo>
                    <a:pt x="86" y="3144"/>
                  </a:lnTo>
                  <a:lnTo>
                    <a:pt x="84" y="3130"/>
                  </a:lnTo>
                  <a:lnTo>
                    <a:pt x="79" y="3118"/>
                  </a:lnTo>
                  <a:lnTo>
                    <a:pt x="73" y="3106"/>
                  </a:lnTo>
                  <a:lnTo>
                    <a:pt x="69" y="3101"/>
                  </a:lnTo>
                  <a:lnTo>
                    <a:pt x="65" y="3097"/>
                  </a:lnTo>
                  <a:lnTo>
                    <a:pt x="59" y="3093"/>
                  </a:lnTo>
                  <a:lnTo>
                    <a:pt x="53" y="3088"/>
                  </a:lnTo>
                  <a:lnTo>
                    <a:pt x="45" y="3084"/>
                  </a:lnTo>
                  <a:lnTo>
                    <a:pt x="38" y="3082"/>
                  </a:lnTo>
                  <a:lnTo>
                    <a:pt x="28" y="3080"/>
                  </a:lnTo>
                  <a:lnTo>
                    <a:pt x="19" y="3077"/>
                  </a:lnTo>
                  <a:lnTo>
                    <a:pt x="12" y="3086"/>
                  </a:lnTo>
                  <a:lnTo>
                    <a:pt x="6" y="3098"/>
                  </a:lnTo>
                  <a:lnTo>
                    <a:pt x="3" y="3105"/>
                  </a:lnTo>
                  <a:lnTo>
                    <a:pt x="1" y="3112"/>
                  </a:lnTo>
                  <a:lnTo>
                    <a:pt x="0" y="3119"/>
                  </a:lnTo>
                  <a:lnTo>
                    <a:pt x="0" y="3127"/>
                  </a:lnTo>
                  <a:lnTo>
                    <a:pt x="1" y="3064"/>
                  </a:lnTo>
                  <a:lnTo>
                    <a:pt x="3" y="3001"/>
                  </a:lnTo>
                  <a:lnTo>
                    <a:pt x="4" y="2938"/>
                  </a:lnTo>
                  <a:lnTo>
                    <a:pt x="7" y="2876"/>
                  </a:lnTo>
                  <a:lnTo>
                    <a:pt x="8" y="2813"/>
                  </a:lnTo>
                  <a:lnTo>
                    <a:pt x="10" y="2750"/>
                  </a:lnTo>
                  <a:lnTo>
                    <a:pt x="12" y="2688"/>
                  </a:lnTo>
                  <a:lnTo>
                    <a:pt x="13" y="2625"/>
                  </a:lnTo>
                  <a:lnTo>
                    <a:pt x="14" y="2562"/>
                  </a:lnTo>
                  <a:lnTo>
                    <a:pt x="15" y="2499"/>
                  </a:lnTo>
                  <a:lnTo>
                    <a:pt x="16" y="2437"/>
                  </a:lnTo>
                  <a:lnTo>
                    <a:pt x="18" y="2374"/>
                  </a:lnTo>
                  <a:lnTo>
                    <a:pt x="18" y="2311"/>
                  </a:lnTo>
                  <a:lnTo>
                    <a:pt x="19" y="2248"/>
                  </a:lnTo>
                  <a:lnTo>
                    <a:pt x="19" y="2186"/>
                  </a:lnTo>
                  <a:lnTo>
                    <a:pt x="19" y="2123"/>
                  </a:lnTo>
                  <a:lnTo>
                    <a:pt x="19" y="2063"/>
                  </a:lnTo>
                  <a:lnTo>
                    <a:pt x="19" y="1990"/>
                  </a:lnTo>
                  <a:lnTo>
                    <a:pt x="19" y="1911"/>
                  </a:lnTo>
                  <a:lnTo>
                    <a:pt x="19" y="1831"/>
                  </a:lnTo>
                  <a:lnTo>
                    <a:pt x="19" y="1757"/>
                  </a:lnTo>
                  <a:lnTo>
                    <a:pt x="19" y="1697"/>
                  </a:lnTo>
                  <a:lnTo>
                    <a:pt x="19" y="1656"/>
                  </a:lnTo>
                  <a:lnTo>
                    <a:pt x="19" y="1642"/>
                  </a:lnTo>
                  <a:lnTo>
                    <a:pt x="28" y="1632"/>
                  </a:lnTo>
                  <a:lnTo>
                    <a:pt x="56" y="1607"/>
                  </a:lnTo>
                  <a:lnTo>
                    <a:pt x="96" y="1568"/>
                  </a:lnTo>
                  <a:lnTo>
                    <a:pt x="144" y="1521"/>
                  </a:lnTo>
                  <a:lnTo>
                    <a:pt x="196" y="1469"/>
                  </a:lnTo>
                  <a:lnTo>
                    <a:pt x="249" y="1417"/>
                  </a:lnTo>
                  <a:lnTo>
                    <a:pt x="296" y="1369"/>
                  </a:lnTo>
                  <a:lnTo>
                    <a:pt x="336" y="1327"/>
                  </a:lnTo>
                  <a:lnTo>
                    <a:pt x="401" y="1247"/>
                  </a:lnTo>
                  <a:lnTo>
                    <a:pt x="466" y="1166"/>
                  </a:lnTo>
                  <a:lnTo>
                    <a:pt x="532" y="1085"/>
                  </a:lnTo>
                  <a:lnTo>
                    <a:pt x="597" y="1005"/>
                  </a:lnTo>
                  <a:lnTo>
                    <a:pt x="663" y="922"/>
                  </a:lnTo>
                  <a:lnTo>
                    <a:pt x="728" y="840"/>
                  </a:lnTo>
                  <a:lnTo>
                    <a:pt x="795" y="757"/>
                  </a:lnTo>
                  <a:lnTo>
                    <a:pt x="860" y="674"/>
                  </a:lnTo>
                  <a:lnTo>
                    <a:pt x="924" y="591"/>
                  </a:lnTo>
                  <a:lnTo>
                    <a:pt x="989" y="506"/>
                  </a:lnTo>
                  <a:lnTo>
                    <a:pt x="1051" y="422"/>
                  </a:lnTo>
                  <a:lnTo>
                    <a:pt x="1114" y="337"/>
                  </a:lnTo>
                  <a:lnTo>
                    <a:pt x="1175" y="253"/>
                  </a:lnTo>
                  <a:lnTo>
                    <a:pt x="1236" y="168"/>
                  </a:lnTo>
                  <a:lnTo>
                    <a:pt x="1296" y="84"/>
                  </a:lnTo>
                  <a:lnTo>
                    <a:pt x="1354" y="0"/>
                  </a:lnTo>
                  <a:lnTo>
                    <a:pt x="1371" y="6"/>
                  </a:lnTo>
                  <a:lnTo>
                    <a:pt x="1386" y="12"/>
                  </a:lnTo>
                  <a:lnTo>
                    <a:pt x="1401" y="20"/>
                  </a:lnTo>
                  <a:lnTo>
                    <a:pt x="1415" y="29"/>
                  </a:lnTo>
                  <a:lnTo>
                    <a:pt x="1430" y="37"/>
                  </a:lnTo>
                  <a:lnTo>
                    <a:pt x="1443" y="47"/>
                  </a:lnTo>
                  <a:lnTo>
                    <a:pt x="1456" y="57"/>
                  </a:lnTo>
                  <a:lnTo>
                    <a:pt x="1468" y="68"/>
                  </a:lnTo>
                  <a:lnTo>
                    <a:pt x="1493" y="91"/>
                  </a:lnTo>
                  <a:lnTo>
                    <a:pt x="1516" y="115"/>
                  </a:lnTo>
                  <a:lnTo>
                    <a:pt x="1539" y="141"/>
                  </a:lnTo>
                  <a:lnTo>
                    <a:pt x="1561" y="166"/>
                  </a:lnTo>
                  <a:lnTo>
                    <a:pt x="1589" y="212"/>
                  </a:lnTo>
                  <a:lnTo>
                    <a:pt x="1613" y="257"/>
                  </a:lnTo>
                  <a:lnTo>
                    <a:pt x="1620" y="266"/>
                  </a:lnTo>
                  <a:lnTo>
                    <a:pt x="1627" y="277"/>
                  </a:lnTo>
                  <a:lnTo>
                    <a:pt x="1634" y="285"/>
                  </a:lnTo>
                  <a:lnTo>
                    <a:pt x="1642" y="295"/>
                  </a:lnTo>
                  <a:lnTo>
                    <a:pt x="1650" y="304"/>
                  </a:lnTo>
                  <a:lnTo>
                    <a:pt x="1660" y="311"/>
                  </a:lnTo>
                  <a:lnTo>
                    <a:pt x="1669" y="318"/>
                  </a:lnTo>
                  <a:lnTo>
                    <a:pt x="1680" y="324"/>
                  </a:lnTo>
                  <a:lnTo>
                    <a:pt x="1690" y="327"/>
                  </a:lnTo>
                  <a:lnTo>
                    <a:pt x="1699" y="329"/>
                  </a:lnTo>
                  <a:lnTo>
                    <a:pt x="1709" y="330"/>
                  </a:lnTo>
                  <a:lnTo>
                    <a:pt x="1720" y="330"/>
                  </a:lnTo>
                  <a:lnTo>
                    <a:pt x="1743" y="330"/>
                  </a:lnTo>
                  <a:lnTo>
                    <a:pt x="1766" y="329"/>
                  </a:lnTo>
                  <a:lnTo>
                    <a:pt x="1789" y="327"/>
                  </a:lnTo>
                  <a:lnTo>
                    <a:pt x="1811" y="327"/>
                  </a:lnTo>
                  <a:lnTo>
                    <a:pt x="1823" y="327"/>
                  </a:lnTo>
                  <a:lnTo>
                    <a:pt x="1836" y="328"/>
                  </a:lnTo>
                  <a:lnTo>
                    <a:pt x="1846" y="330"/>
                  </a:lnTo>
                  <a:lnTo>
                    <a:pt x="1858" y="334"/>
                  </a:lnTo>
                  <a:lnTo>
                    <a:pt x="1866" y="336"/>
                  </a:lnTo>
                  <a:lnTo>
                    <a:pt x="1872" y="339"/>
                  </a:lnTo>
                  <a:lnTo>
                    <a:pt x="1878" y="342"/>
                  </a:lnTo>
                  <a:lnTo>
                    <a:pt x="1885" y="347"/>
                  </a:lnTo>
                  <a:lnTo>
                    <a:pt x="1896" y="357"/>
                  </a:lnTo>
                  <a:lnTo>
                    <a:pt x="1908" y="368"/>
                  </a:lnTo>
                  <a:lnTo>
                    <a:pt x="1919" y="378"/>
                  </a:lnTo>
                  <a:lnTo>
                    <a:pt x="1931" y="389"/>
                  </a:lnTo>
                  <a:lnTo>
                    <a:pt x="1937" y="393"/>
                  </a:lnTo>
                  <a:lnTo>
                    <a:pt x="1943" y="396"/>
                  </a:lnTo>
                  <a:lnTo>
                    <a:pt x="1950" y="400"/>
                  </a:lnTo>
                  <a:lnTo>
                    <a:pt x="1957" y="403"/>
                  </a:lnTo>
                  <a:lnTo>
                    <a:pt x="1966" y="405"/>
                  </a:lnTo>
                  <a:lnTo>
                    <a:pt x="1975" y="407"/>
                  </a:lnTo>
                  <a:lnTo>
                    <a:pt x="1985" y="409"/>
                  </a:lnTo>
                  <a:lnTo>
                    <a:pt x="1995" y="409"/>
                  </a:lnTo>
                  <a:lnTo>
                    <a:pt x="2013" y="406"/>
                  </a:lnTo>
                  <a:lnTo>
                    <a:pt x="2032" y="404"/>
                  </a:lnTo>
                  <a:lnTo>
                    <a:pt x="2052" y="401"/>
                  </a:lnTo>
                  <a:lnTo>
                    <a:pt x="2072" y="401"/>
                  </a:lnTo>
                  <a:lnTo>
                    <a:pt x="2082" y="403"/>
                  </a:lnTo>
                  <a:lnTo>
                    <a:pt x="2093" y="404"/>
                  </a:lnTo>
                  <a:lnTo>
                    <a:pt x="2104" y="407"/>
                  </a:lnTo>
                  <a:lnTo>
                    <a:pt x="2115" y="412"/>
                  </a:lnTo>
                  <a:lnTo>
                    <a:pt x="2122" y="417"/>
                  </a:lnTo>
                  <a:lnTo>
                    <a:pt x="2128" y="422"/>
                  </a:lnTo>
                  <a:lnTo>
                    <a:pt x="2134" y="428"/>
                  </a:lnTo>
                  <a:lnTo>
                    <a:pt x="2140" y="435"/>
                  </a:lnTo>
                  <a:lnTo>
                    <a:pt x="2150" y="451"/>
                  </a:lnTo>
                  <a:lnTo>
                    <a:pt x="2160" y="468"/>
                  </a:lnTo>
                  <a:lnTo>
                    <a:pt x="2169" y="485"/>
                  </a:lnTo>
                  <a:lnTo>
                    <a:pt x="2179" y="503"/>
                  </a:lnTo>
                  <a:lnTo>
                    <a:pt x="2185" y="510"/>
                  </a:lnTo>
                  <a:lnTo>
                    <a:pt x="2191" y="517"/>
                  </a:lnTo>
                  <a:lnTo>
                    <a:pt x="2197" y="524"/>
                  </a:lnTo>
                  <a:lnTo>
                    <a:pt x="2204" y="530"/>
                  </a:lnTo>
                  <a:lnTo>
                    <a:pt x="2215" y="535"/>
                  </a:lnTo>
                  <a:lnTo>
                    <a:pt x="2226" y="539"/>
                  </a:lnTo>
                  <a:lnTo>
                    <a:pt x="2237" y="541"/>
                  </a:lnTo>
                  <a:lnTo>
                    <a:pt x="2246" y="542"/>
                  </a:lnTo>
                  <a:lnTo>
                    <a:pt x="2257" y="542"/>
                  </a:lnTo>
                  <a:lnTo>
                    <a:pt x="2268" y="542"/>
                  </a:lnTo>
                  <a:lnTo>
                    <a:pt x="2278" y="541"/>
                  </a:lnTo>
                  <a:lnTo>
                    <a:pt x="2288" y="540"/>
                  </a:lnTo>
                  <a:lnTo>
                    <a:pt x="2329" y="530"/>
                  </a:lnTo>
                  <a:lnTo>
                    <a:pt x="2372" y="521"/>
                  </a:lnTo>
                  <a:lnTo>
                    <a:pt x="2413" y="514"/>
                  </a:lnTo>
                  <a:lnTo>
                    <a:pt x="2454" y="507"/>
                  </a:lnTo>
                  <a:lnTo>
                    <a:pt x="2494" y="503"/>
                  </a:lnTo>
                  <a:lnTo>
                    <a:pt x="2535" y="498"/>
                  </a:lnTo>
                  <a:lnTo>
                    <a:pt x="2576" y="495"/>
                  </a:lnTo>
                  <a:lnTo>
                    <a:pt x="2616" y="493"/>
                  </a:lnTo>
                  <a:lnTo>
                    <a:pt x="2657" y="492"/>
                  </a:lnTo>
                  <a:lnTo>
                    <a:pt x="2698" y="491"/>
                  </a:lnTo>
                  <a:lnTo>
                    <a:pt x="2745" y="489"/>
                  </a:lnTo>
                  <a:lnTo>
                    <a:pt x="2790" y="488"/>
                  </a:lnTo>
                  <a:lnTo>
                    <a:pt x="2811" y="488"/>
                  </a:lnTo>
                  <a:lnTo>
                    <a:pt x="2832" y="488"/>
                  </a:lnTo>
                  <a:lnTo>
                    <a:pt x="2851" y="491"/>
                  </a:lnTo>
                  <a:lnTo>
                    <a:pt x="2869" y="493"/>
                  </a:lnTo>
                  <a:lnTo>
                    <a:pt x="2886" y="498"/>
                  </a:lnTo>
                  <a:lnTo>
                    <a:pt x="2902" y="504"/>
                  </a:lnTo>
                  <a:lnTo>
                    <a:pt x="2909" y="509"/>
                  </a:lnTo>
                  <a:lnTo>
                    <a:pt x="2916" y="514"/>
                  </a:lnTo>
                  <a:lnTo>
                    <a:pt x="2922" y="518"/>
                  </a:lnTo>
                  <a:lnTo>
                    <a:pt x="2929" y="524"/>
                  </a:lnTo>
                  <a:lnTo>
                    <a:pt x="2935" y="530"/>
                  </a:lnTo>
                  <a:lnTo>
                    <a:pt x="2940" y="538"/>
                  </a:lnTo>
                  <a:lnTo>
                    <a:pt x="2945" y="546"/>
                  </a:lnTo>
                  <a:lnTo>
                    <a:pt x="2950" y="555"/>
                  </a:lnTo>
                  <a:lnTo>
                    <a:pt x="2955" y="564"/>
                  </a:lnTo>
                  <a:lnTo>
                    <a:pt x="2958" y="575"/>
                  </a:lnTo>
                  <a:lnTo>
                    <a:pt x="2962" y="587"/>
                  </a:lnTo>
                  <a:lnTo>
                    <a:pt x="2966" y="599"/>
                  </a:lnTo>
                  <a:lnTo>
                    <a:pt x="2972" y="627"/>
                  </a:lnTo>
                  <a:lnTo>
                    <a:pt x="2978" y="655"/>
                  </a:lnTo>
                  <a:lnTo>
                    <a:pt x="2982" y="682"/>
                  </a:lnTo>
                  <a:lnTo>
                    <a:pt x="2987" y="710"/>
                  </a:lnTo>
                  <a:lnTo>
                    <a:pt x="2994" y="766"/>
                  </a:lnTo>
                  <a:lnTo>
                    <a:pt x="3000" y="821"/>
                  </a:lnTo>
                  <a:lnTo>
                    <a:pt x="3008" y="878"/>
                  </a:lnTo>
                  <a:lnTo>
                    <a:pt x="3016" y="935"/>
                  </a:lnTo>
                  <a:lnTo>
                    <a:pt x="3022" y="964"/>
                  </a:lnTo>
                  <a:lnTo>
                    <a:pt x="3028" y="992"/>
                  </a:lnTo>
                  <a:lnTo>
                    <a:pt x="3035" y="1021"/>
                  </a:lnTo>
                  <a:lnTo>
                    <a:pt x="3044" y="1052"/>
                  </a:lnTo>
                  <a:lnTo>
                    <a:pt x="3064" y="1107"/>
                  </a:lnTo>
                  <a:lnTo>
                    <a:pt x="3084" y="1161"/>
                  </a:lnTo>
                  <a:lnTo>
                    <a:pt x="3102" y="1216"/>
                  </a:lnTo>
                  <a:lnTo>
                    <a:pt x="3121" y="1268"/>
                  </a:lnTo>
                  <a:lnTo>
                    <a:pt x="3132" y="1293"/>
                  </a:lnTo>
                  <a:lnTo>
                    <a:pt x="3143" y="1318"/>
                  </a:lnTo>
                  <a:lnTo>
                    <a:pt x="3156" y="1342"/>
                  </a:lnTo>
                  <a:lnTo>
                    <a:pt x="3169" y="1366"/>
                  </a:lnTo>
                  <a:lnTo>
                    <a:pt x="3185" y="1389"/>
                  </a:lnTo>
                  <a:lnTo>
                    <a:pt x="3202" y="1412"/>
                  </a:lnTo>
                  <a:lnTo>
                    <a:pt x="3221" y="1434"/>
                  </a:lnTo>
                  <a:lnTo>
                    <a:pt x="3241" y="1455"/>
                  </a:lnTo>
                  <a:lnTo>
                    <a:pt x="3272" y="1476"/>
                  </a:lnTo>
                  <a:lnTo>
                    <a:pt x="3300" y="1497"/>
                  </a:lnTo>
                  <a:lnTo>
                    <a:pt x="3328" y="1516"/>
                  </a:lnTo>
                  <a:lnTo>
                    <a:pt x="3355" y="1537"/>
                  </a:lnTo>
                  <a:lnTo>
                    <a:pt x="3367" y="1547"/>
                  </a:lnTo>
                  <a:lnTo>
                    <a:pt x="3379" y="1560"/>
                  </a:lnTo>
                  <a:lnTo>
                    <a:pt x="3390" y="1570"/>
                  </a:lnTo>
                  <a:lnTo>
                    <a:pt x="3399" y="1584"/>
                  </a:lnTo>
                  <a:lnTo>
                    <a:pt x="3408" y="1597"/>
                  </a:lnTo>
                  <a:lnTo>
                    <a:pt x="3416" y="1610"/>
                  </a:lnTo>
                  <a:lnTo>
                    <a:pt x="3423" y="1626"/>
                  </a:lnTo>
                  <a:lnTo>
                    <a:pt x="3429" y="1642"/>
                  </a:lnTo>
                  <a:lnTo>
                    <a:pt x="3449" y="1655"/>
                  </a:lnTo>
                  <a:lnTo>
                    <a:pt x="3470" y="1668"/>
                  </a:lnTo>
                  <a:lnTo>
                    <a:pt x="3491" y="1679"/>
                  </a:lnTo>
                  <a:lnTo>
                    <a:pt x="3512" y="1691"/>
                  </a:lnTo>
                  <a:lnTo>
                    <a:pt x="3534" y="1702"/>
                  </a:lnTo>
                  <a:lnTo>
                    <a:pt x="3553" y="1713"/>
                  </a:lnTo>
                  <a:lnTo>
                    <a:pt x="3571" y="1726"/>
                  </a:lnTo>
                  <a:lnTo>
                    <a:pt x="3588" y="1739"/>
                  </a:lnTo>
                  <a:lnTo>
                    <a:pt x="3597" y="1748"/>
                  </a:lnTo>
                  <a:lnTo>
                    <a:pt x="3605" y="1756"/>
                  </a:lnTo>
                  <a:lnTo>
                    <a:pt x="3612" y="1766"/>
                  </a:lnTo>
                  <a:lnTo>
                    <a:pt x="3620" y="1775"/>
                  </a:lnTo>
                  <a:lnTo>
                    <a:pt x="3634" y="1796"/>
                  </a:lnTo>
                  <a:lnTo>
                    <a:pt x="3646" y="1818"/>
                  </a:lnTo>
                  <a:lnTo>
                    <a:pt x="3658" y="1838"/>
                  </a:lnTo>
                  <a:lnTo>
                    <a:pt x="3670" y="1858"/>
                  </a:lnTo>
                  <a:lnTo>
                    <a:pt x="3676" y="1866"/>
                  </a:lnTo>
                  <a:lnTo>
                    <a:pt x="3682" y="1874"/>
                  </a:lnTo>
                  <a:lnTo>
                    <a:pt x="3690" y="1882"/>
                  </a:lnTo>
                  <a:lnTo>
                    <a:pt x="3697" y="1888"/>
                  </a:lnTo>
                  <a:lnTo>
                    <a:pt x="3715" y="1899"/>
                  </a:lnTo>
                  <a:lnTo>
                    <a:pt x="3732" y="1907"/>
                  </a:lnTo>
                  <a:lnTo>
                    <a:pt x="3747" y="1914"/>
                  </a:lnTo>
                  <a:lnTo>
                    <a:pt x="3762" y="1919"/>
                  </a:lnTo>
                  <a:lnTo>
                    <a:pt x="3775" y="1923"/>
                  </a:lnTo>
                  <a:lnTo>
                    <a:pt x="3787" y="1925"/>
                  </a:lnTo>
                  <a:lnTo>
                    <a:pt x="3799" y="1925"/>
                  </a:lnTo>
                  <a:lnTo>
                    <a:pt x="3810" y="1924"/>
                  </a:lnTo>
                  <a:lnTo>
                    <a:pt x="3820" y="1921"/>
                  </a:lnTo>
                  <a:lnTo>
                    <a:pt x="3829" y="1918"/>
                  </a:lnTo>
                  <a:lnTo>
                    <a:pt x="3838" y="1913"/>
                  </a:lnTo>
                  <a:lnTo>
                    <a:pt x="3845" y="1907"/>
                  </a:lnTo>
                  <a:lnTo>
                    <a:pt x="3852" y="1900"/>
                  </a:lnTo>
                  <a:lnTo>
                    <a:pt x="3858" y="1891"/>
                  </a:lnTo>
                  <a:lnTo>
                    <a:pt x="3864" y="1883"/>
                  </a:lnTo>
                  <a:lnTo>
                    <a:pt x="3870" y="1872"/>
                  </a:lnTo>
                  <a:lnTo>
                    <a:pt x="3879" y="1851"/>
                  </a:lnTo>
                  <a:lnTo>
                    <a:pt x="3887" y="1827"/>
                  </a:lnTo>
                  <a:lnTo>
                    <a:pt x="3893" y="1802"/>
                  </a:lnTo>
                  <a:lnTo>
                    <a:pt x="3899" y="1777"/>
                  </a:lnTo>
                  <a:lnTo>
                    <a:pt x="3905" y="1751"/>
                  </a:lnTo>
                  <a:lnTo>
                    <a:pt x="3911" y="1726"/>
                  </a:lnTo>
                  <a:lnTo>
                    <a:pt x="3917" y="1702"/>
                  </a:lnTo>
                  <a:lnTo>
                    <a:pt x="3924" y="1680"/>
                  </a:lnTo>
                  <a:lnTo>
                    <a:pt x="3924" y="1690"/>
                  </a:lnTo>
                  <a:lnTo>
                    <a:pt x="3924" y="1691"/>
                  </a:lnTo>
                  <a:lnTo>
                    <a:pt x="3946" y="1823"/>
                  </a:lnTo>
                  <a:lnTo>
                    <a:pt x="3967" y="1965"/>
                  </a:lnTo>
                  <a:lnTo>
                    <a:pt x="3988" y="2113"/>
                  </a:lnTo>
                  <a:lnTo>
                    <a:pt x="4012" y="2268"/>
                  </a:lnTo>
                  <a:lnTo>
                    <a:pt x="4024" y="2345"/>
                  </a:lnTo>
                  <a:lnTo>
                    <a:pt x="4038" y="2423"/>
                  </a:lnTo>
                  <a:lnTo>
                    <a:pt x="4051" y="2503"/>
                  </a:lnTo>
                  <a:lnTo>
                    <a:pt x="4067" y="2581"/>
                  </a:lnTo>
                  <a:lnTo>
                    <a:pt x="4082" y="2659"/>
                  </a:lnTo>
                  <a:lnTo>
                    <a:pt x="4099" y="2737"/>
                  </a:lnTo>
                  <a:lnTo>
                    <a:pt x="4118" y="2813"/>
                  </a:lnTo>
                  <a:lnTo>
                    <a:pt x="4138" y="2889"/>
                  </a:lnTo>
                  <a:lnTo>
                    <a:pt x="4159" y="2963"/>
                  </a:lnTo>
                  <a:lnTo>
                    <a:pt x="4182" y="3036"/>
                  </a:lnTo>
                  <a:lnTo>
                    <a:pt x="4208" y="3106"/>
                  </a:lnTo>
                  <a:lnTo>
                    <a:pt x="4234" y="3175"/>
                  </a:lnTo>
                  <a:lnTo>
                    <a:pt x="4263" y="3240"/>
                  </a:lnTo>
                  <a:lnTo>
                    <a:pt x="4293" y="3304"/>
                  </a:lnTo>
                  <a:lnTo>
                    <a:pt x="4327" y="3363"/>
                  </a:lnTo>
                  <a:lnTo>
                    <a:pt x="4362" y="3421"/>
                  </a:lnTo>
                  <a:lnTo>
                    <a:pt x="4400" y="3474"/>
                  </a:lnTo>
                  <a:lnTo>
                    <a:pt x="4440" y="3524"/>
                  </a:lnTo>
                  <a:lnTo>
                    <a:pt x="4483" y="3569"/>
                  </a:lnTo>
                  <a:lnTo>
                    <a:pt x="4529" y="3610"/>
                  </a:lnTo>
                  <a:lnTo>
                    <a:pt x="4579" y="3647"/>
                  </a:lnTo>
                  <a:lnTo>
                    <a:pt x="4630" y="3678"/>
                  </a:lnTo>
                  <a:lnTo>
                    <a:pt x="4686" y="3705"/>
                  </a:lnTo>
                  <a:lnTo>
                    <a:pt x="4745" y="3726"/>
                  </a:lnTo>
                  <a:lnTo>
                    <a:pt x="4787" y="3738"/>
                  </a:lnTo>
                  <a:lnTo>
                    <a:pt x="4830" y="3749"/>
                  </a:lnTo>
                  <a:lnTo>
                    <a:pt x="4874" y="3760"/>
                  </a:lnTo>
                  <a:lnTo>
                    <a:pt x="4918" y="3770"/>
                  </a:lnTo>
                  <a:lnTo>
                    <a:pt x="5006" y="3787"/>
                  </a:lnTo>
                  <a:lnTo>
                    <a:pt x="5095" y="3802"/>
                  </a:lnTo>
                  <a:lnTo>
                    <a:pt x="5185" y="3817"/>
                  </a:lnTo>
                  <a:lnTo>
                    <a:pt x="5273" y="3831"/>
                  </a:lnTo>
                  <a:lnTo>
                    <a:pt x="5360" y="3847"/>
                  </a:lnTo>
                  <a:lnTo>
                    <a:pt x="5446" y="3864"/>
                  </a:lnTo>
                  <a:lnTo>
                    <a:pt x="5472" y="3849"/>
                  </a:lnTo>
                  <a:lnTo>
                    <a:pt x="5498" y="3834"/>
                  </a:lnTo>
                  <a:lnTo>
                    <a:pt x="5523" y="3817"/>
                  </a:lnTo>
                  <a:lnTo>
                    <a:pt x="5548" y="3799"/>
                  </a:lnTo>
                  <a:lnTo>
                    <a:pt x="5572" y="3781"/>
                  </a:lnTo>
                  <a:lnTo>
                    <a:pt x="5598" y="3763"/>
                  </a:lnTo>
                  <a:lnTo>
                    <a:pt x="5623" y="3746"/>
                  </a:lnTo>
                  <a:lnTo>
                    <a:pt x="5650" y="3730"/>
                  </a:lnTo>
                  <a:lnTo>
                    <a:pt x="5675" y="3715"/>
                  </a:lnTo>
                  <a:lnTo>
                    <a:pt x="5703" y="3703"/>
                  </a:lnTo>
                  <a:lnTo>
                    <a:pt x="5716" y="3699"/>
                  </a:lnTo>
                  <a:lnTo>
                    <a:pt x="5729" y="3694"/>
                  </a:lnTo>
                  <a:lnTo>
                    <a:pt x="5744" y="3691"/>
                  </a:lnTo>
                  <a:lnTo>
                    <a:pt x="5758" y="3688"/>
                  </a:lnTo>
                  <a:lnTo>
                    <a:pt x="5772" y="3687"/>
                  </a:lnTo>
                  <a:lnTo>
                    <a:pt x="5787" y="3685"/>
                  </a:lnTo>
                  <a:lnTo>
                    <a:pt x="5803" y="3687"/>
                  </a:lnTo>
                  <a:lnTo>
                    <a:pt x="5817" y="3688"/>
                  </a:lnTo>
                  <a:lnTo>
                    <a:pt x="5833" y="3690"/>
                  </a:lnTo>
                  <a:lnTo>
                    <a:pt x="5848" y="3695"/>
                  </a:lnTo>
                  <a:lnTo>
                    <a:pt x="5865" y="3700"/>
                  </a:lnTo>
                  <a:lnTo>
                    <a:pt x="5882" y="3707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6" name="Freeform 11"/>
            <p:cNvSpPr>
              <a:spLocks/>
            </p:cNvSpPr>
            <p:nvPr/>
          </p:nvSpPr>
          <p:spPr bwMode="auto">
            <a:xfrm>
              <a:off x="10496550" y="5873751"/>
              <a:ext cx="1600200" cy="2447925"/>
            </a:xfrm>
            <a:custGeom>
              <a:avLst/>
              <a:gdLst>
                <a:gd name="T0" fmla="*/ 2999 w 3025"/>
                <a:gd name="T1" fmla="*/ 1329 h 4626"/>
                <a:gd name="T2" fmla="*/ 2967 w 3025"/>
                <a:gd name="T3" fmla="*/ 1417 h 4626"/>
                <a:gd name="T4" fmla="*/ 2723 w 3025"/>
                <a:gd name="T5" fmla="*/ 1759 h 4626"/>
                <a:gd name="T6" fmla="*/ 2467 w 3025"/>
                <a:gd name="T7" fmla="*/ 2097 h 4626"/>
                <a:gd name="T8" fmla="*/ 2205 w 3025"/>
                <a:gd name="T9" fmla="*/ 2428 h 4626"/>
                <a:gd name="T10" fmla="*/ 1971 w 3025"/>
                <a:gd name="T11" fmla="*/ 2714 h 4626"/>
                <a:gd name="T12" fmla="*/ 1771 w 3025"/>
                <a:gd name="T13" fmla="*/ 2916 h 4626"/>
                <a:gd name="T14" fmla="*/ 1695 w 3025"/>
                <a:gd name="T15" fmla="*/ 3005 h 4626"/>
                <a:gd name="T16" fmla="*/ 1695 w 3025"/>
                <a:gd name="T17" fmla="*/ 3262 h 4626"/>
                <a:gd name="T18" fmla="*/ 1695 w 3025"/>
                <a:gd name="T19" fmla="*/ 3539 h 4626"/>
                <a:gd name="T20" fmla="*/ 1692 w 3025"/>
                <a:gd name="T21" fmla="*/ 3793 h 4626"/>
                <a:gd name="T22" fmla="*/ 1687 w 3025"/>
                <a:gd name="T23" fmla="*/ 4046 h 4626"/>
                <a:gd name="T24" fmla="*/ 1680 w 3025"/>
                <a:gd name="T25" fmla="*/ 4300 h 4626"/>
                <a:gd name="T26" fmla="*/ 1668 w 3025"/>
                <a:gd name="T27" fmla="*/ 4519 h 4626"/>
                <a:gd name="T28" fmla="*/ 1662 w 3025"/>
                <a:gd name="T29" fmla="*/ 4594 h 4626"/>
                <a:gd name="T30" fmla="*/ 1654 w 3025"/>
                <a:gd name="T31" fmla="*/ 4618 h 4626"/>
                <a:gd name="T32" fmla="*/ 1563 w 3025"/>
                <a:gd name="T33" fmla="*/ 4626 h 4626"/>
                <a:gd name="T34" fmla="*/ 1361 w 3025"/>
                <a:gd name="T35" fmla="*/ 4619 h 4626"/>
                <a:gd name="T36" fmla="*/ 1125 w 3025"/>
                <a:gd name="T37" fmla="*/ 4607 h 4626"/>
                <a:gd name="T38" fmla="*/ 816 w 3025"/>
                <a:gd name="T39" fmla="*/ 4594 h 4626"/>
                <a:gd name="T40" fmla="*/ 514 w 3025"/>
                <a:gd name="T41" fmla="*/ 4575 h 4626"/>
                <a:gd name="T42" fmla="*/ 218 w 3025"/>
                <a:gd name="T43" fmla="*/ 4550 h 4626"/>
                <a:gd name="T44" fmla="*/ 6 w 3025"/>
                <a:gd name="T45" fmla="*/ 4397 h 4626"/>
                <a:gd name="T46" fmla="*/ 32 w 3025"/>
                <a:gd name="T47" fmla="*/ 3868 h 4626"/>
                <a:gd name="T48" fmla="*/ 65 w 3025"/>
                <a:gd name="T49" fmla="*/ 3338 h 4626"/>
                <a:gd name="T50" fmla="*/ 100 w 3025"/>
                <a:gd name="T51" fmla="*/ 2805 h 4626"/>
                <a:gd name="T52" fmla="*/ 137 w 3025"/>
                <a:gd name="T53" fmla="*/ 2255 h 4626"/>
                <a:gd name="T54" fmla="*/ 170 w 3025"/>
                <a:gd name="T55" fmla="*/ 1655 h 4626"/>
                <a:gd name="T56" fmla="*/ 204 w 3025"/>
                <a:gd name="T57" fmla="*/ 1052 h 4626"/>
                <a:gd name="T58" fmla="*/ 245 w 3025"/>
                <a:gd name="T59" fmla="*/ 449 h 4626"/>
                <a:gd name="T60" fmla="*/ 374 w 3025"/>
                <a:gd name="T61" fmla="*/ 11 h 4626"/>
                <a:gd name="T62" fmla="*/ 735 w 3025"/>
                <a:gd name="T63" fmla="*/ 48 h 4626"/>
                <a:gd name="T64" fmla="*/ 1102 w 3025"/>
                <a:gd name="T65" fmla="*/ 74 h 4626"/>
                <a:gd name="T66" fmla="*/ 1478 w 3025"/>
                <a:gd name="T67" fmla="*/ 91 h 4626"/>
                <a:gd name="T68" fmla="*/ 1757 w 3025"/>
                <a:gd name="T69" fmla="*/ 129 h 4626"/>
                <a:gd name="T70" fmla="*/ 1736 w 3025"/>
                <a:gd name="T71" fmla="*/ 263 h 4626"/>
                <a:gd name="T72" fmla="*/ 1725 w 3025"/>
                <a:gd name="T73" fmla="*/ 424 h 4626"/>
                <a:gd name="T74" fmla="*/ 1733 w 3025"/>
                <a:gd name="T75" fmla="*/ 505 h 4626"/>
                <a:gd name="T76" fmla="*/ 1751 w 3025"/>
                <a:gd name="T77" fmla="*/ 562 h 4626"/>
                <a:gd name="T78" fmla="*/ 1783 w 3025"/>
                <a:gd name="T79" fmla="*/ 609 h 4626"/>
                <a:gd name="T80" fmla="*/ 1828 w 3025"/>
                <a:gd name="T81" fmla="*/ 640 h 4626"/>
                <a:gd name="T82" fmla="*/ 1883 w 3025"/>
                <a:gd name="T83" fmla="*/ 654 h 4626"/>
                <a:gd name="T84" fmla="*/ 1995 w 3025"/>
                <a:gd name="T85" fmla="*/ 646 h 4626"/>
                <a:gd name="T86" fmla="*/ 2071 w 3025"/>
                <a:gd name="T87" fmla="*/ 644 h 4626"/>
                <a:gd name="T88" fmla="*/ 2108 w 3025"/>
                <a:gd name="T89" fmla="*/ 658 h 4626"/>
                <a:gd name="T90" fmla="*/ 2142 w 3025"/>
                <a:gd name="T91" fmla="*/ 690 h 4626"/>
                <a:gd name="T92" fmla="*/ 2171 w 3025"/>
                <a:gd name="T93" fmla="*/ 746 h 4626"/>
                <a:gd name="T94" fmla="*/ 2201 w 3025"/>
                <a:gd name="T95" fmla="*/ 857 h 4626"/>
                <a:gd name="T96" fmla="*/ 2219 w 3025"/>
                <a:gd name="T97" fmla="*/ 985 h 4626"/>
                <a:gd name="T98" fmla="*/ 2233 w 3025"/>
                <a:gd name="T99" fmla="*/ 1211 h 4626"/>
                <a:gd name="T100" fmla="*/ 2242 w 3025"/>
                <a:gd name="T101" fmla="*/ 1285 h 4626"/>
                <a:gd name="T102" fmla="*/ 2262 w 3025"/>
                <a:gd name="T103" fmla="*/ 1293 h 4626"/>
                <a:gd name="T104" fmla="*/ 2322 w 3025"/>
                <a:gd name="T105" fmla="*/ 1288 h 4626"/>
                <a:gd name="T106" fmla="*/ 2448 w 3025"/>
                <a:gd name="T107" fmla="*/ 1256 h 4626"/>
                <a:gd name="T108" fmla="*/ 2516 w 3025"/>
                <a:gd name="T109" fmla="*/ 1239 h 4626"/>
                <a:gd name="T110" fmla="*/ 2595 w 3025"/>
                <a:gd name="T111" fmla="*/ 1230 h 4626"/>
                <a:gd name="T112" fmla="*/ 2673 w 3025"/>
                <a:gd name="T113" fmla="*/ 1236 h 4626"/>
                <a:gd name="T114" fmla="*/ 2744 w 3025"/>
                <a:gd name="T115" fmla="*/ 1254 h 4626"/>
                <a:gd name="T116" fmla="*/ 2778 w 3025"/>
                <a:gd name="T117" fmla="*/ 1275 h 4626"/>
                <a:gd name="T118" fmla="*/ 2808 w 3025"/>
                <a:gd name="T119" fmla="*/ 1310 h 4626"/>
                <a:gd name="T120" fmla="*/ 2839 w 3025"/>
                <a:gd name="T121" fmla="*/ 1329 h 4626"/>
                <a:gd name="T122" fmla="*/ 2870 w 3025"/>
                <a:gd name="T123" fmla="*/ 1338 h 4626"/>
                <a:gd name="T124" fmla="*/ 2931 w 3025"/>
                <a:gd name="T125" fmla="*/ 1329 h 4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25" h="4626">
                  <a:moveTo>
                    <a:pt x="2986" y="1321"/>
                  </a:moveTo>
                  <a:lnTo>
                    <a:pt x="2990" y="1324"/>
                  </a:lnTo>
                  <a:lnTo>
                    <a:pt x="2995" y="1327"/>
                  </a:lnTo>
                  <a:lnTo>
                    <a:pt x="2999" y="1329"/>
                  </a:lnTo>
                  <a:lnTo>
                    <a:pt x="3005" y="1330"/>
                  </a:lnTo>
                  <a:lnTo>
                    <a:pt x="3016" y="1332"/>
                  </a:lnTo>
                  <a:lnTo>
                    <a:pt x="3025" y="1332"/>
                  </a:lnTo>
                  <a:lnTo>
                    <a:pt x="2967" y="1417"/>
                  </a:lnTo>
                  <a:lnTo>
                    <a:pt x="2908" y="1503"/>
                  </a:lnTo>
                  <a:lnTo>
                    <a:pt x="2848" y="1589"/>
                  </a:lnTo>
                  <a:lnTo>
                    <a:pt x="2786" y="1673"/>
                  </a:lnTo>
                  <a:lnTo>
                    <a:pt x="2723" y="1759"/>
                  </a:lnTo>
                  <a:lnTo>
                    <a:pt x="2661" y="1843"/>
                  </a:lnTo>
                  <a:lnTo>
                    <a:pt x="2597" y="1929"/>
                  </a:lnTo>
                  <a:lnTo>
                    <a:pt x="2532" y="2013"/>
                  </a:lnTo>
                  <a:lnTo>
                    <a:pt x="2467" y="2097"/>
                  </a:lnTo>
                  <a:lnTo>
                    <a:pt x="2402" y="2181"/>
                  </a:lnTo>
                  <a:lnTo>
                    <a:pt x="2337" y="2264"/>
                  </a:lnTo>
                  <a:lnTo>
                    <a:pt x="2272" y="2346"/>
                  </a:lnTo>
                  <a:lnTo>
                    <a:pt x="2205" y="2428"/>
                  </a:lnTo>
                  <a:lnTo>
                    <a:pt x="2140" y="2510"/>
                  </a:lnTo>
                  <a:lnTo>
                    <a:pt x="2075" y="2591"/>
                  </a:lnTo>
                  <a:lnTo>
                    <a:pt x="2010" y="2672"/>
                  </a:lnTo>
                  <a:lnTo>
                    <a:pt x="1971" y="2714"/>
                  </a:lnTo>
                  <a:lnTo>
                    <a:pt x="1924" y="2764"/>
                  </a:lnTo>
                  <a:lnTo>
                    <a:pt x="1872" y="2817"/>
                  </a:lnTo>
                  <a:lnTo>
                    <a:pt x="1819" y="2869"/>
                  </a:lnTo>
                  <a:lnTo>
                    <a:pt x="1771" y="2916"/>
                  </a:lnTo>
                  <a:lnTo>
                    <a:pt x="1731" y="2954"/>
                  </a:lnTo>
                  <a:lnTo>
                    <a:pt x="1704" y="2980"/>
                  </a:lnTo>
                  <a:lnTo>
                    <a:pt x="1695" y="2989"/>
                  </a:lnTo>
                  <a:lnTo>
                    <a:pt x="1695" y="3005"/>
                  </a:lnTo>
                  <a:lnTo>
                    <a:pt x="1695" y="3046"/>
                  </a:lnTo>
                  <a:lnTo>
                    <a:pt x="1695" y="3108"/>
                  </a:lnTo>
                  <a:lnTo>
                    <a:pt x="1695" y="3181"/>
                  </a:lnTo>
                  <a:lnTo>
                    <a:pt x="1695" y="3262"/>
                  </a:lnTo>
                  <a:lnTo>
                    <a:pt x="1695" y="3342"/>
                  </a:lnTo>
                  <a:lnTo>
                    <a:pt x="1695" y="3415"/>
                  </a:lnTo>
                  <a:lnTo>
                    <a:pt x="1695" y="3477"/>
                  </a:lnTo>
                  <a:lnTo>
                    <a:pt x="1695" y="3539"/>
                  </a:lnTo>
                  <a:lnTo>
                    <a:pt x="1695" y="3603"/>
                  </a:lnTo>
                  <a:lnTo>
                    <a:pt x="1693" y="3666"/>
                  </a:lnTo>
                  <a:lnTo>
                    <a:pt x="1693" y="3730"/>
                  </a:lnTo>
                  <a:lnTo>
                    <a:pt x="1692" y="3793"/>
                  </a:lnTo>
                  <a:lnTo>
                    <a:pt x="1691" y="3857"/>
                  </a:lnTo>
                  <a:lnTo>
                    <a:pt x="1690" y="3919"/>
                  </a:lnTo>
                  <a:lnTo>
                    <a:pt x="1689" y="3983"/>
                  </a:lnTo>
                  <a:lnTo>
                    <a:pt x="1687" y="4046"/>
                  </a:lnTo>
                  <a:lnTo>
                    <a:pt x="1685" y="4110"/>
                  </a:lnTo>
                  <a:lnTo>
                    <a:pt x="1684" y="4173"/>
                  </a:lnTo>
                  <a:lnTo>
                    <a:pt x="1683" y="4237"/>
                  </a:lnTo>
                  <a:lnTo>
                    <a:pt x="1680" y="4300"/>
                  </a:lnTo>
                  <a:lnTo>
                    <a:pt x="1679" y="4363"/>
                  </a:lnTo>
                  <a:lnTo>
                    <a:pt x="1677" y="4426"/>
                  </a:lnTo>
                  <a:lnTo>
                    <a:pt x="1675" y="4490"/>
                  </a:lnTo>
                  <a:lnTo>
                    <a:pt x="1668" y="4519"/>
                  </a:lnTo>
                  <a:lnTo>
                    <a:pt x="1662" y="4549"/>
                  </a:lnTo>
                  <a:lnTo>
                    <a:pt x="1661" y="4564"/>
                  </a:lnTo>
                  <a:lnTo>
                    <a:pt x="1661" y="4579"/>
                  </a:lnTo>
                  <a:lnTo>
                    <a:pt x="1662" y="4594"/>
                  </a:lnTo>
                  <a:lnTo>
                    <a:pt x="1665" y="4608"/>
                  </a:lnTo>
                  <a:lnTo>
                    <a:pt x="1663" y="4612"/>
                  </a:lnTo>
                  <a:lnTo>
                    <a:pt x="1660" y="4616"/>
                  </a:lnTo>
                  <a:lnTo>
                    <a:pt x="1654" y="4618"/>
                  </a:lnTo>
                  <a:lnTo>
                    <a:pt x="1646" y="4620"/>
                  </a:lnTo>
                  <a:lnTo>
                    <a:pt x="1625" y="4624"/>
                  </a:lnTo>
                  <a:lnTo>
                    <a:pt x="1597" y="4625"/>
                  </a:lnTo>
                  <a:lnTo>
                    <a:pt x="1563" y="4626"/>
                  </a:lnTo>
                  <a:lnTo>
                    <a:pt x="1526" y="4626"/>
                  </a:lnTo>
                  <a:lnTo>
                    <a:pt x="1486" y="4625"/>
                  </a:lnTo>
                  <a:lnTo>
                    <a:pt x="1444" y="4624"/>
                  </a:lnTo>
                  <a:lnTo>
                    <a:pt x="1361" y="4619"/>
                  </a:lnTo>
                  <a:lnTo>
                    <a:pt x="1286" y="4614"/>
                  </a:lnTo>
                  <a:lnTo>
                    <a:pt x="1230" y="4611"/>
                  </a:lnTo>
                  <a:lnTo>
                    <a:pt x="1202" y="4608"/>
                  </a:lnTo>
                  <a:lnTo>
                    <a:pt x="1125" y="4607"/>
                  </a:lnTo>
                  <a:lnTo>
                    <a:pt x="1047" y="4604"/>
                  </a:lnTo>
                  <a:lnTo>
                    <a:pt x="969" y="4601"/>
                  </a:lnTo>
                  <a:lnTo>
                    <a:pt x="894" y="4598"/>
                  </a:lnTo>
                  <a:lnTo>
                    <a:pt x="816" y="4594"/>
                  </a:lnTo>
                  <a:lnTo>
                    <a:pt x="741" y="4590"/>
                  </a:lnTo>
                  <a:lnTo>
                    <a:pt x="665" y="4585"/>
                  </a:lnTo>
                  <a:lnTo>
                    <a:pt x="590" y="4581"/>
                  </a:lnTo>
                  <a:lnTo>
                    <a:pt x="514" y="4575"/>
                  </a:lnTo>
                  <a:lnTo>
                    <a:pt x="439" y="4570"/>
                  </a:lnTo>
                  <a:lnTo>
                    <a:pt x="365" y="4564"/>
                  </a:lnTo>
                  <a:lnTo>
                    <a:pt x="291" y="4557"/>
                  </a:lnTo>
                  <a:lnTo>
                    <a:pt x="218" y="4550"/>
                  </a:lnTo>
                  <a:lnTo>
                    <a:pt x="144" y="4543"/>
                  </a:lnTo>
                  <a:lnTo>
                    <a:pt x="72" y="4537"/>
                  </a:lnTo>
                  <a:lnTo>
                    <a:pt x="0" y="4529"/>
                  </a:lnTo>
                  <a:lnTo>
                    <a:pt x="6" y="4397"/>
                  </a:lnTo>
                  <a:lnTo>
                    <a:pt x="12" y="4265"/>
                  </a:lnTo>
                  <a:lnTo>
                    <a:pt x="18" y="4133"/>
                  </a:lnTo>
                  <a:lnTo>
                    <a:pt x="25" y="4000"/>
                  </a:lnTo>
                  <a:lnTo>
                    <a:pt x="32" y="3868"/>
                  </a:lnTo>
                  <a:lnTo>
                    <a:pt x="39" y="3735"/>
                  </a:lnTo>
                  <a:lnTo>
                    <a:pt x="48" y="3603"/>
                  </a:lnTo>
                  <a:lnTo>
                    <a:pt x="56" y="3471"/>
                  </a:lnTo>
                  <a:lnTo>
                    <a:pt x="65" y="3338"/>
                  </a:lnTo>
                  <a:lnTo>
                    <a:pt x="73" y="3205"/>
                  </a:lnTo>
                  <a:lnTo>
                    <a:pt x="82" y="3071"/>
                  </a:lnTo>
                  <a:lnTo>
                    <a:pt x="91" y="2939"/>
                  </a:lnTo>
                  <a:lnTo>
                    <a:pt x="100" y="2805"/>
                  </a:lnTo>
                  <a:lnTo>
                    <a:pt x="109" y="2672"/>
                  </a:lnTo>
                  <a:lnTo>
                    <a:pt x="118" y="2538"/>
                  </a:lnTo>
                  <a:lnTo>
                    <a:pt x="127" y="2404"/>
                  </a:lnTo>
                  <a:lnTo>
                    <a:pt x="137" y="2255"/>
                  </a:lnTo>
                  <a:lnTo>
                    <a:pt x="145" y="2105"/>
                  </a:lnTo>
                  <a:lnTo>
                    <a:pt x="154" y="1955"/>
                  </a:lnTo>
                  <a:lnTo>
                    <a:pt x="162" y="1805"/>
                  </a:lnTo>
                  <a:lnTo>
                    <a:pt x="170" y="1655"/>
                  </a:lnTo>
                  <a:lnTo>
                    <a:pt x="178" y="1504"/>
                  </a:lnTo>
                  <a:lnTo>
                    <a:pt x="186" y="1353"/>
                  </a:lnTo>
                  <a:lnTo>
                    <a:pt x="195" y="1203"/>
                  </a:lnTo>
                  <a:lnTo>
                    <a:pt x="204" y="1052"/>
                  </a:lnTo>
                  <a:lnTo>
                    <a:pt x="214" y="901"/>
                  </a:lnTo>
                  <a:lnTo>
                    <a:pt x="224" y="750"/>
                  </a:lnTo>
                  <a:lnTo>
                    <a:pt x="235" y="599"/>
                  </a:lnTo>
                  <a:lnTo>
                    <a:pt x="245" y="449"/>
                  </a:lnTo>
                  <a:lnTo>
                    <a:pt x="257" y="299"/>
                  </a:lnTo>
                  <a:lnTo>
                    <a:pt x="271" y="149"/>
                  </a:lnTo>
                  <a:lnTo>
                    <a:pt x="285" y="0"/>
                  </a:lnTo>
                  <a:lnTo>
                    <a:pt x="374" y="11"/>
                  </a:lnTo>
                  <a:lnTo>
                    <a:pt x="463" y="21"/>
                  </a:lnTo>
                  <a:lnTo>
                    <a:pt x="554" y="31"/>
                  </a:lnTo>
                  <a:lnTo>
                    <a:pt x="644" y="40"/>
                  </a:lnTo>
                  <a:lnTo>
                    <a:pt x="735" y="48"/>
                  </a:lnTo>
                  <a:lnTo>
                    <a:pt x="826" y="55"/>
                  </a:lnTo>
                  <a:lnTo>
                    <a:pt x="918" y="62"/>
                  </a:lnTo>
                  <a:lnTo>
                    <a:pt x="1009" y="68"/>
                  </a:lnTo>
                  <a:lnTo>
                    <a:pt x="1102" y="74"/>
                  </a:lnTo>
                  <a:lnTo>
                    <a:pt x="1195" y="79"/>
                  </a:lnTo>
                  <a:lnTo>
                    <a:pt x="1289" y="84"/>
                  </a:lnTo>
                  <a:lnTo>
                    <a:pt x="1383" y="88"/>
                  </a:lnTo>
                  <a:lnTo>
                    <a:pt x="1478" y="91"/>
                  </a:lnTo>
                  <a:lnTo>
                    <a:pt x="1572" y="95"/>
                  </a:lnTo>
                  <a:lnTo>
                    <a:pt x="1668" y="97"/>
                  </a:lnTo>
                  <a:lnTo>
                    <a:pt x="1763" y="100"/>
                  </a:lnTo>
                  <a:lnTo>
                    <a:pt x="1757" y="129"/>
                  </a:lnTo>
                  <a:lnTo>
                    <a:pt x="1754" y="158"/>
                  </a:lnTo>
                  <a:lnTo>
                    <a:pt x="1750" y="184"/>
                  </a:lnTo>
                  <a:lnTo>
                    <a:pt x="1744" y="208"/>
                  </a:lnTo>
                  <a:lnTo>
                    <a:pt x="1736" y="263"/>
                  </a:lnTo>
                  <a:lnTo>
                    <a:pt x="1728" y="324"/>
                  </a:lnTo>
                  <a:lnTo>
                    <a:pt x="1726" y="358"/>
                  </a:lnTo>
                  <a:lnTo>
                    <a:pt x="1725" y="391"/>
                  </a:lnTo>
                  <a:lnTo>
                    <a:pt x="1725" y="424"/>
                  </a:lnTo>
                  <a:lnTo>
                    <a:pt x="1727" y="457"/>
                  </a:lnTo>
                  <a:lnTo>
                    <a:pt x="1728" y="474"/>
                  </a:lnTo>
                  <a:lnTo>
                    <a:pt x="1731" y="490"/>
                  </a:lnTo>
                  <a:lnTo>
                    <a:pt x="1733" y="505"/>
                  </a:lnTo>
                  <a:lnTo>
                    <a:pt x="1737" y="520"/>
                  </a:lnTo>
                  <a:lnTo>
                    <a:pt x="1740" y="534"/>
                  </a:lnTo>
                  <a:lnTo>
                    <a:pt x="1745" y="549"/>
                  </a:lnTo>
                  <a:lnTo>
                    <a:pt x="1751" y="562"/>
                  </a:lnTo>
                  <a:lnTo>
                    <a:pt x="1757" y="575"/>
                  </a:lnTo>
                  <a:lnTo>
                    <a:pt x="1765" y="587"/>
                  </a:lnTo>
                  <a:lnTo>
                    <a:pt x="1773" y="598"/>
                  </a:lnTo>
                  <a:lnTo>
                    <a:pt x="1783" y="609"/>
                  </a:lnTo>
                  <a:lnTo>
                    <a:pt x="1792" y="619"/>
                  </a:lnTo>
                  <a:lnTo>
                    <a:pt x="1803" y="627"/>
                  </a:lnTo>
                  <a:lnTo>
                    <a:pt x="1815" y="634"/>
                  </a:lnTo>
                  <a:lnTo>
                    <a:pt x="1828" y="640"/>
                  </a:lnTo>
                  <a:lnTo>
                    <a:pt x="1843" y="646"/>
                  </a:lnTo>
                  <a:lnTo>
                    <a:pt x="1856" y="649"/>
                  </a:lnTo>
                  <a:lnTo>
                    <a:pt x="1869" y="651"/>
                  </a:lnTo>
                  <a:lnTo>
                    <a:pt x="1883" y="654"/>
                  </a:lnTo>
                  <a:lnTo>
                    <a:pt x="1896" y="654"/>
                  </a:lnTo>
                  <a:lnTo>
                    <a:pt x="1922" y="654"/>
                  </a:lnTo>
                  <a:lnTo>
                    <a:pt x="1948" y="652"/>
                  </a:lnTo>
                  <a:lnTo>
                    <a:pt x="1995" y="646"/>
                  </a:lnTo>
                  <a:lnTo>
                    <a:pt x="2039" y="643"/>
                  </a:lnTo>
                  <a:lnTo>
                    <a:pt x="2050" y="643"/>
                  </a:lnTo>
                  <a:lnTo>
                    <a:pt x="2061" y="643"/>
                  </a:lnTo>
                  <a:lnTo>
                    <a:pt x="2071" y="644"/>
                  </a:lnTo>
                  <a:lnTo>
                    <a:pt x="2080" y="646"/>
                  </a:lnTo>
                  <a:lnTo>
                    <a:pt x="2090" y="649"/>
                  </a:lnTo>
                  <a:lnTo>
                    <a:pt x="2099" y="654"/>
                  </a:lnTo>
                  <a:lnTo>
                    <a:pt x="2108" y="658"/>
                  </a:lnTo>
                  <a:lnTo>
                    <a:pt x="2116" y="664"/>
                  </a:lnTo>
                  <a:lnTo>
                    <a:pt x="2126" y="672"/>
                  </a:lnTo>
                  <a:lnTo>
                    <a:pt x="2133" y="680"/>
                  </a:lnTo>
                  <a:lnTo>
                    <a:pt x="2142" y="690"/>
                  </a:lnTo>
                  <a:lnTo>
                    <a:pt x="2149" y="702"/>
                  </a:lnTo>
                  <a:lnTo>
                    <a:pt x="2157" y="715"/>
                  </a:lnTo>
                  <a:lnTo>
                    <a:pt x="2165" y="730"/>
                  </a:lnTo>
                  <a:lnTo>
                    <a:pt x="2171" y="746"/>
                  </a:lnTo>
                  <a:lnTo>
                    <a:pt x="2178" y="765"/>
                  </a:lnTo>
                  <a:lnTo>
                    <a:pt x="2186" y="795"/>
                  </a:lnTo>
                  <a:lnTo>
                    <a:pt x="2193" y="826"/>
                  </a:lnTo>
                  <a:lnTo>
                    <a:pt x="2201" y="857"/>
                  </a:lnTo>
                  <a:lnTo>
                    <a:pt x="2207" y="889"/>
                  </a:lnTo>
                  <a:lnTo>
                    <a:pt x="2211" y="921"/>
                  </a:lnTo>
                  <a:lnTo>
                    <a:pt x="2215" y="953"/>
                  </a:lnTo>
                  <a:lnTo>
                    <a:pt x="2219" y="985"/>
                  </a:lnTo>
                  <a:lnTo>
                    <a:pt x="2222" y="1018"/>
                  </a:lnTo>
                  <a:lnTo>
                    <a:pt x="2227" y="1083"/>
                  </a:lnTo>
                  <a:lnTo>
                    <a:pt x="2231" y="1148"/>
                  </a:lnTo>
                  <a:lnTo>
                    <a:pt x="2233" y="1211"/>
                  </a:lnTo>
                  <a:lnTo>
                    <a:pt x="2237" y="1271"/>
                  </a:lnTo>
                  <a:lnTo>
                    <a:pt x="2237" y="1277"/>
                  </a:lnTo>
                  <a:lnTo>
                    <a:pt x="2239" y="1281"/>
                  </a:lnTo>
                  <a:lnTo>
                    <a:pt x="2242" y="1285"/>
                  </a:lnTo>
                  <a:lnTo>
                    <a:pt x="2245" y="1288"/>
                  </a:lnTo>
                  <a:lnTo>
                    <a:pt x="2250" y="1291"/>
                  </a:lnTo>
                  <a:lnTo>
                    <a:pt x="2256" y="1292"/>
                  </a:lnTo>
                  <a:lnTo>
                    <a:pt x="2262" y="1293"/>
                  </a:lnTo>
                  <a:lnTo>
                    <a:pt x="2269" y="1294"/>
                  </a:lnTo>
                  <a:lnTo>
                    <a:pt x="2285" y="1293"/>
                  </a:lnTo>
                  <a:lnTo>
                    <a:pt x="2303" y="1292"/>
                  </a:lnTo>
                  <a:lnTo>
                    <a:pt x="2322" y="1288"/>
                  </a:lnTo>
                  <a:lnTo>
                    <a:pt x="2343" y="1285"/>
                  </a:lnTo>
                  <a:lnTo>
                    <a:pt x="2383" y="1274"/>
                  </a:lnTo>
                  <a:lnTo>
                    <a:pt x="2420" y="1263"/>
                  </a:lnTo>
                  <a:lnTo>
                    <a:pt x="2448" y="1256"/>
                  </a:lnTo>
                  <a:lnTo>
                    <a:pt x="2463" y="1252"/>
                  </a:lnTo>
                  <a:lnTo>
                    <a:pt x="2480" y="1246"/>
                  </a:lnTo>
                  <a:lnTo>
                    <a:pt x="2498" y="1242"/>
                  </a:lnTo>
                  <a:lnTo>
                    <a:pt x="2516" y="1239"/>
                  </a:lnTo>
                  <a:lnTo>
                    <a:pt x="2536" y="1235"/>
                  </a:lnTo>
                  <a:lnTo>
                    <a:pt x="2555" y="1233"/>
                  </a:lnTo>
                  <a:lnTo>
                    <a:pt x="2575" y="1231"/>
                  </a:lnTo>
                  <a:lnTo>
                    <a:pt x="2595" y="1230"/>
                  </a:lnTo>
                  <a:lnTo>
                    <a:pt x="2615" y="1230"/>
                  </a:lnTo>
                  <a:lnTo>
                    <a:pt x="2634" y="1231"/>
                  </a:lnTo>
                  <a:lnTo>
                    <a:pt x="2654" y="1233"/>
                  </a:lnTo>
                  <a:lnTo>
                    <a:pt x="2673" y="1236"/>
                  </a:lnTo>
                  <a:lnTo>
                    <a:pt x="2692" y="1239"/>
                  </a:lnTo>
                  <a:lnTo>
                    <a:pt x="2710" y="1244"/>
                  </a:lnTo>
                  <a:lnTo>
                    <a:pt x="2727" y="1248"/>
                  </a:lnTo>
                  <a:lnTo>
                    <a:pt x="2744" y="1254"/>
                  </a:lnTo>
                  <a:lnTo>
                    <a:pt x="2760" y="1262"/>
                  </a:lnTo>
                  <a:lnTo>
                    <a:pt x="2766" y="1265"/>
                  </a:lnTo>
                  <a:lnTo>
                    <a:pt x="2772" y="1270"/>
                  </a:lnTo>
                  <a:lnTo>
                    <a:pt x="2778" y="1275"/>
                  </a:lnTo>
                  <a:lnTo>
                    <a:pt x="2783" y="1280"/>
                  </a:lnTo>
                  <a:lnTo>
                    <a:pt x="2791" y="1289"/>
                  </a:lnTo>
                  <a:lnTo>
                    <a:pt x="2799" y="1300"/>
                  </a:lnTo>
                  <a:lnTo>
                    <a:pt x="2808" y="1310"/>
                  </a:lnTo>
                  <a:lnTo>
                    <a:pt x="2819" y="1318"/>
                  </a:lnTo>
                  <a:lnTo>
                    <a:pt x="2825" y="1323"/>
                  </a:lnTo>
                  <a:lnTo>
                    <a:pt x="2832" y="1326"/>
                  </a:lnTo>
                  <a:lnTo>
                    <a:pt x="2839" y="1329"/>
                  </a:lnTo>
                  <a:lnTo>
                    <a:pt x="2848" y="1332"/>
                  </a:lnTo>
                  <a:lnTo>
                    <a:pt x="2855" y="1334"/>
                  </a:lnTo>
                  <a:lnTo>
                    <a:pt x="2863" y="1336"/>
                  </a:lnTo>
                  <a:lnTo>
                    <a:pt x="2870" y="1338"/>
                  </a:lnTo>
                  <a:lnTo>
                    <a:pt x="2879" y="1338"/>
                  </a:lnTo>
                  <a:lnTo>
                    <a:pt x="2896" y="1336"/>
                  </a:lnTo>
                  <a:lnTo>
                    <a:pt x="2913" y="1334"/>
                  </a:lnTo>
                  <a:lnTo>
                    <a:pt x="2931" y="1329"/>
                  </a:lnTo>
                  <a:lnTo>
                    <a:pt x="2949" y="1326"/>
                  </a:lnTo>
                  <a:lnTo>
                    <a:pt x="2967" y="1322"/>
                  </a:lnTo>
                  <a:lnTo>
                    <a:pt x="2986" y="132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9301163" y="5754688"/>
              <a:ext cx="1362075" cy="2506663"/>
            </a:xfrm>
            <a:custGeom>
              <a:avLst/>
              <a:gdLst>
                <a:gd name="T0" fmla="*/ 2560 w 2574"/>
                <a:gd name="T1" fmla="*/ 404 h 4739"/>
                <a:gd name="T2" fmla="*/ 2535 w 2574"/>
                <a:gd name="T3" fmla="*/ 701 h 4739"/>
                <a:gd name="T4" fmla="*/ 2513 w 2574"/>
                <a:gd name="T5" fmla="*/ 998 h 4739"/>
                <a:gd name="T6" fmla="*/ 2494 w 2574"/>
                <a:gd name="T7" fmla="*/ 1297 h 4739"/>
                <a:gd name="T8" fmla="*/ 2476 w 2574"/>
                <a:gd name="T9" fmla="*/ 1595 h 4739"/>
                <a:gd name="T10" fmla="*/ 2459 w 2574"/>
                <a:gd name="T11" fmla="*/ 1893 h 4739"/>
                <a:gd name="T12" fmla="*/ 2443 w 2574"/>
                <a:gd name="T13" fmla="*/ 2191 h 4739"/>
                <a:gd name="T14" fmla="*/ 2426 w 2574"/>
                <a:gd name="T15" fmla="*/ 2488 h 4739"/>
                <a:gd name="T16" fmla="*/ 2407 w 2574"/>
                <a:gd name="T17" fmla="*/ 2768 h 4739"/>
                <a:gd name="T18" fmla="*/ 2389 w 2574"/>
                <a:gd name="T19" fmla="*/ 3032 h 4739"/>
                <a:gd name="T20" fmla="*/ 2371 w 2574"/>
                <a:gd name="T21" fmla="*/ 3296 h 4739"/>
                <a:gd name="T22" fmla="*/ 2354 w 2574"/>
                <a:gd name="T23" fmla="*/ 3559 h 4739"/>
                <a:gd name="T24" fmla="*/ 2337 w 2574"/>
                <a:gd name="T25" fmla="*/ 3822 h 4739"/>
                <a:gd name="T26" fmla="*/ 2321 w 2574"/>
                <a:gd name="T27" fmla="*/ 4084 h 4739"/>
                <a:gd name="T28" fmla="*/ 2307 w 2574"/>
                <a:gd name="T29" fmla="*/ 4347 h 4739"/>
                <a:gd name="T30" fmla="*/ 2294 w 2574"/>
                <a:gd name="T31" fmla="*/ 4609 h 4739"/>
                <a:gd name="T32" fmla="*/ 2133 w 2574"/>
                <a:gd name="T33" fmla="*/ 4723 h 4739"/>
                <a:gd name="T34" fmla="*/ 1829 w 2574"/>
                <a:gd name="T35" fmla="*/ 4688 h 4739"/>
                <a:gd name="T36" fmla="*/ 1530 w 2574"/>
                <a:gd name="T37" fmla="*/ 4649 h 4739"/>
                <a:gd name="T38" fmla="*/ 1237 w 2574"/>
                <a:gd name="T39" fmla="*/ 4604 h 4739"/>
                <a:gd name="T40" fmla="*/ 950 w 2574"/>
                <a:gd name="T41" fmla="*/ 4556 h 4739"/>
                <a:gd name="T42" fmla="*/ 670 w 2574"/>
                <a:gd name="T43" fmla="*/ 4503 h 4739"/>
                <a:gd name="T44" fmla="*/ 396 w 2574"/>
                <a:gd name="T45" fmla="*/ 4446 h 4739"/>
                <a:gd name="T46" fmla="*/ 131 w 2574"/>
                <a:gd name="T47" fmla="*/ 4387 h 4739"/>
                <a:gd name="T48" fmla="*/ 187 w 2574"/>
                <a:gd name="T49" fmla="*/ 3589 h 4739"/>
                <a:gd name="T50" fmla="*/ 489 w 2574"/>
                <a:gd name="T51" fmla="*/ 2337 h 4739"/>
                <a:gd name="T52" fmla="*/ 713 w 2574"/>
                <a:gd name="T53" fmla="*/ 1415 h 4739"/>
                <a:gd name="T54" fmla="*/ 867 w 2574"/>
                <a:gd name="T55" fmla="*/ 776 h 4739"/>
                <a:gd name="T56" fmla="*/ 967 w 2574"/>
                <a:gd name="T57" fmla="*/ 366 h 4739"/>
                <a:gd name="T58" fmla="*/ 1024 w 2574"/>
                <a:gd name="T59" fmla="*/ 134 h 4739"/>
                <a:gd name="T60" fmla="*/ 1049 w 2574"/>
                <a:gd name="T61" fmla="*/ 29 h 4739"/>
                <a:gd name="T62" fmla="*/ 1055 w 2574"/>
                <a:gd name="T63" fmla="*/ 1 h 4739"/>
                <a:gd name="T64" fmla="*/ 1144 w 2574"/>
                <a:gd name="T65" fmla="*/ 21 h 4739"/>
                <a:gd name="T66" fmla="*/ 1326 w 2574"/>
                <a:gd name="T67" fmla="*/ 59 h 4739"/>
                <a:gd name="T68" fmla="*/ 1511 w 2574"/>
                <a:gd name="T69" fmla="*/ 95 h 4739"/>
                <a:gd name="T70" fmla="*/ 1699 w 2574"/>
                <a:gd name="T71" fmla="*/ 130 h 4739"/>
                <a:gd name="T72" fmla="*/ 1889 w 2574"/>
                <a:gd name="T73" fmla="*/ 163 h 4739"/>
                <a:gd name="T74" fmla="*/ 2082 w 2574"/>
                <a:gd name="T75" fmla="*/ 193 h 4739"/>
                <a:gd name="T76" fmla="*/ 2277 w 2574"/>
                <a:gd name="T77" fmla="*/ 220 h 4739"/>
                <a:gd name="T78" fmla="*/ 2474 w 2574"/>
                <a:gd name="T79" fmla="*/ 245 h 4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4" h="4739">
                  <a:moveTo>
                    <a:pt x="2574" y="256"/>
                  </a:moveTo>
                  <a:lnTo>
                    <a:pt x="2560" y="404"/>
                  </a:lnTo>
                  <a:lnTo>
                    <a:pt x="2547" y="551"/>
                  </a:lnTo>
                  <a:lnTo>
                    <a:pt x="2535" y="701"/>
                  </a:lnTo>
                  <a:lnTo>
                    <a:pt x="2524" y="849"/>
                  </a:lnTo>
                  <a:lnTo>
                    <a:pt x="2513" y="998"/>
                  </a:lnTo>
                  <a:lnTo>
                    <a:pt x="2503" y="1147"/>
                  </a:lnTo>
                  <a:lnTo>
                    <a:pt x="2494" y="1297"/>
                  </a:lnTo>
                  <a:lnTo>
                    <a:pt x="2484" y="1445"/>
                  </a:lnTo>
                  <a:lnTo>
                    <a:pt x="2476" y="1595"/>
                  </a:lnTo>
                  <a:lnTo>
                    <a:pt x="2467" y="1745"/>
                  </a:lnTo>
                  <a:lnTo>
                    <a:pt x="2459" y="1893"/>
                  </a:lnTo>
                  <a:lnTo>
                    <a:pt x="2451" y="2043"/>
                  </a:lnTo>
                  <a:lnTo>
                    <a:pt x="2443" y="2191"/>
                  </a:lnTo>
                  <a:lnTo>
                    <a:pt x="2435" y="2339"/>
                  </a:lnTo>
                  <a:lnTo>
                    <a:pt x="2426" y="2488"/>
                  </a:lnTo>
                  <a:lnTo>
                    <a:pt x="2416" y="2635"/>
                  </a:lnTo>
                  <a:lnTo>
                    <a:pt x="2407" y="2768"/>
                  </a:lnTo>
                  <a:lnTo>
                    <a:pt x="2398" y="2900"/>
                  </a:lnTo>
                  <a:lnTo>
                    <a:pt x="2389" y="3032"/>
                  </a:lnTo>
                  <a:lnTo>
                    <a:pt x="2380" y="3165"/>
                  </a:lnTo>
                  <a:lnTo>
                    <a:pt x="2371" y="3296"/>
                  </a:lnTo>
                  <a:lnTo>
                    <a:pt x="2362" y="3428"/>
                  </a:lnTo>
                  <a:lnTo>
                    <a:pt x="2354" y="3559"/>
                  </a:lnTo>
                  <a:lnTo>
                    <a:pt x="2345" y="3691"/>
                  </a:lnTo>
                  <a:lnTo>
                    <a:pt x="2337" y="3822"/>
                  </a:lnTo>
                  <a:lnTo>
                    <a:pt x="2329" y="3954"/>
                  </a:lnTo>
                  <a:lnTo>
                    <a:pt x="2321" y="4084"/>
                  </a:lnTo>
                  <a:lnTo>
                    <a:pt x="2314" y="4215"/>
                  </a:lnTo>
                  <a:lnTo>
                    <a:pt x="2307" y="4347"/>
                  </a:lnTo>
                  <a:lnTo>
                    <a:pt x="2301" y="4477"/>
                  </a:lnTo>
                  <a:lnTo>
                    <a:pt x="2294" y="4609"/>
                  </a:lnTo>
                  <a:lnTo>
                    <a:pt x="2289" y="4739"/>
                  </a:lnTo>
                  <a:lnTo>
                    <a:pt x="2133" y="4723"/>
                  </a:lnTo>
                  <a:lnTo>
                    <a:pt x="1980" y="4706"/>
                  </a:lnTo>
                  <a:lnTo>
                    <a:pt x="1829" y="4688"/>
                  </a:lnTo>
                  <a:lnTo>
                    <a:pt x="1678" y="4669"/>
                  </a:lnTo>
                  <a:lnTo>
                    <a:pt x="1530" y="4649"/>
                  </a:lnTo>
                  <a:lnTo>
                    <a:pt x="1383" y="4627"/>
                  </a:lnTo>
                  <a:lnTo>
                    <a:pt x="1237" y="4604"/>
                  </a:lnTo>
                  <a:lnTo>
                    <a:pt x="1093" y="4581"/>
                  </a:lnTo>
                  <a:lnTo>
                    <a:pt x="950" y="4556"/>
                  </a:lnTo>
                  <a:lnTo>
                    <a:pt x="809" y="4530"/>
                  </a:lnTo>
                  <a:lnTo>
                    <a:pt x="670" y="4503"/>
                  </a:lnTo>
                  <a:lnTo>
                    <a:pt x="532" y="4475"/>
                  </a:lnTo>
                  <a:lnTo>
                    <a:pt x="396" y="4446"/>
                  </a:lnTo>
                  <a:lnTo>
                    <a:pt x="263" y="4417"/>
                  </a:lnTo>
                  <a:lnTo>
                    <a:pt x="131" y="4387"/>
                  </a:lnTo>
                  <a:lnTo>
                    <a:pt x="0" y="4355"/>
                  </a:lnTo>
                  <a:lnTo>
                    <a:pt x="187" y="3589"/>
                  </a:lnTo>
                  <a:lnTo>
                    <a:pt x="348" y="2919"/>
                  </a:lnTo>
                  <a:lnTo>
                    <a:pt x="489" y="2337"/>
                  </a:lnTo>
                  <a:lnTo>
                    <a:pt x="611" y="1838"/>
                  </a:lnTo>
                  <a:lnTo>
                    <a:pt x="713" y="1415"/>
                  </a:lnTo>
                  <a:lnTo>
                    <a:pt x="797" y="1064"/>
                  </a:lnTo>
                  <a:lnTo>
                    <a:pt x="867" y="776"/>
                  </a:lnTo>
                  <a:lnTo>
                    <a:pt x="924" y="545"/>
                  </a:lnTo>
                  <a:lnTo>
                    <a:pt x="967" y="366"/>
                  </a:lnTo>
                  <a:lnTo>
                    <a:pt x="1000" y="231"/>
                  </a:lnTo>
                  <a:lnTo>
                    <a:pt x="1024" y="134"/>
                  </a:lnTo>
                  <a:lnTo>
                    <a:pt x="1040" y="69"/>
                  </a:lnTo>
                  <a:lnTo>
                    <a:pt x="1049" y="29"/>
                  </a:lnTo>
                  <a:lnTo>
                    <a:pt x="1054" y="10"/>
                  </a:lnTo>
                  <a:lnTo>
                    <a:pt x="1055" y="1"/>
                  </a:lnTo>
                  <a:lnTo>
                    <a:pt x="1055" y="0"/>
                  </a:lnTo>
                  <a:lnTo>
                    <a:pt x="1144" y="21"/>
                  </a:lnTo>
                  <a:lnTo>
                    <a:pt x="1235" y="40"/>
                  </a:lnTo>
                  <a:lnTo>
                    <a:pt x="1326" y="59"/>
                  </a:lnTo>
                  <a:lnTo>
                    <a:pt x="1418" y="79"/>
                  </a:lnTo>
                  <a:lnTo>
                    <a:pt x="1511" y="95"/>
                  </a:lnTo>
                  <a:lnTo>
                    <a:pt x="1603" y="113"/>
                  </a:lnTo>
                  <a:lnTo>
                    <a:pt x="1699" y="130"/>
                  </a:lnTo>
                  <a:lnTo>
                    <a:pt x="1792" y="147"/>
                  </a:lnTo>
                  <a:lnTo>
                    <a:pt x="1889" y="163"/>
                  </a:lnTo>
                  <a:lnTo>
                    <a:pt x="1985" y="177"/>
                  </a:lnTo>
                  <a:lnTo>
                    <a:pt x="2082" y="193"/>
                  </a:lnTo>
                  <a:lnTo>
                    <a:pt x="2179" y="206"/>
                  </a:lnTo>
                  <a:lnTo>
                    <a:pt x="2277" y="220"/>
                  </a:lnTo>
                  <a:lnTo>
                    <a:pt x="2376" y="233"/>
                  </a:lnTo>
                  <a:lnTo>
                    <a:pt x="2474" y="245"/>
                  </a:lnTo>
                  <a:lnTo>
                    <a:pt x="2574" y="256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8" name="Freeform 13"/>
            <p:cNvSpPr>
              <a:spLocks noEditPoints="1"/>
            </p:cNvSpPr>
            <p:nvPr/>
          </p:nvSpPr>
          <p:spPr bwMode="auto">
            <a:xfrm>
              <a:off x="9450388" y="865188"/>
              <a:ext cx="4740275" cy="5080000"/>
            </a:xfrm>
            <a:custGeom>
              <a:avLst/>
              <a:gdLst>
                <a:gd name="T0" fmla="*/ 2488 w 8959"/>
                <a:gd name="T1" fmla="*/ 4302 h 9601"/>
                <a:gd name="T2" fmla="*/ 2475 w 8959"/>
                <a:gd name="T3" fmla="*/ 3075 h 9601"/>
                <a:gd name="T4" fmla="*/ 1649 w 8959"/>
                <a:gd name="T5" fmla="*/ 5945 h 9601"/>
                <a:gd name="T6" fmla="*/ 2910 w 8959"/>
                <a:gd name="T7" fmla="*/ 5720 h 9601"/>
                <a:gd name="T8" fmla="*/ 2154 w 8959"/>
                <a:gd name="T9" fmla="*/ 4804 h 9601"/>
                <a:gd name="T10" fmla="*/ 967 w 8959"/>
                <a:gd name="T11" fmla="*/ 5544 h 9601"/>
                <a:gd name="T12" fmla="*/ 2893 w 8959"/>
                <a:gd name="T13" fmla="*/ 2053 h 9601"/>
                <a:gd name="T14" fmla="*/ 2961 w 8959"/>
                <a:gd name="T15" fmla="*/ 3355 h 9601"/>
                <a:gd name="T16" fmla="*/ 3310 w 8959"/>
                <a:gd name="T17" fmla="*/ 3027 h 9601"/>
                <a:gd name="T18" fmla="*/ 3253 w 8959"/>
                <a:gd name="T19" fmla="*/ 4141 h 9601"/>
                <a:gd name="T20" fmla="*/ 2867 w 8959"/>
                <a:gd name="T21" fmla="*/ 4535 h 9601"/>
                <a:gd name="T22" fmla="*/ 3134 w 8959"/>
                <a:gd name="T23" fmla="*/ 6107 h 9601"/>
                <a:gd name="T24" fmla="*/ 3635 w 8959"/>
                <a:gd name="T25" fmla="*/ 2144 h 9601"/>
                <a:gd name="T26" fmla="*/ 3662 w 8959"/>
                <a:gd name="T27" fmla="*/ 3722 h 9601"/>
                <a:gd name="T28" fmla="*/ 4204 w 8959"/>
                <a:gd name="T29" fmla="*/ 2640 h 9601"/>
                <a:gd name="T30" fmla="*/ 3665 w 8959"/>
                <a:gd name="T31" fmla="*/ 4617 h 9601"/>
                <a:gd name="T32" fmla="*/ 3992 w 8959"/>
                <a:gd name="T33" fmla="*/ 2312 h 9601"/>
                <a:gd name="T34" fmla="*/ 3710 w 8959"/>
                <a:gd name="T35" fmla="*/ 1310 h 9601"/>
                <a:gd name="T36" fmla="*/ 5112 w 8959"/>
                <a:gd name="T37" fmla="*/ 3698 h 9601"/>
                <a:gd name="T38" fmla="*/ 4330 w 8959"/>
                <a:gd name="T39" fmla="*/ 3308 h 9601"/>
                <a:gd name="T40" fmla="*/ 3575 w 8959"/>
                <a:gd name="T41" fmla="*/ 2874 h 9601"/>
                <a:gd name="T42" fmla="*/ 4276 w 8959"/>
                <a:gd name="T43" fmla="*/ 1062 h 9601"/>
                <a:gd name="T44" fmla="*/ 4739 w 8959"/>
                <a:gd name="T45" fmla="*/ 1614 h 9601"/>
                <a:gd name="T46" fmla="*/ 4641 w 8959"/>
                <a:gd name="T47" fmla="*/ 2022 h 9601"/>
                <a:gd name="T48" fmla="*/ 4563 w 8959"/>
                <a:gd name="T49" fmla="*/ 2548 h 9601"/>
                <a:gd name="T50" fmla="*/ 5057 w 8959"/>
                <a:gd name="T51" fmla="*/ 3019 h 9601"/>
                <a:gd name="T52" fmla="*/ 5193 w 8959"/>
                <a:gd name="T53" fmla="*/ 2436 h 9601"/>
                <a:gd name="T54" fmla="*/ 5124 w 8959"/>
                <a:gd name="T55" fmla="*/ 1741 h 9601"/>
                <a:gd name="T56" fmla="*/ 5466 w 8959"/>
                <a:gd name="T57" fmla="*/ 602 h 9601"/>
                <a:gd name="T58" fmla="*/ 5057 w 8959"/>
                <a:gd name="T59" fmla="*/ 5 h 9601"/>
                <a:gd name="T60" fmla="*/ 3965 w 8959"/>
                <a:gd name="T61" fmla="*/ 869 h 9601"/>
                <a:gd name="T62" fmla="*/ 5375 w 8959"/>
                <a:gd name="T63" fmla="*/ 6989 h 9601"/>
                <a:gd name="T64" fmla="*/ 5191 w 8959"/>
                <a:gd name="T65" fmla="*/ 5660 h 9601"/>
                <a:gd name="T66" fmla="*/ 4492 w 8959"/>
                <a:gd name="T67" fmla="*/ 6029 h 9601"/>
                <a:gd name="T68" fmla="*/ 3551 w 8959"/>
                <a:gd name="T69" fmla="*/ 5488 h 9601"/>
                <a:gd name="T70" fmla="*/ 3296 w 8959"/>
                <a:gd name="T71" fmla="*/ 6303 h 9601"/>
                <a:gd name="T72" fmla="*/ 1893 w 8959"/>
                <a:gd name="T73" fmla="*/ 6233 h 9601"/>
                <a:gd name="T74" fmla="*/ 862 w 8959"/>
                <a:gd name="T75" fmla="*/ 5634 h 9601"/>
                <a:gd name="T76" fmla="*/ 668 w 8959"/>
                <a:gd name="T77" fmla="*/ 6779 h 9601"/>
                <a:gd name="T78" fmla="*/ 3206 w 8959"/>
                <a:gd name="T79" fmla="*/ 9581 h 9601"/>
                <a:gd name="T80" fmla="*/ 4489 w 8959"/>
                <a:gd name="T81" fmla="*/ 8197 h 9601"/>
                <a:gd name="T82" fmla="*/ 5399 w 8959"/>
                <a:gd name="T83" fmla="*/ 4136 h 9601"/>
                <a:gd name="T84" fmla="*/ 5376 w 8959"/>
                <a:gd name="T85" fmla="*/ 4089 h 9601"/>
                <a:gd name="T86" fmla="*/ 5848 w 8959"/>
                <a:gd name="T87" fmla="*/ 7566 h 9601"/>
                <a:gd name="T88" fmla="*/ 5192 w 8959"/>
                <a:gd name="T89" fmla="*/ 7914 h 9601"/>
                <a:gd name="T90" fmla="*/ 6268 w 8959"/>
                <a:gd name="T91" fmla="*/ 7860 h 9601"/>
                <a:gd name="T92" fmla="*/ 6639 w 8959"/>
                <a:gd name="T93" fmla="*/ 6053 h 9601"/>
                <a:gd name="T94" fmla="*/ 6657 w 8959"/>
                <a:gd name="T95" fmla="*/ 7905 h 9601"/>
                <a:gd name="T96" fmla="*/ 8877 w 8959"/>
                <a:gd name="T97" fmla="*/ 7017 h 9601"/>
                <a:gd name="T98" fmla="*/ 7990 w 8959"/>
                <a:gd name="T99" fmla="*/ 6477 h 9601"/>
                <a:gd name="T100" fmla="*/ 8747 w 8959"/>
                <a:gd name="T101" fmla="*/ 6275 h 9601"/>
                <a:gd name="T102" fmla="*/ 7717 w 8959"/>
                <a:gd name="T103" fmla="*/ 5397 h 9601"/>
                <a:gd name="T104" fmla="*/ 7396 w 8959"/>
                <a:gd name="T105" fmla="*/ 4937 h 9601"/>
                <a:gd name="T106" fmla="*/ 6634 w 8959"/>
                <a:gd name="T107" fmla="*/ 4804 h 9601"/>
                <a:gd name="T108" fmla="*/ 5747 w 8959"/>
                <a:gd name="T109" fmla="*/ 4294 h 9601"/>
                <a:gd name="T110" fmla="*/ 5221 w 8959"/>
                <a:gd name="T111" fmla="*/ 4018 h 9601"/>
                <a:gd name="T112" fmla="*/ 4730 w 8959"/>
                <a:gd name="T113" fmla="*/ 4525 h 9601"/>
                <a:gd name="T114" fmla="*/ 4640 w 8959"/>
                <a:gd name="T115" fmla="*/ 5243 h 9601"/>
                <a:gd name="T116" fmla="*/ 5786 w 8959"/>
                <a:gd name="T117" fmla="*/ 5318 h 9601"/>
                <a:gd name="T118" fmla="*/ 6730 w 8959"/>
                <a:gd name="T119" fmla="*/ 5781 h 9601"/>
                <a:gd name="T120" fmla="*/ 6983 w 8959"/>
                <a:gd name="T121" fmla="*/ 6991 h 9601"/>
                <a:gd name="T122" fmla="*/ 7030 w 8959"/>
                <a:gd name="T123" fmla="*/ 7297 h 9601"/>
                <a:gd name="T124" fmla="*/ 8249 w 8959"/>
                <a:gd name="T125" fmla="*/ 7688 h 9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59" h="9601">
                  <a:moveTo>
                    <a:pt x="1734" y="6196"/>
                  </a:moveTo>
                  <a:lnTo>
                    <a:pt x="1744" y="6200"/>
                  </a:lnTo>
                  <a:lnTo>
                    <a:pt x="1754" y="6202"/>
                  </a:lnTo>
                  <a:lnTo>
                    <a:pt x="1764" y="6202"/>
                  </a:lnTo>
                  <a:lnTo>
                    <a:pt x="1775" y="6200"/>
                  </a:lnTo>
                  <a:lnTo>
                    <a:pt x="1785" y="6198"/>
                  </a:lnTo>
                  <a:lnTo>
                    <a:pt x="1797" y="6193"/>
                  </a:lnTo>
                  <a:lnTo>
                    <a:pt x="1808" y="6187"/>
                  </a:lnTo>
                  <a:lnTo>
                    <a:pt x="1819" y="6180"/>
                  </a:lnTo>
                  <a:lnTo>
                    <a:pt x="1840" y="6165"/>
                  </a:lnTo>
                  <a:lnTo>
                    <a:pt x="1862" y="6151"/>
                  </a:lnTo>
                  <a:lnTo>
                    <a:pt x="1873" y="6143"/>
                  </a:lnTo>
                  <a:lnTo>
                    <a:pt x="1883" y="6137"/>
                  </a:lnTo>
                  <a:lnTo>
                    <a:pt x="1893" y="6131"/>
                  </a:lnTo>
                  <a:lnTo>
                    <a:pt x="1902" y="6126"/>
                  </a:lnTo>
                  <a:lnTo>
                    <a:pt x="1921" y="6124"/>
                  </a:lnTo>
                  <a:lnTo>
                    <a:pt x="1939" y="6123"/>
                  </a:lnTo>
                  <a:lnTo>
                    <a:pt x="1957" y="6123"/>
                  </a:lnTo>
                  <a:lnTo>
                    <a:pt x="1976" y="6123"/>
                  </a:lnTo>
                  <a:lnTo>
                    <a:pt x="2013" y="6125"/>
                  </a:lnTo>
                  <a:lnTo>
                    <a:pt x="2050" y="6126"/>
                  </a:lnTo>
                  <a:lnTo>
                    <a:pt x="2052" y="6120"/>
                  </a:lnTo>
                  <a:lnTo>
                    <a:pt x="2055" y="6113"/>
                  </a:lnTo>
                  <a:lnTo>
                    <a:pt x="2058" y="6107"/>
                  </a:lnTo>
                  <a:lnTo>
                    <a:pt x="2061" y="6102"/>
                  </a:lnTo>
                  <a:lnTo>
                    <a:pt x="2069" y="6093"/>
                  </a:lnTo>
                  <a:lnTo>
                    <a:pt x="2079" y="6084"/>
                  </a:lnTo>
                  <a:lnTo>
                    <a:pt x="2090" y="6078"/>
                  </a:lnTo>
                  <a:lnTo>
                    <a:pt x="2101" y="6073"/>
                  </a:lnTo>
                  <a:lnTo>
                    <a:pt x="2113" y="6069"/>
                  </a:lnTo>
                  <a:lnTo>
                    <a:pt x="2126" y="6064"/>
                  </a:lnTo>
                  <a:lnTo>
                    <a:pt x="2150" y="6055"/>
                  </a:lnTo>
                  <a:lnTo>
                    <a:pt x="2174" y="6046"/>
                  </a:lnTo>
                  <a:lnTo>
                    <a:pt x="2184" y="6038"/>
                  </a:lnTo>
                  <a:lnTo>
                    <a:pt x="2193" y="6030"/>
                  </a:lnTo>
                  <a:lnTo>
                    <a:pt x="2198" y="6025"/>
                  </a:lnTo>
                  <a:lnTo>
                    <a:pt x="2202" y="6020"/>
                  </a:lnTo>
                  <a:lnTo>
                    <a:pt x="2205" y="6014"/>
                  </a:lnTo>
                  <a:lnTo>
                    <a:pt x="2208" y="6008"/>
                  </a:lnTo>
                  <a:lnTo>
                    <a:pt x="2201" y="6000"/>
                  </a:lnTo>
                  <a:lnTo>
                    <a:pt x="2192" y="5992"/>
                  </a:lnTo>
                  <a:lnTo>
                    <a:pt x="2185" y="5985"/>
                  </a:lnTo>
                  <a:lnTo>
                    <a:pt x="2176" y="5980"/>
                  </a:lnTo>
                  <a:lnTo>
                    <a:pt x="2168" y="5976"/>
                  </a:lnTo>
                  <a:lnTo>
                    <a:pt x="2160" y="5972"/>
                  </a:lnTo>
                  <a:lnTo>
                    <a:pt x="2151" y="5970"/>
                  </a:lnTo>
                  <a:lnTo>
                    <a:pt x="2143" y="5967"/>
                  </a:lnTo>
                  <a:lnTo>
                    <a:pt x="2134" y="5967"/>
                  </a:lnTo>
                  <a:lnTo>
                    <a:pt x="2125" y="5966"/>
                  </a:lnTo>
                  <a:lnTo>
                    <a:pt x="2116" y="5967"/>
                  </a:lnTo>
                  <a:lnTo>
                    <a:pt x="2107" y="5968"/>
                  </a:lnTo>
                  <a:lnTo>
                    <a:pt x="2089" y="5972"/>
                  </a:lnTo>
                  <a:lnTo>
                    <a:pt x="2070" y="5979"/>
                  </a:lnTo>
                  <a:lnTo>
                    <a:pt x="2104" y="5979"/>
                  </a:lnTo>
                  <a:lnTo>
                    <a:pt x="2121" y="5979"/>
                  </a:lnTo>
                  <a:lnTo>
                    <a:pt x="2128" y="5979"/>
                  </a:lnTo>
                  <a:lnTo>
                    <a:pt x="2129" y="5979"/>
                  </a:lnTo>
                  <a:lnTo>
                    <a:pt x="2098" y="5983"/>
                  </a:lnTo>
                  <a:lnTo>
                    <a:pt x="2032" y="5995"/>
                  </a:lnTo>
                  <a:lnTo>
                    <a:pt x="1989" y="6003"/>
                  </a:lnTo>
                  <a:lnTo>
                    <a:pt x="1944" y="6014"/>
                  </a:lnTo>
                  <a:lnTo>
                    <a:pt x="1897" y="6026"/>
                  </a:lnTo>
                  <a:lnTo>
                    <a:pt x="1850" y="6040"/>
                  </a:lnTo>
                  <a:lnTo>
                    <a:pt x="1828" y="6047"/>
                  </a:lnTo>
                  <a:lnTo>
                    <a:pt x="1807" y="6054"/>
                  </a:lnTo>
                  <a:lnTo>
                    <a:pt x="1786" y="6062"/>
                  </a:lnTo>
                  <a:lnTo>
                    <a:pt x="1768" y="6071"/>
                  </a:lnTo>
                  <a:lnTo>
                    <a:pt x="1750" y="6079"/>
                  </a:lnTo>
                  <a:lnTo>
                    <a:pt x="1734" y="6089"/>
                  </a:lnTo>
                  <a:lnTo>
                    <a:pt x="1721" y="6099"/>
                  </a:lnTo>
                  <a:lnTo>
                    <a:pt x="1710" y="6108"/>
                  </a:lnTo>
                  <a:lnTo>
                    <a:pt x="1702" y="6118"/>
                  </a:lnTo>
                  <a:lnTo>
                    <a:pt x="1696" y="6129"/>
                  </a:lnTo>
                  <a:lnTo>
                    <a:pt x="1693" y="6138"/>
                  </a:lnTo>
                  <a:lnTo>
                    <a:pt x="1695" y="6149"/>
                  </a:lnTo>
                  <a:lnTo>
                    <a:pt x="1698" y="6161"/>
                  </a:lnTo>
                  <a:lnTo>
                    <a:pt x="1707" y="6172"/>
                  </a:lnTo>
                  <a:lnTo>
                    <a:pt x="1719" y="6184"/>
                  </a:lnTo>
                  <a:lnTo>
                    <a:pt x="1734" y="6196"/>
                  </a:lnTo>
                  <a:close/>
                  <a:moveTo>
                    <a:pt x="2415" y="4094"/>
                  </a:moveTo>
                  <a:lnTo>
                    <a:pt x="2410" y="4102"/>
                  </a:lnTo>
                  <a:lnTo>
                    <a:pt x="2405" y="4109"/>
                  </a:lnTo>
                  <a:lnTo>
                    <a:pt x="2403" y="4116"/>
                  </a:lnTo>
                  <a:lnTo>
                    <a:pt x="2401" y="4125"/>
                  </a:lnTo>
                  <a:lnTo>
                    <a:pt x="2399" y="4133"/>
                  </a:lnTo>
                  <a:lnTo>
                    <a:pt x="2399" y="4141"/>
                  </a:lnTo>
                  <a:lnTo>
                    <a:pt x="2399" y="4149"/>
                  </a:lnTo>
                  <a:lnTo>
                    <a:pt x="2401" y="4157"/>
                  </a:lnTo>
                  <a:lnTo>
                    <a:pt x="2405" y="4174"/>
                  </a:lnTo>
                  <a:lnTo>
                    <a:pt x="2413" y="4191"/>
                  </a:lnTo>
                  <a:lnTo>
                    <a:pt x="2421" y="4208"/>
                  </a:lnTo>
                  <a:lnTo>
                    <a:pt x="2431" y="4225"/>
                  </a:lnTo>
                  <a:lnTo>
                    <a:pt x="2454" y="4258"/>
                  </a:lnTo>
                  <a:lnTo>
                    <a:pt x="2478" y="4288"/>
                  </a:lnTo>
                  <a:lnTo>
                    <a:pt x="2488" y="4302"/>
                  </a:lnTo>
                  <a:lnTo>
                    <a:pt x="2498" y="4317"/>
                  </a:lnTo>
                  <a:lnTo>
                    <a:pt x="2507" y="4329"/>
                  </a:lnTo>
                  <a:lnTo>
                    <a:pt x="2514" y="4341"/>
                  </a:lnTo>
                  <a:lnTo>
                    <a:pt x="2515" y="4343"/>
                  </a:lnTo>
                  <a:lnTo>
                    <a:pt x="2517" y="4344"/>
                  </a:lnTo>
                  <a:lnTo>
                    <a:pt x="2521" y="4344"/>
                  </a:lnTo>
                  <a:lnTo>
                    <a:pt x="2523" y="4343"/>
                  </a:lnTo>
                  <a:lnTo>
                    <a:pt x="2531" y="4338"/>
                  </a:lnTo>
                  <a:lnTo>
                    <a:pt x="2539" y="4331"/>
                  </a:lnTo>
                  <a:lnTo>
                    <a:pt x="2547" y="4320"/>
                  </a:lnTo>
                  <a:lnTo>
                    <a:pt x="2556" y="4308"/>
                  </a:lnTo>
                  <a:lnTo>
                    <a:pt x="2564" y="4294"/>
                  </a:lnTo>
                  <a:lnTo>
                    <a:pt x="2574" y="4278"/>
                  </a:lnTo>
                  <a:lnTo>
                    <a:pt x="2582" y="4261"/>
                  </a:lnTo>
                  <a:lnTo>
                    <a:pt x="2591" y="4244"/>
                  </a:lnTo>
                  <a:lnTo>
                    <a:pt x="2597" y="4227"/>
                  </a:lnTo>
                  <a:lnTo>
                    <a:pt x="2603" y="4212"/>
                  </a:lnTo>
                  <a:lnTo>
                    <a:pt x="2608" y="4196"/>
                  </a:lnTo>
                  <a:lnTo>
                    <a:pt x="2611" y="4183"/>
                  </a:lnTo>
                  <a:lnTo>
                    <a:pt x="2613" y="4172"/>
                  </a:lnTo>
                  <a:lnTo>
                    <a:pt x="2613" y="4164"/>
                  </a:lnTo>
                  <a:lnTo>
                    <a:pt x="2610" y="4155"/>
                  </a:lnTo>
                  <a:lnTo>
                    <a:pt x="2609" y="4148"/>
                  </a:lnTo>
                  <a:lnTo>
                    <a:pt x="2607" y="4141"/>
                  </a:lnTo>
                  <a:lnTo>
                    <a:pt x="2603" y="4135"/>
                  </a:lnTo>
                  <a:lnTo>
                    <a:pt x="2596" y="4120"/>
                  </a:lnTo>
                  <a:lnTo>
                    <a:pt x="2585" y="4108"/>
                  </a:lnTo>
                  <a:lnTo>
                    <a:pt x="2574" y="4096"/>
                  </a:lnTo>
                  <a:lnTo>
                    <a:pt x="2561" y="4085"/>
                  </a:lnTo>
                  <a:lnTo>
                    <a:pt x="2546" y="4077"/>
                  </a:lnTo>
                  <a:lnTo>
                    <a:pt x="2532" y="4069"/>
                  </a:lnTo>
                  <a:lnTo>
                    <a:pt x="2516" y="4063"/>
                  </a:lnTo>
                  <a:lnTo>
                    <a:pt x="2501" y="4060"/>
                  </a:lnTo>
                  <a:lnTo>
                    <a:pt x="2492" y="4060"/>
                  </a:lnTo>
                  <a:lnTo>
                    <a:pt x="2485" y="4059"/>
                  </a:lnTo>
                  <a:lnTo>
                    <a:pt x="2476" y="4060"/>
                  </a:lnTo>
                  <a:lnTo>
                    <a:pt x="2469" y="4060"/>
                  </a:lnTo>
                  <a:lnTo>
                    <a:pt x="2462" y="4062"/>
                  </a:lnTo>
                  <a:lnTo>
                    <a:pt x="2454" y="4065"/>
                  </a:lnTo>
                  <a:lnTo>
                    <a:pt x="2446" y="4067"/>
                  </a:lnTo>
                  <a:lnTo>
                    <a:pt x="2440" y="4071"/>
                  </a:lnTo>
                  <a:lnTo>
                    <a:pt x="2433" y="4075"/>
                  </a:lnTo>
                  <a:lnTo>
                    <a:pt x="2427" y="4080"/>
                  </a:lnTo>
                  <a:lnTo>
                    <a:pt x="2421" y="4087"/>
                  </a:lnTo>
                  <a:lnTo>
                    <a:pt x="2415" y="4094"/>
                  </a:lnTo>
                  <a:close/>
                  <a:moveTo>
                    <a:pt x="2335" y="3531"/>
                  </a:moveTo>
                  <a:lnTo>
                    <a:pt x="2373" y="3535"/>
                  </a:lnTo>
                  <a:lnTo>
                    <a:pt x="2410" y="3536"/>
                  </a:lnTo>
                  <a:lnTo>
                    <a:pt x="2428" y="3536"/>
                  </a:lnTo>
                  <a:lnTo>
                    <a:pt x="2446" y="3535"/>
                  </a:lnTo>
                  <a:lnTo>
                    <a:pt x="2463" y="3533"/>
                  </a:lnTo>
                  <a:lnTo>
                    <a:pt x="2481" y="3530"/>
                  </a:lnTo>
                  <a:lnTo>
                    <a:pt x="2499" y="3526"/>
                  </a:lnTo>
                  <a:lnTo>
                    <a:pt x="2516" y="3522"/>
                  </a:lnTo>
                  <a:lnTo>
                    <a:pt x="2533" y="3516"/>
                  </a:lnTo>
                  <a:lnTo>
                    <a:pt x="2550" y="3507"/>
                  </a:lnTo>
                  <a:lnTo>
                    <a:pt x="2566" y="3499"/>
                  </a:lnTo>
                  <a:lnTo>
                    <a:pt x="2581" y="3488"/>
                  </a:lnTo>
                  <a:lnTo>
                    <a:pt x="2597" y="3476"/>
                  </a:lnTo>
                  <a:lnTo>
                    <a:pt x="2613" y="3463"/>
                  </a:lnTo>
                  <a:lnTo>
                    <a:pt x="2623" y="3452"/>
                  </a:lnTo>
                  <a:lnTo>
                    <a:pt x="2635" y="3440"/>
                  </a:lnTo>
                  <a:lnTo>
                    <a:pt x="2649" y="3424"/>
                  </a:lnTo>
                  <a:lnTo>
                    <a:pt x="2661" y="3408"/>
                  </a:lnTo>
                  <a:lnTo>
                    <a:pt x="2673" y="3390"/>
                  </a:lnTo>
                  <a:lnTo>
                    <a:pt x="2685" y="3371"/>
                  </a:lnTo>
                  <a:lnTo>
                    <a:pt x="2697" y="3350"/>
                  </a:lnTo>
                  <a:lnTo>
                    <a:pt x="2707" y="3330"/>
                  </a:lnTo>
                  <a:lnTo>
                    <a:pt x="2716" y="3309"/>
                  </a:lnTo>
                  <a:lnTo>
                    <a:pt x="2723" y="3289"/>
                  </a:lnTo>
                  <a:lnTo>
                    <a:pt x="2729" y="3267"/>
                  </a:lnTo>
                  <a:lnTo>
                    <a:pt x="2733" y="3247"/>
                  </a:lnTo>
                  <a:lnTo>
                    <a:pt x="2733" y="3237"/>
                  </a:lnTo>
                  <a:lnTo>
                    <a:pt x="2734" y="3227"/>
                  </a:lnTo>
                  <a:lnTo>
                    <a:pt x="2733" y="3218"/>
                  </a:lnTo>
                  <a:lnTo>
                    <a:pt x="2732" y="3209"/>
                  </a:lnTo>
                  <a:lnTo>
                    <a:pt x="2731" y="3201"/>
                  </a:lnTo>
                  <a:lnTo>
                    <a:pt x="2728" y="3192"/>
                  </a:lnTo>
                  <a:lnTo>
                    <a:pt x="2725" y="3184"/>
                  </a:lnTo>
                  <a:lnTo>
                    <a:pt x="2721" y="3177"/>
                  </a:lnTo>
                  <a:lnTo>
                    <a:pt x="2715" y="3169"/>
                  </a:lnTo>
                  <a:lnTo>
                    <a:pt x="2710" y="3162"/>
                  </a:lnTo>
                  <a:lnTo>
                    <a:pt x="2704" y="3156"/>
                  </a:lnTo>
                  <a:lnTo>
                    <a:pt x="2698" y="3151"/>
                  </a:lnTo>
                  <a:lnTo>
                    <a:pt x="2684" y="3142"/>
                  </a:lnTo>
                  <a:lnTo>
                    <a:pt x="2668" y="3134"/>
                  </a:lnTo>
                  <a:lnTo>
                    <a:pt x="2651" y="3127"/>
                  </a:lnTo>
                  <a:lnTo>
                    <a:pt x="2633" y="3122"/>
                  </a:lnTo>
                  <a:lnTo>
                    <a:pt x="2614" y="3117"/>
                  </a:lnTo>
                  <a:lnTo>
                    <a:pt x="2594" y="3113"/>
                  </a:lnTo>
                  <a:lnTo>
                    <a:pt x="2556" y="3104"/>
                  </a:lnTo>
                  <a:lnTo>
                    <a:pt x="2519" y="3095"/>
                  </a:lnTo>
                  <a:lnTo>
                    <a:pt x="2501" y="3087"/>
                  </a:lnTo>
                  <a:lnTo>
                    <a:pt x="2484" y="3079"/>
                  </a:lnTo>
                  <a:lnTo>
                    <a:pt x="2475" y="3075"/>
                  </a:lnTo>
                  <a:lnTo>
                    <a:pt x="2468" y="3069"/>
                  </a:lnTo>
                  <a:lnTo>
                    <a:pt x="2461" y="3064"/>
                  </a:lnTo>
                  <a:lnTo>
                    <a:pt x="2455" y="3057"/>
                  </a:lnTo>
                  <a:lnTo>
                    <a:pt x="2439" y="3052"/>
                  </a:lnTo>
                  <a:lnTo>
                    <a:pt x="2425" y="3048"/>
                  </a:lnTo>
                  <a:lnTo>
                    <a:pt x="2423" y="3037"/>
                  </a:lnTo>
                  <a:lnTo>
                    <a:pt x="2423" y="3023"/>
                  </a:lnTo>
                  <a:lnTo>
                    <a:pt x="2423" y="3009"/>
                  </a:lnTo>
                  <a:lnTo>
                    <a:pt x="2425" y="2991"/>
                  </a:lnTo>
                  <a:lnTo>
                    <a:pt x="2427" y="2952"/>
                  </a:lnTo>
                  <a:lnTo>
                    <a:pt x="2431" y="2912"/>
                  </a:lnTo>
                  <a:lnTo>
                    <a:pt x="2432" y="2892"/>
                  </a:lnTo>
                  <a:lnTo>
                    <a:pt x="2433" y="2873"/>
                  </a:lnTo>
                  <a:lnTo>
                    <a:pt x="2433" y="2854"/>
                  </a:lnTo>
                  <a:lnTo>
                    <a:pt x="2432" y="2836"/>
                  </a:lnTo>
                  <a:lnTo>
                    <a:pt x="2429" y="2822"/>
                  </a:lnTo>
                  <a:lnTo>
                    <a:pt x="2426" y="2809"/>
                  </a:lnTo>
                  <a:lnTo>
                    <a:pt x="2423" y="2803"/>
                  </a:lnTo>
                  <a:lnTo>
                    <a:pt x="2421" y="2799"/>
                  </a:lnTo>
                  <a:lnTo>
                    <a:pt x="2419" y="2794"/>
                  </a:lnTo>
                  <a:lnTo>
                    <a:pt x="2415" y="2792"/>
                  </a:lnTo>
                  <a:lnTo>
                    <a:pt x="2401" y="2780"/>
                  </a:lnTo>
                  <a:lnTo>
                    <a:pt x="2387" y="2772"/>
                  </a:lnTo>
                  <a:lnTo>
                    <a:pt x="2375" y="2769"/>
                  </a:lnTo>
                  <a:lnTo>
                    <a:pt x="2364" y="2768"/>
                  </a:lnTo>
                  <a:lnTo>
                    <a:pt x="2355" y="2771"/>
                  </a:lnTo>
                  <a:lnTo>
                    <a:pt x="2346" y="2778"/>
                  </a:lnTo>
                  <a:lnTo>
                    <a:pt x="2338" y="2788"/>
                  </a:lnTo>
                  <a:lnTo>
                    <a:pt x="2332" y="2800"/>
                  </a:lnTo>
                  <a:lnTo>
                    <a:pt x="2325" y="2815"/>
                  </a:lnTo>
                  <a:lnTo>
                    <a:pt x="2320" y="2830"/>
                  </a:lnTo>
                  <a:lnTo>
                    <a:pt x="2315" y="2850"/>
                  </a:lnTo>
                  <a:lnTo>
                    <a:pt x="2311" y="2870"/>
                  </a:lnTo>
                  <a:lnTo>
                    <a:pt x="2308" y="2892"/>
                  </a:lnTo>
                  <a:lnTo>
                    <a:pt x="2305" y="2915"/>
                  </a:lnTo>
                  <a:lnTo>
                    <a:pt x="2303" y="2938"/>
                  </a:lnTo>
                  <a:lnTo>
                    <a:pt x="2302" y="2963"/>
                  </a:lnTo>
                  <a:lnTo>
                    <a:pt x="2299" y="3013"/>
                  </a:lnTo>
                  <a:lnTo>
                    <a:pt x="2299" y="3062"/>
                  </a:lnTo>
                  <a:lnTo>
                    <a:pt x="2299" y="3110"/>
                  </a:lnTo>
                  <a:lnTo>
                    <a:pt x="2302" y="3154"/>
                  </a:lnTo>
                  <a:lnTo>
                    <a:pt x="2304" y="3220"/>
                  </a:lnTo>
                  <a:lnTo>
                    <a:pt x="2307" y="3245"/>
                  </a:lnTo>
                  <a:lnTo>
                    <a:pt x="2296" y="3251"/>
                  </a:lnTo>
                  <a:lnTo>
                    <a:pt x="2284" y="3255"/>
                  </a:lnTo>
                  <a:lnTo>
                    <a:pt x="2273" y="3256"/>
                  </a:lnTo>
                  <a:lnTo>
                    <a:pt x="2261" y="3255"/>
                  </a:lnTo>
                  <a:lnTo>
                    <a:pt x="2249" y="3253"/>
                  </a:lnTo>
                  <a:lnTo>
                    <a:pt x="2235" y="3248"/>
                  </a:lnTo>
                  <a:lnTo>
                    <a:pt x="2222" y="3242"/>
                  </a:lnTo>
                  <a:lnTo>
                    <a:pt x="2208" y="3236"/>
                  </a:lnTo>
                  <a:lnTo>
                    <a:pt x="2201" y="3272"/>
                  </a:lnTo>
                  <a:lnTo>
                    <a:pt x="2192" y="3308"/>
                  </a:lnTo>
                  <a:lnTo>
                    <a:pt x="2182" y="3343"/>
                  </a:lnTo>
                  <a:lnTo>
                    <a:pt x="2173" y="3378"/>
                  </a:lnTo>
                  <a:lnTo>
                    <a:pt x="2164" y="3413"/>
                  </a:lnTo>
                  <a:lnTo>
                    <a:pt x="2155" y="3449"/>
                  </a:lnTo>
                  <a:lnTo>
                    <a:pt x="2146" y="3485"/>
                  </a:lnTo>
                  <a:lnTo>
                    <a:pt x="2139" y="3522"/>
                  </a:lnTo>
                  <a:lnTo>
                    <a:pt x="2150" y="3518"/>
                  </a:lnTo>
                  <a:lnTo>
                    <a:pt x="2161" y="3516"/>
                  </a:lnTo>
                  <a:lnTo>
                    <a:pt x="2172" y="3514"/>
                  </a:lnTo>
                  <a:lnTo>
                    <a:pt x="2182" y="3513"/>
                  </a:lnTo>
                  <a:lnTo>
                    <a:pt x="2204" y="3513"/>
                  </a:lnTo>
                  <a:lnTo>
                    <a:pt x="2226" y="3516"/>
                  </a:lnTo>
                  <a:lnTo>
                    <a:pt x="2250" y="3519"/>
                  </a:lnTo>
                  <a:lnTo>
                    <a:pt x="2276" y="3523"/>
                  </a:lnTo>
                  <a:lnTo>
                    <a:pt x="2304" y="3528"/>
                  </a:lnTo>
                  <a:lnTo>
                    <a:pt x="2335" y="3531"/>
                  </a:lnTo>
                  <a:close/>
                  <a:moveTo>
                    <a:pt x="1114" y="5821"/>
                  </a:moveTo>
                  <a:lnTo>
                    <a:pt x="1112" y="5832"/>
                  </a:lnTo>
                  <a:lnTo>
                    <a:pt x="1110" y="5842"/>
                  </a:lnTo>
                  <a:lnTo>
                    <a:pt x="1110" y="5851"/>
                  </a:lnTo>
                  <a:lnTo>
                    <a:pt x="1113" y="5861"/>
                  </a:lnTo>
                  <a:lnTo>
                    <a:pt x="1116" y="5869"/>
                  </a:lnTo>
                  <a:lnTo>
                    <a:pt x="1121" y="5879"/>
                  </a:lnTo>
                  <a:lnTo>
                    <a:pt x="1127" y="5889"/>
                  </a:lnTo>
                  <a:lnTo>
                    <a:pt x="1133" y="5900"/>
                  </a:lnTo>
                  <a:lnTo>
                    <a:pt x="1167" y="5904"/>
                  </a:lnTo>
                  <a:lnTo>
                    <a:pt x="1201" y="5910"/>
                  </a:lnTo>
                  <a:lnTo>
                    <a:pt x="1233" y="5916"/>
                  </a:lnTo>
                  <a:lnTo>
                    <a:pt x="1267" y="5924"/>
                  </a:lnTo>
                  <a:lnTo>
                    <a:pt x="1333" y="5939"/>
                  </a:lnTo>
                  <a:lnTo>
                    <a:pt x="1399" y="5953"/>
                  </a:lnTo>
                  <a:lnTo>
                    <a:pt x="1433" y="5959"/>
                  </a:lnTo>
                  <a:lnTo>
                    <a:pt x="1466" y="5962"/>
                  </a:lnTo>
                  <a:lnTo>
                    <a:pt x="1499" y="5965"/>
                  </a:lnTo>
                  <a:lnTo>
                    <a:pt x="1533" y="5965"/>
                  </a:lnTo>
                  <a:lnTo>
                    <a:pt x="1549" y="5965"/>
                  </a:lnTo>
                  <a:lnTo>
                    <a:pt x="1566" y="5964"/>
                  </a:lnTo>
                  <a:lnTo>
                    <a:pt x="1583" y="5961"/>
                  </a:lnTo>
                  <a:lnTo>
                    <a:pt x="1599" y="5959"/>
                  </a:lnTo>
                  <a:lnTo>
                    <a:pt x="1616" y="5955"/>
                  </a:lnTo>
                  <a:lnTo>
                    <a:pt x="1632" y="5950"/>
                  </a:lnTo>
                  <a:lnTo>
                    <a:pt x="1649" y="5945"/>
                  </a:lnTo>
                  <a:lnTo>
                    <a:pt x="1666" y="5939"/>
                  </a:lnTo>
                  <a:lnTo>
                    <a:pt x="1698" y="5930"/>
                  </a:lnTo>
                  <a:lnTo>
                    <a:pt x="1730" y="5921"/>
                  </a:lnTo>
                  <a:lnTo>
                    <a:pt x="1758" y="5916"/>
                  </a:lnTo>
                  <a:lnTo>
                    <a:pt x="1787" y="5910"/>
                  </a:lnTo>
                  <a:lnTo>
                    <a:pt x="1816" y="5907"/>
                  </a:lnTo>
                  <a:lnTo>
                    <a:pt x="1845" y="5902"/>
                  </a:lnTo>
                  <a:lnTo>
                    <a:pt x="1873" y="5896"/>
                  </a:lnTo>
                  <a:lnTo>
                    <a:pt x="1902" y="5890"/>
                  </a:lnTo>
                  <a:lnTo>
                    <a:pt x="1916" y="5885"/>
                  </a:lnTo>
                  <a:lnTo>
                    <a:pt x="1931" y="5879"/>
                  </a:lnTo>
                  <a:lnTo>
                    <a:pt x="1944" y="5872"/>
                  </a:lnTo>
                  <a:lnTo>
                    <a:pt x="1957" y="5863"/>
                  </a:lnTo>
                  <a:lnTo>
                    <a:pt x="1981" y="5844"/>
                  </a:lnTo>
                  <a:lnTo>
                    <a:pt x="2004" y="5824"/>
                  </a:lnTo>
                  <a:lnTo>
                    <a:pt x="2016" y="5814"/>
                  </a:lnTo>
                  <a:lnTo>
                    <a:pt x="2027" y="5804"/>
                  </a:lnTo>
                  <a:lnTo>
                    <a:pt x="2039" y="5795"/>
                  </a:lnTo>
                  <a:lnTo>
                    <a:pt x="2051" y="5787"/>
                  </a:lnTo>
                  <a:lnTo>
                    <a:pt x="2062" y="5781"/>
                  </a:lnTo>
                  <a:lnTo>
                    <a:pt x="2074" y="5775"/>
                  </a:lnTo>
                  <a:lnTo>
                    <a:pt x="2086" y="5773"/>
                  </a:lnTo>
                  <a:lnTo>
                    <a:pt x="2099" y="5772"/>
                  </a:lnTo>
                  <a:lnTo>
                    <a:pt x="2115" y="5775"/>
                  </a:lnTo>
                  <a:lnTo>
                    <a:pt x="2131" y="5780"/>
                  </a:lnTo>
                  <a:lnTo>
                    <a:pt x="2146" y="5789"/>
                  </a:lnTo>
                  <a:lnTo>
                    <a:pt x="2163" y="5798"/>
                  </a:lnTo>
                  <a:lnTo>
                    <a:pt x="2180" y="5809"/>
                  </a:lnTo>
                  <a:lnTo>
                    <a:pt x="2197" y="5821"/>
                  </a:lnTo>
                  <a:lnTo>
                    <a:pt x="2214" y="5836"/>
                  </a:lnTo>
                  <a:lnTo>
                    <a:pt x="2231" y="5849"/>
                  </a:lnTo>
                  <a:lnTo>
                    <a:pt x="2266" y="5878"/>
                  </a:lnTo>
                  <a:lnTo>
                    <a:pt x="2298" y="5906"/>
                  </a:lnTo>
                  <a:lnTo>
                    <a:pt x="2313" y="5919"/>
                  </a:lnTo>
                  <a:lnTo>
                    <a:pt x="2328" y="5931"/>
                  </a:lnTo>
                  <a:lnTo>
                    <a:pt x="2343" y="5941"/>
                  </a:lnTo>
                  <a:lnTo>
                    <a:pt x="2356" y="5949"/>
                  </a:lnTo>
                  <a:lnTo>
                    <a:pt x="2356" y="5953"/>
                  </a:lnTo>
                  <a:lnTo>
                    <a:pt x="2355" y="5959"/>
                  </a:lnTo>
                  <a:lnTo>
                    <a:pt x="2354" y="5962"/>
                  </a:lnTo>
                  <a:lnTo>
                    <a:pt x="2351" y="5966"/>
                  </a:lnTo>
                  <a:lnTo>
                    <a:pt x="2349" y="5968"/>
                  </a:lnTo>
                  <a:lnTo>
                    <a:pt x="2346" y="5968"/>
                  </a:lnTo>
                  <a:lnTo>
                    <a:pt x="2358" y="5976"/>
                  </a:lnTo>
                  <a:lnTo>
                    <a:pt x="2369" y="5982"/>
                  </a:lnTo>
                  <a:lnTo>
                    <a:pt x="2381" y="5988"/>
                  </a:lnTo>
                  <a:lnTo>
                    <a:pt x="2393" y="5992"/>
                  </a:lnTo>
                  <a:lnTo>
                    <a:pt x="2417" y="6001"/>
                  </a:lnTo>
                  <a:lnTo>
                    <a:pt x="2440" y="6006"/>
                  </a:lnTo>
                  <a:lnTo>
                    <a:pt x="2463" y="6011"/>
                  </a:lnTo>
                  <a:lnTo>
                    <a:pt x="2486" y="6013"/>
                  </a:lnTo>
                  <a:lnTo>
                    <a:pt x="2508" y="6014"/>
                  </a:lnTo>
                  <a:lnTo>
                    <a:pt x="2531" y="6015"/>
                  </a:lnTo>
                  <a:lnTo>
                    <a:pt x="2574" y="6018"/>
                  </a:lnTo>
                  <a:lnTo>
                    <a:pt x="2617" y="6021"/>
                  </a:lnTo>
                  <a:lnTo>
                    <a:pt x="2639" y="6025"/>
                  </a:lnTo>
                  <a:lnTo>
                    <a:pt x="2660" y="6031"/>
                  </a:lnTo>
                  <a:lnTo>
                    <a:pt x="2680" y="6038"/>
                  </a:lnTo>
                  <a:lnTo>
                    <a:pt x="2700" y="6048"/>
                  </a:lnTo>
                  <a:lnTo>
                    <a:pt x="2708" y="6023"/>
                  </a:lnTo>
                  <a:lnTo>
                    <a:pt x="2713" y="5996"/>
                  </a:lnTo>
                  <a:lnTo>
                    <a:pt x="2717" y="5971"/>
                  </a:lnTo>
                  <a:lnTo>
                    <a:pt x="2722" y="5945"/>
                  </a:lnTo>
                  <a:lnTo>
                    <a:pt x="2727" y="5921"/>
                  </a:lnTo>
                  <a:lnTo>
                    <a:pt x="2733" y="5897"/>
                  </a:lnTo>
                  <a:lnTo>
                    <a:pt x="2740" y="5873"/>
                  </a:lnTo>
                  <a:lnTo>
                    <a:pt x="2750" y="5850"/>
                  </a:lnTo>
                  <a:lnTo>
                    <a:pt x="2734" y="5851"/>
                  </a:lnTo>
                  <a:lnTo>
                    <a:pt x="2719" y="5851"/>
                  </a:lnTo>
                  <a:lnTo>
                    <a:pt x="2704" y="5849"/>
                  </a:lnTo>
                  <a:lnTo>
                    <a:pt x="2691" y="5845"/>
                  </a:lnTo>
                  <a:lnTo>
                    <a:pt x="2679" y="5840"/>
                  </a:lnTo>
                  <a:lnTo>
                    <a:pt x="2668" y="5836"/>
                  </a:lnTo>
                  <a:lnTo>
                    <a:pt x="2658" y="5828"/>
                  </a:lnTo>
                  <a:lnTo>
                    <a:pt x="2650" y="5820"/>
                  </a:lnTo>
                  <a:lnTo>
                    <a:pt x="2643" y="5810"/>
                  </a:lnTo>
                  <a:lnTo>
                    <a:pt x="2637" y="5801"/>
                  </a:lnTo>
                  <a:lnTo>
                    <a:pt x="2633" y="5789"/>
                  </a:lnTo>
                  <a:lnTo>
                    <a:pt x="2629" y="5777"/>
                  </a:lnTo>
                  <a:lnTo>
                    <a:pt x="2628" y="5764"/>
                  </a:lnTo>
                  <a:lnTo>
                    <a:pt x="2627" y="5751"/>
                  </a:lnTo>
                  <a:lnTo>
                    <a:pt x="2628" y="5737"/>
                  </a:lnTo>
                  <a:lnTo>
                    <a:pt x="2632" y="5722"/>
                  </a:lnTo>
                  <a:lnTo>
                    <a:pt x="2667" y="5727"/>
                  </a:lnTo>
                  <a:lnTo>
                    <a:pt x="2709" y="5733"/>
                  </a:lnTo>
                  <a:lnTo>
                    <a:pt x="2732" y="5736"/>
                  </a:lnTo>
                  <a:lnTo>
                    <a:pt x="2756" y="5738"/>
                  </a:lnTo>
                  <a:lnTo>
                    <a:pt x="2780" y="5739"/>
                  </a:lnTo>
                  <a:lnTo>
                    <a:pt x="2804" y="5739"/>
                  </a:lnTo>
                  <a:lnTo>
                    <a:pt x="2828" y="5739"/>
                  </a:lnTo>
                  <a:lnTo>
                    <a:pt x="2851" y="5737"/>
                  </a:lnTo>
                  <a:lnTo>
                    <a:pt x="2873" y="5733"/>
                  </a:lnTo>
                  <a:lnTo>
                    <a:pt x="2892" y="5728"/>
                  </a:lnTo>
                  <a:lnTo>
                    <a:pt x="2902" y="5725"/>
                  </a:lnTo>
                  <a:lnTo>
                    <a:pt x="2910" y="5720"/>
                  </a:lnTo>
                  <a:lnTo>
                    <a:pt x="2919" y="5716"/>
                  </a:lnTo>
                  <a:lnTo>
                    <a:pt x="2926" y="5710"/>
                  </a:lnTo>
                  <a:lnTo>
                    <a:pt x="2932" y="5704"/>
                  </a:lnTo>
                  <a:lnTo>
                    <a:pt x="2938" y="5698"/>
                  </a:lnTo>
                  <a:lnTo>
                    <a:pt x="2943" y="5691"/>
                  </a:lnTo>
                  <a:lnTo>
                    <a:pt x="2947" y="5682"/>
                  </a:lnTo>
                  <a:lnTo>
                    <a:pt x="2952" y="5669"/>
                  </a:lnTo>
                  <a:lnTo>
                    <a:pt x="2956" y="5656"/>
                  </a:lnTo>
                  <a:lnTo>
                    <a:pt x="2958" y="5643"/>
                  </a:lnTo>
                  <a:lnTo>
                    <a:pt x="2958" y="5629"/>
                  </a:lnTo>
                  <a:lnTo>
                    <a:pt x="2957" y="5617"/>
                  </a:lnTo>
                  <a:lnTo>
                    <a:pt x="2955" y="5605"/>
                  </a:lnTo>
                  <a:lnTo>
                    <a:pt x="2951" y="5593"/>
                  </a:lnTo>
                  <a:lnTo>
                    <a:pt x="2946" y="5582"/>
                  </a:lnTo>
                  <a:lnTo>
                    <a:pt x="2939" y="5570"/>
                  </a:lnTo>
                  <a:lnTo>
                    <a:pt x="2932" y="5559"/>
                  </a:lnTo>
                  <a:lnTo>
                    <a:pt x="2923" y="5549"/>
                  </a:lnTo>
                  <a:lnTo>
                    <a:pt x="2915" y="5538"/>
                  </a:lnTo>
                  <a:lnTo>
                    <a:pt x="2893" y="5517"/>
                  </a:lnTo>
                  <a:lnTo>
                    <a:pt x="2870" y="5498"/>
                  </a:lnTo>
                  <a:lnTo>
                    <a:pt x="2821" y="5460"/>
                  </a:lnTo>
                  <a:lnTo>
                    <a:pt x="2769" y="5424"/>
                  </a:lnTo>
                  <a:lnTo>
                    <a:pt x="2746" y="5407"/>
                  </a:lnTo>
                  <a:lnTo>
                    <a:pt x="2725" y="5390"/>
                  </a:lnTo>
                  <a:lnTo>
                    <a:pt x="2715" y="5382"/>
                  </a:lnTo>
                  <a:lnTo>
                    <a:pt x="2705" y="5374"/>
                  </a:lnTo>
                  <a:lnTo>
                    <a:pt x="2698" y="5365"/>
                  </a:lnTo>
                  <a:lnTo>
                    <a:pt x="2691" y="5357"/>
                  </a:lnTo>
                  <a:lnTo>
                    <a:pt x="2672" y="5331"/>
                  </a:lnTo>
                  <a:lnTo>
                    <a:pt x="2656" y="5307"/>
                  </a:lnTo>
                  <a:lnTo>
                    <a:pt x="2643" y="5284"/>
                  </a:lnTo>
                  <a:lnTo>
                    <a:pt x="2631" y="5263"/>
                  </a:lnTo>
                  <a:lnTo>
                    <a:pt x="2621" y="5241"/>
                  </a:lnTo>
                  <a:lnTo>
                    <a:pt x="2614" y="5219"/>
                  </a:lnTo>
                  <a:lnTo>
                    <a:pt x="2608" y="5199"/>
                  </a:lnTo>
                  <a:lnTo>
                    <a:pt x="2602" y="5177"/>
                  </a:lnTo>
                  <a:lnTo>
                    <a:pt x="2594" y="5133"/>
                  </a:lnTo>
                  <a:lnTo>
                    <a:pt x="2588" y="5088"/>
                  </a:lnTo>
                  <a:lnTo>
                    <a:pt x="2581" y="5038"/>
                  </a:lnTo>
                  <a:lnTo>
                    <a:pt x="2573" y="4981"/>
                  </a:lnTo>
                  <a:lnTo>
                    <a:pt x="2564" y="4942"/>
                  </a:lnTo>
                  <a:lnTo>
                    <a:pt x="2554" y="4904"/>
                  </a:lnTo>
                  <a:lnTo>
                    <a:pt x="2541" y="4867"/>
                  </a:lnTo>
                  <a:lnTo>
                    <a:pt x="2531" y="4831"/>
                  </a:lnTo>
                  <a:lnTo>
                    <a:pt x="2520" y="4794"/>
                  </a:lnTo>
                  <a:lnTo>
                    <a:pt x="2511" y="4758"/>
                  </a:lnTo>
                  <a:lnTo>
                    <a:pt x="2508" y="4740"/>
                  </a:lnTo>
                  <a:lnTo>
                    <a:pt x="2505" y="4722"/>
                  </a:lnTo>
                  <a:lnTo>
                    <a:pt x="2504" y="4704"/>
                  </a:lnTo>
                  <a:lnTo>
                    <a:pt x="2504" y="4686"/>
                  </a:lnTo>
                  <a:lnTo>
                    <a:pt x="2501" y="4652"/>
                  </a:lnTo>
                  <a:lnTo>
                    <a:pt x="2501" y="4620"/>
                  </a:lnTo>
                  <a:lnTo>
                    <a:pt x="2502" y="4586"/>
                  </a:lnTo>
                  <a:lnTo>
                    <a:pt x="2504" y="4553"/>
                  </a:lnTo>
                  <a:lnTo>
                    <a:pt x="2505" y="4519"/>
                  </a:lnTo>
                  <a:lnTo>
                    <a:pt x="2507" y="4486"/>
                  </a:lnTo>
                  <a:lnTo>
                    <a:pt x="2507" y="4453"/>
                  </a:lnTo>
                  <a:lnTo>
                    <a:pt x="2504" y="4419"/>
                  </a:lnTo>
                  <a:lnTo>
                    <a:pt x="2467" y="4376"/>
                  </a:lnTo>
                  <a:lnTo>
                    <a:pt x="2426" y="4324"/>
                  </a:lnTo>
                  <a:lnTo>
                    <a:pt x="2403" y="4297"/>
                  </a:lnTo>
                  <a:lnTo>
                    <a:pt x="2381" y="4273"/>
                  </a:lnTo>
                  <a:lnTo>
                    <a:pt x="2369" y="4261"/>
                  </a:lnTo>
                  <a:lnTo>
                    <a:pt x="2358" y="4250"/>
                  </a:lnTo>
                  <a:lnTo>
                    <a:pt x="2348" y="4241"/>
                  </a:lnTo>
                  <a:lnTo>
                    <a:pt x="2335" y="4232"/>
                  </a:lnTo>
                  <a:lnTo>
                    <a:pt x="2325" y="4224"/>
                  </a:lnTo>
                  <a:lnTo>
                    <a:pt x="2314" y="4218"/>
                  </a:lnTo>
                  <a:lnTo>
                    <a:pt x="2303" y="4213"/>
                  </a:lnTo>
                  <a:lnTo>
                    <a:pt x="2293" y="4209"/>
                  </a:lnTo>
                  <a:lnTo>
                    <a:pt x="2282" y="4208"/>
                  </a:lnTo>
                  <a:lnTo>
                    <a:pt x="2273" y="4208"/>
                  </a:lnTo>
                  <a:lnTo>
                    <a:pt x="2263" y="4211"/>
                  </a:lnTo>
                  <a:lnTo>
                    <a:pt x="2254" y="4214"/>
                  </a:lnTo>
                  <a:lnTo>
                    <a:pt x="2245" y="4220"/>
                  </a:lnTo>
                  <a:lnTo>
                    <a:pt x="2237" y="4230"/>
                  </a:lnTo>
                  <a:lnTo>
                    <a:pt x="2229" y="4241"/>
                  </a:lnTo>
                  <a:lnTo>
                    <a:pt x="2222" y="4255"/>
                  </a:lnTo>
                  <a:lnTo>
                    <a:pt x="2215" y="4272"/>
                  </a:lnTo>
                  <a:lnTo>
                    <a:pt x="2209" y="4291"/>
                  </a:lnTo>
                  <a:lnTo>
                    <a:pt x="2203" y="4314"/>
                  </a:lnTo>
                  <a:lnTo>
                    <a:pt x="2198" y="4341"/>
                  </a:lnTo>
                  <a:lnTo>
                    <a:pt x="2196" y="4381"/>
                  </a:lnTo>
                  <a:lnTo>
                    <a:pt x="2195" y="4449"/>
                  </a:lnTo>
                  <a:lnTo>
                    <a:pt x="2195" y="4492"/>
                  </a:lnTo>
                  <a:lnTo>
                    <a:pt x="2193" y="4536"/>
                  </a:lnTo>
                  <a:lnTo>
                    <a:pt x="2191" y="4582"/>
                  </a:lnTo>
                  <a:lnTo>
                    <a:pt x="2189" y="4629"/>
                  </a:lnTo>
                  <a:lnTo>
                    <a:pt x="2184" y="4675"/>
                  </a:lnTo>
                  <a:lnTo>
                    <a:pt x="2178" y="4717"/>
                  </a:lnTo>
                  <a:lnTo>
                    <a:pt x="2174" y="4738"/>
                  </a:lnTo>
                  <a:lnTo>
                    <a:pt x="2169" y="4757"/>
                  </a:lnTo>
                  <a:lnTo>
                    <a:pt x="2164" y="4774"/>
                  </a:lnTo>
                  <a:lnTo>
                    <a:pt x="2160" y="4791"/>
                  </a:lnTo>
                  <a:lnTo>
                    <a:pt x="2154" y="4804"/>
                  </a:lnTo>
                  <a:lnTo>
                    <a:pt x="2146" y="4817"/>
                  </a:lnTo>
                  <a:lnTo>
                    <a:pt x="2139" y="4828"/>
                  </a:lnTo>
                  <a:lnTo>
                    <a:pt x="2131" y="4836"/>
                  </a:lnTo>
                  <a:lnTo>
                    <a:pt x="2121" y="4842"/>
                  </a:lnTo>
                  <a:lnTo>
                    <a:pt x="2111" y="4845"/>
                  </a:lnTo>
                  <a:lnTo>
                    <a:pt x="2101" y="4846"/>
                  </a:lnTo>
                  <a:lnTo>
                    <a:pt x="2090" y="4844"/>
                  </a:lnTo>
                  <a:lnTo>
                    <a:pt x="2079" y="4839"/>
                  </a:lnTo>
                  <a:lnTo>
                    <a:pt x="2070" y="4832"/>
                  </a:lnTo>
                  <a:lnTo>
                    <a:pt x="2063" y="4823"/>
                  </a:lnTo>
                  <a:lnTo>
                    <a:pt x="2057" y="4813"/>
                  </a:lnTo>
                  <a:lnTo>
                    <a:pt x="2052" y="4799"/>
                  </a:lnTo>
                  <a:lnTo>
                    <a:pt x="2049" y="4785"/>
                  </a:lnTo>
                  <a:lnTo>
                    <a:pt x="2046" y="4769"/>
                  </a:lnTo>
                  <a:lnTo>
                    <a:pt x="2044" y="4752"/>
                  </a:lnTo>
                  <a:lnTo>
                    <a:pt x="2044" y="4734"/>
                  </a:lnTo>
                  <a:lnTo>
                    <a:pt x="2043" y="4715"/>
                  </a:lnTo>
                  <a:lnTo>
                    <a:pt x="2044" y="4696"/>
                  </a:lnTo>
                  <a:lnTo>
                    <a:pt x="2045" y="4675"/>
                  </a:lnTo>
                  <a:lnTo>
                    <a:pt x="2049" y="4632"/>
                  </a:lnTo>
                  <a:lnTo>
                    <a:pt x="2052" y="4587"/>
                  </a:lnTo>
                  <a:lnTo>
                    <a:pt x="2057" y="4544"/>
                  </a:lnTo>
                  <a:lnTo>
                    <a:pt x="2061" y="4500"/>
                  </a:lnTo>
                  <a:lnTo>
                    <a:pt x="2064" y="4459"/>
                  </a:lnTo>
                  <a:lnTo>
                    <a:pt x="2064" y="4422"/>
                  </a:lnTo>
                  <a:lnTo>
                    <a:pt x="2064" y="4405"/>
                  </a:lnTo>
                  <a:lnTo>
                    <a:pt x="2062" y="4389"/>
                  </a:lnTo>
                  <a:lnTo>
                    <a:pt x="2060" y="4375"/>
                  </a:lnTo>
                  <a:lnTo>
                    <a:pt x="2056" y="4363"/>
                  </a:lnTo>
                  <a:lnTo>
                    <a:pt x="2052" y="4352"/>
                  </a:lnTo>
                  <a:lnTo>
                    <a:pt x="2046" y="4342"/>
                  </a:lnTo>
                  <a:lnTo>
                    <a:pt x="2039" y="4336"/>
                  </a:lnTo>
                  <a:lnTo>
                    <a:pt x="2031" y="4331"/>
                  </a:lnTo>
                  <a:lnTo>
                    <a:pt x="2022" y="4328"/>
                  </a:lnTo>
                  <a:lnTo>
                    <a:pt x="2013" y="4326"/>
                  </a:lnTo>
                  <a:lnTo>
                    <a:pt x="2001" y="4328"/>
                  </a:lnTo>
                  <a:lnTo>
                    <a:pt x="1989" y="4330"/>
                  </a:lnTo>
                  <a:lnTo>
                    <a:pt x="1975" y="4332"/>
                  </a:lnTo>
                  <a:lnTo>
                    <a:pt x="1961" y="4337"/>
                  </a:lnTo>
                  <a:lnTo>
                    <a:pt x="1946" y="4343"/>
                  </a:lnTo>
                  <a:lnTo>
                    <a:pt x="1932" y="4351"/>
                  </a:lnTo>
                  <a:lnTo>
                    <a:pt x="1904" y="4461"/>
                  </a:lnTo>
                  <a:lnTo>
                    <a:pt x="1879" y="4568"/>
                  </a:lnTo>
                  <a:lnTo>
                    <a:pt x="1855" y="4669"/>
                  </a:lnTo>
                  <a:lnTo>
                    <a:pt x="1831" y="4764"/>
                  </a:lnTo>
                  <a:lnTo>
                    <a:pt x="1809" y="4855"/>
                  </a:lnTo>
                  <a:lnTo>
                    <a:pt x="1789" y="4939"/>
                  </a:lnTo>
                  <a:lnTo>
                    <a:pt x="1770" y="5018"/>
                  </a:lnTo>
                  <a:lnTo>
                    <a:pt x="1754" y="5089"/>
                  </a:lnTo>
                  <a:lnTo>
                    <a:pt x="1738" y="5154"/>
                  </a:lnTo>
                  <a:lnTo>
                    <a:pt x="1725" y="5211"/>
                  </a:lnTo>
                  <a:lnTo>
                    <a:pt x="1713" y="5260"/>
                  </a:lnTo>
                  <a:lnTo>
                    <a:pt x="1703" y="5301"/>
                  </a:lnTo>
                  <a:lnTo>
                    <a:pt x="1696" y="5334"/>
                  </a:lnTo>
                  <a:lnTo>
                    <a:pt x="1690" y="5358"/>
                  </a:lnTo>
                  <a:lnTo>
                    <a:pt x="1686" y="5372"/>
                  </a:lnTo>
                  <a:lnTo>
                    <a:pt x="1685" y="5377"/>
                  </a:lnTo>
                  <a:lnTo>
                    <a:pt x="1679" y="5376"/>
                  </a:lnTo>
                  <a:lnTo>
                    <a:pt x="1660" y="5374"/>
                  </a:lnTo>
                  <a:lnTo>
                    <a:pt x="1630" y="5370"/>
                  </a:lnTo>
                  <a:lnTo>
                    <a:pt x="1590" y="5364"/>
                  </a:lnTo>
                  <a:lnTo>
                    <a:pt x="1540" y="5357"/>
                  </a:lnTo>
                  <a:lnTo>
                    <a:pt x="1484" y="5348"/>
                  </a:lnTo>
                  <a:lnTo>
                    <a:pt x="1421" y="5339"/>
                  </a:lnTo>
                  <a:lnTo>
                    <a:pt x="1354" y="5327"/>
                  </a:lnTo>
                  <a:lnTo>
                    <a:pt x="1283" y="5313"/>
                  </a:lnTo>
                  <a:lnTo>
                    <a:pt x="1209" y="5299"/>
                  </a:lnTo>
                  <a:lnTo>
                    <a:pt x="1133" y="5282"/>
                  </a:lnTo>
                  <a:lnTo>
                    <a:pt x="1057" y="5265"/>
                  </a:lnTo>
                  <a:lnTo>
                    <a:pt x="983" y="5246"/>
                  </a:lnTo>
                  <a:lnTo>
                    <a:pt x="912" y="5225"/>
                  </a:lnTo>
                  <a:lnTo>
                    <a:pt x="877" y="5214"/>
                  </a:lnTo>
                  <a:lnTo>
                    <a:pt x="843" y="5202"/>
                  </a:lnTo>
                  <a:lnTo>
                    <a:pt x="810" y="5191"/>
                  </a:lnTo>
                  <a:lnTo>
                    <a:pt x="779" y="5179"/>
                  </a:lnTo>
                  <a:lnTo>
                    <a:pt x="774" y="5196"/>
                  </a:lnTo>
                  <a:lnTo>
                    <a:pt x="772" y="5216"/>
                  </a:lnTo>
                  <a:lnTo>
                    <a:pt x="772" y="5235"/>
                  </a:lnTo>
                  <a:lnTo>
                    <a:pt x="773" y="5255"/>
                  </a:lnTo>
                  <a:lnTo>
                    <a:pt x="775" y="5277"/>
                  </a:lnTo>
                  <a:lnTo>
                    <a:pt x="780" y="5299"/>
                  </a:lnTo>
                  <a:lnTo>
                    <a:pt x="786" y="5322"/>
                  </a:lnTo>
                  <a:lnTo>
                    <a:pt x="792" y="5345"/>
                  </a:lnTo>
                  <a:lnTo>
                    <a:pt x="808" y="5392"/>
                  </a:lnTo>
                  <a:lnTo>
                    <a:pt x="825" y="5438"/>
                  </a:lnTo>
                  <a:lnTo>
                    <a:pt x="842" y="5482"/>
                  </a:lnTo>
                  <a:lnTo>
                    <a:pt x="857" y="5524"/>
                  </a:lnTo>
                  <a:lnTo>
                    <a:pt x="872" y="5523"/>
                  </a:lnTo>
                  <a:lnTo>
                    <a:pt x="886" y="5523"/>
                  </a:lnTo>
                  <a:lnTo>
                    <a:pt x="901" y="5524"/>
                  </a:lnTo>
                  <a:lnTo>
                    <a:pt x="915" y="5527"/>
                  </a:lnTo>
                  <a:lnTo>
                    <a:pt x="928" y="5529"/>
                  </a:lnTo>
                  <a:lnTo>
                    <a:pt x="942" y="5533"/>
                  </a:lnTo>
                  <a:lnTo>
                    <a:pt x="955" y="5538"/>
                  </a:lnTo>
                  <a:lnTo>
                    <a:pt x="967" y="5544"/>
                  </a:lnTo>
                  <a:lnTo>
                    <a:pt x="979" y="5550"/>
                  </a:lnTo>
                  <a:lnTo>
                    <a:pt x="991" y="5557"/>
                  </a:lnTo>
                  <a:lnTo>
                    <a:pt x="1002" y="5565"/>
                  </a:lnTo>
                  <a:lnTo>
                    <a:pt x="1013" y="5574"/>
                  </a:lnTo>
                  <a:lnTo>
                    <a:pt x="1024" y="5582"/>
                  </a:lnTo>
                  <a:lnTo>
                    <a:pt x="1033" y="5592"/>
                  </a:lnTo>
                  <a:lnTo>
                    <a:pt x="1043" y="5603"/>
                  </a:lnTo>
                  <a:lnTo>
                    <a:pt x="1052" y="5614"/>
                  </a:lnTo>
                  <a:lnTo>
                    <a:pt x="1061" y="5625"/>
                  </a:lnTo>
                  <a:lnTo>
                    <a:pt x="1068" y="5637"/>
                  </a:lnTo>
                  <a:lnTo>
                    <a:pt x="1077" y="5649"/>
                  </a:lnTo>
                  <a:lnTo>
                    <a:pt x="1083" y="5662"/>
                  </a:lnTo>
                  <a:lnTo>
                    <a:pt x="1089" y="5674"/>
                  </a:lnTo>
                  <a:lnTo>
                    <a:pt x="1095" y="5687"/>
                  </a:lnTo>
                  <a:lnTo>
                    <a:pt x="1099" y="5701"/>
                  </a:lnTo>
                  <a:lnTo>
                    <a:pt x="1104" y="5714"/>
                  </a:lnTo>
                  <a:lnTo>
                    <a:pt x="1108" y="5727"/>
                  </a:lnTo>
                  <a:lnTo>
                    <a:pt x="1112" y="5740"/>
                  </a:lnTo>
                  <a:lnTo>
                    <a:pt x="1114" y="5754"/>
                  </a:lnTo>
                  <a:lnTo>
                    <a:pt x="1115" y="5768"/>
                  </a:lnTo>
                  <a:lnTo>
                    <a:pt x="1116" y="5781"/>
                  </a:lnTo>
                  <a:lnTo>
                    <a:pt x="1116" y="5795"/>
                  </a:lnTo>
                  <a:lnTo>
                    <a:pt x="1115" y="5808"/>
                  </a:lnTo>
                  <a:lnTo>
                    <a:pt x="1114" y="5821"/>
                  </a:lnTo>
                  <a:close/>
                  <a:moveTo>
                    <a:pt x="3193" y="2337"/>
                  </a:moveTo>
                  <a:lnTo>
                    <a:pt x="3209" y="2353"/>
                  </a:lnTo>
                  <a:lnTo>
                    <a:pt x="3223" y="2368"/>
                  </a:lnTo>
                  <a:lnTo>
                    <a:pt x="3235" y="2385"/>
                  </a:lnTo>
                  <a:lnTo>
                    <a:pt x="3246" y="2401"/>
                  </a:lnTo>
                  <a:lnTo>
                    <a:pt x="3264" y="2430"/>
                  </a:lnTo>
                  <a:lnTo>
                    <a:pt x="3279" y="2452"/>
                  </a:lnTo>
                  <a:lnTo>
                    <a:pt x="3284" y="2459"/>
                  </a:lnTo>
                  <a:lnTo>
                    <a:pt x="3290" y="2464"/>
                  </a:lnTo>
                  <a:lnTo>
                    <a:pt x="3291" y="2465"/>
                  </a:lnTo>
                  <a:lnTo>
                    <a:pt x="3293" y="2465"/>
                  </a:lnTo>
                  <a:lnTo>
                    <a:pt x="3296" y="2464"/>
                  </a:lnTo>
                  <a:lnTo>
                    <a:pt x="3297" y="2461"/>
                  </a:lnTo>
                  <a:lnTo>
                    <a:pt x="3302" y="2453"/>
                  </a:lnTo>
                  <a:lnTo>
                    <a:pt x="3304" y="2439"/>
                  </a:lnTo>
                  <a:lnTo>
                    <a:pt x="3308" y="2421"/>
                  </a:lnTo>
                  <a:lnTo>
                    <a:pt x="3311" y="2396"/>
                  </a:lnTo>
                  <a:lnTo>
                    <a:pt x="3315" y="2376"/>
                  </a:lnTo>
                  <a:lnTo>
                    <a:pt x="3318" y="2353"/>
                  </a:lnTo>
                  <a:lnTo>
                    <a:pt x="3321" y="2330"/>
                  </a:lnTo>
                  <a:lnTo>
                    <a:pt x="3322" y="2306"/>
                  </a:lnTo>
                  <a:lnTo>
                    <a:pt x="3323" y="2281"/>
                  </a:lnTo>
                  <a:lnTo>
                    <a:pt x="3325" y="2256"/>
                  </a:lnTo>
                  <a:lnTo>
                    <a:pt x="3323" y="2231"/>
                  </a:lnTo>
                  <a:lnTo>
                    <a:pt x="3323" y="2205"/>
                  </a:lnTo>
                  <a:lnTo>
                    <a:pt x="3321" y="2180"/>
                  </a:lnTo>
                  <a:lnTo>
                    <a:pt x="3318" y="2155"/>
                  </a:lnTo>
                  <a:lnTo>
                    <a:pt x="3315" y="2131"/>
                  </a:lnTo>
                  <a:lnTo>
                    <a:pt x="3310" y="2106"/>
                  </a:lnTo>
                  <a:lnTo>
                    <a:pt x="3305" y="2084"/>
                  </a:lnTo>
                  <a:lnTo>
                    <a:pt x="3298" y="2062"/>
                  </a:lnTo>
                  <a:lnTo>
                    <a:pt x="3291" y="2040"/>
                  </a:lnTo>
                  <a:lnTo>
                    <a:pt x="3282" y="2021"/>
                  </a:lnTo>
                  <a:lnTo>
                    <a:pt x="3274" y="2003"/>
                  </a:lnTo>
                  <a:lnTo>
                    <a:pt x="3264" y="1986"/>
                  </a:lnTo>
                  <a:lnTo>
                    <a:pt x="3252" y="1969"/>
                  </a:lnTo>
                  <a:lnTo>
                    <a:pt x="3239" y="1952"/>
                  </a:lnTo>
                  <a:lnTo>
                    <a:pt x="3225" y="1936"/>
                  </a:lnTo>
                  <a:lnTo>
                    <a:pt x="3209" y="1922"/>
                  </a:lnTo>
                  <a:lnTo>
                    <a:pt x="3192" y="1909"/>
                  </a:lnTo>
                  <a:lnTo>
                    <a:pt x="3175" y="1897"/>
                  </a:lnTo>
                  <a:lnTo>
                    <a:pt x="3157" y="1886"/>
                  </a:lnTo>
                  <a:lnTo>
                    <a:pt x="3138" y="1876"/>
                  </a:lnTo>
                  <a:lnTo>
                    <a:pt x="3117" y="1869"/>
                  </a:lnTo>
                  <a:lnTo>
                    <a:pt x="3098" y="1862"/>
                  </a:lnTo>
                  <a:lnTo>
                    <a:pt x="3078" y="1857"/>
                  </a:lnTo>
                  <a:lnTo>
                    <a:pt x="3057" y="1854"/>
                  </a:lnTo>
                  <a:lnTo>
                    <a:pt x="3037" y="1853"/>
                  </a:lnTo>
                  <a:lnTo>
                    <a:pt x="3016" y="1853"/>
                  </a:lnTo>
                  <a:lnTo>
                    <a:pt x="2987" y="1842"/>
                  </a:lnTo>
                  <a:lnTo>
                    <a:pt x="2973" y="1836"/>
                  </a:lnTo>
                  <a:lnTo>
                    <a:pt x="2968" y="1834"/>
                  </a:lnTo>
                  <a:lnTo>
                    <a:pt x="2967" y="1834"/>
                  </a:lnTo>
                  <a:lnTo>
                    <a:pt x="2970" y="1834"/>
                  </a:lnTo>
                  <a:lnTo>
                    <a:pt x="2973" y="1833"/>
                  </a:lnTo>
                  <a:lnTo>
                    <a:pt x="2973" y="1830"/>
                  </a:lnTo>
                  <a:lnTo>
                    <a:pt x="2973" y="1829"/>
                  </a:lnTo>
                  <a:lnTo>
                    <a:pt x="2972" y="1827"/>
                  </a:lnTo>
                  <a:lnTo>
                    <a:pt x="2968" y="1825"/>
                  </a:lnTo>
                  <a:lnTo>
                    <a:pt x="2963" y="1824"/>
                  </a:lnTo>
                  <a:lnTo>
                    <a:pt x="2957" y="1824"/>
                  </a:lnTo>
                  <a:lnTo>
                    <a:pt x="2947" y="1842"/>
                  </a:lnTo>
                  <a:lnTo>
                    <a:pt x="2939" y="1862"/>
                  </a:lnTo>
                  <a:lnTo>
                    <a:pt x="2929" y="1882"/>
                  </a:lnTo>
                  <a:lnTo>
                    <a:pt x="2922" y="1905"/>
                  </a:lnTo>
                  <a:lnTo>
                    <a:pt x="2914" y="1928"/>
                  </a:lnTo>
                  <a:lnTo>
                    <a:pt x="2908" y="1952"/>
                  </a:lnTo>
                  <a:lnTo>
                    <a:pt x="2902" y="1977"/>
                  </a:lnTo>
                  <a:lnTo>
                    <a:pt x="2898" y="2003"/>
                  </a:lnTo>
                  <a:lnTo>
                    <a:pt x="2894" y="2028"/>
                  </a:lnTo>
                  <a:lnTo>
                    <a:pt x="2893" y="2053"/>
                  </a:lnTo>
                  <a:lnTo>
                    <a:pt x="2893" y="2079"/>
                  </a:lnTo>
                  <a:lnTo>
                    <a:pt x="2896" y="2103"/>
                  </a:lnTo>
                  <a:lnTo>
                    <a:pt x="2898" y="2115"/>
                  </a:lnTo>
                  <a:lnTo>
                    <a:pt x="2900" y="2127"/>
                  </a:lnTo>
                  <a:lnTo>
                    <a:pt x="2903" y="2138"/>
                  </a:lnTo>
                  <a:lnTo>
                    <a:pt x="2906" y="2149"/>
                  </a:lnTo>
                  <a:lnTo>
                    <a:pt x="2911" y="2160"/>
                  </a:lnTo>
                  <a:lnTo>
                    <a:pt x="2916" y="2169"/>
                  </a:lnTo>
                  <a:lnTo>
                    <a:pt x="2921" y="2180"/>
                  </a:lnTo>
                  <a:lnTo>
                    <a:pt x="2927" y="2190"/>
                  </a:lnTo>
                  <a:lnTo>
                    <a:pt x="2933" y="2197"/>
                  </a:lnTo>
                  <a:lnTo>
                    <a:pt x="2939" y="2204"/>
                  </a:lnTo>
                  <a:lnTo>
                    <a:pt x="2946" y="2211"/>
                  </a:lnTo>
                  <a:lnTo>
                    <a:pt x="2952" y="2217"/>
                  </a:lnTo>
                  <a:lnTo>
                    <a:pt x="2967" y="2230"/>
                  </a:lnTo>
                  <a:lnTo>
                    <a:pt x="2982" y="2239"/>
                  </a:lnTo>
                  <a:lnTo>
                    <a:pt x="2999" y="2246"/>
                  </a:lnTo>
                  <a:lnTo>
                    <a:pt x="3016" y="2254"/>
                  </a:lnTo>
                  <a:lnTo>
                    <a:pt x="3034" y="2261"/>
                  </a:lnTo>
                  <a:lnTo>
                    <a:pt x="3053" y="2267"/>
                  </a:lnTo>
                  <a:lnTo>
                    <a:pt x="3090" y="2279"/>
                  </a:lnTo>
                  <a:lnTo>
                    <a:pt x="3127" y="2293"/>
                  </a:lnTo>
                  <a:lnTo>
                    <a:pt x="3145" y="2302"/>
                  </a:lnTo>
                  <a:lnTo>
                    <a:pt x="3162" y="2312"/>
                  </a:lnTo>
                  <a:lnTo>
                    <a:pt x="3178" y="2324"/>
                  </a:lnTo>
                  <a:lnTo>
                    <a:pt x="3193" y="2337"/>
                  </a:lnTo>
                  <a:close/>
                  <a:moveTo>
                    <a:pt x="3302" y="3028"/>
                  </a:moveTo>
                  <a:lnTo>
                    <a:pt x="3294" y="3026"/>
                  </a:lnTo>
                  <a:lnTo>
                    <a:pt x="3287" y="3022"/>
                  </a:lnTo>
                  <a:lnTo>
                    <a:pt x="3281" y="3019"/>
                  </a:lnTo>
                  <a:lnTo>
                    <a:pt x="3274" y="3015"/>
                  </a:lnTo>
                  <a:lnTo>
                    <a:pt x="3261" y="3005"/>
                  </a:lnTo>
                  <a:lnTo>
                    <a:pt x="3247" y="2994"/>
                  </a:lnTo>
                  <a:lnTo>
                    <a:pt x="3234" y="2985"/>
                  </a:lnTo>
                  <a:lnTo>
                    <a:pt x="3221" y="2976"/>
                  </a:lnTo>
                  <a:lnTo>
                    <a:pt x="3215" y="2974"/>
                  </a:lnTo>
                  <a:lnTo>
                    <a:pt x="3208" y="2972"/>
                  </a:lnTo>
                  <a:lnTo>
                    <a:pt x="3200" y="2969"/>
                  </a:lnTo>
                  <a:lnTo>
                    <a:pt x="3193" y="2969"/>
                  </a:lnTo>
                  <a:lnTo>
                    <a:pt x="3193" y="2986"/>
                  </a:lnTo>
                  <a:lnTo>
                    <a:pt x="3193" y="2988"/>
                  </a:lnTo>
                  <a:lnTo>
                    <a:pt x="3188" y="2997"/>
                  </a:lnTo>
                  <a:lnTo>
                    <a:pt x="3185" y="3005"/>
                  </a:lnTo>
                  <a:lnTo>
                    <a:pt x="3181" y="3013"/>
                  </a:lnTo>
                  <a:lnTo>
                    <a:pt x="3179" y="3021"/>
                  </a:lnTo>
                  <a:lnTo>
                    <a:pt x="3178" y="3029"/>
                  </a:lnTo>
                  <a:lnTo>
                    <a:pt x="3176" y="3037"/>
                  </a:lnTo>
                  <a:lnTo>
                    <a:pt x="3176" y="3044"/>
                  </a:lnTo>
                  <a:lnTo>
                    <a:pt x="3178" y="3052"/>
                  </a:lnTo>
                  <a:lnTo>
                    <a:pt x="3180" y="3067"/>
                  </a:lnTo>
                  <a:lnTo>
                    <a:pt x="3185" y="3083"/>
                  </a:lnTo>
                  <a:lnTo>
                    <a:pt x="3191" y="3097"/>
                  </a:lnTo>
                  <a:lnTo>
                    <a:pt x="3198" y="3111"/>
                  </a:lnTo>
                  <a:lnTo>
                    <a:pt x="3214" y="3142"/>
                  </a:lnTo>
                  <a:lnTo>
                    <a:pt x="3227" y="3172"/>
                  </a:lnTo>
                  <a:lnTo>
                    <a:pt x="3232" y="3187"/>
                  </a:lnTo>
                  <a:lnTo>
                    <a:pt x="3234" y="3203"/>
                  </a:lnTo>
                  <a:lnTo>
                    <a:pt x="3235" y="3210"/>
                  </a:lnTo>
                  <a:lnTo>
                    <a:pt x="3235" y="3219"/>
                  </a:lnTo>
                  <a:lnTo>
                    <a:pt x="3234" y="3227"/>
                  </a:lnTo>
                  <a:lnTo>
                    <a:pt x="3233" y="3236"/>
                  </a:lnTo>
                  <a:lnTo>
                    <a:pt x="3225" y="3236"/>
                  </a:lnTo>
                  <a:lnTo>
                    <a:pt x="3217" y="3236"/>
                  </a:lnTo>
                  <a:lnTo>
                    <a:pt x="3210" y="3235"/>
                  </a:lnTo>
                  <a:lnTo>
                    <a:pt x="3203" y="3232"/>
                  </a:lnTo>
                  <a:lnTo>
                    <a:pt x="3196" y="3230"/>
                  </a:lnTo>
                  <a:lnTo>
                    <a:pt x="3190" y="3227"/>
                  </a:lnTo>
                  <a:lnTo>
                    <a:pt x="3184" y="3222"/>
                  </a:lnTo>
                  <a:lnTo>
                    <a:pt x="3178" y="3219"/>
                  </a:lnTo>
                  <a:lnTo>
                    <a:pt x="3167" y="3208"/>
                  </a:lnTo>
                  <a:lnTo>
                    <a:pt x="3157" y="3196"/>
                  </a:lnTo>
                  <a:lnTo>
                    <a:pt x="3147" y="3183"/>
                  </a:lnTo>
                  <a:lnTo>
                    <a:pt x="3139" y="3168"/>
                  </a:lnTo>
                  <a:lnTo>
                    <a:pt x="3123" y="3138"/>
                  </a:lnTo>
                  <a:lnTo>
                    <a:pt x="3108" y="3108"/>
                  </a:lnTo>
                  <a:lnTo>
                    <a:pt x="3100" y="3093"/>
                  </a:lnTo>
                  <a:lnTo>
                    <a:pt x="3092" y="3080"/>
                  </a:lnTo>
                  <a:lnTo>
                    <a:pt x="3084" y="3068"/>
                  </a:lnTo>
                  <a:lnTo>
                    <a:pt x="3075" y="3057"/>
                  </a:lnTo>
                  <a:lnTo>
                    <a:pt x="3075" y="3102"/>
                  </a:lnTo>
                  <a:lnTo>
                    <a:pt x="3073" y="3145"/>
                  </a:lnTo>
                  <a:lnTo>
                    <a:pt x="3070" y="3166"/>
                  </a:lnTo>
                  <a:lnTo>
                    <a:pt x="3067" y="3186"/>
                  </a:lnTo>
                  <a:lnTo>
                    <a:pt x="3062" y="3207"/>
                  </a:lnTo>
                  <a:lnTo>
                    <a:pt x="3056" y="3225"/>
                  </a:lnTo>
                  <a:lnTo>
                    <a:pt x="3051" y="3235"/>
                  </a:lnTo>
                  <a:lnTo>
                    <a:pt x="3045" y="3244"/>
                  </a:lnTo>
                  <a:lnTo>
                    <a:pt x="3039" y="3253"/>
                  </a:lnTo>
                  <a:lnTo>
                    <a:pt x="3032" y="3262"/>
                  </a:lnTo>
                  <a:lnTo>
                    <a:pt x="3016" y="3280"/>
                  </a:lnTo>
                  <a:lnTo>
                    <a:pt x="2999" y="3300"/>
                  </a:lnTo>
                  <a:lnTo>
                    <a:pt x="2982" y="3318"/>
                  </a:lnTo>
                  <a:lnTo>
                    <a:pt x="2969" y="3336"/>
                  </a:lnTo>
                  <a:lnTo>
                    <a:pt x="2964" y="3346"/>
                  </a:lnTo>
                  <a:lnTo>
                    <a:pt x="2961" y="3355"/>
                  </a:lnTo>
                  <a:lnTo>
                    <a:pt x="2958" y="3364"/>
                  </a:lnTo>
                  <a:lnTo>
                    <a:pt x="2957" y="3373"/>
                  </a:lnTo>
                  <a:lnTo>
                    <a:pt x="2957" y="3387"/>
                  </a:lnTo>
                  <a:lnTo>
                    <a:pt x="2957" y="3397"/>
                  </a:lnTo>
                  <a:lnTo>
                    <a:pt x="2960" y="3406"/>
                  </a:lnTo>
                  <a:lnTo>
                    <a:pt x="2963" y="3413"/>
                  </a:lnTo>
                  <a:lnTo>
                    <a:pt x="2968" y="3419"/>
                  </a:lnTo>
                  <a:lnTo>
                    <a:pt x="2973" y="3423"/>
                  </a:lnTo>
                  <a:lnTo>
                    <a:pt x="2979" y="3425"/>
                  </a:lnTo>
                  <a:lnTo>
                    <a:pt x="2986" y="3426"/>
                  </a:lnTo>
                  <a:lnTo>
                    <a:pt x="2993" y="3426"/>
                  </a:lnTo>
                  <a:lnTo>
                    <a:pt x="3002" y="3425"/>
                  </a:lnTo>
                  <a:lnTo>
                    <a:pt x="3011" y="3423"/>
                  </a:lnTo>
                  <a:lnTo>
                    <a:pt x="3021" y="3420"/>
                  </a:lnTo>
                  <a:lnTo>
                    <a:pt x="3041" y="3413"/>
                  </a:lnTo>
                  <a:lnTo>
                    <a:pt x="3063" y="3403"/>
                  </a:lnTo>
                  <a:lnTo>
                    <a:pt x="3085" y="3393"/>
                  </a:lnTo>
                  <a:lnTo>
                    <a:pt x="3108" y="3382"/>
                  </a:lnTo>
                  <a:lnTo>
                    <a:pt x="3129" y="3373"/>
                  </a:lnTo>
                  <a:lnTo>
                    <a:pt x="3151" y="3365"/>
                  </a:lnTo>
                  <a:lnTo>
                    <a:pt x="3161" y="3362"/>
                  </a:lnTo>
                  <a:lnTo>
                    <a:pt x="3170" y="3360"/>
                  </a:lnTo>
                  <a:lnTo>
                    <a:pt x="3179" y="3360"/>
                  </a:lnTo>
                  <a:lnTo>
                    <a:pt x="3187" y="3360"/>
                  </a:lnTo>
                  <a:lnTo>
                    <a:pt x="3196" y="3361"/>
                  </a:lnTo>
                  <a:lnTo>
                    <a:pt x="3202" y="3364"/>
                  </a:lnTo>
                  <a:lnTo>
                    <a:pt x="3208" y="3367"/>
                  </a:lnTo>
                  <a:lnTo>
                    <a:pt x="3214" y="3373"/>
                  </a:lnTo>
                  <a:lnTo>
                    <a:pt x="3216" y="3381"/>
                  </a:lnTo>
                  <a:lnTo>
                    <a:pt x="3217" y="3389"/>
                  </a:lnTo>
                  <a:lnTo>
                    <a:pt x="3217" y="3397"/>
                  </a:lnTo>
                  <a:lnTo>
                    <a:pt x="3217" y="3407"/>
                  </a:lnTo>
                  <a:lnTo>
                    <a:pt x="3212" y="3429"/>
                  </a:lnTo>
                  <a:lnTo>
                    <a:pt x="3205" y="3453"/>
                  </a:lnTo>
                  <a:lnTo>
                    <a:pt x="3185" y="3505"/>
                  </a:lnTo>
                  <a:lnTo>
                    <a:pt x="3168" y="3559"/>
                  </a:lnTo>
                  <a:lnTo>
                    <a:pt x="3164" y="3571"/>
                  </a:lnTo>
                  <a:lnTo>
                    <a:pt x="3162" y="3583"/>
                  </a:lnTo>
                  <a:lnTo>
                    <a:pt x="3161" y="3595"/>
                  </a:lnTo>
                  <a:lnTo>
                    <a:pt x="3161" y="3607"/>
                  </a:lnTo>
                  <a:lnTo>
                    <a:pt x="3162" y="3618"/>
                  </a:lnTo>
                  <a:lnTo>
                    <a:pt x="3164" y="3628"/>
                  </a:lnTo>
                  <a:lnTo>
                    <a:pt x="3168" y="3637"/>
                  </a:lnTo>
                  <a:lnTo>
                    <a:pt x="3173" y="3646"/>
                  </a:lnTo>
                  <a:lnTo>
                    <a:pt x="3180" y="3653"/>
                  </a:lnTo>
                  <a:lnTo>
                    <a:pt x="3190" y="3659"/>
                  </a:lnTo>
                  <a:lnTo>
                    <a:pt x="3200" y="3664"/>
                  </a:lnTo>
                  <a:lnTo>
                    <a:pt x="3214" y="3668"/>
                  </a:lnTo>
                  <a:lnTo>
                    <a:pt x="3229" y="3671"/>
                  </a:lnTo>
                  <a:lnTo>
                    <a:pt x="3247" y="3671"/>
                  </a:lnTo>
                  <a:lnTo>
                    <a:pt x="3268" y="3671"/>
                  </a:lnTo>
                  <a:lnTo>
                    <a:pt x="3292" y="3670"/>
                  </a:lnTo>
                  <a:lnTo>
                    <a:pt x="3305" y="3668"/>
                  </a:lnTo>
                  <a:lnTo>
                    <a:pt x="3318" y="3665"/>
                  </a:lnTo>
                  <a:lnTo>
                    <a:pt x="3329" y="3662"/>
                  </a:lnTo>
                  <a:lnTo>
                    <a:pt x="3341" y="3658"/>
                  </a:lnTo>
                  <a:lnTo>
                    <a:pt x="3351" y="3652"/>
                  </a:lnTo>
                  <a:lnTo>
                    <a:pt x="3361" y="3646"/>
                  </a:lnTo>
                  <a:lnTo>
                    <a:pt x="3369" y="3639"/>
                  </a:lnTo>
                  <a:lnTo>
                    <a:pt x="3378" y="3631"/>
                  </a:lnTo>
                  <a:lnTo>
                    <a:pt x="3386" y="3623"/>
                  </a:lnTo>
                  <a:lnTo>
                    <a:pt x="3392" y="3613"/>
                  </a:lnTo>
                  <a:lnTo>
                    <a:pt x="3399" y="3604"/>
                  </a:lnTo>
                  <a:lnTo>
                    <a:pt x="3405" y="3594"/>
                  </a:lnTo>
                  <a:lnTo>
                    <a:pt x="3415" y="3572"/>
                  </a:lnTo>
                  <a:lnTo>
                    <a:pt x="3423" y="3548"/>
                  </a:lnTo>
                  <a:lnTo>
                    <a:pt x="3431" y="3524"/>
                  </a:lnTo>
                  <a:lnTo>
                    <a:pt x="3437" y="3499"/>
                  </a:lnTo>
                  <a:lnTo>
                    <a:pt x="3441" y="3473"/>
                  </a:lnTo>
                  <a:lnTo>
                    <a:pt x="3446" y="3448"/>
                  </a:lnTo>
                  <a:lnTo>
                    <a:pt x="3452" y="3399"/>
                  </a:lnTo>
                  <a:lnTo>
                    <a:pt x="3459" y="3354"/>
                  </a:lnTo>
                  <a:lnTo>
                    <a:pt x="3464" y="3321"/>
                  </a:lnTo>
                  <a:lnTo>
                    <a:pt x="3469" y="3285"/>
                  </a:lnTo>
                  <a:lnTo>
                    <a:pt x="3474" y="3247"/>
                  </a:lnTo>
                  <a:lnTo>
                    <a:pt x="3478" y="3207"/>
                  </a:lnTo>
                  <a:lnTo>
                    <a:pt x="3479" y="3187"/>
                  </a:lnTo>
                  <a:lnTo>
                    <a:pt x="3480" y="3168"/>
                  </a:lnTo>
                  <a:lnTo>
                    <a:pt x="3479" y="3149"/>
                  </a:lnTo>
                  <a:lnTo>
                    <a:pt x="3478" y="3131"/>
                  </a:lnTo>
                  <a:lnTo>
                    <a:pt x="3475" y="3113"/>
                  </a:lnTo>
                  <a:lnTo>
                    <a:pt x="3471" y="3097"/>
                  </a:lnTo>
                  <a:lnTo>
                    <a:pt x="3467" y="3081"/>
                  </a:lnTo>
                  <a:lnTo>
                    <a:pt x="3459" y="3068"/>
                  </a:lnTo>
                  <a:lnTo>
                    <a:pt x="3450" y="3051"/>
                  </a:lnTo>
                  <a:lnTo>
                    <a:pt x="3440" y="3040"/>
                  </a:lnTo>
                  <a:lnTo>
                    <a:pt x="3432" y="3032"/>
                  </a:lnTo>
                  <a:lnTo>
                    <a:pt x="3422" y="3027"/>
                  </a:lnTo>
                  <a:lnTo>
                    <a:pt x="3402" y="3019"/>
                  </a:lnTo>
                  <a:lnTo>
                    <a:pt x="3370" y="3008"/>
                  </a:lnTo>
                  <a:lnTo>
                    <a:pt x="3358" y="3011"/>
                  </a:lnTo>
                  <a:lnTo>
                    <a:pt x="3340" y="3019"/>
                  </a:lnTo>
                  <a:lnTo>
                    <a:pt x="3329" y="3022"/>
                  </a:lnTo>
                  <a:lnTo>
                    <a:pt x="3320" y="3025"/>
                  </a:lnTo>
                  <a:lnTo>
                    <a:pt x="3310" y="3027"/>
                  </a:lnTo>
                  <a:lnTo>
                    <a:pt x="3302" y="3028"/>
                  </a:lnTo>
                  <a:close/>
                  <a:moveTo>
                    <a:pt x="3273" y="5090"/>
                  </a:moveTo>
                  <a:lnTo>
                    <a:pt x="3282" y="5079"/>
                  </a:lnTo>
                  <a:lnTo>
                    <a:pt x="3290" y="5066"/>
                  </a:lnTo>
                  <a:lnTo>
                    <a:pt x="3297" y="5051"/>
                  </a:lnTo>
                  <a:lnTo>
                    <a:pt x="3303" y="5036"/>
                  </a:lnTo>
                  <a:lnTo>
                    <a:pt x="3310" y="5021"/>
                  </a:lnTo>
                  <a:lnTo>
                    <a:pt x="3318" y="5007"/>
                  </a:lnTo>
                  <a:lnTo>
                    <a:pt x="3323" y="5001"/>
                  </a:lnTo>
                  <a:lnTo>
                    <a:pt x="3328" y="4994"/>
                  </a:lnTo>
                  <a:lnTo>
                    <a:pt x="3334" y="4988"/>
                  </a:lnTo>
                  <a:lnTo>
                    <a:pt x="3341" y="4981"/>
                  </a:lnTo>
                  <a:lnTo>
                    <a:pt x="3347" y="4977"/>
                  </a:lnTo>
                  <a:lnTo>
                    <a:pt x="3353" y="4973"/>
                  </a:lnTo>
                  <a:lnTo>
                    <a:pt x="3359" y="4969"/>
                  </a:lnTo>
                  <a:lnTo>
                    <a:pt x="3367" y="4966"/>
                  </a:lnTo>
                  <a:lnTo>
                    <a:pt x="3381" y="4961"/>
                  </a:lnTo>
                  <a:lnTo>
                    <a:pt x="3396" y="4957"/>
                  </a:lnTo>
                  <a:lnTo>
                    <a:pt x="3410" y="4954"/>
                  </a:lnTo>
                  <a:lnTo>
                    <a:pt x="3425" y="4949"/>
                  </a:lnTo>
                  <a:lnTo>
                    <a:pt x="3432" y="4945"/>
                  </a:lnTo>
                  <a:lnTo>
                    <a:pt x="3438" y="4942"/>
                  </a:lnTo>
                  <a:lnTo>
                    <a:pt x="3444" y="4938"/>
                  </a:lnTo>
                  <a:lnTo>
                    <a:pt x="3450" y="4933"/>
                  </a:lnTo>
                  <a:lnTo>
                    <a:pt x="3458" y="4925"/>
                  </a:lnTo>
                  <a:lnTo>
                    <a:pt x="3467" y="4915"/>
                  </a:lnTo>
                  <a:lnTo>
                    <a:pt x="3475" y="4907"/>
                  </a:lnTo>
                  <a:lnTo>
                    <a:pt x="3482" y="4897"/>
                  </a:lnTo>
                  <a:lnTo>
                    <a:pt x="3494" y="4878"/>
                  </a:lnTo>
                  <a:lnTo>
                    <a:pt x="3505" y="4858"/>
                  </a:lnTo>
                  <a:lnTo>
                    <a:pt x="3514" y="4837"/>
                  </a:lnTo>
                  <a:lnTo>
                    <a:pt x="3520" y="4816"/>
                  </a:lnTo>
                  <a:lnTo>
                    <a:pt x="3525" y="4793"/>
                  </a:lnTo>
                  <a:lnTo>
                    <a:pt x="3528" y="4772"/>
                  </a:lnTo>
                  <a:lnTo>
                    <a:pt x="3531" y="4749"/>
                  </a:lnTo>
                  <a:lnTo>
                    <a:pt x="3532" y="4726"/>
                  </a:lnTo>
                  <a:lnTo>
                    <a:pt x="3532" y="4702"/>
                  </a:lnTo>
                  <a:lnTo>
                    <a:pt x="3531" y="4679"/>
                  </a:lnTo>
                  <a:lnTo>
                    <a:pt x="3526" y="4633"/>
                  </a:lnTo>
                  <a:lnTo>
                    <a:pt x="3518" y="4587"/>
                  </a:lnTo>
                  <a:lnTo>
                    <a:pt x="3505" y="4586"/>
                  </a:lnTo>
                  <a:lnTo>
                    <a:pt x="3494" y="4582"/>
                  </a:lnTo>
                  <a:lnTo>
                    <a:pt x="3482" y="4579"/>
                  </a:lnTo>
                  <a:lnTo>
                    <a:pt x="3469" y="4577"/>
                  </a:lnTo>
                  <a:lnTo>
                    <a:pt x="3471" y="4560"/>
                  </a:lnTo>
                  <a:lnTo>
                    <a:pt x="3473" y="4544"/>
                  </a:lnTo>
                  <a:lnTo>
                    <a:pt x="3471" y="4529"/>
                  </a:lnTo>
                  <a:lnTo>
                    <a:pt x="3469" y="4517"/>
                  </a:lnTo>
                  <a:lnTo>
                    <a:pt x="3464" y="4505"/>
                  </a:lnTo>
                  <a:lnTo>
                    <a:pt x="3458" y="4494"/>
                  </a:lnTo>
                  <a:lnTo>
                    <a:pt x="3451" y="4484"/>
                  </a:lnTo>
                  <a:lnTo>
                    <a:pt x="3443" y="4476"/>
                  </a:lnTo>
                  <a:lnTo>
                    <a:pt x="3433" y="4469"/>
                  </a:lnTo>
                  <a:lnTo>
                    <a:pt x="3422" y="4460"/>
                  </a:lnTo>
                  <a:lnTo>
                    <a:pt x="3410" y="4454"/>
                  </a:lnTo>
                  <a:lnTo>
                    <a:pt x="3397" y="4447"/>
                  </a:lnTo>
                  <a:lnTo>
                    <a:pt x="3370" y="4434"/>
                  </a:lnTo>
                  <a:lnTo>
                    <a:pt x="3341" y="4419"/>
                  </a:lnTo>
                  <a:lnTo>
                    <a:pt x="3341" y="4408"/>
                  </a:lnTo>
                  <a:lnTo>
                    <a:pt x="3343" y="4398"/>
                  </a:lnTo>
                  <a:lnTo>
                    <a:pt x="3345" y="4388"/>
                  </a:lnTo>
                  <a:lnTo>
                    <a:pt x="3347" y="4378"/>
                  </a:lnTo>
                  <a:lnTo>
                    <a:pt x="3356" y="4359"/>
                  </a:lnTo>
                  <a:lnTo>
                    <a:pt x="3365" y="4341"/>
                  </a:lnTo>
                  <a:lnTo>
                    <a:pt x="3388" y="4307"/>
                  </a:lnTo>
                  <a:lnTo>
                    <a:pt x="3414" y="4274"/>
                  </a:lnTo>
                  <a:lnTo>
                    <a:pt x="3426" y="4258"/>
                  </a:lnTo>
                  <a:lnTo>
                    <a:pt x="3437" y="4240"/>
                  </a:lnTo>
                  <a:lnTo>
                    <a:pt x="3446" y="4221"/>
                  </a:lnTo>
                  <a:lnTo>
                    <a:pt x="3453" y="4203"/>
                  </a:lnTo>
                  <a:lnTo>
                    <a:pt x="3456" y="4194"/>
                  </a:lnTo>
                  <a:lnTo>
                    <a:pt x="3458" y="4183"/>
                  </a:lnTo>
                  <a:lnTo>
                    <a:pt x="3459" y="4172"/>
                  </a:lnTo>
                  <a:lnTo>
                    <a:pt x="3459" y="4161"/>
                  </a:lnTo>
                  <a:lnTo>
                    <a:pt x="3458" y="4150"/>
                  </a:lnTo>
                  <a:lnTo>
                    <a:pt x="3457" y="4138"/>
                  </a:lnTo>
                  <a:lnTo>
                    <a:pt x="3453" y="4126"/>
                  </a:lnTo>
                  <a:lnTo>
                    <a:pt x="3450" y="4114"/>
                  </a:lnTo>
                  <a:lnTo>
                    <a:pt x="3435" y="4110"/>
                  </a:lnTo>
                  <a:lnTo>
                    <a:pt x="3422" y="4109"/>
                  </a:lnTo>
                  <a:lnTo>
                    <a:pt x="3410" y="4110"/>
                  </a:lnTo>
                  <a:lnTo>
                    <a:pt x="3398" y="4112"/>
                  </a:lnTo>
                  <a:lnTo>
                    <a:pt x="3388" y="4114"/>
                  </a:lnTo>
                  <a:lnTo>
                    <a:pt x="3378" y="4118"/>
                  </a:lnTo>
                  <a:lnTo>
                    <a:pt x="3368" y="4121"/>
                  </a:lnTo>
                  <a:lnTo>
                    <a:pt x="3358" y="4126"/>
                  </a:lnTo>
                  <a:lnTo>
                    <a:pt x="3340" y="4136"/>
                  </a:lnTo>
                  <a:lnTo>
                    <a:pt x="3322" y="4144"/>
                  </a:lnTo>
                  <a:lnTo>
                    <a:pt x="3312" y="4148"/>
                  </a:lnTo>
                  <a:lnTo>
                    <a:pt x="3303" y="4150"/>
                  </a:lnTo>
                  <a:lnTo>
                    <a:pt x="3293" y="4153"/>
                  </a:lnTo>
                  <a:lnTo>
                    <a:pt x="3282" y="4153"/>
                  </a:lnTo>
                  <a:lnTo>
                    <a:pt x="3272" y="4150"/>
                  </a:lnTo>
                  <a:lnTo>
                    <a:pt x="3262" y="4147"/>
                  </a:lnTo>
                  <a:lnTo>
                    <a:pt x="3253" y="4141"/>
                  </a:lnTo>
                  <a:lnTo>
                    <a:pt x="3246" y="4135"/>
                  </a:lnTo>
                  <a:lnTo>
                    <a:pt x="3232" y="4119"/>
                  </a:lnTo>
                  <a:lnTo>
                    <a:pt x="3220" y="4103"/>
                  </a:lnTo>
                  <a:lnTo>
                    <a:pt x="3214" y="4097"/>
                  </a:lnTo>
                  <a:lnTo>
                    <a:pt x="3208" y="4090"/>
                  </a:lnTo>
                  <a:lnTo>
                    <a:pt x="3202" y="4085"/>
                  </a:lnTo>
                  <a:lnTo>
                    <a:pt x="3194" y="4081"/>
                  </a:lnTo>
                  <a:lnTo>
                    <a:pt x="3188" y="4079"/>
                  </a:lnTo>
                  <a:lnTo>
                    <a:pt x="3181" y="4078"/>
                  </a:lnTo>
                  <a:lnTo>
                    <a:pt x="3173" y="4080"/>
                  </a:lnTo>
                  <a:lnTo>
                    <a:pt x="3164" y="4084"/>
                  </a:lnTo>
                  <a:lnTo>
                    <a:pt x="3151" y="4081"/>
                  </a:lnTo>
                  <a:lnTo>
                    <a:pt x="3138" y="4080"/>
                  </a:lnTo>
                  <a:lnTo>
                    <a:pt x="3123" y="4081"/>
                  </a:lnTo>
                  <a:lnTo>
                    <a:pt x="3110" y="4084"/>
                  </a:lnTo>
                  <a:lnTo>
                    <a:pt x="3097" y="4089"/>
                  </a:lnTo>
                  <a:lnTo>
                    <a:pt x="3084" y="4094"/>
                  </a:lnTo>
                  <a:lnTo>
                    <a:pt x="3070" y="4101"/>
                  </a:lnTo>
                  <a:lnTo>
                    <a:pt x="3058" y="4109"/>
                  </a:lnTo>
                  <a:lnTo>
                    <a:pt x="3046" y="4118"/>
                  </a:lnTo>
                  <a:lnTo>
                    <a:pt x="3035" y="4127"/>
                  </a:lnTo>
                  <a:lnTo>
                    <a:pt x="3026" y="4137"/>
                  </a:lnTo>
                  <a:lnTo>
                    <a:pt x="3017" y="4148"/>
                  </a:lnTo>
                  <a:lnTo>
                    <a:pt x="3010" y="4159"/>
                  </a:lnTo>
                  <a:lnTo>
                    <a:pt x="3004" y="4170"/>
                  </a:lnTo>
                  <a:lnTo>
                    <a:pt x="2999" y="4182"/>
                  </a:lnTo>
                  <a:lnTo>
                    <a:pt x="2997" y="4192"/>
                  </a:lnTo>
                  <a:lnTo>
                    <a:pt x="3006" y="4198"/>
                  </a:lnTo>
                  <a:lnTo>
                    <a:pt x="3015" y="4205"/>
                  </a:lnTo>
                  <a:lnTo>
                    <a:pt x="3022" y="4211"/>
                  </a:lnTo>
                  <a:lnTo>
                    <a:pt x="3028" y="4217"/>
                  </a:lnTo>
                  <a:lnTo>
                    <a:pt x="3032" y="4223"/>
                  </a:lnTo>
                  <a:lnTo>
                    <a:pt x="3034" y="4229"/>
                  </a:lnTo>
                  <a:lnTo>
                    <a:pt x="3035" y="4235"/>
                  </a:lnTo>
                  <a:lnTo>
                    <a:pt x="3035" y="4241"/>
                  </a:lnTo>
                  <a:lnTo>
                    <a:pt x="3034" y="4247"/>
                  </a:lnTo>
                  <a:lnTo>
                    <a:pt x="3031" y="4253"/>
                  </a:lnTo>
                  <a:lnTo>
                    <a:pt x="3027" y="4258"/>
                  </a:lnTo>
                  <a:lnTo>
                    <a:pt x="3021" y="4264"/>
                  </a:lnTo>
                  <a:lnTo>
                    <a:pt x="3015" y="4268"/>
                  </a:lnTo>
                  <a:lnTo>
                    <a:pt x="3006" y="4273"/>
                  </a:lnTo>
                  <a:lnTo>
                    <a:pt x="2997" y="4277"/>
                  </a:lnTo>
                  <a:lnTo>
                    <a:pt x="2986" y="4282"/>
                  </a:lnTo>
                  <a:lnTo>
                    <a:pt x="2988" y="4281"/>
                  </a:lnTo>
                  <a:lnTo>
                    <a:pt x="2991" y="4282"/>
                  </a:lnTo>
                  <a:lnTo>
                    <a:pt x="2993" y="4283"/>
                  </a:lnTo>
                  <a:lnTo>
                    <a:pt x="2997" y="4285"/>
                  </a:lnTo>
                  <a:lnTo>
                    <a:pt x="3003" y="4293"/>
                  </a:lnTo>
                  <a:lnTo>
                    <a:pt x="3010" y="4302"/>
                  </a:lnTo>
                  <a:lnTo>
                    <a:pt x="3017" y="4314"/>
                  </a:lnTo>
                  <a:lnTo>
                    <a:pt x="3026" y="4329"/>
                  </a:lnTo>
                  <a:lnTo>
                    <a:pt x="3033" y="4344"/>
                  </a:lnTo>
                  <a:lnTo>
                    <a:pt x="3040" y="4361"/>
                  </a:lnTo>
                  <a:lnTo>
                    <a:pt x="3047" y="4379"/>
                  </a:lnTo>
                  <a:lnTo>
                    <a:pt x="3055" y="4396"/>
                  </a:lnTo>
                  <a:lnTo>
                    <a:pt x="3059" y="4413"/>
                  </a:lnTo>
                  <a:lnTo>
                    <a:pt x="3064" y="4430"/>
                  </a:lnTo>
                  <a:lnTo>
                    <a:pt x="3067" y="4445"/>
                  </a:lnTo>
                  <a:lnTo>
                    <a:pt x="3068" y="4459"/>
                  </a:lnTo>
                  <a:lnTo>
                    <a:pt x="3068" y="4465"/>
                  </a:lnTo>
                  <a:lnTo>
                    <a:pt x="3068" y="4470"/>
                  </a:lnTo>
                  <a:lnTo>
                    <a:pt x="3067" y="4475"/>
                  </a:lnTo>
                  <a:lnTo>
                    <a:pt x="3066" y="4478"/>
                  </a:lnTo>
                  <a:lnTo>
                    <a:pt x="3058" y="4489"/>
                  </a:lnTo>
                  <a:lnTo>
                    <a:pt x="3052" y="4498"/>
                  </a:lnTo>
                  <a:lnTo>
                    <a:pt x="3046" y="4506"/>
                  </a:lnTo>
                  <a:lnTo>
                    <a:pt x="3039" y="4512"/>
                  </a:lnTo>
                  <a:lnTo>
                    <a:pt x="3033" y="4517"/>
                  </a:lnTo>
                  <a:lnTo>
                    <a:pt x="3027" y="4521"/>
                  </a:lnTo>
                  <a:lnTo>
                    <a:pt x="3021" y="4523"/>
                  </a:lnTo>
                  <a:lnTo>
                    <a:pt x="3015" y="4524"/>
                  </a:lnTo>
                  <a:lnTo>
                    <a:pt x="3009" y="4525"/>
                  </a:lnTo>
                  <a:lnTo>
                    <a:pt x="3003" y="4524"/>
                  </a:lnTo>
                  <a:lnTo>
                    <a:pt x="2997" y="4523"/>
                  </a:lnTo>
                  <a:lnTo>
                    <a:pt x="2991" y="4521"/>
                  </a:lnTo>
                  <a:lnTo>
                    <a:pt x="2985" y="4518"/>
                  </a:lnTo>
                  <a:lnTo>
                    <a:pt x="2980" y="4515"/>
                  </a:lnTo>
                  <a:lnTo>
                    <a:pt x="2974" y="4510"/>
                  </a:lnTo>
                  <a:lnTo>
                    <a:pt x="2969" y="4505"/>
                  </a:lnTo>
                  <a:lnTo>
                    <a:pt x="2960" y="4493"/>
                  </a:lnTo>
                  <a:lnTo>
                    <a:pt x="2950" y="4480"/>
                  </a:lnTo>
                  <a:lnTo>
                    <a:pt x="2943" y="4465"/>
                  </a:lnTo>
                  <a:lnTo>
                    <a:pt x="2935" y="4449"/>
                  </a:lnTo>
                  <a:lnTo>
                    <a:pt x="2929" y="4434"/>
                  </a:lnTo>
                  <a:lnTo>
                    <a:pt x="2923" y="4418"/>
                  </a:lnTo>
                  <a:lnTo>
                    <a:pt x="2920" y="4404"/>
                  </a:lnTo>
                  <a:lnTo>
                    <a:pt x="2917" y="4390"/>
                  </a:lnTo>
                  <a:lnTo>
                    <a:pt x="2903" y="4407"/>
                  </a:lnTo>
                  <a:lnTo>
                    <a:pt x="2891" y="4425"/>
                  </a:lnTo>
                  <a:lnTo>
                    <a:pt x="2881" y="4443"/>
                  </a:lnTo>
                  <a:lnTo>
                    <a:pt x="2875" y="4461"/>
                  </a:lnTo>
                  <a:lnTo>
                    <a:pt x="2869" y="4480"/>
                  </a:lnTo>
                  <a:lnTo>
                    <a:pt x="2867" y="4498"/>
                  </a:lnTo>
                  <a:lnTo>
                    <a:pt x="2866" y="4517"/>
                  </a:lnTo>
                  <a:lnTo>
                    <a:pt x="2867" y="4535"/>
                  </a:lnTo>
                  <a:lnTo>
                    <a:pt x="2869" y="4553"/>
                  </a:lnTo>
                  <a:lnTo>
                    <a:pt x="2873" y="4572"/>
                  </a:lnTo>
                  <a:lnTo>
                    <a:pt x="2879" y="4591"/>
                  </a:lnTo>
                  <a:lnTo>
                    <a:pt x="2886" y="4610"/>
                  </a:lnTo>
                  <a:lnTo>
                    <a:pt x="2893" y="4628"/>
                  </a:lnTo>
                  <a:lnTo>
                    <a:pt x="2903" y="4647"/>
                  </a:lnTo>
                  <a:lnTo>
                    <a:pt x="2913" y="4667"/>
                  </a:lnTo>
                  <a:lnTo>
                    <a:pt x="2923" y="4685"/>
                  </a:lnTo>
                  <a:lnTo>
                    <a:pt x="2947" y="4722"/>
                  </a:lnTo>
                  <a:lnTo>
                    <a:pt x="2974" y="4759"/>
                  </a:lnTo>
                  <a:lnTo>
                    <a:pt x="3000" y="4796"/>
                  </a:lnTo>
                  <a:lnTo>
                    <a:pt x="3027" y="4833"/>
                  </a:lnTo>
                  <a:lnTo>
                    <a:pt x="3052" y="4868"/>
                  </a:lnTo>
                  <a:lnTo>
                    <a:pt x="3076" y="4904"/>
                  </a:lnTo>
                  <a:lnTo>
                    <a:pt x="3087" y="4921"/>
                  </a:lnTo>
                  <a:lnTo>
                    <a:pt x="3098" y="4938"/>
                  </a:lnTo>
                  <a:lnTo>
                    <a:pt x="3106" y="4955"/>
                  </a:lnTo>
                  <a:lnTo>
                    <a:pt x="3115" y="4972"/>
                  </a:lnTo>
                  <a:lnTo>
                    <a:pt x="3132" y="5012"/>
                  </a:lnTo>
                  <a:lnTo>
                    <a:pt x="3147" y="5048"/>
                  </a:lnTo>
                  <a:lnTo>
                    <a:pt x="3155" y="5064"/>
                  </a:lnTo>
                  <a:lnTo>
                    <a:pt x="3163" y="5078"/>
                  </a:lnTo>
                  <a:lnTo>
                    <a:pt x="3170" y="5091"/>
                  </a:lnTo>
                  <a:lnTo>
                    <a:pt x="3179" y="5102"/>
                  </a:lnTo>
                  <a:lnTo>
                    <a:pt x="3187" y="5111"/>
                  </a:lnTo>
                  <a:lnTo>
                    <a:pt x="3197" y="5117"/>
                  </a:lnTo>
                  <a:lnTo>
                    <a:pt x="3202" y="5119"/>
                  </a:lnTo>
                  <a:lnTo>
                    <a:pt x="3206" y="5120"/>
                  </a:lnTo>
                  <a:lnTo>
                    <a:pt x="3211" y="5120"/>
                  </a:lnTo>
                  <a:lnTo>
                    <a:pt x="3217" y="5120"/>
                  </a:lnTo>
                  <a:lnTo>
                    <a:pt x="3223" y="5120"/>
                  </a:lnTo>
                  <a:lnTo>
                    <a:pt x="3229" y="5118"/>
                  </a:lnTo>
                  <a:lnTo>
                    <a:pt x="3235" y="5115"/>
                  </a:lnTo>
                  <a:lnTo>
                    <a:pt x="3243" y="5113"/>
                  </a:lnTo>
                  <a:lnTo>
                    <a:pt x="3256" y="5103"/>
                  </a:lnTo>
                  <a:lnTo>
                    <a:pt x="3273" y="5090"/>
                  </a:lnTo>
                  <a:close/>
                  <a:moveTo>
                    <a:pt x="3440" y="5840"/>
                  </a:moveTo>
                  <a:lnTo>
                    <a:pt x="3423" y="5819"/>
                  </a:lnTo>
                  <a:lnTo>
                    <a:pt x="3405" y="5791"/>
                  </a:lnTo>
                  <a:lnTo>
                    <a:pt x="3396" y="5777"/>
                  </a:lnTo>
                  <a:lnTo>
                    <a:pt x="3385" y="5762"/>
                  </a:lnTo>
                  <a:lnTo>
                    <a:pt x="3374" y="5749"/>
                  </a:lnTo>
                  <a:lnTo>
                    <a:pt x="3363" y="5737"/>
                  </a:lnTo>
                  <a:lnTo>
                    <a:pt x="3352" y="5727"/>
                  </a:lnTo>
                  <a:lnTo>
                    <a:pt x="3341" y="5720"/>
                  </a:lnTo>
                  <a:lnTo>
                    <a:pt x="3335" y="5716"/>
                  </a:lnTo>
                  <a:lnTo>
                    <a:pt x="3329" y="5715"/>
                  </a:lnTo>
                  <a:lnTo>
                    <a:pt x="3323" y="5714"/>
                  </a:lnTo>
                  <a:lnTo>
                    <a:pt x="3317" y="5713"/>
                  </a:lnTo>
                  <a:lnTo>
                    <a:pt x="3312" y="5714"/>
                  </a:lnTo>
                  <a:lnTo>
                    <a:pt x="3306" y="5715"/>
                  </a:lnTo>
                  <a:lnTo>
                    <a:pt x="3300" y="5719"/>
                  </a:lnTo>
                  <a:lnTo>
                    <a:pt x="3294" y="5722"/>
                  </a:lnTo>
                  <a:lnTo>
                    <a:pt x="3290" y="5728"/>
                  </a:lnTo>
                  <a:lnTo>
                    <a:pt x="3284" y="5734"/>
                  </a:lnTo>
                  <a:lnTo>
                    <a:pt x="3278" y="5743"/>
                  </a:lnTo>
                  <a:lnTo>
                    <a:pt x="3273" y="5752"/>
                  </a:lnTo>
                  <a:lnTo>
                    <a:pt x="3264" y="5760"/>
                  </a:lnTo>
                  <a:lnTo>
                    <a:pt x="3256" y="5768"/>
                  </a:lnTo>
                  <a:lnTo>
                    <a:pt x="3250" y="5778"/>
                  </a:lnTo>
                  <a:lnTo>
                    <a:pt x="3245" y="5787"/>
                  </a:lnTo>
                  <a:lnTo>
                    <a:pt x="3241" y="5798"/>
                  </a:lnTo>
                  <a:lnTo>
                    <a:pt x="3238" y="5810"/>
                  </a:lnTo>
                  <a:lnTo>
                    <a:pt x="3235" y="5821"/>
                  </a:lnTo>
                  <a:lnTo>
                    <a:pt x="3234" y="5833"/>
                  </a:lnTo>
                  <a:lnTo>
                    <a:pt x="3233" y="5857"/>
                  </a:lnTo>
                  <a:lnTo>
                    <a:pt x="3232" y="5883"/>
                  </a:lnTo>
                  <a:lnTo>
                    <a:pt x="3233" y="5907"/>
                  </a:lnTo>
                  <a:lnTo>
                    <a:pt x="3233" y="5930"/>
                  </a:lnTo>
                  <a:lnTo>
                    <a:pt x="3219" y="5931"/>
                  </a:lnTo>
                  <a:lnTo>
                    <a:pt x="3205" y="5933"/>
                  </a:lnTo>
                  <a:lnTo>
                    <a:pt x="3193" y="5936"/>
                  </a:lnTo>
                  <a:lnTo>
                    <a:pt x="3181" y="5939"/>
                  </a:lnTo>
                  <a:lnTo>
                    <a:pt x="3170" y="5943"/>
                  </a:lnTo>
                  <a:lnTo>
                    <a:pt x="3161" y="5948"/>
                  </a:lnTo>
                  <a:lnTo>
                    <a:pt x="3151" y="5953"/>
                  </a:lnTo>
                  <a:lnTo>
                    <a:pt x="3144" y="5958"/>
                  </a:lnTo>
                  <a:lnTo>
                    <a:pt x="3137" y="5964"/>
                  </a:lnTo>
                  <a:lnTo>
                    <a:pt x="3129" y="5971"/>
                  </a:lnTo>
                  <a:lnTo>
                    <a:pt x="3125" y="5978"/>
                  </a:lnTo>
                  <a:lnTo>
                    <a:pt x="3120" y="5985"/>
                  </a:lnTo>
                  <a:lnTo>
                    <a:pt x="3115" y="5992"/>
                  </a:lnTo>
                  <a:lnTo>
                    <a:pt x="3112" y="6001"/>
                  </a:lnTo>
                  <a:lnTo>
                    <a:pt x="3110" y="6008"/>
                  </a:lnTo>
                  <a:lnTo>
                    <a:pt x="3109" y="6017"/>
                  </a:lnTo>
                  <a:lnTo>
                    <a:pt x="3108" y="6026"/>
                  </a:lnTo>
                  <a:lnTo>
                    <a:pt x="3108" y="6035"/>
                  </a:lnTo>
                  <a:lnTo>
                    <a:pt x="3109" y="6043"/>
                  </a:lnTo>
                  <a:lnTo>
                    <a:pt x="3110" y="6053"/>
                  </a:lnTo>
                  <a:lnTo>
                    <a:pt x="3112" y="6061"/>
                  </a:lnTo>
                  <a:lnTo>
                    <a:pt x="3115" y="6071"/>
                  </a:lnTo>
                  <a:lnTo>
                    <a:pt x="3119" y="6081"/>
                  </a:lnTo>
                  <a:lnTo>
                    <a:pt x="3123" y="6089"/>
                  </a:lnTo>
                  <a:lnTo>
                    <a:pt x="3128" y="6099"/>
                  </a:lnTo>
                  <a:lnTo>
                    <a:pt x="3134" y="6107"/>
                  </a:lnTo>
                  <a:lnTo>
                    <a:pt x="3141" y="6116"/>
                  </a:lnTo>
                  <a:lnTo>
                    <a:pt x="3149" y="6124"/>
                  </a:lnTo>
                  <a:lnTo>
                    <a:pt x="3156" y="6132"/>
                  </a:lnTo>
                  <a:lnTo>
                    <a:pt x="3164" y="6141"/>
                  </a:lnTo>
                  <a:lnTo>
                    <a:pt x="3174" y="6149"/>
                  </a:lnTo>
                  <a:lnTo>
                    <a:pt x="3184" y="6157"/>
                  </a:lnTo>
                  <a:lnTo>
                    <a:pt x="3198" y="6166"/>
                  </a:lnTo>
                  <a:lnTo>
                    <a:pt x="3214" y="6175"/>
                  </a:lnTo>
                  <a:lnTo>
                    <a:pt x="3233" y="6184"/>
                  </a:lnTo>
                  <a:lnTo>
                    <a:pt x="3252" y="6193"/>
                  </a:lnTo>
                  <a:lnTo>
                    <a:pt x="3274" y="6201"/>
                  </a:lnTo>
                  <a:lnTo>
                    <a:pt x="3297" y="6208"/>
                  </a:lnTo>
                  <a:lnTo>
                    <a:pt x="3320" y="6216"/>
                  </a:lnTo>
                  <a:lnTo>
                    <a:pt x="3344" y="6222"/>
                  </a:lnTo>
                  <a:lnTo>
                    <a:pt x="3368" y="6228"/>
                  </a:lnTo>
                  <a:lnTo>
                    <a:pt x="3392" y="6233"/>
                  </a:lnTo>
                  <a:lnTo>
                    <a:pt x="3416" y="6236"/>
                  </a:lnTo>
                  <a:lnTo>
                    <a:pt x="3439" y="6239"/>
                  </a:lnTo>
                  <a:lnTo>
                    <a:pt x="3461" y="6240"/>
                  </a:lnTo>
                  <a:lnTo>
                    <a:pt x="3481" y="6240"/>
                  </a:lnTo>
                  <a:lnTo>
                    <a:pt x="3502" y="6239"/>
                  </a:lnTo>
                  <a:lnTo>
                    <a:pt x="3518" y="6235"/>
                  </a:lnTo>
                  <a:lnTo>
                    <a:pt x="3534" y="6233"/>
                  </a:lnTo>
                  <a:lnTo>
                    <a:pt x="3550" y="6229"/>
                  </a:lnTo>
                  <a:lnTo>
                    <a:pt x="3563" y="6224"/>
                  </a:lnTo>
                  <a:lnTo>
                    <a:pt x="3575" y="6218"/>
                  </a:lnTo>
                  <a:lnTo>
                    <a:pt x="3586" y="6211"/>
                  </a:lnTo>
                  <a:lnTo>
                    <a:pt x="3596" y="6202"/>
                  </a:lnTo>
                  <a:lnTo>
                    <a:pt x="3603" y="6193"/>
                  </a:lnTo>
                  <a:lnTo>
                    <a:pt x="3609" y="6182"/>
                  </a:lnTo>
                  <a:lnTo>
                    <a:pt x="3612" y="6171"/>
                  </a:lnTo>
                  <a:lnTo>
                    <a:pt x="3615" y="6159"/>
                  </a:lnTo>
                  <a:lnTo>
                    <a:pt x="3616" y="6147"/>
                  </a:lnTo>
                  <a:lnTo>
                    <a:pt x="3615" y="6134"/>
                  </a:lnTo>
                  <a:lnTo>
                    <a:pt x="3611" y="6120"/>
                  </a:lnTo>
                  <a:lnTo>
                    <a:pt x="3605" y="6107"/>
                  </a:lnTo>
                  <a:lnTo>
                    <a:pt x="3598" y="6093"/>
                  </a:lnTo>
                  <a:lnTo>
                    <a:pt x="3587" y="6077"/>
                  </a:lnTo>
                  <a:lnTo>
                    <a:pt x="3590" y="6070"/>
                  </a:lnTo>
                  <a:lnTo>
                    <a:pt x="3592" y="6061"/>
                  </a:lnTo>
                  <a:lnTo>
                    <a:pt x="3592" y="6053"/>
                  </a:lnTo>
                  <a:lnTo>
                    <a:pt x="3592" y="6044"/>
                  </a:lnTo>
                  <a:lnTo>
                    <a:pt x="3591" y="6036"/>
                  </a:lnTo>
                  <a:lnTo>
                    <a:pt x="3590" y="6027"/>
                  </a:lnTo>
                  <a:lnTo>
                    <a:pt x="3587" y="6019"/>
                  </a:lnTo>
                  <a:lnTo>
                    <a:pt x="3584" y="6012"/>
                  </a:lnTo>
                  <a:lnTo>
                    <a:pt x="3576" y="5995"/>
                  </a:lnTo>
                  <a:lnTo>
                    <a:pt x="3567" y="5979"/>
                  </a:lnTo>
                  <a:lnTo>
                    <a:pt x="3556" y="5964"/>
                  </a:lnTo>
                  <a:lnTo>
                    <a:pt x="3544" y="5948"/>
                  </a:lnTo>
                  <a:lnTo>
                    <a:pt x="3516" y="5918"/>
                  </a:lnTo>
                  <a:lnTo>
                    <a:pt x="3488" y="5890"/>
                  </a:lnTo>
                  <a:lnTo>
                    <a:pt x="3462" y="5865"/>
                  </a:lnTo>
                  <a:lnTo>
                    <a:pt x="3440" y="5840"/>
                  </a:lnTo>
                  <a:close/>
                  <a:moveTo>
                    <a:pt x="3518" y="2318"/>
                  </a:moveTo>
                  <a:lnTo>
                    <a:pt x="3520" y="2332"/>
                  </a:lnTo>
                  <a:lnTo>
                    <a:pt x="3520" y="2345"/>
                  </a:lnTo>
                  <a:lnTo>
                    <a:pt x="3517" y="2357"/>
                  </a:lnTo>
                  <a:lnTo>
                    <a:pt x="3515" y="2369"/>
                  </a:lnTo>
                  <a:lnTo>
                    <a:pt x="3509" y="2391"/>
                  </a:lnTo>
                  <a:lnTo>
                    <a:pt x="3503" y="2412"/>
                  </a:lnTo>
                  <a:lnTo>
                    <a:pt x="3500" y="2421"/>
                  </a:lnTo>
                  <a:lnTo>
                    <a:pt x="3500" y="2432"/>
                  </a:lnTo>
                  <a:lnTo>
                    <a:pt x="3500" y="2442"/>
                  </a:lnTo>
                  <a:lnTo>
                    <a:pt x="3504" y="2454"/>
                  </a:lnTo>
                  <a:lnTo>
                    <a:pt x="3508" y="2465"/>
                  </a:lnTo>
                  <a:lnTo>
                    <a:pt x="3515" y="2478"/>
                  </a:lnTo>
                  <a:lnTo>
                    <a:pt x="3526" y="2491"/>
                  </a:lnTo>
                  <a:lnTo>
                    <a:pt x="3539" y="2505"/>
                  </a:lnTo>
                  <a:lnTo>
                    <a:pt x="3552" y="2497"/>
                  </a:lnTo>
                  <a:lnTo>
                    <a:pt x="3567" y="2489"/>
                  </a:lnTo>
                  <a:lnTo>
                    <a:pt x="3579" y="2478"/>
                  </a:lnTo>
                  <a:lnTo>
                    <a:pt x="3591" y="2468"/>
                  </a:lnTo>
                  <a:lnTo>
                    <a:pt x="3600" y="2456"/>
                  </a:lnTo>
                  <a:lnTo>
                    <a:pt x="3610" y="2444"/>
                  </a:lnTo>
                  <a:lnTo>
                    <a:pt x="3620" y="2431"/>
                  </a:lnTo>
                  <a:lnTo>
                    <a:pt x="3627" y="2417"/>
                  </a:lnTo>
                  <a:lnTo>
                    <a:pt x="3641" y="2423"/>
                  </a:lnTo>
                  <a:lnTo>
                    <a:pt x="3653" y="2426"/>
                  </a:lnTo>
                  <a:lnTo>
                    <a:pt x="3665" y="2427"/>
                  </a:lnTo>
                  <a:lnTo>
                    <a:pt x="3676" y="2426"/>
                  </a:lnTo>
                  <a:lnTo>
                    <a:pt x="3687" y="2424"/>
                  </a:lnTo>
                  <a:lnTo>
                    <a:pt x="3699" y="2419"/>
                  </a:lnTo>
                  <a:lnTo>
                    <a:pt x="3711" y="2413"/>
                  </a:lnTo>
                  <a:lnTo>
                    <a:pt x="3726" y="2407"/>
                  </a:lnTo>
                  <a:lnTo>
                    <a:pt x="3724" y="2385"/>
                  </a:lnTo>
                  <a:lnTo>
                    <a:pt x="3721" y="2360"/>
                  </a:lnTo>
                  <a:lnTo>
                    <a:pt x="3715" y="2331"/>
                  </a:lnTo>
                  <a:lnTo>
                    <a:pt x="3706" y="2301"/>
                  </a:lnTo>
                  <a:lnTo>
                    <a:pt x="3696" y="2268"/>
                  </a:lnTo>
                  <a:lnTo>
                    <a:pt x="3684" y="2234"/>
                  </a:lnTo>
                  <a:lnTo>
                    <a:pt x="3669" y="2203"/>
                  </a:lnTo>
                  <a:lnTo>
                    <a:pt x="3653" y="2172"/>
                  </a:lnTo>
                  <a:lnTo>
                    <a:pt x="3644" y="2157"/>
                  </a:lnTo>
                  <a:lnTo>
                    <a:pt x="3635" y="2144"/>
                  </a:lnTo>
                  <a:lnTo>
                    <a:pt x="3626" y="2131"/>
                  </a:lnTo>
                  <a:lnTo>
                    <a:pt x="3616" y="2119"/>
                  </a:lnTo>
                  <a:lnTo>
                    <a:pt x="3605" y="2109"/>
                  </a:lnTo>
                  <a:lnTo>
                    <a:pt x="3594" y="2099"/>
                  </a:lnTo>
                  <a:lnTo>
                    <a:pt x="3584" y="2091"/>
                  </a:lnTo>
                  <a:lnTo>
                    <a:pt x="3571" y="2085"/>
                  </a:lnTo>
                  <a:lnTo>
                    <a:pt x="3559" y="2080"/>
                  </a:lnTo>
                  <a:lnTo>
                    <a:pt x="3547" y="2076"/>
                  </a:lnTo>
                  <a:lnTo>
                    <a:pt x="3535" y="2075"/>
                  </a:lnTo>
                  <a:lnTo>
                    <a:pt x="3523" y="2075"/>
                  </a:lnTo>
                  <a:lnTo>
                    <a:pt x="3510" y="2079"/>
                  </a:lnTo>
                  <a:lnTo>
                    <a:pt x="3497" y="2084"/>
                  </a:lnTo>
                  <a:lnTo>
                    <a:pt x="3484" y="2091"/>
                  </a:lnTo>
                  <a:lnTo>
                    <a:pt x="3469" y="2100"/>
                  </a:lnTo>
                  <a:lnTo>
                    <a:pt x="3478" y="2100"/>
                  </a:lnTo>
                  <a:lnTo>
                    <a:pt x="3479" y="2100"/>
                  </a:lnTo>
                  <a:lnTo>
                    <a:pt x="3473" y="2108"/>
                  </a:lnTo>
                  <a:lnTo>
                    <a:pt x="3468" y="2115"/>
                  </a:lnTo>
                  <a:lnTo>
                    <a:pt x="3464" y="2122"/>
                  </a:lnTo>
                  <a:lnTo>
                    <a:pt x="3461" y="2129"/>
                  </a:lnTo>
                  <a:lnTo>
                    <a:pt x="3457" y="2137"/>
                  </a:lnTo>
                  <a:lnTo>
                    <a:pt x="3456" y="2144"/>
                  </a:lnTo>
                  <a:lnTo>
                    <a:pt x="3455" y="2151"/>
                  </a:lnTo>
                  <a:lnTo>
                    <a:pt x="3453" y="2158"/>
                  </a:lnTo>
                  <a:lnTo>
                    <a:pt x="3453" y="2172"/>
                  </a:lnTo>
                  <a:lnTo>
                    <a:pt x="3456" y="2186"/>
                  </a:lnTo>
                  <a:lnTo>
                    <a:pt x="3461" y="2199"/>
                  </a:lnTo>
                  <a:lnTo>
                    <a:pt x="3465" y="2213"/>
                  </a:lnTo>
                  <a:lnTo>
                    <a:pt x="3480" y="2239"/>
                  </a:lnTo>
                  <a:lnTo>
                    <a:pt x="3494" y="2266"/>
                  </a:lnTo>
                  <a:lnTo>
                    <a:pt x="3502" y="2279"/>
                  </a:lnTo>
                  <a:lnTo>
                    <a:pt x="3509" y="2291"/>
                  </a:lnTo>
                  <a:lnTo>
                    <a:pt x="3514" y="2304"/>
                  </a:lnTo>
                  <a:lnTo>
                    <a:pt x="3518" y="2318"/>
                  </a:lnTo>
                  <a:close/>
                  <a:moveTo>
                    <a:pt x="3735" y="3739"/>
                  </a:moveTo>
                  <a:lnTo>
                    <a:pt x="3747" y="3739"/>
                  </a:lnTo>
                  <a:lnTo>
                    <a:pt x="3758" y="3738"/>
                  </a:lnTo>
                  <a:lnTo>
                    <a:pt x="3769" y="3736"/>
                  </a:lnTo>
                  <a:lnTo>
                    <a:pt x="3780" y="3733"/>
                  </a:lnTo>
                  <a:lnTo>
                    <a:pt x="3790" y="3729"/>
                  </a:lnTo>
                  <a:lnTo>
                    <a:pt x="3799" y="3724"/>
                  </a:lnTo>
                  <a:lnTo>
                    <a:pt x="3808" y="3718"/>
                  </a:lnTo>
                  <a:lnTo>
                    <a:pt x="3816" y="3712"/>
                  </a:lnTo>
                  <a:lnTo>
                    <a:pt x="3823" y="3705"/>
                  </a:lnTo>
                  <a:lnTo>
                    <a:pt x="3830" y="3697"/>
                  </a:lnTo>
                  <a:lnTo>
                    <a:pt x="3837" y="3688"/>
                  </a:lnTo>
                  <a:lnTo>
                    <a:pt x="3843" y="3679"/>
                  </a:lnTo>
                  <a:lnTo>
                    <a:pt x="3849" y="3669"/>
                  </a:lnTo>
                  <a:lnTo>
                    <a:pt x="3852" y="3659"/>
                  </a:lnTo>
                  <a:lnTo>
                    <a:pt x="3857" y="3648"/>
                  </a:lnTo>
                  <a:lnTo>
                    <a:pt x="3859" y="3637"/>
                  </a:lnTo>
                  <a:lnTo>
                    <a:pt x="3863" y="3627"/>
                  </a:lnTo>
                  <a:lnTo>
                    <a:pt x="3864" y="3615"/>
                  </a:lnTo>
                  <a:lnTo>
                    <a:pt x="3865" y="3604"/>
                  </a:lnTo>
                  <a:lnTo>
                    <a:pt x="3867" y="3592"/>
                  </a:lnTo>
                  <a:lnTo>
                    <a:pt x="3867" y="3580"/>
                  </a:lnTo>
                  <a:lnTo>
                    <a:pt x="3865" y="3568"/>
                  </a:lnTo>
                  <a:lnTo>
                    <a:pt x="3864" y="3555"/>
                  </a:lnTo>
                  <a:lnTo>
                    <a:pt x="3862" y="3545"/>
                  </a:lnTo>
                  <a:lnTo>
                    <a:pt x="3858" y="3533"/>
                  </a:lnTo>
                  <a:lnTo>
                    <a:pt x="3855" y="3522"/>
                  </a:lnTo>
                  <a:lnTo>
                    <a:pt x="3850" y="3511"/>
                  </a:lnTo>
                  <a:lnTo>
                    <a:pt x="3845" y="3500"/>
                  </a:lnTo>
                  <a:lnTo>
                    <a:pt x="3838" y="3490"/>
                  </a:lnTo>
                  <a:lnTo>
                    <a:pt x="3832" y="3481"/>
                  </a:lnTo>
                  <a:lnTo>
                    <a:pt x="3823" y="3471"/>
                  </a:lnTo>
                  <a:lnTo>
                    <a:pt x="3815" y="3463"/>
                  </a:lnTo>
                  <a:lnTo>
                    <a:pt x="3799" y="3452"/>
                  </a:lnTo>
                  <a:lnTo>
                    <a:pt x="3785" y="3444"/>
                  </a:lnTo>
                  <a:lnTo>
                    <a:pt x="3770" y="3440"/>
                  </a:lnTo>
                  <a:lnTo>
                    <a:pt x="3756" y="3437"/>
                  </a:lnTo>
                  <a:lnTo>
                    <a:pt x="3741" y="3437"/>
                  </a:lnTo>
                  <a:lnTo>
                    <a:pt x="3727" y="3440"/>
                  </a:lnTo>
                  <a:lnTo>
                    <a:pt x="3714" y="3444"/>
                  </a:lnTo>
                  <a:lnTo>
                    <a:pt x="3700" y="3452"/>
                  </a:lnTo>
                  <a:lnTo>
                    <a:pt x="3688" y="3460"/>
                  </a:lnTo>
                  <a:lnTo>
                    <a:pt x="3676" y="3470"/>
                  </a:lnTo>
                  <a:lnTo>
                    <a:pt x="3665" y="3481"/>
                  </a:lnTo>
                  <a:lnTo>
                    <a:pt x="3655" y="3494"/>
                  </a:lnTo>
                  <a:lnTo>
                    <a:pt x="3646" y="3507"/>
                  </a:lnTo>
                  <a:lnTo>
                    <a:pt x="3638" y="3522"/>
                  </a:lnTo>
                  <a:lnTo>
                    <a:pt x="3629" y="3536"/>
                  </a:lnTo>
                  <a:lnTo>
                    <a:pt x="3623" y="3552"/>
                  </a:lnTo>
                  <a:lnTo>
                    <a:pt x="3618" y="3569"/>
                  </a:lnTo>
                  <a:lnTo>
                    <a:pt x="3615" y="3584"/>
                  </a:lnTo>
                  <a:lnTo>
                    <a:pt x="3611" y="3601"/>
                  </a:lnTo>
                  <a:lnTo>
                    <a:pt x="3610" y="3617"/>
                  </a:lnTo>
                  <a:lnTo>
                    <a:pt x="3611" y="3633"/>
                  </a:lnTo>
                  <a:lnTo>
                    <a:pt x="3612" y="3648"/>
                  </a:lnTo>
                  <a:lnTo>
                    <a:pt x="3616" y="3664"/>
                  </a:lnTo>
                  <a:lnTo>
                    <a:pt x="3622" y="3677"/>
                  </a:lnTo>
                  <a:lnTo>
                    <a:pt x="3629" y="3691"/>
                  </a:lnTo>
                  <a:lnTo>
                    <a:pt x="3638" y="3703"/>
                  </a:lnTo>
                  <a:lnTo>
                    <a:pt x="3649" y="3712"/>
                  </a:lnTo>
                  <a:lnTo>
                    <a:pt x="3662" y="3722"/>
                  </a:lnTo>
                  <a:lnTo>
                    <a:pt x="3676" y="3729"/>
                  </a:lnTo>
                  <a:lnTo>
                    <a:pt x="3694" y="3734"/>
                  </a:lnTo>
                  <a:lnTo>
                    <a:pt x="3714" y="3738"/>
                  </a:lnTo>
                  <a:lnTo>
                    <a:pt x="3735" y="3739"/>
                  </a:lnTo>
                  <a:close/>
                  <a:moveTo>
                    <a:pt x="3853" y="2663"/>
                  </a:moveTo>
                  <a:lnTo>
                    <a:pt x="3864" y="2655"/>
                  </a:lnTo>
                  <a:lnTo>
                    <a:pt x="3873" y="2648"/>
                  </a:lnTo>
                  <a:lnTo>
                    <a:pt x="3880" y="2641"/>
                  </a:lnTo>
                  <a:lnTo>
                    <a:pt x="3886" y="2633"/>
                  </a:lnTo>
                  <a:lnTo>
                    <a:pt x="3891" y="2625"/>
                  </a:lnTo>
                  <a:lnTo>
                    <a:pt x="3894" y="2618"/>
                  </a:lnTo>
                  <a:lnTo>
                    <a:pt x="3897" y="2611"/>
                  </a:lnTo>
                  <a:lnTo>
                    <a:pt x="3898" y="2604"/>
                  </a:lnTo>
                  <a:lnTo>
                    <a:pt x="3898" y="2596"/>
                  </a:lnTo>
                  <a:lnTo>
                    <a:pt x="3897" y="2589"/>
                  </a:lnTo>
                  <a:lnTo>
                    <a:pt x="3894" y="2583"/>
                  </a:lnTo>
                  <a:lnTo>
                    <a:pt x="3892" y="2576"/>
                  </a:lnTo>
                  <a:lnTo>
                    <a:pt x="3888" y="2570"/>
                  </a:lnTo>
                  <a:lnTo>
                    <a:pt x="3883" y="2564"/>
                  </a:lnTo>
                  <a:lnTo>
                    <a:pt x="3879" y="2558"/>
                  </a:lnTo>
                  <a:lnTo>
                    <a:pt x="3873" y="2552"/>
                  </a:lnTo>
                  <a:lnTo>
                    <a:pt x="3858" y="2541"/>
                  </a:lnTo>
                  <a:lnTo>
                    <a:pt x="3843" y="2532"/>
                  </a:lnTo>
                  <a:lnTo>
                    <a:pt x="3826" y="2525"/>
                  </a:lnTo>
                  <a:lnTo>
                    <a:pt x="3808" y="2519"/>
                  </a:lnTo>
                  <a:lnTo>
                    <a:pt x="3790" y="2514"/>
                  </a:lnTo>
                  <a:lnTo>
                    <a:pt x="3771" y="2512"/>
                  </a:lnTo>
                  <a:lnTo>
                    <a:pt x="3752" y="2512"/>
                  </a:lnTo>
                  <a:lnTo>
                    <a:pt x="3735" y="2514"/>
                  </a:lnTo>
                  <a:lnTo>
                    <a:pt x="3722" y="2513"/>
                  </a:lnTo>
                  <a:lnTo>
                    <a:pt x="3710" y="2513"/>
                  </a:lnTo>
                  <a:lnTo>
                    <a:pt x="3697" y="2513"/>
                  </a:lnTo>
                  <a:lnTo>
                    <a:pt x="3685" y="2513"/>
                  </a:lnTo>
                  <a:lnTo>
                    <a:pt x="3673" y="2515"/>
                  </a:lnTo>
                  <a:lnTo>
                    <a:pt x="3662" y="2518"/>
                  </a:lnTo>
                  <a:lnTo>
                    <a:pt x="3651" y="2520"/>
                  </a:lnTo>
                  <a:lnTo>
                    <a:pt x="3641" y="2525"/>
                  </a:lnTo>
                  <a:lnTo>
                    <a:pt x="3633" y="2530"/>
                  </a:lnTo>
                  <a:lnTo>
                    <a:pt x="3626" y="2536"/>
                  </a:lnTo>
                  <a:lnTo>
                    <a:pt x="3618" y="2543"/>
                  </a:lnTo>
                  <a:lnTo>
                    <a:pt x="3614" y="2550"/>
                  </a:lnTo>
                  <a:lnTo>
                    <a:pt x="3610" y="2560"/>
                  </a:lnTo>
                  <a:lnTo>
                    <a:pt x="3608" y="2570"/>
                  </a:lnTo>
                  <a:lnTo>
                    <a:pt x="3606" y="2582"/>
                  </a:lnTo>
                  <a:lnTo>
                    <a:pt x="3608" y="2594"/>
                  </a:lnTo>
                  <a:lnTo>
                    <a:pt x="3629" y="2598"/>
                  </a:lnTo>
                  <a:lnTo>
                    <a:pt x="3649" y="2602"/>
                  </a:lnTo>
                  <a:lnTo>
                    <a:pt x="3667" y="2608"/>
                  </a:lnTo>
                  <a:lnTo>
                    <a:pt x="3684" y="2613"/>
                  </a:lnTo>
                  <a:lnTo>
                    <a:pt x="3716" y="2624"/>
                  </a:lnTo>
                  <a:lnTo>
                    <a:pt x="3745" y="2634"/>
                  </a:lnTo>
                  <a:lnTo>
                    <a:pt x="3768" y="2646"/>
                  </a:lnTo>
                  <a:lnTo>
                    <a:pt x="3792" y="2663"/>
                  </a:lnTo>
                  <a:lnTo>
                    <a:pt x="3799" y="2666"/>
                  </a:lnTo>
                  <a:lnTo>
                    <a:pt x="3805" y="2669"/>
                  </a:lnTo>
                  <a:lnTo>
                    <a:pt x="3812" y="2671"/>
                  </a:lnTo>
                  <a:lnTo>
                    <a:pt x="3820" y="2672"/>
                  </a:lnTo>
                  <a:lnTo>
                    <a:pt x="3828" y="2672"/>
                  </a:lnTo>
                  <a:lnTo>
                    <a:pt x="3837" y="2671"/>
                  </a:lnTo>
                  <a:lnTo>
                    <a:pt x="3845" y="2667"/>
                  </a:lnTo>
                  <a:lnTo>
                    <a:pt x="3853" y="2663"/>
                  </a:lnTo>
                  <a:close/>
                  <a:moveTo>
                    <a:pt x="4159" y="2575"/>
                  </a:moveTo>
                  <a:lnTo>
                    <a:pt x="4159" y="2600"/>
                  </a:lnTo>
                  <a:lnTo>
                    <a:pt x="4159" y="2604"/>
                  </a:lnTo>
                  <a:lnTo>
                    <a:pt x="4150" y="2601"/>
                  </a:lnTo>
                  <a:lnTo>
                    <a:pt x="4141" y="2599"/>
                  </a:lnTo>
                  <a:lnTo>
                    <a:pt x="4132" y="2599"/>
                  </a:lnTo>
                  <a:lnTo>
                    <a:pt x="4123" y="2599"/>
                  </a:lnTo>
                  <a:lnTo>
                    <a:pt x="4115" y="2601"/>
                  </a:lnTo>
                  <a:lnTo>
                    <a:pt x="4106" y="2604"/>
                  </a:lnTo>
                  <a:lnTo>
                    <a:pt x="4099" y="2607"/>
                  </a:lnTo>
                  <a:lnTo>
                    <a:pt x="4092" y="2612"/>
                  </a:lnTo>
                  <a:lnTo>
                    <a:pt x="4085" y="2618"/>
                  </a:lnTo>
                  <a:lnTo>
                    <a:pt x="4079" y="2624"/>
                  </a:lnTo>
                  <a:lnTo>
                    <a:pt x="4074" y="2631"/>
                  </a:lnTo>
                  <a:lnTo>
                    <a:pt x="4069" y="2639"/>
                  </a:lnTo>
                  <a:lnTo>
                    <a:pt x="4065" y="2646"/>
                  </a:lnTo>
                  <a:lnTo>
                    <a:pt x="4063" y="2654"/>
                  </a:lnTo>
                  <a:lnTo>
                    <a:pt x="4062" y="2664"/>
                  </a:lnTo>
                  <a:lnTo>
                    <a:pt x="4061" y="2672"/>
                  </a:lnTo>
                  <a:lnTo>
                    <a:pt x="4076" y="2680"/>
                  </a:lnTo>
                  <a:lnTo>
                    <a:pt x="4092" y="2686"/>
                  </a:lnTo>
                  <a:lnTo>
                    <a:pt x="4109" y="2690"/>
                  </a:lnTo>
                  <a:lnTo>
                    <a:pt x="4126" y="2695"/>
                  </a:lnTo>
                  <a:lnTo>
                    <a:pt x="4144" y="2698"/>
                  </a:lnTo>
                  <a:lnTo>
                    <a:pt x="4162" y="2700"/>
                  </a:lnTo>
                  <a:lnTo>
                    <a:pt x="4180" y="2702"/>
                  </a:lnTo>
                  <a:lnTo>
                    <a:pt x="4199" y="2702"/>
                  </a:lnTo>
                  <a:lnTo>
                    <a:pt x="4202" y="2693"/>
                  </a:lnTo>
                  <a:lnTo>
                    <a:pt x="4204" y="2684"/>
                  </a:lnTo>
                  <a:lnTo>
                    <a:pt x="4206" y="2675"/>
                  </a:lnTo>
                  <a:lnTo>
                    <a:pt x="4206" y="2665"/>
                  </a:lnTo>
                  <a:lnTo>
                    <a:pt x="4206" y="2657"/>
                  </a:lnTo>
                  <a:lnTo>
                    <a:pt x="4205" y="2648"/>
                  </a:lnTo>
                  <a:lnTo>
                    <a:pt x="4204" y="2640"/>
                  </a:lnTo>
                  <a:lnTo>
                    <a:pt x="4202" y="2631"/>
                  </a:lnTo>
                  <a:lnTo>
                    <a:pt x="4198" y="2623"/>
                  </a:lnTo>
                  <a:lnTo>
                    <a:pt x="4194" y="2614"/>
                  </a:lnTo>
                  <a:lnTo>
                    <a:pt x="4189" y="2607"/>
                  </a:lnTo>
                  <a:lnTo>
                    <a:pt x="4185" y="2600"/>
                  </a:lnTo>
                  <a:lnTo>
                    <a:pt x="4180" y="2593"/>
                  </a:lnTo>
                  <a:lnTo>
                    <a:pt x="4173" y="2587"/>
                  </a:lnTo>
                  <a:lnTo>
                    <a:pt x="4167" y="2579"/>
                  </a:lnTo>
                  <a:lnTo>
                    <a:pt x="4159" y="2575"/>
                  </a:lnTo>
                  <a:close/>
                  <a:moveTo>
                    <a:pt x="4041" y="4548"/>
                  </a:moveTo>
                  <a:lnTo>
                    <a:pt x="4049" y="4544"/>
                  </a:lnTo>
                  <a:lnTo>
                    <a:pt x="4057" y="4539"/>
                  </a:lnTo>
                  <a:lnTo>
                    <a:pt x="4065" y="4530"/>
                  </a:lnTo>
                  <a:lnTo>
                    <a:pt x="4074" y="4522"/>
                  </a:lnTo>
                  <a:lnTo>
                    <a:pt x="4083" y="4511"/>
                  </a:lnTo>
                  <a:lnTo>
                    <a:pt x="4093" y="4498"/>
                  </a:lnTo>
                  <a:lnTo>
                    <a:pt x="4102" y="4484"/>
                  </a:lnTo>
                  <a:lnTo>
                    <a:pt x="4111" y="4470"/>
                  </a:lnTo>
                  <a:lnTo>
                    <a:pt x="4130" y="4436"/>
                  </a:lnTo>
                  <a:lnTo>
                    <a:pt x="4150" y="4400"/>
                  </a:lnTo>
                  <a:lnTo>
                    <a:pt x="4168" y="4361"/>
                  </a:lnTo>
                  <a:lnTo>
                    <a:pt x="4183" y="4320"/>
                  </a:lnTo>
                  <a:lnTo>
                    <a:pt x="4199" y="4281"/>
                  </a:lnTo>
                  <a:lnTo>
                    <a:pt x="4211" y="4240"/>
                  </a:lnTo>
                  <a:lnTo>
                    <a:pt x="4216" y="4220"/>
                  </a:lnTo>
                  <a:lnTo>
                    <a:pt x="4221" y="4201"/>
                  </a:lnTo>
                  <a:lnTo>
                    <a:pt x="4224" y="4183"/>
                  </a:lnTo>
                  <a:lnTo>
                    <a:pt x="4227" y="4165"/>
                  </a:lnTo>
                  <a:lnTo>
                    <a:pt x="4228" y="4148"/>
                  </a:lnTo>
                  <a:lnTo>
                    <a:pt x="4229" y="4132"/>
                  </a:lnTo>
                  <a:lnTo>
                    <a:pt x="4229" y="4118"/>
                  </a:lnTo>
                  <a:lnTo>
                    <a:pt x="4227" y="4103"/>
                  </a:lnTo>
                  <a:lnTo>
                    <a:pt x="4224" y="4091"/>
                  </a:lnTo>
                  <a:lnTo>
                    <a:pt x="4221" y="4080"/>
                  </a:lnTo>
                  <a:lnTo>
                    <a:pt x="4215" y="4072"/>
                  </a:lnTo>
                  <a:lnTo>
                    <a:pt x="4209" y="4065"/>
                  </a:lnTo>
                  <a:lnTo>
                    <a:pt x="4199" y="4059"/>
                  </a:lnTo>
                  <a:lnTo>
                    <a:pt x="4189" y="4054"/>
                  </a:lnTo>
                  <a:lnTo>
                    <a:pt x="4180" y="4050"/>
                  </a:lnTo>
                  <a:lnTo>
                    <a:pt x="4170" y="4048"/>
                  </a:lnTo>
                  <a:lnTo>
                    <a:pt x="4159" y="4046"/>
                  </a:lnTo>
                  <a:lnTo>
                    <a:pt x="4150" y="4045"/>
                  </a:lnTo>
                  <a:lnTo>
                    <a:pt x="4139" y="4045"/>
                  </a:lnTo>
                  <a:lnTo>
                    <a:pt x="4129" y="4045"/>
                  </a:lnTo>
                  <a:lnTo>
                    <a:pt x="4087" y="4051"/>
                  </a:lnTo>
                  <a:lnTo>
                    <a:pt x="4046" y="4060"/>
                  </a:lnTo>
                  <a:lnTo>
                    <a:pt x="4026" y="4062"/>
                  </a:lnTo>
                  <a:lnTo>
                    <a:pt x="4006" y="4063"/>
                  </a:lnTo>
                  <a:lnTo>
                    <a:pt x="3997" y="4063"/>
                  </a:lnTo>
                  <a:lnTo>
                    <a:pt x="3988" y="4063"/>
                  </a:lnTo>
                  <a:lnTo>
                    <a:pt x="3979" y="4061"/>
                  </a:lnTo>
                  <a:lnTo>
                    <a:pt x="3970" y="4059"/>
                  </a:lnTo>
                  <a:lnTo>
                    <a:pt x="3962" y="4055"/>
                  </a:lnTo>
                  <a:lnTo>
                    <a:pt x="3953" y="4050"/>
                  </a:lnTo>
                  <a:lnTo>
                    <a:pt x="3946" y="4045"/>
                  </a:lnTo>
                  <a:lnTo>
                    <a:pt x="3939" y="4038"/>
                  </a:lnTo>
                  <a:lnTo>
                    <a:pt x="3932" y="4030"/>
                  </a:lnTo>
                  <a:lnTo>
                    <a:pt x="3924" y="4020"/>
                  </a:lnTo>
                  <a:lnTo>
                    <a:pt x="3918" y="4008"/>
                  </a:lnTo>
                  <a:lnTo>
                    <a:pt x="3912" y="3995"/>
                  </a:lnTo>
                  <a:lnTo>
                    <a:pt x="3908" y="3986"/>
                  </a:lnTo>
                  <a:lnTo>
                    <a:pt x="3902" y="3980"/>
                  </a:lnTo>
                  <a:lnTo>
                    <a:pt x="3896" y="3975"/>
                  </a:lnTo>
                  <a:lnTo>
                    <a:pt x="3887" y="3973"/>
                  </a:lnTo>
                  <a:lnTo>
                    <a:pt x="3879" y="3973"/>
                  </a:lnTo>
                  <a:lnTo>
                    <a:pt x="3870" y="3975"/>
                  </a:lnTo>
                  <a:lnTo>
                    <a:pt x="3861" y="3979"/>
                  </a:lnTo>
                  <a:lnTo>
                    <a:pt x="3851" y="3984"/>
                  </a:lnTo>
                  <a:lnTo>
                    <a:pt x="3840" y="3991"/>
                  </a:lnTo>
                  <a:lnTo>
                    <a:pt x="3829" y="3999"/>
                  </a:lnTo>
                  <a:lnTo>
                    <a:pt x="3818" y="4008"/>
                  </a:lnTo>
                  <a:lnTo>
                    <a:pt x="3806" y="4019"/>
                  </a:lnTo>
                  <a:lnTo>
                    <a:pt x="3784" y="4043"/>
                  </a:lnTo>
                  <a:lnTo>
                    <a:pt x="3761" y="4069"/>
                  </a:lnTo>
                  <a:lnTo>
                    <a:pt x="3738" y="4097"/>
                  </a:lnTo>
                  <a:lnTo>
                    <a:pt x="3716" y="4127"/>
                  </a:lnTo>
                  <a:lnTo>
                    <a:pt x="3696" y="4156"/>
                  </a:lnTo>
                  <a:lnTo>
                    <a:pt x="3677" y="4184"/>
                  </a:lnTo>
                  <a:lnTo>
                    <a:pt x="3662" y="4209"/>
                  </a:lnTo>
                  <a:lnTo>
                    <a:pt x="3650" y="4231"/>
                  </a:lnTo>
                  <a:lnTo>
                    <a:pt x="3641" y="4249"/>
                  </a:lnTo>
                  <a:lnTo>
                    <a:pt x="3637" y="4261"/>
                  </a:lnTo>
                  <a:lnTo>
                    <a:pt x="3634" y="4281"/>
                  </a:lnTo>
                  <a:lnTo>
                    <a:pt x="3631" y="4301"/>
                  </a:lnTo>
                  <a:lnTo>
                    <a:pt x="3629" y="4323"/>
                  </a:lnTo>
                  <a:lnTo>
                    <a:pt x="3627" y="4344"/>
                  </a:lnTo>
                  <a:lnTo>
                    <a:pt x="3626" y="4390"/>
                  </a:lnTo>
                  <a:lnTo>
                    <a:pt x="3626" y="4439"/>
                  </a:lnTo>
                  <a:lnTo>
                    <a:pt x="3627" y="4484"/>
                  </a:lnTo>
                  <a:lnTo>
                    <a:pt x="3631" y="4529"/>
                  </a:lnTo>
                  <a:lnTo>
                    <a:pt x="3633" y="4571"/>
                  </a:lnTo>
                  <a:lnTo>
                    <a:pt x="3637" y="4607"/>
                  </a:lnTo>
                  <a:lnTo>
                    <a:pt x="3647" y="4610"/>
                  </a:lnTo>
                  <a:lnTo>
                    <a:pt x="3657" y="4612"/>
                  </a:lnTo>
                  <a:lnTo>
                    <a:pt x="3665" y="4617"/>
                  </a:lnTo>
                  <a:lnTo>
                    <a:pt x="3674" y="4622"/>
                  </a:lnTo>
                  <a:lnTo>
                    <a:pt x="3681" y="4628"/>
                  </a:lnTo>
                  <a:lnTo>
                    <a:pt x="3687" y="4634"/>
                  </a:lnTo>
                  <a:lnTo>
                    <a:pt x="3692" y="4641"/>
                  </a:lnTo>
                  <a:lnTo>
                    <a:pt x="3698" y="4648"/>
                  </a:lnTo>
                  <a:lnTo>
                    <a:pt x="3705" y="4667"/>
                  </a:lnTo>
                  <a:lnTo>
                    <a:pt x="3712" y="4685"/>
                  </a:lnTo>
                  <a:lnTo>
                    <a:pt x="3717" y="4705"/>
                  </a:lnTo>
                  <a:lnTo>
                    <a:pt x="3722" y="4727"/>
                  </a:lnTo>
                  <a:lnTo>
                    <a:pt x="3726" y="4749"/>
                  </a:lnTo>
                  <a:lnTo>
                    <a:pt x="3731" y="4770"/>
                  </a:lnTo>
                  <a:lnTo>
                    <a:pt x="3735" y="4793"/>
                  </a:lnTo>
                  <a:lnTo>
                    <a:pt x="3741" y="4814"/>
                  </a:lnTo>
                  <a:lnTo>
                    <a:pt x="3745" y="4825"/>
                  </a:lnTo>
                  <a:lnTo>
                    <a:pt x="3749" y="4834"/>
                  </a:lnTo>
                  <a:lnTo>
                    <a:pt x="3753" y="4844"/>
                  </a:lnTo>
                  <a:lnTo>
                    <a:pt x="3758" y="4852"/>
                  </a:lnTo>
                  <a:lnTo>
                    <a:pt x="3763" y="4861"/>
                  </a:lnTo>
                  <a:lnTo>
                    <a:pt x="3770" y="4869"/>
                  </a:lnTo>
                  <a:lnTo>
                    <a:pt x="3777" y="4877"/>
                  </a:lnTo>
                  <a:lnTo>
                    <a:pt x="3785" y="4884"/>
                  </a:lnTo>
                  <a:lnTo>
                    <a:pt x="3796" y="4875"/>
                  </a:lnTo>
                  <a:lnTo>
                    <a:pt x="3805" y="4867"/>
                  </a:lnTo>
                  <a:lnTo>
                    <a:pt x="3812" y="4858"/>
                  </a:lnTo>
                  <a:lnTo>
                    <a:pt x="3820" y="4850"/>
                  </a:lnTo>
                  <a:lnTo>
                    <a:pt x="3827" y="4842"/>
                  </a:lnTo>
                  <a:lnTo>
                    <a:pt x="3832" y="4833"/>
                  </a:lnTo>
                  <a:lnTo>
                    <a:pt x="3837" y="4825"/>
                  </a:lnTo>
                  <a:lnTo>
                    <a:pt x="3840" y="4816"/>
                  </a:lnTo>
                  <a:lnTo>
                    <a:pt x="3845" y="4799"/>
                  </a:lnTo>
                  <a:lnTo>
                    <a:pt x="3849" y="4782"/>
                  </a:lnTo>
                  <a:lnTo>
                    <a:pt x="3850" y="4766"/>
                  </a:lnTo>
                  <a:lnTo>
                    <a:pt x="3849" y="4747"/>
                  </a:lnTo>
                  <a:lnTo>
                    <a:pt x="3846" y="4712"/>
                  </a:lnTo>
                  <a:lnTo>
                    <a:pt x="3843" y="4675"/>
                  </a:lnTo>
                  <a:lnTo>
                    <a:pt x="3843" y="4656"/>
                  </a:lnTo>
                  <a:lnTo>
                    <a:pt x="3845" y="4636"/>
                  </a:lnTo>
                  <a:lnTo>
                    <a:pt x="3847" y="4617"/>
                  </a:lnTo>
                  <a:lnTo>
                    <a:pt x="3853" y="4597"/>
                  </a:lnTo>
                  <a:lnTo>
                    <a:pt x="3863" y="4576"/>
                  </a:lnTo>
                  <a:lnTo>
                    <a:pt x="3871" y="4560"/>
                  </a:lnTo>
                  <a:lnTo>
                    <a:pt x="3876" y="4553"/>
                  </a:lnTo>
                  <a:lnTo>
                    <a:pt x="3881" y="4548"/>
                  </a:lnTo>
                  <a:lnTo>
                    <a:pt x="3886" y="4545"/>
                  </a:lnTo>
                  <a:lnTo>
                    <a:pt x="3890" y="4541"/>
                  </a:lnTo>
                  <a:lnTo>
                    <a:pt x="3894" y="4539"/>
                  </a:lnTo>
                  <a:lnTo>
                    <a:pt x="3899" y="4536"/>
                  </a:lnTo>
                  <a:lnTo>
                    <a:pt x="3904" y="4536"/>
                  </a:lnTo>
                  <a:lnTo>
                    <a:pt x="3909" y="4535"/>
                  </a:lnTo>
                  <a:lnTo>
                    <a:pt x="3918" y="4536"/>
                  </a:lnTo>
                  <a:lnTo>
                    <a:pt x="3929" y="4539"/>
                  </a:lnTo>
                  <a:lnTo>
                    <a:pt x="3951" y="4547"/>
                  </a:lnTo>
                  <a:lnTo>
                    <a:pt x="3977" y="4554"/>
                  </a:lnTo>
                  <a:lnTo>
                    <a:pt x="3992" y="4556"/>
                  </a:lnTo>
                  <a:lnTo>
                    <a:pt x="4006" y="4556"/>
                  </a:lnTo>
                  <a:lnTo>
                    <a:pt x="4015" y="4556"/>
                  </a:lnTo>
                  <a:lnTo>
                    <a:pt x="4023" y="4553"/>
                  </a:lnTo>
                  <a:lnTo>
                    <a:pt x="4032" y="4551"/>
                  </a:lnTo>
                  <a:lnTo>
                    <a:pt x="4041" y="4548"/>
                  </a:lnTo>
                  <a:close/>
                  <a:moveTo>
                    <a:pt x="3853" y="1962"/>
                  </a:moveTo>
                  <a:lnTo>
                    <a:pt x="3844" y="1969"/>
                  </a:lnTo>
                  <a:lnTo>
                    <a:pt x="3828" y="1975"/>
                  </a:lnTo>
                  <a:lnTo>
                    <a:pt x="3820" y="1979"/>
                  </a:lnTo>
                  <a:lnTo>
                    <a:pt x="3811" y="1985"/>
                  </a:lnTo>
                  <a:lnTo>
                    <a:pt x="3803" y="1992"/>
                  </a:lnTo>
                  <a:lnTo>
                    <a:pt x="3794" y="2002"/>
                  </a:lnTo>
                  <a:lnTo>
                    <a:pt x="3793" y="2006"/>
                  </a:lnTo>
                  <a:lnTo>
                    <a:pt x="3792" y="2014"/>
                  </a:lnTo>
                  <a:lnTo>
                    <a:pt x="3792" y="2022"/>
                  </a:lnTo>
                  <a:lnTo>
                    <a:pt x="3792" y="2032"/>
                  </a:lnTo>
                  <a:lnTo>
                    <a:pt x="3794" y="2056"/>
                  </a:lnTo>
                  <a:lnTo>
                    <a:pt x="3797" y="2082"/>
                  </a:lnTo>
                  <a:lnTo>
                    <a:pt x="3802" y="2109"/>
                  </a:lnTo>
                  <a:lnTo>
                    <a:pt x="3805" y="2133"/>
                  </a:lnTo>
                  <a:lnTo>
                    <a:pt x="3810" y="2155"/>
                  </a:lnTo>
                  <a:lnTo>
                    <a:pt x="3815" y="2169"/>
                  </a:lnTo>
                  <a:lnTo>
                    <a:pt x="3838" y="2169"/>
                  </a:lnTo>
                  <a:lnTo>
                    <a:pt x="3864" y="2168"/>
                  </a:lnTo>
                  <a:lnTo>
                    <a:pt x="3876" y="2167"/>
                  </a:lnTo>
                  <a:lnTo>
                    <a:pt x="3890" y="2166"/>
                  </a:lnTo>
                  <a:lnTo>
                    <a:pt x="3902" y="2163"/>
                  </a:lnTo>
                  <a:lnTo>
                    <a:pt x="3912" y="2160"/>
                  </a:lnTo>
                  <a:lnTo>
                    <a:pt x="3920" y="2169"/>
                  </a:lnTo>
                  <a:lnTo>
                    <a:pt x="3926" y="2179"/>
                  </a:lnTo>
                  <a:lnTo>
                    <a:pt x="3930" y="2190"/>
                  </a:lnTo>
                  <a:lnTo>
                    <a:pt x="3935" y="2201"/>
                  </a:lnTo>
                  <a:lnTo>
                    <a:pt x="3943" y="2224"/>
                  </a:lnTo>
                  <a:lnTo>
                    <a:pt x="3950" y="2246"/>
                  </a:lnTo>
                  <a:lnTo>
                    <a:pt x="3953" y="2257"/>
                  </a:lnTo>
                  <a:lnTo>
                    <a:pt x="3958" y="2267"/>
                  </a:lnTo>
                  <a:lnTo>
                    <a:pt x="3963" y="2278"/>
                  </a:lnTo>
                  <a:lnTo>
                    <a:pt x="3968" y="2287"/>
                  </a:lnTo>
                  <a:lnTo>
                    <a:pt x="3975" y="2296"/>
                  </a:lnTo>
                  <a:lnTo>
                    <a:pt x="3982" y="2304"/>
                  </a:lnTo>
                  <a:lnTo>
                    <a:pt x="3992" y="2312"/>
                  </a:lnTo>
                  <a:lnTo>
                    <a:pt x="4002" y="2318"/>
                  </a:lnTo>
                  <a:lnTo>
                    <a:pt x="4015" y="2320"/>
                  </a:lnTo>
                  <a:lnTo>
                    <a:pt x="4028" y="2321"/>
                  </a:lnTo>
                  <a:lnTo>
                    <a:pt x="4041" y="2321"/>
                  </a:lnTo>
                  <a:lnTo>
                    <a:pt x="4055" y="2319"/>
                  </a:lnTo>
                  <a:lnTo>
                    <a:pt x="4068" y="2315"/>
                  </a:lnTo>
                  <a:lnTo>
                    <a:pt x="4081" y="2312"/>
                  </a:lnTo>
                  <a:lnTo>
                    <a:pt x="4094" y="2306"/>
                  </a:lnTo>
                  <a:lnTo>
                    <a:pt x="4106" y="2300"/>
                  </a:lnTo>
                  <a:lnTo>
                    <a:pt x="4118" y="2292"/>
                  </a:lnTo>
                  <a:lnTo>
                    <a:pt x="4130" y="2284"/>
                  </a:lnTo>
                  <a:lnTo>
                    <a:pt x="4141" y="2275"/>
                  </a:lnTo>
                  <a:lnTo>
                    <a:pt x="4152" y="2266"/>
                  </a:lnTo>
                  <a:lnTo>
                    <a:pt x="4173" y="2248"/>
                  </a:lnTo>
                  <a:lnTo>
                    <a:pt x="4189" y="2228"/>
                  </a:lnTo>
                  <a:lnTo>
                    <a:pt x="4224" y="2190"/>
                  </a:lnTo>
                  <a:lnTo>
                    <a:pt x="4268" y="2141"/>
                  </a:lnTo>
                  <a:lnTo>
                    <a:pt x="4292" y="2114"/>
                  </a:lnTo>
                  <a:lnTo>
                    <a:pt x="4316" y="2085"/>
                  </a:lnTo>
                  <a:lnTo>
                    <a:pt x="4339" y="2055"/>
                  </a:lnTo>
                  <a:lnTo>
                    <a:pt x="4363" y="2024"/>
                  </a:lnTo>
                  <a:lnTo>
                    <a:pt x="4385" y="1992"/>
                  </a:lnTo>
                  <a:lnTo>
                    <a:pt x="4405" y="1961"/>
                  </a:lnTo>
                  <a:lnTo>
                    <a:pt x="4414" y="1944"/>
                  </a:lnTo>
                  <a:lnTo>
                    <a:pt x="4422" y="1928"/>
                  </a:lnTo>
                  <a:lnTo>
                    <a:pt x="4430" y="1911"/>
                  </a:lnTo>
                  <a:lnTo>
                    <a:pt x="4436" y="1895"/>
                  </a:lnTo>
                  <a:lnTo>
                    <a:pt x="4442" y="1880"/>
                  </a:lnTo>
                  <a:lnTo>
                    <a:pt x="4448" y="1864"/>
                  </a:lnTo>
                  <a:lnTo>
                    <a:pt x="4452" y="1848"/>
                  </a:lnTo>
                  <a:lnTo>
                    <a:pt x="4456" y="1833"/>
                  </a:lnTo>
                  <a:lnTo>
                    <a:pt x="4457" y="1818"/>
                  </a:lnTo>
                  <a:lnTo>
                    <a:pt x="4458" y="1804"/>
                  </a:lnTo>
                  <a:lnTo>
                    <a:pt x="4457" y="1789"/>
                  </a:lnTo>
                  <a:lnTo>
                    <a:pt x="4455" y="1775"/>
                  </a:lnTo>
                  <a:lnTo>
                    <a:pt x="4452" y="1764"/>
                  </a:lnTo>
                  <a:lnTo>
                    <a:pt x="4447" y="1753"/>
                  </a:lnTo>
                  <a:lnTo>
                    <a:pt x="4441" y="1742"/>
                  </a:lnTo>
                  <a:lnTo>
                    <a:pt x="4433" y="1730"/>
                  </a:lnTo>
                  <a:lnTo>
                    <a:pt x="4424" y="1719"/>
                  </a:lnTo>
                  <a:lnTo>
                    <a:pt x="4414" y="1710"/>
                  </a:lnTo>
                  <a:lnTo>
                    <a:pt x="4403" y="1699"/>
                  </a:lnTo>
                  <a:lnTo>
                    <a:pt x="4391" y="1688"/>
                  </a:lnTo>
                  <a:lnTo>
                    <a:pt x="4341" y="1649"/>
                  </a:lnTo>
                  <a:lnTo>
                    <a:pt x="4298" y="1617"/>
                  </a:lnTo>
                  <a:lnTo>
                    <a:pt x="4277" y="1603"/>
                  </a:lnTo>
                  <a:lnTo>
                    <a:pt x="4257" y="1590"/>
                  </a:lnTo>
                  <a:lnTo>
                    <a:pt x="4235" y="1578"/>
                  </a:lnTo>
                  <a:lnTo>
                    <a:pt x="4214" y="1567"/>
                  </a:lnTo>
                  <a:lnTo>
                    <a:pt x="4192" y="1556"/>
                  </a:lnTo>
                  <a:lnTo>
                    <a:pt x="4170" y="1544"/>
                  </a:lnTo>
                  <a:lnTo>
                    <a:pt x="4149" y="1532"/>
                  </a:lnTo>
                  <a:lnTo>
                    <a:pt x="4129" y="1518"/>
                  </a:lnTo>
                  <a:lnTo>
                    <a:pt x="4122" y="1509"/>
                  </a:lnTo>
                  <a:lnTo>
                    <a:pt x="4115" y="1498"/>
                  </a:lnTo>
                  <a:lnTo>
                    <a:pt x="4108" y="1486"/>
                  </a:lnTo>
                  <a:lnTo>
                    <a:pt x="4099" y="1472"/>
                  </a:lnTo>
                  <a:lnTo>
                    <a:pt x="4083" y="1437"/>
                  </a:lnTo>
                  <a:lnTo>
                    <a:pt x="4067" y="1398"/>
                  </a:lnTo>
                  <a:lnTo>
                    <a:pt x="4030" y="1310"/>
                  </a:lnTo>
                  <a:lnTo>
                    <a:pt x="3991" y="1219"/>
                  </a:lnTo>
                  <a:lnTo>
                    <a:pt x="3980" y="1197"/>
                  </a:lnTo>
                  <a:lnTo>
                    <a:pt x="3969" y="1175"/>
                  </a:lnTo>
                  <a:lnTo>
                    <a:pt x="3958" y="1155"/>
                  </a:lnTo>
                  <a:lnTo>
                    <a:pt x="3947" y="1134"/>
                  </a:lnTo>
                  <a:lnTo>
                    <a:pt x="3935" y="1116"/>
                  </a:lnTo>
                  <a:lnTo>
                    <a:pt x="3923" y="1099"/>
                  </a:lnTo>
                  <a:lnTo>
                    <a:pt x="3911" y="1083"/>
                  </a:lnTo>
                  <a:lnTo>
                    <a:pt x="3898" y="1070"/>
                  </a:lnTo>
                  <a:lnTo>
                    <a:pt x="3886" y="1058"/>
                  </a:lnTo>
                  <a:lnTo>
                    <a:pt x="3873" y="1048"/>
                  </a:lnTo>
                  <a:lnTo>
                    <a:pt x="3858" y="1041"/>
                  </a:lnTo>
                  <a:lnTo>
                    <a:pt x="3845" y="1036"/>
                  </a:lnTo>
                  <a:lnTo>
                    <a:pt x="3830" y="1034"/>
                  </a:lnTo>
                  <a:lnTo>
                    <a:pt x="3816" y="1034"/>
                  </a:lnTo>
                  <a:lnTo>
                    <a:pt x="3800" y="1038"/>
                  </a:lnTo>
                  <a:lnTo>
                    <a:pt x="3785" y="1045"/>
                  </a:lnTo>
                  <a:lnTo>
                    <a:pt x="3814" y="1039"/>
                  </a:lnTo>
                  <a:lnTo>
                    <a:pt x="3828" y="1036"/>
                  </a:lnTo>
                  <a:lnTo>
                    <a:pt x="3833" y="1035"/>
                  </a:lnTo>
                  <a:lnTo>
                    <a:pt x="3834" y="1034"/>
                  </a:lnTo>
                  <a:lnTo>
                    <a:pt x="3815" y="1056"/>
                  </a:lnTo>
                  <a:lnTo>
                    <a:pt x="3793" y="1081"/>
                  </a:lnTo>
                  <a:lnTo>
                    <a:pt x="3771" y="1110"/>
                  </a:lnTo>
                  <a:lnTo>
                    <a:pt x="3751" y="1141"/>
                  </a:lnTo>
                  <a:lnTo>
                    <a:pt x="3743" y="1158"/>
                  </a:lnTo>
                  <a:lnTo>
                    <a:pt x="3733" y="1175"/>
                  </a:lnTo>
                  <a:lnTo>
                    <a:pt x="3726" y="1192"/>
                  </a:lnTo>
                  <a:lnTo>
                    <a:pt x="3718" y="1208"/>
                  </a:lnTo>
                  <a:lnTo>
                    <a:pt x="3714" y="1225"/>
                  </a:lnTo>
                  <a:lnTo>
                    <a:pt x="3710" y="1240"/>
                  </a:lnTo>
                  <a:lnTo>
                    <a:pt x="3706" y="1256"/>
                  </a:lnTo>
                  <a:lnTo>
                    <a:pt x="3706" y="1272"/>
                  </a:lnTo>
                  <a:lnTo>
                    <a:pt x="3708" y="1291"/>
                  </a:lnTo>
                  <a:lnTo>
                    <a:pt x="3710" y="1310"/>
                  </a:lnTo>
                  <a:lnTo>
                    <a:pt x="3715" y="1328"/>
                  </a:lnTo>
                  <a:lnTo>
                    <a:pt x="3721" y="1345"/>
                  </a:lnTo>
                  <a:lnTo>
                    <a:pt x="3733" y="1379"/>
                  </a:lnTo>
                  <a:lnTo>
                    <a:pt x="3746" y="1410"/>
                  </a:lnTo>
                  <a:lnTo>
                    <a:pt x="3752" y="1427"/>
                  </a:lnTo>
                  <a:lnTo>
                    <a:pt x="3757" y="1444"/>
                  </a:lnTo>
                  <a:lnTo>
                    <a:pt x="3759" y="1461"/>
                  </a:lnTo>
                  <a:lnTo>
                    <a:pt x="3759" y="1478"/>
                  </a:lnTo>
                  <a:lnTo>
                    <a:pt x="3759" y="1488"/>
                  </a:lnTo>
                  <a:lnTo>
                    <a:pt x="3758" y="1496"/>
                  </a:lnTo>
                  <a:lnTo>
                    <a:pt x="3757" y="1506"/>
                  </a:lnTo>
                  <a:lnTo>
                    <a:pt x="3755" y="1515"/>
                  </a:lnTo>
                  <a:lnTo>
                    <a:pt x="3751" y="1526"/>
                  </a:lnTo>
                  <a:lnTo>
                    <a:pt x="3746" y="1536"/>
                  </a:lnTo>
                  <a:lnTo>
                    <a:pt x="3741" y="1547"/>
                  </a:lnTo>
                  <a:lnTo>
                    <a:pt x="3735" y="1558"/>
                  </a:lnTo>
                  <a:lnTo>
                    <a:pt x="3717" y="1555"/>
                  </a:lnTo>
                  <a:lnTo>
                    <a:pt x="3700" y="1555"/>
                  </a:lnTo>
                  <a:lnTo>
                    <a:pt x="3686" y="1555"/>
                  </a:lnTo>
                  <a:lnTo>
                    <a:pt x="3673" y="1556"/>
                  </a:lnTo>
                  <a:lnTo>
                    <a:pt x="3662" y="1559"/>
                  </a:lnTo>
                  <a:lnTo>
                    <a:pt x="3652" y="1562"/>
                  </a:lnTo>
                  <a:lnTo>
                    <a:pt x="3644" y="1566"/>
                  </a:lnTo>
                  <a:lnTo>
                    <a:pt x="3638" y="1572"/>
                  </a:lnTo>
                  <a:lnTo>
                    <a:pt x="3632" y="1578"/>
                  </a:lnTo>
                  <a:lnTo>
                    <a:pt x="3628" y="1585"/>
                  </a:lnTo>
                  <a:lnTo>
                    <a:pt x="3626" y="1593"/>
                  </a:lnTo>
                  <a:lnTo>
                    <a:pt x="3623" y="1601"/>
                  </a:lnTo>
                  <a:lnTo>
                    <a:pt x="3622" y="1609"/>
                  </a:lnTo>
                  <a:lnTo>
                    <a:pt x="3622" y="1619"/>
                  </a:lnTo>
                  <a:lnTo>
                    <a:pt x="3623" y="1630"/>
                  </a:lnTo>
                  <a:lnTo>
                    <a:pt x="3624" y="1641"/>
                  </a:lnTo>
                  <a:lnTo>
                    <a:pt x="3629" y="1663"/>
                  </a:lnTo>
                  <a:lnTo>
                    <a:pt x="3637" y="1687"/>
                  </a:lnTo>
                  <a:lnTo>
                    <a:pt x="3644" y="1712"/>
                  </a:lnTo>
                  <a:lnTo>
                    <a:pt x="3652" y="1736"/>
                  </a:lnTo>
                  <a:lnTo>
                    <a:pt x="3661" y="1761"/>
                  </a:lnTo>
                  <a:lnTo>
                    <a:pt x="3668" y="1787"/>
                  </a:lnTo>
                  <a:lnTo>
                    <a:pt x="3673" y="1811"/>
                  </a:lnTo>
                  <a:lnTo>
                    <a:pt x="3676" y="1834"/>
                  </a:lnTo>
                  <a:lnTo>
                    <a:pt x="3687" y="1837"/>
                  </a:lnTo>
                  <a:lnTo>
                    <a:pt x="3699" y="1840"/>
                  </a:lnTo>
                  <a:lnTo>
                    <a:pt x="3711" y="1841"/>
                  </a:lnTo>
                  <a:lnTo>
                    <a:pt x="3723" y="1842"/>
                  </a:lnTo>
                  <a:lnTo>
                    <a:pt x="3749" y="1843"/>
                  </a:lnTo>
                  <a:lnTo>
                    <a:pt x="3774" y="1843"/>
                  </a:lnTo>
                  <a:lnTo>
                    <a:pt x="3821" y="1840"/>
                  </a:lnTo>
                  <a:lnTo>
                    <a:pt x="3861" y="1839"/>
                  </a:lnTo>
                  <a:lnTo>
                    <a:pt x="3869" y="1840"/>
                  </a:lnTo>
                  <a:lnTo>
                    <a:pt x="3877" y="1841"/>
                  </a:lnTo>
                  <a:lnTo>
                    <a:pt x="3883" y="1842"/>
                  </a:lnTo>
                  <a:lnTo>
                    <a:pt x="3890" y="1846"/>
                  </a:lnTo>
                  <a:lnTo>
                    <a:pt x="3894" y="1848"/>
                  </a:lnTo>
                  <a:lnTo>
                    <a:pt x="3898" y="1853"/>
                  </a:lnTo>
                  <a:lnTo>
                    <a:pt x="3900" y="1858"/>
                  </a:lnTo>
                  <a:lnTo>
                    <a:pt x="3900" y="1864"/>
                  </a:lnTo>
                  <a:lnTo>
                    <a:pt x="3900" y="1872"/>
                  </a:lnTo>
                  <a:lnTo>
                    <a:pt x="3899" y="1881"/>
                  </a:lnTo>
                  <a:lnTo>
                    <a:pt x="3896" y="1891"/>
                  </a:lnTo>
                  <a:lnTo>
                    <a:pt x="3891" y="1901"/>
                  </a:lnTo>
                  <a:lnTo>
                    <a:pt x="3885" y="1915"/>
                  </a:lnTo>
                  <a:lnTo>
                    <a:pt x="3876" y="1929"/>
                  </a:lnTo>
                  <a:lnTo>
                    <a:pt x="3865" y="1945"/>
                  </a:lnTo>
                  <a:lnTo>
                    <a:pt x="3853" y="1962"/>
                  </a:lnTo>
                  <a:close/>
                  <a:moveTo>
                    <a:pt x="4524" y="3808"/>
                  </a:moveTo>
                  <a:lnTo>
                    <a:pt x="4535" y="3809"/>
                  </a:lnTo>
                  <a:lnTo>
                    <a:pt x="4548" y="3810"/>
                  </a:lnTo>
                  <a:lnTo>
                    <a:pt x="4562" y="3810"/>
                  </a:lnTo>
                  <a:lnTo>
                    <a:pt x="4576" y="3810"/>
                  </a:lnTo>
                  <a:lnTo>
                    <a:pt x="4606" y="3809"/>
                  </a:lnTo>
                  <a:lnTo>
                    <a:pt x="4638" y="3805"/>
                  </a:lnTo>
                  <a:lnTo>
                    <a:pt x="4669" y="3802"/>
                  </a:lnTo>
                  <a:lnTo>
                    <a:pt x="4699" y="3797"/>
                  </a:lnTo>
                  <a:lnTo>
                    <a:pt x="4727" y="3792"/>
                  </a:lnTo>
                  <a:lnTo>
                    <a:pt x="4751" y="3788"/>
                  </a:lnTo>
                  <a:lnTo>
                    <a:pt x="4770" y="3783"/>
                  </a:lnTo>
                  <a:lnTo>
                    <a:pt x="4789" y="3777"/>
                  </a:lnTo>
                  <a:lnTo>
                    <a:pt x="4807" y="3770"/>
                  </a:lnTo>
                  <a:lnTo>
                    <a:pt x="4826" y="3761"/>
                  </a:lnTo>
                  <a:lnTo>
                    <a:pt x="4859" y="3741"/>
                  </a:lnTo>
                  <a:lnTo>
                    <a:pt x="4891" y="3720"/>
                  </a:lnTo>
                  <a:lnTo>
                    <a:pt x="4922" y="3699"/>
                  </a:lnTo>
                  <a:lnTo>
                    <a:pt x="4953" y="3681"/>
                  </a:lnTo>
                  <a:lnTo>
                    <a:pt x="4969" y="3674"/>
                  </a:lnTo>
                  <a:lnTo>
                    <a:pt x="4985" y="3668"/>
                  </a:lnTo>
                  <a:lnTo>
                    <a:pt x="5000" y="3663"/>
                  </a:lnTo>
                  <a:lnTo>
                    <a:pt x="5017" y="3659"/>
                  </a:lnTo>
                  <a:lnTo>
                    <a:pt x="5028" y="3660"/>
                  </a:lnTo>
                  <a:lnTo>
                    <a:pt x="5038" y="3663"/>
                  </a:lnTo>
                  <a:lnTo>
                    <a:pt x="5047" y="3665"/>
                  </a:lnTo>
                  <a:lnTo>
                    <a:pt x="5057" y="3670"/>
                  </a:lnTo>
                  <a:lnTo>
                    <a:pt x="5075" y="3680"/>
                  </a:lnTo>
                  <a:lnTo>
                    <a:pt x="5093" y="3689"/>
                  </a:lnTo>
                  <a:lnTo>
                    <a:pt x="5103" y="3694"/>
                  </a:lnTo>
                  <a:lnTo>
                    <a:pt x="5112" y="3698"/>
                  </a:lnTo>
                  <a:lnTo>
                    <a:pt x="5122" y="3700"/>
                  </a:lnTo>
                  <a:lnTo>
                    <a:pt x="5133" y="3701"/>
                  </a:lnTo>
                  <a:lnTo>
                    <a:pt x="5145" y="3701"/>
                  </a:lnTo>
                  <a:lnTo>
                    <a:pt x="5157" y="3699"/>
                  </a:lnTo>
                  <a:lnTo>
                    <a:pt x="5170" y="3695"/>
                  </a:lnTo>
                  <a:lnTo>
                    <a:pt x="5185" y="3689"/>
                  </a:lnTo>
                  <a:lnTo>
                    <a:pt x="5193" y="3685"/>
                  </a:lnTo>
                  <a:lnTo>
                    <a:pt x="5200" y="3680"/>
                  </a:lnTo>
                  <a:lnTo>
                    <a:pt x="5207" y="3674"/>
                  </a:lnTo>
                  <a:lnTo>
                    <a:pt x="5213" y="3668"/>
                  </a:lnTo>
                  <a:lnTo>
                    <a:pt x="5227" y="3654"/>
                  </a:lnTo>
                  <a:lnTo>
                    <a:pt x="5236" y="3640"/>
                  </a:lnTo>
                  <a:lnTo>
                    <a:pt x="5245" y="3624"/>
                  </a:lnTo>
                  <a:lnTo>
                    <a:pt x="5252" y="3607"/>
                  </a:lnTo>
                  <a:lnTo>
                    <a:pt x="5258" y="3590"/>
                  </a:lnTo>
                  <a:lnTo>
                    <a:pt x="5262" y="3572"/>
                  </a:lnTo>
                  <a:lnTo>
                    <a:pt x="5264" y="3554"/>
                  </a:lnTo>
                  <a:lnTo>
                    <a:pt x="5265" y="3536"/>
                  </a:lnTo>
                  <a:lnTo>
                    <a:pt x="5265" y="3517"/>
                  </a:lnTo>
                  <a:lnTo>
                    <a:pt x="5263" y="3499"/>
                  </a:lnTo>
                  <a:lnTo>
                    <a:pt x="5260" y="3482"/>
                  </a:lnTo>
                  <a:lnTo>
                    <a:pt x="5256" y="3464"/>
                  </a:lnTo>
                  <a:lnTo>
                    <a:pt x="5251" y="3448"/>
                  </a:lnTo>
                  <a:lnTo>
                    <a:pt x="5244" y="3432"/>
                  </a:lnTo>
                  <a:lnTo>
                    <a:pt x="5241" y="3424"/>
                  </a:lnTo>
                  <a:lnTo>
                    <a:pt x="5240" y="3414"/>
                  </a:lnTo>
                  <a:lnTo>
                    <a:pt x="5241" y="3405"/>
                  </a:lnTo>
                  <a:lnTo>
                    <a:pt x="5244" y="3395"/>
                  </a:lnTo>
                  <a:lnTo>
                    <a:pt x="5250" y="3376"/>
                  </a:lnTo>
                  <a:lnTo>
                    <a:pt x="5257" y="3356"/>
                  </a:lnTo>
                  <a:lnTo>
                    <a:pt x="5260" y="3346"/>
                  </a:lnTo>
                  <a:lnTo>
                    <a:pt x="5262" y="3336"/>
                  </a:lnTo>
                  <a:lnTo>
                    <a:pt x="5263" y="3325"/>
                  </a:lnTo>
                  <a:lnTo>
                    <a:pt x="5262" y="3313"/>
                  </a:lnTo>
                  <a:lnTo>
                    <a:pt x="5258" y="3302"/>
                  </a:lnTo>
                  <a:lnTo>
                    <a:pt x="5253" y="3290"/>
                  </a:lnTo>
                  <a:lnTo>
                    <a:pt x="5245" y="3278"/>
                  </a:lnTo>
                  <a:lnTo>
                    <a:pt x="5234" y="3265"/>
                  </a:lnTo>
                  <a:lnTo>
                    <a:pt x="5226" y="3256"/>
                  </a:lnTo>
                  <a:lnTo>
                    <a:pt x="5218" y="3249"/>
                  </a:lnTo>
                  <a:lnTo>
                    <a:pt x="5210" y="3242"/>
                  </a:lnTo>
                  <a:lnTo>
                    <a:pt x="5200" y="3237"/>
                  </a:lnTo>
                  <a:lnTo>
                    <a:pt x="5192" y="3232"/>
                  </a:lnTo>
                  <a:lnTo>
                    <a:pt x="5182" y="3227"/>
                  </a:lnTo>
                  <a:lnTo>
                    <a:pt x="5173" y="3225"/>
                  </a:lnTo>
                  <a:lnTo>
                    <a:pt x="5162" y="3221"/>
                  </a:lnTo>
                  <a:lnTo>
                    <a:pt x="5141" y="3218"/>
                  </a:lnTo>
                  <a:lnTo>
                    <a:pt x="5120" y="3216"/>
                  </a:lnTo>
                  <a:lnTo>
                    <a:pt x="5098" y="3215"/>
                  </a:lnTo>
                  <a:lnTo>
                    <a:pt x="5076" y="3215"/>
                  </a:lnTo>
                  <a:lnTo>
                    <a:pt x="5045" y="3213"/>
                  </a:lnTo>
                  <a:lnTo>
                    <a:pt x="5012" y="3210"/>
                  </a:lnTo>
                  <a:lnTo>
                    <a:pt x="4979" y="3210"/>
                  </a:lnTo>
                  <a:lnTo>
                    <a:pt x="4944" y="3212"/>
                  </a:lnTo>
                  <a:lnTo>
                    <a:pt x="4927" y="3214"/>
                  </a:lnTo>
                  <a:lnTo>
                    <a:pt x="4910" y="3215"/>
                  </a:lnTo>
                  <a:lnTo>
                    <a:pt x="4894" y="3219"/>
                  </a:lnTo>
                  <a:lnTo>
                    <a:pt x="4877" y="3222"/>
                  </a:lnTo>
                  <a:lnTo>
                    <a:pt x="4862" y="3227"/>
                  </a:lnTo>
                  <a:lnTo>
                    <a:pt x="4847" y="3232"/>
                  </a:lnTo>
                  <a:lnTo>
                    <a:pt x="4833" y="3238"/>
                  </a:lnTo>
                  <a:lnTo>
                    <a:pt x="4820" y="3245"/>
                  </a:lnTo>
                  <a:lnTo>
                    <a:pt x="4809" y="3250"/>
                  </a:lnTo>
                  <a:lnTo>
                    <a:pt x="4798" y="3257"/>
                  </a:lnTo>
                  <a:lnTo>
                    <a:pt x="4786" y="3266"/>
                  </a:lnTo>
                  <a:lnTo>
                    <a:pt x="4775" y="3276"/>
                  </a:lnTo>
                  <a:lnTo>
                    <a:pt x="4753" y="3296"/>
                  </a:lnTo>
                  <a:lnTo>
                    <a:pt x="4732" y="3314"/>
                  </a:lnTo>
                  <a:lnTo>
                    <a:pt x="4712" y="3314"/>
                  </a:lnTo>
                  <a:lnTo>
                    <a:pt x="4688" y="3314"/>
                  </a:lnTo>
                  <a:lnTo>
                    <a:pt x="4665" y="3314"/>
                  </a:lnTo>
                  <a:lnTo>
                    <a:pt x="4652" y="3314"/>
                  </a:lnTo>
                  <a:lnTo>
                    <a:pt x="4626" y="3329"/>
                  </a:lnTo>
                  <a:lnTo>
                    <a:pt x="4604" y="3343"/>
                  </a:lnTo>
                  <a:lnTo>
                    <a:pt x="4585" y="3356"/>
                  </a:lnTo>
                  <a:lnTo>
                    <a:pt x="4565" y="3368"/>
                  </a:lnTo>
                  <a:lnTo>
                    <a:pt x="4557" y="3373"/>
                  </a:lnTo>
                  <a:lnTo>
                    <a:pt x="4546" y="3378"/>
                  </a:lnTo>
                  <a:lnTo>
                    <a:pt x="4536" y="3383"/>
                  </a:lnTo>
                  <a:lnTo>
                    <a:pt x="4524" y="3387"/>
                  </a:lnTo>
                  <a:lnTo>
                    <a:pt x="4512" y="3389"/>
                  </a:lnTo>
                  <a:lnTo>
                    <a:pt x="4498" y="3391"/>
                  </a:lnTo>
                  <a:lnTo>
                    <a:pt x="4482" y="3393"/>
                  </a:lnTo>
                  <a:lnTo>
                    <a:pt x="4465" y="3394"/>
                  </a:lnTo>
                  <a:lnTo>
                    <a:pt x="4441" y="3394"/>
                  </a:lnTo>
                  <a:lnTo>
                    <a:pt x="4421" y="3394"/>
                  </a:lnTo>
                  <a:lnTo>
                    <a:pt x="4405" y="3391"/>
                  </a:lnTo>
                  <a:lnTo>
                    <a:pt x="4392" y="3388"/>
                  </a:lnTo>
                  <a:lnTo>
                    <a:pt x="4381" y="3382"/>
                  </a:lnTo>
                  <a:lnTo>
                    <a:pt x="4373" y="3376"/>
                  </a:lnTo>
                  <a:lnTo>
                    <a:pt x="4365" y="3368"/>
                  </a:lnTo>
                  <a:lnTo>
                    <a:pt x="4359" y="3360"/>
                  </a:lnTo>
                  <a:lnTo>
                    <a:pt x="4349" y="3341"/>
                  </a:lnTo>
                  <a:lnTo>
                    <a:pt x="4338" y="3320"/>
                  </a:lnTo>
                  <a:lnTo>
                    <a:pt x="4330" y="3308"/>
                  </a:lnTo>
                  <a:lnTo>
                    <a:pt x="4322" y="3297"/>
                  </a:lnTo>
                  <a:lnTo>
                    <a:pt x="4311" y="3286"/>
                  </a:lnTo>
                  <a:lnTo>
                    <a:pt x="4298" y="3274"/>
                  </a:lnTo>
                  <a:lnTo>
                    <a:pt x="4291" y="3272"/>
                  </a:lnTo>
                  <a:lnTo>
                    <a:pt x="4285" y="3270"/>
                  </a:lnTo>
                  <a:lnTo>
                    <a:pt x="4277" y="3267"/>
                  </a:lnTo>
                  <a:lnTo>
                    <a:pt x="4270" y="3266"/>
                  </a:lnTo>
                  <a:lnTo>
                    <a:pt x="4256" y="3265"/>
                  </a:lnTo>
                  <a:lnTo>
                    <a:pt x="4242" y="3266"/>
                  </a:lnTo>
                  <a:lnTo>
                    <a:pt x="4214" y="3270"/>
                  </a:lnTo>
                  <a:lnTo>
                    <a:pt x="4186" y="3274"/>
                  </a:lnTo>
                  <a:lnTo>
                    <a:pt x="4174" y="3276"/>
                  </a:lnTo>
                  <a:lnTo>
                    <a:pt x="4162" y="3276"/>
                  </a:lnTo>
                  <a:lnTo>
                    <a:pt x="4157" y="3276"/>
                  </a:lnTo>
                  <a:lnTo>
                    <a:pt x="4151" y="3274"/>
                  </a:lnTo>
                  <a:lnTo>
                    <a:pt x="4146" y="3272"/>
                  </a:lnTo>
                  <a:lnTo>
                    <a:pt x="4143" y="3270"/>
                  </a:lnTo>
                  <a:lnTo>
                    <a:pt x="4138" y="3266"/>
                  </a:lnTo>
                  <a:lnTo>
                    <a:pt x="4134" y="3261"/>
                  </a:lnTo>
                  <a:lnTo>
                    <a:pt x="4130" y="3256"/>
                  </a:lnTo>
                  <a:lnTo>
                    <a:pt x="4128" y="3250"/>
                  </a:lnTo>
                  <a:lnTo>
                    <a:pt x="4124" y="3243"/>
                  </a:lnTo>
                  <a:lnTo>
                    <a:pt x="4123" y="3236"/>
                  </a:lnTo>
                  <a:lnTo>
                    <a:pt x="4121" y="3226"/>
                  </a:lnTo>
                  <a:lnTo>
                    <a:pt x="4120" y="3215"/>
                  </a:lnTo>
                  <a:lnTo>
                    <a:pt x="4120" y="3201"/>
                  </a:lnTo>
                  <a:lnTo>
                    <a:pt x="4121" y="3189"/>
                  </a:lnTo>
                  <a:lnTo>
                    <a:pt x="4124" y="3175"/>
                  </a:lnTo>
                  <a:lnTo>
                    <a:pt x="4129" y="3165"/>
                  </a:lnTo>
                  <a:lnTo>
                    <a:pt x="4135" y="3154"/>
                  </a:lnTo>
                  <a:lnTo>
                    <a:pt x="4143" y="3143"/>
                  </a:lnTo>
                  <a:lnTo>
                    <a:pt x="4150" y="3133"/>
                  </a:lnTo>
                  <a:lnTo>
                    <a:pt x="4158" y="3125"/>
                  </a:lnTo>
                  <a:lnTo>
                    <a:pt x="4165" y="3115"/>
                  </a:lnTo>
                  <a:lnTo>
                    <a:pt x="4173" y="3107"/>
                  </a:lnTo>
                  <a:lnTo>
                    <a:pt x="4180" y="3097"/>
                  </a:lnTo>
                  <a:lnTo>
                    <a:pt x="4185" y="3087"/>
                  </a:lnTo>
                  <a:lnTo>
                    <a:pt x="4189" y="3079"/>
                  </a:lnTo>
                  <a:lnTo>
                    <a:pt x="4191" y="3069"/>
                  </a:lnTo>
                  <a:lnTo>
                    <a:pt x="4191" y="3058"/>
                  </a:lnTo>
                  <a:lnTo>
                    <a:pt x="4189" y="3048"/>
                  </a:lnTo>
                  <a:lnTo>
                    <a:pt x="4173" y="3038"/>
                  </a:lnTo>
                  <a:lnTo>
                    <a:pt x="4128" y="3007"/>
                  </a:lnTo>
                  <a:lnTo>
                    <a:pt x="4082" y="2974"/>
                  </a:lnTo>
                  <a:lnTo>
                    <a:pt x="4061" y="2959"/>
                  </a:lnTo>
                  <a:lnTo>
                    <a:pt x="4049" y="2956"/>
                  </a:lnTo>
                  <a:lnTo>
                    <a:pt x="4035" y="2955"/>
                  </a:lnTo>
                  <a:lnTo>
                    <a:pt x="4023" y="2956"/>
                  </a:lnTo>
                  <a:lnTo>
                    <a:pt x="4012" y="2957"/>
                  </a:lnTo>
                  <a:lnTo>
                    <a:pt x="4000" y="2959"/>
                  </a:lnTo>
                  <a:lnTo>
                    <a:pt x="3990" y="2963"/>
                  </a:lnTo>
                  <a:lnTo>
                    <a:pt x="3979" y="2967"/>
                  </a:lnTo>
                  <a:lnTo>
                    <a:pt x="3967" y="2972"/>
                  </a:lnTo>
                  <a:lnTo>
                    <a:pt x="3945" y="2981"/>
                  </a:lnTo>
                  <a:lnTo>
                    <a:pt x="3922" y="2990"/>
                  </a:lnTo>
                  <a:lnTo>
                    <a:pt x="3910" y="2993"/>
                  </a:lnTo>
                  <a:lnTo>
                    <a:pt x="3898" y="2996"/>
                  </a:lnTo>
                  <a:lnTo>
                    <a:pt x="3886" y="2998"/>
                  </a:lnTo>
                  <a:lnTo>
                    <a:pt x="3874" y="2998"/>
                  </a:lnTo>
                  <a:lnTo>
                    <a:pt x="3876" y="2978"/>
                  </a:lnTo>
                  <a:lnTo>
                    <a:pt x="3879" y="2961"/>
                  </a:lnTo>
                  <a:lnTo>
                    <a:pt x="3877" y="2953"/>
                  </a:lnTo>
                  <a:lnTo>
                    <a:pt x="3877" y="2947"/>
                  </a:lnTo>
                  <a:lnTo>
                    <a:pt x="3876" y="2941"/>
                  </a:lnTo>
                  <a:lnTo>
                    <a:pt x="3874" y="2935"/>
                  </a:lnTo>
                  <a:lnTo>
                    <a:pt x="3870" y="2930"/>
                  </a:lnTo>
                  <a:lnTo>
                    <a:pt x="3865" y="2927"/>
                  </a:lnTo>
                  <a:lnTo>
                    <a:pt x="3861" y="2923"/>
                  </a:lnTo>
                  <a:lnTo>
                    <a:pt x="3855" y="2920"/>
                  </a:lnTo>
                  <a:lnTo>
                    <a:pt x="3846" y="2916"/>
                  </a:lnTo>
                  <a:lnTo>
                    <a:pt x="3838" y="2914"/>
                  </a:lnTo>
                  <a:lnTo>
                    <a:pt x="3827" y="2911"/>
                  </a:lnTo>
                  <a:lnTo>
                    <a:pt x="3815" y="2910"/>
                  </a:lnTo>
                  <a:lnTo>
                    <a:pt x="3788" y="2902"/>
                  </a:lnTo>
                  <a:lnTo>
                    <a:pt x="3785" y="2899"/>
                  </a:lnTo>
                  <a:lnTo>
                    <a:pt x="3764" y="2882"/>
                  </a:lnTo>
                  <a:lnTo>
                    <a:pt x="3744" y="2867"/>
                  </a:lnTo>
                  <a:lnTo>
                    <a:pt x="3723" y="2853"/>
                  </a:lnTo>
                  <a:lnTo>
                    <a:pt x="3704" y="2842"/>
                  </a:lnTo>
                  <a:lnTo>
                    <a:pt x="3685" y="2834"/>
                  </a:lnTo>
                  <a:lnTo>
                    <a:pt x="3665" y="2828"/>
                  </a:lnTo>
                  <a:lnTo>
                    <a:pt x="3657" y="2826"/>
                  </a:lnTo>
                  <a:lnTo>
                    <a:pt x="3649" y="2824"/>
                  </a:lnTo>
                  <a:lnTo>
                    <a:pt x="3640" y="2824"/>
                  </a:lnTo>
                  <a:lnTo>
                    <a:pt x="3632" y="2824"/>
                  </a:lnTo>
                  <a:lnTo>
                    <a:pt x="3624" y="2826"/>
                  </a:lnTo>
                  <a:lnTo>
                    <a:pt x="3617" y="2828"/>
                  </a:lnTo>
                  <a:lnTo>
                    <a:pt x="3610" y="2830"/>
                  </a:lnTo>
                  <a:lnTo>
                    <a:pt x="3604" y="2834"/>
                  </a:lnTo>
                  <a:lnTo>
                    <a:pt x="3598" y="2838"/>
                  </a:lnTo>
                  <a:lnTo>
                    <a:pt x="3592" y="2844"/>
                  </a:lnTo>
                  <a:lnTo>
                    <a:pt x="3587" y="2850"/>
                  </a:lnTo>
                  <a:lnTo>
                    <a:pt x="3582" y="2857"/>
                  </a:lnTo>
                  <a:lnTo>
                    <a:pt x="3579" y="2865"/>
                  </a:lnTo>
                  <a:lnTo>
                    <a:pt x="3575" y="2874"/>
                  </a:lnTo>
                  <a:lnTo>
                    <a:pt x="3573" y="2883"/>
                  </a:lnTo>
                  <a:lnTo>
                    <a:pt x="3570" y="2894"/>
                  </a:lnTo>
                  <a:lnTo>
                    <a:pt x="3569" y="2906"/>
                  </a:lnTo>
                  <a:lnTo>
                    <a:pt x="3568" y="2920"/>
                  </a:lnTo>
                  <a:lnTo>
                    <a:pt x="3568" y="2934"/>
                  </a:lnTo>
                  <a:lnTo>
                    <a:pt x="3568" y="2949"/>
                  </a:lnTo>
                  <a:lnTo>
                    <a:pt x="3594" y="2969"/>
                  </a:lnTo>
                  <a:lnTo>
                    <a:pt x="3622" y="2993"/>
                  </a:lnTo>
                  <a:lnTo>
                    <a:pt x="3650" y="3019"/>
                  </a:lnTo>
                  <a:lnTo>
                    <a:pt x="3679" y="3044"/>
                  </a:lnTo>
                  <a:lnTo>
                    <a:pt x="3693" y="3056"/>
                  </a:lnTo>
                  <a:lnTo>
                    <a:pt x="3709" y="3068"/>
                  </a:lnTo>
                  <a:lnTo>
                    <a:pt x="3724" y="3079"/>
                  </a:lnTo>
                  <a:lnTo>
                    <a:pt x="3740" y="3090"/>
                  </a:lnTo>
                  <a:lnTo>
                    <a:pt x="3756" y="3098"/>
                  </a:lnTo>
                  <a:lnTo>
                    <a:pt x="3771" y="3105"/>
                  </a:lnTo>
                  <a:lnTo>
                    <a:pt x="3788" y="3113"/>
                  </a:lnTo>
                  <a:lnTo>
                    <a:pt x="3804" y="3116"/>
                  </a:lnTo>
                  <a:lnTo>
                    <a:pt x="3815" y="3120"/>
                  </a:lnTo>
                  <a:lnTo>
                    <a:pt x="3826" y="3121"/>
                  </a:lnTo>
                  <a:lnTo>
                    <a:pt x="3835" y="3121"/>
                  </a:lnTo>
                  <a:lnTo>
                    <a:pt x="3844" y="3120"/>
                  </a:lnTo>
                  <a:lnTo>
                    <a:pt x="3862" y="3116"/>
                  </a:lnTo>
                  <a:lnTo>
                    <a:pt x="3879" y="3113"/>
                  </a:lnTo>
                  <a:lnTo>
                    <a:pt x="3887" y="3113"/>
                  </a:lnTo>
                  <a:lnTo>
                    <a:pt x="3896" y="3111"/>
                  </a:lnTo>
                  <a:lnTo>
                    <a:pt x="3904" y="3113"/>
                  </a:lnTo>
                  <a:lnTo>
                    <a:pt x="3912" y="3115"/>
                  </a:lnTo>
                  <a:lnTo>
                    <a:pt x="3922" y="3120"/>
                  </a:lnTo>
                  <a:lnTo>
                    <a:pt x="3932" y="3126"/>
                  </a:lnTo>
                  <a:lnTo>
                    <a:pt x="3941" y="3134"/>
                  </a:lnTo>
                  <a:lnTo>
                    <a:pt x="3952" y="3146"/>
                  </a:lnTo>
                  <a:lnTo>
                    <a:pt x="3963" y="3161"/>
                  </a:lnTo>
                  <a:lnTo>
                    <a:pt x="3971" y="3178"/>
                  </a:lnTo>
                  <a:lnTo>
                    <a:pt x="3980" y="3195"/>
                  </a:lnTo>
                  <a:lnTo>
                    <a:pt x="3987" y="3214"/>
                  </a:lnTo>
                  <a:lnTo>
                    <a:pt x="3993" y="3233"/>
                  </a:lnTo>
                  <a:lnTo>
                    <a:pt x="3998" y="3255"/>
                  </a:lnTo>
                  <a:lnTo>
                    <a:pt x="4002" y="3277"/>
                  </a:lnTo>
                  <a:lnTo>
                    <a:pt x="4005" y="3300"/>
                  </a:lnTo>
                  <a:lnTo>
                    <a:pt x="4016" y="3396"/>
                  </a:lnTo>
                  <a:lnTo>
                    <a:pt x="4023" y="3498"/>
                  </a:lnTo>
                  <a:lnTo>
                    <a:pt x="4029" y="3548"/>
                  </a:lnTo>
                  <a:lnTo>
                    <a:pt x="4036" y="3596"/>
                  </a:lnTo>
                  <a:lnTo>
                    <a:pt x="4041" y="3619"/>
                  </a:lnTo>
                  <a:lnTo>
                    <a:pt x="4046" y="3641"/>
                  </a:lnTo>
                  <a:lnTo>
                    <a:pt x="4053" y="3663"/>
                  </a:lnTo>
                  <a:lnTo>
                    <a:pt x="4061" y="3683"/>
                  </a:lnTo>
                  <a:lnTo>
                    <a:pt x="4069" y="3703"/>
                  </a:lnTo>
                  <a:lnTo>
                    <a:pt x="4079" y="3721"/>
                  </a:lnTo>
                  <a:lnTo>
                    <a:pt x="4089" y="3738"/>
                  </a:lnTo>
                  <a:lnTo>
                    <a:pt x="4103" y="3753"/>
                  </a:lnTo>
                  <a:lnTo>
                    <a:pt x="4116" y="3767"/>
                  </a:lnTo>
                  <a:lnTo>
                    <a:pt x="4133" y="3779"/>
                  </a:lnTo>
                  <a:lnTo>
                    <a:pt x="4150" y="3789"/>
                  </a:lnTo>
                  <a:lnTo>
                    <a:pt x="4169" y="3798"/>
                  </a:lnTo>
                  <a:lnTo>
                    <a:pt x="4191" y="3804"/>
                  </a:lnTo>
                  <a:lnTo>
                    <a:pt x="4209" y="3806"/>
                  </a:lnTo>
                  <a:lnTo>
                    <a:pt x="4226" y="3808"/>
                  </a:lnTo>
                  <a:lnTo>
                    <a:pt x="4240" y="3806"/>
                  </a:lnTo>
                  <a:lnTo>
                    <a:pt x="4253" y="3803"/>
                  </a:lnTo>
                  <a:lnTo>
                    <a:pt x="4265" y="3797"/>
                  </a:lnTo>
                  <a:lnTo>
                    <a:pt x="4277" y="3789"/>
                  </a:lnTo>
                  <a:lnTo>
                    <a:pt x="4287" y="3782"/>
                  </a:lnTo>
                  <a:lnTo>
                    <a:pt x="4308" y="3763"/>
                  </a:lnTo>
                  <a:lnTo>
                    <a:pt x="4327" y="3741"/>
                  </a:lnTo>
                  <a:lnTo>
                    <a:pt x="4338" y="3730"/>
                  </a:lnTo>
                  <a:lnTo>
                    <a:pt x="4350" y="3720"/>
                  </a:lnTo>
                  <a:lnTo>
                    <a:pt x="4362" y="3709"/>
                  </a:lnTo>
                  <a:lnTo>
                    <a:pt x="4376" y="3699"/>
                  </a:lnTo>
                  <a:lnTo>
                    <a:pt x="4387" y="3705"/>
                  </a:lnTo>
                  <a:lnTo>
                    <a:pt x="4397" y="3711"/>
                  </a:lnTo>
                  <a:lnTo>
                    <a:pt x="4406" y="3718"/>
                  </a:lnTo>
                  <a:lnTo>
                    <a:pt x="4415" y="3726"/>
                  </a:lnTo>
                  <a:lnTo>
                    <a:pt x="4430" y="3741"/>
                  </a:lnTo>
                  <a:lnTo>
                    <a:pt x="4446" y="3757"/>
                  </a:lnTo>
                  <a:lnTo>
                    <a:pt x="4463" y="3773"/>
                  </a:lnTo>
                  <a:lnTo>
                    <a:pt x="4480" y="3787"/>
                  </a:lnTo>
                  <a:lnTo>
                    <a:pt x="4489" y="3793"/>
                  </a:lnTo>
                  <a:lnTo>
                    <a:pt x="4500" y="3799"/>
                  </a:lnTo>
                  <a:lnTo>
                    <a:pt x="4511" y="3804"/>
                  </a:lnTo>
                  <a:lnTo>
                    <a:pt x="4524" y="3808"/>
                  </a:lnTo>
                  <a:close/>
                  <a:moveTo>
                    <a:pt x="4081" y="1094"/>
                  </a:moveTo>
                  <a:lnTo>
                    <a:pt x="4086" y="1097"/>
                  </a:lnTo>
                  <a:lnTo>
                    <a:pt x="4092" y="1100"/>
                  </a:lnTo>
                  <a:lnTo>
                    <a:pt x="4099" y="1103"/>
                  </a:lnTo>
                  <a:lnTo>
                    <a:pt x="4105" y="1104"/>
                  </a:lnTo>
                  <a:lnTo>
                    <a:pt x="4120" y="1105"/>
                  </a:lnTo>
                  <a:lnTo>
                    <a:pt x="4135" y="1105"/>
                  </a:lnTo>
                  <a:lnTo>
                    <a:pt x="4152" y="1104"/>
                  </a:lnTo>
                  <a:lnTo>
                    <a:pt x="4169" y="1100"/>
                  </a:lnTo>
                  <a:lnTo>
                    <a:pt x="4187" y="1095"/>
                  </a:lnTo>
                  <a:lnTo>
                    <a:pt x="4205" y="1091"/>
                  </a:lnTo>
                  <a:lnTo>
                    <a:pt x="4241" y="1076"/>
                  </a:lnTo>
                  <a:lnTo>
                    <a:pt x="4276" y="1062"/>
                  </a:lnTo>
                  <a:lnTo>
                    <a:pt x="4309" y="1047"/>
                  </a:lnTo>
                  <a:lnTo>
                    <a:pt x="4336" y="1034"/>
                  </a:lnTo>
                  <a:lnTo>
                    <a:pt x="4327" y="1074"/>
                  </a:lnTo>
                  <a:lnTo>
                    <a:pt x="4315" y="1116"/>
                  </a:lnTo>
                  <a:lnTo>
                    <a:pt x="4310" y="1138"/>
                  </a:lnTo>
                  <a:lnTo>
                    <a:pt x="4305" y="1159"/>
                  </a:lnTo>
                  <a:lnTo>
                    <a:pt x="4300" y="1181"/>
                  </a:lnTo>
                  <a:lnTo>
                    <a:pt x="4299" y="1202"/>
                  </a:lnTo>
                  <a:lnTo>
                    <a:pt x="4298" y="1211"/>
                  </a:lnTo>
                  <a:lnTo>
                    <a:pt x="4298" y="1221"/>
                  </a:lnTo>
                  <a:lnTo>
                    <a:pt x="4299" y="1229"/>
                  </a:lnTo>
                  <a:lnTo>
                    <a:pt x="4300" y="1238"/>
                  </a:lnTo>
                  <a:lnTo>
                    <a:pt x="4303" y="1246"/>
                  </a:lnTo>
                  <a:lnTo>
                    <a:pt x="4305" y="1255"/>
                  </a:lnTo>
                  <a:lnTo>
                    <a:pt x="4309" y="1262"/>
                  </a:lnTo>
                  <a:lnTo>
                    <a:pt x="4314" y="1269"/>
                  </a:lnTo>
                  <a:lnTo>
                    <a:pt x="4318" y="1275"/>
                  </a:lnTo>
                  <a:lnTo>
                    <a:pt x="4324" y="1281"/>
                  </a:lnTo>
                  <a:lnTo>
                    <a:pt x="4332" y="1286"/>
                  </a:lnTo>
                  <a:lnTo>
                    <a:pt x="4340" y="1291"/>
                  </a:lnTo>
                  <a:lnTo>
                    <a:pt x="4350" y="1295"/>
                  </a:lnTo>
                  <a:lnTo>
                    <a:pt x="4361" y="1297"/>
                  </a:lnTo>
                  <a:lnTo>
                    <a:pt x="4373" y="1299"/>
                  </a:lnTo>
                  <a:lnTo>
                    <a:pt x="4386" y="1301"/>
                  </a:lnTo>
                  <a:lnTo>
                    <a:pt x="4402" y="1302"/>
                  </a:lnTo>
                  <a:lnTo>
                    <a:pt x="4417" y="1301"/>
                  </a:lnTo>
                  <a:lnTo>
                    <a:pt x="4434" y="1297"/>
                  </a:lnTo>
                  <a:lnTo>
                    <a:pt x="4451" y="1292"/>
                  </a:lnTo>
                  <a:lnTo>
                    <a:pt x="4469" y="1286"/>
                  </a:lnTo>
                  <a:lnTo>
                    <a:pt x="4486" y="1279"/>
                  </a:lnTo>
                  <a:lnTo>
                    <a:pt x="4504" y="1269"/>
                  </a:lnTo>
                  <a:lnTo>
                    <a:pt x="4522" y="1261"/>
                  </a:lnTo>
                  <a:lnTo>
                    <a:pt x="4556" y="1240"/>
                  </a:lnTo>
                  <a:lnTo>
                    <a:pt x="4588" y="1219"/>
                  </a:lnTo>
                  <a:lnTo>
                    <a:pt x="4617" y="1199"/>
                  </a:lnTo>
                  <a:lnTo>
                    <a:pt x="4642" y="1182"/>
                  </a:lnTo>
                  <a:lnTo>
                    <a:pt x="4664" y="1163"/>
                  </a:lnTo>
                  <a:lnTo>
                    <a:pt x="4691" y="1135"/>
                  </a:lnTo>
                  <a:lnTo>
                    <a:pt x="4706" y="1121"/>
                  </a:lnTo>
                  <a:lnTo>
                    <a:pt x="4721" y="1106"/>
                  </a:lnTo>
                  <a:lnTo>
                    <a:pt x="4736" y="1093"/>
                  </a:lnTo>
                  <a:lnTo>
                    <a:pt x="4752" y="1080"/>
                  </a:lnTo>
                  <a:lnTo>
                    <a:pt x="4767" y="1070"/>
                  </a:lnTo>
                  <a:lnTo>
                    <a:pt x="4781" y="1062"/>
                  </a:lnTo>
                  <a:lnTo>
                    <a:pt x="4788" y="1059"/>
                  </a:lnTo>
                  <a:lnTo>
                    <a:pt x="4795" y="1057"/>
                  </a:lnTo>
                  <a:lnTo>
                    <a:pt x="4801" y="1056"/>
                  </a:lnTo>
                  <a:lnTo>
                    <a:pt x="4807" y="1057"/>
                  </a:lnTo>
                  <a:lnTo>
                    <a:pt x="4812" y="1058"/>
                  </a:lnTo>
                  <a:lnTo>
                    <a:pt x="4818" y="1060"/>
                  </a:lnTo>
                  <a:lnTo>
                    <a:pt x="4823" y="1064"/>
                  </a:lnTo>
                  <a:lnTo>
                    <a:pt x="4827" y="1069"/>
                  </a:lnTo>
                  <a:lnTo>
                    <a:pt x="4832" y="1075"/>
                  </a:lnTo>
                  <a:lnTo>
                    <a:pt x="4834" y="1083"/>
                  </a:lnTo>
                  <a:lnTo>
                    <a:pt x="4838" y="1093"/>
                  </a:lnTo>
                  <a:lnTo>
                    <a:pt x="4840" y="1104"/>
                  </a:lnTo>
                  <a:lnTo>
                    <a:pt x="4840" y="1115"/>
                  </a:lnTo>
                  <a:lnTo>
                    <a:pt x="4840" y="1124"/>
                  </a:lnTo>
                  <a:lnTo>
                    <a:pt x="4839" y="1134"/>
                  </a:lnTo>
                  <a:lnTo>
                    <a:pt x="4836" y="1144"/>
                  </a:lnTo>
                  <a:lnTo>
                    <a:pt x="4833" y="1152"/>
                  </a:lnTo>
                  <a:lnTo>
                    <a:pt x="4828" y="1161"/>
                  </a:lnTo>
                  <a:lnTo>
                    <a:pt x="4823" y="1168"/>
                  </a:lnTo>
                  <a:lnTo>
                    <a:pt x="4817" y="1175"/>
                  </a:lnTo>
                  <a:lnTo>
                    <a:pt x="4801" y="1188"/>
                  </a:lnTo>
                  <a:lnTo>
                    <a:pt x="4785" y="1200"/>
                  </a:lnTo>
                  <a:lnTo>
                    <a:pt x="4765" y="1212"/>
                  </a:lnTo>
                  <a:lnTo>
                    <a:pt x="4746" y="1223"/>
                  </a:lnTo>
                  <a:lnTo>
                    <a:pt x="4705" y="1244"/>
                  </a:lnTo>
                  <a:lnTo>
                    <a:pt x="4668" y="1266"/>
                  </a:lnTo>
                  <a:lnTo>
                    <a:pt x="4659" y="1272"/>
                  </a:lnTo>
                  <a:lnTo>
                    <a:pt x="4652" y="1278"/>
                  </a:lnTo>
                  <a:lnTo>
                    <a:pt x="4645" y="1284"/>
                  </a:lnTo>
                  <a:lnTo>
                    <a:pt x="4639" y="1291"/>
                  </a:lnTo>
                  <a:lnTo>
                    <a:pt x="4633" y="1298"/>
                  </a:lnTo>
                  <a:lnTo>
                    <a:pt x="4628" y="1305"/>
                  </a:lnTo>
                  <a:lnTo>
                    <a:pt x="4626" y="1313"/>
                  </a:lnTo>
                  <a:lnTo>
                    <a:pt x="4623" y="1321"/>
                  </a:lnTo>
                  <a:lnTo>
                    <a:pt x="4621" y="1327"/>
                  </a:lnTo>
                  <a:lnTo>
                    <a:pt x="4621" y="1334"/>
                  </a:lnTo>
                  <a:lnTo>
                    <a:pt x="4621" y="1342"/>
                  </a:lnTo>
                  <a:lnTo>
                    <a:pt x="4622" y="1349"/>
                  </a:lnTo>
                  <a:lnTo>
                    <a:pt x="4627" y="1366"/>
                  </a:lnTo>
                  <a:lnTo>
                    <a:pt x="4633" y="1383"/>
                  </a:lnTo>
                  <a:lnTo>
                    <a:pt x="4641" y="1401"/>
                  </a:lnTo>
                  <a:lnTo>
                    <a:pt x="4652" y="1419"/>
                  </a:lnTo>
                  <a:lnTo>
                    <a:pt x="4663" y="1438"/>
                  </a:lnTo>
                  <a:lnTo>
                    <a:pt x="4675" y="1457"/>
                  </a:lnTo>
                  <a:lnTo>
                    <a:pt x="4700" y="1498"/>
                  </a:lnTo>
                  <a:lnTo>
                    <a:pt x="4724" y="1538"/>
                  </a:lnTo>
                  <a:lnTo>
                    <a:pt x="4734" y="1559"/>
                  </a:lnTo>
                  <a:lnTo>
                    <a:pt x="4741" y="1578"/>
                  </a:lnTo>
                  <a:lnTo>
                    <a:pt x="4747" y="1597"/>
                  </a:lnTo>
                  <a:lnTo>
                    <a:pt x="4751" y="1617"/>
                  </a:lnTo>
                  <a:lnTo>
                    <a:pt x="4739" y="1614"/>
                  </a:lnTo>
                  <a:lnTo>
                    <a:pt x="4728" y="1609"/>
                  </a:lnTo>
                  <a:lnTo>
                    <a:pt x="4717" y="1606"/>
                  </a:lnTo>
                  <a:lnTo>
                    <a:pt x="4706" y="1601"/>
                  </a:lnTo>
                  <a:lnTo>
                    <a:pt x="4687" y="1590"/>
                  </a:lnTo>
                  <a:lnTo>
                    <a:pt x="4669" y="1578"/>
                  </a:lnTo>
                  <a:lnTo>
                    <a:pt x="4651" y="1564"/>
                  </a:lnTo>
                  <a:lnTo>
                    <a:pt x="4635" y="1549"/>
                  </a:lnTo>
                  <a:lnTo>
                    <a:pt x="4620" y="1533"/>
                  </a:lnTo>
                  <a:lnTo>
                    <a:pt x="4604" y="1518"/>
                  </a:lnTo>
                  <a:lnTo>
                    <a:pt x="4589" y="1502"/>
                  </a:lnTo>
                  <a:lnTo>
                    <a:pt x="4574" y="1488"/>
                  </a:lnTo>
                  <a:lnTo>
                    <a:pt x="4558" y="1472"/>
                  </a:lnTo>
                  <a:lnTo>
                    <a:pt x="4541" y="1459"/>
                  </a:lnTo>
                  <a:lnTo>
                    <a:pt x="4524" y="1447"/>
                  </a:lnTo>
                  <a:lnTo>
                    <a:pt x="4506" y="1436"/>
                  </a:lnTo>
                  <a:lnTo>
                    <a:pt x="4497" y="1431"/>
                  </a:lnTo>
                  <a:lnTo>
                    <a:pt x="4486" y="1426"/>
                  </a:lnTo>
                  <a:lnTo>
                    <a:pt x="4476" y="1422"/>
                  </a:lnTo>
                  <a:lnTo>
                    <a:pt x="4465" y="1419"/>
                  </a:lnTo>
                  <a:lnTo>
                    <a:pt x="4448" y="1416"/>
                  </a:lnTo>
                  <a:lnTo>
                    <a:pt x="4434" y="1414"/>
                  </a:lnTo>
                  <a:lnTo>
                    <a:pt x="4421" y="1413"/>
                  </a:lnTo>
                  <a:lnTo>
                    <a:pt x="4409" y="1413"/>
                  </a:lnTo>
                  <a:lnTo>
                    <a:pt x="4398" y="1414"/>
                  </a:lnTo>
                  <a:lnTo>
                    <a:pt x="4387" y="1415"/>
                  </a:lnTo>
                  <a:lnTo>
                    <a:pt x="4379" y="1418"/>
                  </a:lnTo>
                  <a:lnTo>
                    <a:pt x="4371" y="1421"/>
                  </a:lnTo>
                  <a:lnTo>
                    <a:pt x="4364" y="1425"/>
                  </a:lnTo>
                  <a:lnTo>
                    <a:pt x="4358" y="1430"/>
                  </a:lnTo>
                  <a:lnTo>
                    <a:pt x="4353" y="1436"/>
                  </a:lnTo>
                  <a:lnTo>
                    <a:pt x="4350" y="1441"/>
                  </a:lnTo>
                  <a:lnTo>
                    <a:pt x="4347" y="1448"/>
                  </a:lnTo>
                  <a:lnTo>
                    <a:pt x="4345" y="1455"/>
                  </a:lnTo>
                  <a:lnTo>
                    <a:pt x="4344" y="1462"/>
                  </a:lnTo>
                  <a:lnTo>
                    <a:pt x="4342" y="1469"/>
                  </a:lnTo>
                  <a:lnTo>
                    <a:pt x="4342" y="1478"/>
                  </a:lnTo>
                  <a:lnTo>
                    <a:pt x="4344" y="1486"/>
                  </a:lnTo>
                  <a:lnTo>
                    <a:pt x="4345" y="1496"/>
                  </a:lnTo>
                  <a:lnTo>
                    <a:pt x="4347" y="1504"/>
                  </a:lnTo>
                  <a:lnTo>
                    <a:pt x="4353" y="1524"/>
                  </a:lnTo>
                  <a:lnTo>
                    <a:pt x="4361" y="1543"/>
                  </a:lnTo>
                  <a:lnTo>
                    <a:pt x="4370" y="1562"/>
                  </a:lnTo>
                  <a:lnTo>
                    <a:pt x="4381" y="1582"/>
                  </a:lnTo>
                  <a:lnTo>
                    <a:pt x="4393" y="1600"/>
                  </a:lnTo>
                  <a:lnTo>
                    <a:pt x="4406" y="1617"/>
                  </a:lnTo>
                  <a:lnTo>
                    <a:pt x="4421" y="1634"/>
                  </a:lnTo>
                  <a:lnTo>
                    <a:pt x="4435" y="1648"/>
                  </a:lnTo>
                  <a:lnTo>
                    <a:pt x="4450" y="1660"/>
                  </a:lnTo>
                  <a:lnTo>
                    <a:pt x="4464" y="1672"/>
                  </a:lnTo>
                  <a:lnTo>
                    <a:pt x="4477" y="1684"/>
                  </a:lnTo>
                  <a:lnTo>
                    <a:pt x="4491" y="1699"/>
                  </a:lnTo>
                  <a:lnTo>
                    <a:pt x="4497" y="1707"/>
                  </a:lnTo>
                  <a:lnTo>
                    <a:pt x="4503" y="1716"/>
                  </a:lnTo>
                  <a:lnTo>
                    <a:pt x="4509" y="1725"/>
                  </a:lnTo>
                  <a:lnTo>
                    <a:pt x="4515" y="1735"/>
                  </a:lnTo>
                  <a:lnTo>
                    <a:pt x="4521" y="1746"/>
                  </a:lnTo>
                  <a:lnTo>
                    <a:pt x="4527" y="1757"/>
                  </a:lnTo>
                  <a:lnTo>
                    <a:pt x="4530" y="1767"/>
                  </a:lnTo>
                  <a:lnTo>
                    <a:pt x="4535" y="1778"/>
                  </a:lnTo>
                  <a:lnTo>
                    <a:pt x="4541" y="1798"/>
                  </a:lnTo>
                  <a:lnTo>
                    <a:pt x="4546" y="1818"/>
                  </a:lnTo>
                  <a:lnTo>
                    <a:pt x="4550" y="1828"/>
                  </a:lnTo>
                  <a:lnTo>
                    <a:pt x="4552" y="1837"/>
                  </a:lnTo>
                  <a:lnTo>
                    <a:pt x="4557" y="1847"/>
                  </a:lnTo>
                  <a:lnTo>
                    <a:pt x="4562" y="1856"/>
                  </a:lnTo>
                  <a:lnTo>
                    <a:pt x="4567" y="1865"/>
                  </a:lnTo>
                  <a:lnTo>
                    <a:pt x="4574" y="1875"/>
                  </a:lnTo>
                  <a:lnTo>
                    <a:pt x="4583" y="1883"/>
                  </a:lnTo>
                  <a:lnTo>
                    <a:pt x="4593" y="1893"/>
                  </a:lnTo>
                  <a:lnTo>
                    <a:pt x="4599" y="1898"/>
                  </a:lnTo>
                  <a:lnTo>
                    <a:pt x="4608" y="1901"/>
                  </a:lnTo>
                  <a:lnTo>
                    <a:pt x="4617" y="1905"/>
                  </a:lnTo>
                  <a:lnTo>
                    <a:pt x="4627" y="1906"/>
                  </a:lnTo>
                  <a:lnTo>
                    <a:pt x="4650" y="1910"/>
                  </a:lnTo>
                  <a:lnTo>
                    <a:pt x="4673" y="1913"/>
                  </a:lnTo>
                  <a:lnTo>
                    <a:pt x="4685" y="1915"/>
                  </a:lnTo>
                  <a:lnTo>
                    <a:pt x="4695" y="1918"/>
                  </a:lnTo>
                  <a:lnTo>
                    <a:pt x="4705" y="1922"/>
                  </a:lnTo>
                  <a:lnTo>
                    <a:pt x="4714" y="1927"/>
                  </a:lnTo>
                  <a:lnTo>
                    <a:pt x="4721" y="1933"/>
                  </a:lnTo>
                  <a:lnTo>
                    <a:pt x="4727" y="1941"/>
                  </a:lnTo>
                  <a:lnTo>
                    <a:pt x="4728" y="1945"/>
                  </a:lnTo>
                  <a:lnTo>
                    <a:pt x="4729" y="1951"/>
                  </a:lnTo>
                  <a:lnTo>
                    <a:pt x="4730" y="1956"/>
                  </a:lnTo>
                  <a:lnTo>
                    <a:pt x="4732" y="1962"/>
                  </a:lnTo>
                  <a:lnTo>
                    <a:pt x="4732" y="1974"/>
                  </a:lnTo>
                  <a:lnTo>
                    <a:pt x="4730" y="1985"/>
                  </a:lnTo>
                  <a:lnTo>
                    <a:pt x="4727" y="1993"/>
                  </a:lnTo>
                  <a:lnTo>
                    <a:pt x="4721" y="2000"/>
                  </a:lnTo>
                  <a:lnTo>
                    <a:pt x="4714" y="2006"/>
                  </a:lnTo>
                  <a:lnTo>
                    <a:pt x="4705" y="2011"/>
                  </a:lnTo>
                  <a:lnTo>
                    <a:pt x="4695" y="2015"/>
                  </a:lnTo>
                  <a:lnTo>
                    <a:pt x="4686" y="2017"/>
                  </a:lnTo>
                  <a:lnTo>
                    <a:pt x="4663" y="2021"/>
                  </a:lnTo>
                  <a:lnTo>
                    <a:pt x="4641" y="2022"/>
                  </a:lnTo>
                  <a:lnTo>
                    <a:pt x="4620" y="2022"/>
                  </a:lnTo>
                  <a:lnTo>
                    <a:pt x="4603" y="2021"/>
                  </a:lnTo>
                  <a:lnTo>
                    <a:pt x="4569" y="2027"/>
                  </a:lnTo>
                  <a:lnTo>
                    <a:pt x="4538" y="2034"/>
                  </a:lnTo>
                  <a:lnTo>
                    <a:pt x="4510" y="2041"/>
                  </a:lnTo>
                  <a:lnTo>
                    <a:pt x="4483" y="2051"/>
                  </a:lnTo>
                  <a:lnTo>
                    <a:pt x="4461" y="2061"/>
                  </a:lnTo>
                  <a:lnTo>
                    <a:pt x="4439" y="2073"/>
                  </a:lnTo>
                  <a:lnTo>
                    <a:pt x="4429" y="2080"/>
                  </a:lnTo>
                  <a:lnTo>
                    <a:pt x="4420" y="2086"/>
                  </a:lnTo>
                  <a:lnTo>
                    <a:pt x="4411" y="2093"/>
                  </a:lnTo>
                  <a:lnTo>
                    <a:pt x="4403" y="2102"/>
                  </a:lnTo>
                  <a:lnTo>
                    <a:pt x="4395" y="2110"/>
                  </a:lnTo>
                  <a:lnTo>
                    <a:pt x="4388" y="2119"/>
                  </a:lnTo>
                  <a:lnTo>
                    <a:pt x="4382" y="2128"/>
                  </a:lnTo>
                  <a:lnTo>
                    <a:pt x="4376" y="2138"/>
                  </a:lnTo>
                  <a:lnTo>
                    <a:pt x="4370" y="2149"/>
                  </a:lnTo>
                  <a:lnTo>
                    <a:pt x="4365" y="2160"/>
                  </a:lnTo>
                  <a:lnTo>
                    <a:pt x="4361" y="2172"/>
                  </a:lnTo>
                  <a:lnTo>
                    <a:pt x="4356" y="2184"/>
                  </a:lnTo>
                  <a:lnTo>
                    <a:pt x="4349" y="2210"/>
                  </a:lnTo>
                  <a:lnTo>
                    <a:pt x="4344" y="2240"/>
                  </a:lnTo>
                  <a:lnTo>
                    <a:pt x="4339" y="2272"/>
                  </a:lnTo>
                  <a:lnTo>
                    <a:pt x="4336" y="2308"/>
                  </a:lnTo>
                  <a:lnTo>
                    <a:pt x="4346" y="2319"/>
                  </a:lnTo>
                  <a:lnTo>
                    <a:pt x="4355" y="2328"/>
                  </a:lnTo>
                  <a:lnTo>
                    <a:pt x="4363" y="2335"/>
                  </a:lnTo>
                  <a:lnTo>
                    <a:pt x="4370" y="2338"/>
                  </a:lnTo>
                  <a:lnTo>
                    <a:pt x="4379" y="2341"/>
                  </a:lnTo>
                  <a:lnTo>
                    <a:pt x="4387" y="2342"/>
                  </a:lnTo>
                  <a:lnTo>
                    <a:pt x="4394" y="2342"/>
                  </a:lnTo>
                  <a:lnTo>
                    <a:pt x="4402" y="2341"/>
                  </a:lnTo>
                  <a:lnTo>
                    <a:pt x="4418" y="2337"/>
                  </a:lnTo>
                  <a:lnTo>
                    <a:pt x="4435" y="2335"/>
                  </a:lnTo>
                  <a:lnTo>
                    <a:pt x="4444" y="2333"/>
                  </a:lnTo>
                  <a:lnTo>
                    <a:pt x="4453" y="2333"/>
                  </a:lnTo>
                  <a:lnTo>
                    <a:pt x="4464" y="2335"/>
                  </a:lnTo>
                  <a:lnTo>
                    <a:pt x="4475" y="2337"/>
                  </a:lnTo>
                  <a:lnTo>
                    <a:pt x="4502" y="2349"/>
                  </a:lnTo>
                  <a:lnTo>
                    <a:pt x="4516" y="2359"/>
                  </a:lnTo>
                  <a:lnTo>
                    <a:pt x="4520" y="2361"/>
                  </a:lnTo>
                  <a:lnTo>
                    <a:pt x="4522" y="2365"/>
                  </a:lnTo>
                  <a:lnTo>
                    <a:pt x="4523" y="2367"/>
                  </a:lnTo>
                  <a:lnTo>
                    <a:pt x="4524" y="2371"/>
                  </a:lnTo>
                  <a:lnTo>
                    <a:pt x="4523" y="2378"/>
                  </a:lnTo>
                  <a:lnTo>
                    <a:pt x="4524" y="2389"/>
                  </a:lnTo>
                  <a:lnTo>
                    <a:pt x="4527" y="2396"/>
                  </a:lnTo>
                  <a:lnTo>
                    <a:pt x="4530" y="2404"/>
                  </a:lnTo>
                  <a:lnTo>
                    <a:pt x="4535" y="2414"/>
                  </a:lnTo>
                  <a:lnTo>
                    <a:pt x="4544" y="2426"/>
                  </a:lnTo>
                  <a:lnTo>
                    <a:pt x="4558" y="2442"/>
                  </a:lnTo>
                  <a:lnTo>
                    <a:pt x="4570" y="2454"/>
                  </a:lnTo>
                  <a:lnTo>
                    <a:pt x="4582" y="2462"/>
                  </a:lnTo>
                  <a:lnTo>
                    <a:pt x="4592" y="2466"/>
                  </a:lnTo>
                  <a:lnTo>
                    <a:pt x="4601" y="2468"/>
                  </a:lnTo>
                  <a:lnTo>
                    <a:pt x="4610" y="2468"/>
                  </a:lnTo>
                  <a:lnTo>
                    <a:pt x="4618" y="2466"/>
                  </a:lnTo>
                  <a:lnTo>
                    <a:pt x="4627" y="2462"/>
                  </a:lnTo>
                  <a:lnTo>
                    <a:pt x="4642" y="2453"/>
                  </a:lnTo>
                  <a:lnTo>
                    <a:pt x="4659" y="2444"/>
                  </a:lnTo>
                  <a:lnTo>
                    <a:pt x="4668" y="2442"/>
                  </a:lnTo>
                  <a:lnTo>
                    <a:pt x="4679" y="2441"/>
                  </a:lnTo>
                  <a:lnTo>
                    <a:pt x="4689" y="2442"/>
                  </a:lnTo>
                  <a:lnTo>
                    <a:pt x="4701" y="2445"/>
                  </a:lnTo>
                  <a:lnTo>
                    <a:pt x="4711" y="2450"/>
                  </a:lnTo>
                  <a:lnTo>
                    <a:pt x="4720" y="2455"/>
                  </a:lnTo>
                  <a:lnTo>
                    <a:pt x="4727" y="2460"/>
                  </a:lnTo>
                  <a:lnTo>
                    <a:pt x="4733" y="2465"/>
                  </a:lnTo>
                  <a:lnTo>
                    <a:pt x="4739" y="2470"/>
                  </a:lnTo>
                  <a:lnTo>
                    <a:pt x="4742" y="2474"/>
                  </a:lnTo>
                  <a:lnTo>
                    <a:pt x="4746" y="2480"/>
                  </a:lnTo>
                  <a:lnTo>
                    <a:pt x="4748" y="2485"/>
                  </a:lnTo>
                  <a:lnTo>
                    <a:pt x="4751" y="2490"/>
                  </a:lnTo>
                  <a:lnTo>
                    <a:pt x="4751" y="2495"/>
                  </a:lnTo>
                  <a:lnTo>
                    <a:pt x="4751" y="2500"/>
                  </a:lnTo>
                  <a:lnTo>
                    <a:pt x="4751" y="2505"/>
                  </a:lnTo>
                  <a:lnTo>
                    <a:pt x="4750" y="2509"/>
                  </a:lnTo>
                  <a:lnTo>
                    <a:pt x="4747" y="2514"/>
                  </a:lnTo>
                  <a:lnTo>
                    <a:pt x="4744" y="2519"/>
                  </a:lnTo>
                  <a:lnTo>
                    <a:pt x="4741" y="2524"/>
                  </a:lnTo>
                  <a:lnTo>
                    <a:pt x="4733" y="2532"/>
                  </a:lnTo>
                  <a:lnTo>
                    <a:pt x="4722" y="2540"/>
                  </a:lnTo>
                  <a:lnTo>
                    <a:pt x="4710" y="2547"/>
                  </a:lnTo>
                  <a:lnTo>
                    <a:pt x="4695" y="2553"/>
                  </a:lnTo>
                  <a:lnTo>
                    <a:pt x="4681" y="2558"/>
                  </a:lnTo>
                  <a:lnTo>
                    <a:pt x="4665" y="2561"/>
                  </a:lnTo>
                  <a:lnTo>
                    <a:pt x="4648" y="2564"/>
                  </a:lnTo>
                  <a:lnTo>
                    <a:pt x="4633" y="2564"/>
                  </a:lnTo>
                  <a:lnTo>
                    <a:pt x="4620" y="2564"/>
                  </a:lnTo>
                  <a:lnTo>
                    <a:pt x="4609" y="2563"/>
                  </a:lnTo>
                  <a:lnTo>
                    <a:pt x="4598" y="2561"/>
                  </a:lnTo>
                  <a:lnTo>
                    <a:pt x="4588" y="2559"/>
                  </a:lnTo>
                  <a:lnTo>
                    <a:pt x="4580" y="2555"/>
                  </a:lnTo>
                  <a:lnTo>
                    <a:pt x="4571" y="2552"/>
                  </a:lnTo>
                  <a:lnTo>
                    <a:pt x="4563" y="2548"/>
                  </a:lnTo>
                  <a:lnTo>
                    <a:pt x="4555" y="2543"/>
                  </a:lnTo>
                  <a:lnTo>
                    <a:pt x="4523" y="2518"/>
                  </a:lnTo>
                  <a:lnTo>
                    <a:pt x="4485" y="2485"/>
                  </a:lnTo>
                  <a:lnTo>
                    <a:pt x="4485" y="2471"/>
                  </a:lnTo>
                  <a:lnTo>
                    <a:pt x="4485" y="2455"/>
                  </a:lnTo>
                  <a:lnTo>
                    <a:pt x="4473" y="2450"/>
                  </a:lnTo>
                  <a:lnTo>
                    <a:pt x="4462" y="2447"/>
                  </a:lnTo>
                  <a:lnTo>
                    <a:pt x="4452" y="2443"/>
                  </a:lnTo>
                  <a:lnTo>
                    <a:pt x="4441" y="2441"/>
                  </a:lnTo>
                  <a:lnTo>
                    <a:pt x="4433" y="2439"/>
                  </a:lnTo>
                  <a:lnTo>
                    <a:pt x="4424" y="2439"/>
                  </a:lnTo>
                  <a:lnTo>
                    <a:pt x="4416" y="2439"/>
                  </a:lnTo>
                  <a:lnTo>
                    <a:pt x="4409" y="2439"/>
                  </a:lnTo>
                  <a:lnTo>
                    <a:pt x="4402" y="2442"/>
                  </a:lnTo>
                  <a:lnTo>
                    <a:pt x="4395" y="2444"/>
                  </a:lnTo>
                  <a:lnTo>
                    <a:pt x="4388" y="2447"/>
                  </a:lnTo>
                  <a:lnTo>
                    <a:pt x="4383" y="2450"/>
                  </a:lnTo>
                  <a:lnTo>
                    <a:pt x="4377" y="2455"/>
                  </a:lnTo>
                  <a:lnTo>
                    <a:pt x="4373" y="2460"/>
                  </a:lnTo>
                  <a:lnTo>
                    <a:pt x="4368" y="2465"/>
                  </a:lnTo>
                  <a:lnTo>
                    <a:pt x="4364" y="2471"/>
                  </a:lnTo>
                  <a:lnTo>
                    <a:pt x="4356" y="2483"/>
                  </a:lnTo>
                  <a:lnTo>
                    <a:pt x="4350" y="2497"/>
                  </a:lnTo>
                  <a:lnTo>
                    <a:pt x="4344" y="2514"/>
                  </a:lnTo>
                  <a:lnTo>
                    <a:pt x="4338" y="2531"/>
                  </a:lnTo>
                  <a:lnTo>
                    <a:pt x="4328" y="2566"/>
                  </a:lnTo>
                  <a:lnTo>
                    <a:pt x="4317" y="2604"/>
                  </a:lnTo>
                  <a:lnTo>
                    <a:pt x="4338" y="2613"/>
                  </a:lnTo>
                  <a:lnTo>
                    <a:pt x="4355" y="2623"/>
                  </a:lnTo>
                  <a:lnTo>
                    <a:pt x="4368" y="2633"/>
                  </a:lnTo>
                  <a:lnTo>
                    <a:pt x="4377" y="2642"/>
                  </a:lnTo>
                  <a:lnTo>
                    <a:pt x="4385" y="2652"/>
                  </a:lnTo>
                  <a:lnTo>
                    <a:pt x="4388" y="2663"/>
                  </a:lnTo>
                  <a:lnTo>
                    <a:pt x="4391" y="2672"/>
                  </a:lnTo>
                  <a:lnTo>
                    <a:pt x="4391" y="2683"/>
                  </a:lnTo>
                  <a:lnTo>
                    <a:pt x="4388" y="2694"/>
                  </a:lnTo>
                  <a:lnTo>
                    <a:pt x="4385" y="2705"/>
                  </a:lnTo>
                  <a:lnTo>
                    <a:pt x="4379" y="2717"/>
                  </a:lnTo>
                  <a:lnTo>
                    <a:pt x="4371" y="2728"/>
                  </a:lnTo>
                  <a:lnTo>
                    <a:pt x="4355" y="2752"/>
                  </a:lnTo>
                  <a:lnTo>
                    <a:pt x="4335" y="2776"/>
                  </a:lnTo>
                  <a:lnTo>
                    <a:pt x="4316" y="2801"/>
                  </a:lnTo>
                  <a:lnTo>
                    <a:pt x="4297" y="2828"/>
                  </a:lnTo>
                  <a:lnTo>
                    <a:pt x="4289" y="2841"/>
                  </a:lnTo>
                  <a:lnTo>
                    <a:pt x="4282" y="2856"/>
                  </a:lnTo>
                  <a:lnTo>
                    <a:pt x="4276" y="2870"/>
                  </a:lnTo>
                  <a:lnTo>
                    <a:pt x="4271" y="2883"/>
                  </a:lnTo>
                  <a:lnTo>
                    <a:pt x="4269" y="2899"/>
                  </a:lnTo>
                  <a:lnTo>
                    <a:pt x="4268" y="2914"/>
                  </a:lnTo>
                  <a:lnTo>
                    <a:pt x="4269" y="2928"/>
                  </a:lnTo>
                  <a:lnTo>
                    <a:pt x="4273" y="2944"/>
                  </a:lnTo>
                  <a:lnTo>
                    <a:pt x="4280" y="2959"/>
                  </a:lnTo>
                  <a:lnTo>
                    <a:pt x="4288" y="2975"/>
                  </a:lnTo>
                  <a:lnTo>
                    <a:pt x="4302" y="2992"/>
                  </a:lnTo>
                  <a:lnTo>
                    <a:pt x="4317" y="3008"/>
                  </a:lnTo>
                  <a:lnTo>
                    <a:pt x="4347" y="3011"/>
                  </a:lnTo>
                  <a:lnTo>
                    <a:pt x="4381" y="3013"/>
                  </a:lnTo>
                  <a:lnTo>
                    <a:pt x="4414" y="3013"/>
                  </a:lnTo>
                  <a:lnTo>
                    <a:pt x="4447" y="3013"/>
                  </a:lnTo>
                  <a:lnTo>
                    <a:pt x="4480" y="3011"/>
                  </a:lnTo>
                  <a:lnTo>
                    <a:pt x="4511" y="3010"/>
                  </a:lnTo>
                  <a:lnTo>
                    <a:pt x="4539" y="3009"/>
                  </a:lnTo>
                  <a:lnTo>
                    <a:pt x="4563" y="3008"/>
                  </a:lnTo>
                  <a:lnTo>
                    <a:pt x="4610" y="3020"/>
                  </a:lnTo>
                  <a:lnTo>
                    <a:pt x="4650" y="3028"/>
                  </a:lnTo>
                  <a:lnTo>
                    <a:pt x="4659" y="3027"/>
                  </a:lnTo>
                  <a:lnTo>
                    <a:pt x="4668" y="3025"/>
                  </a:lnTo>
                  <a:lnTo>
                    <a:pt x="4676" y="3021"/>
                  </a:lnTo>
                  <a:lnTo>
                    <a:pt x="4686" y="3014"/>
                  </a:lnTo>
                  <a:lnTo>
                    <a:pt x="4694" y="3004"/>
                  </a:lnTo>
                  <a:lnTo>
                    <a:pt x="4703" y="2993"/>
                  </a:lnTo>
                  <a:lnTo>
                    <a:pt x="4712" y="2978"/>
                  </a:lnTo>
                  <a:lnTo>
                    <a:pt x="4721" y="2959"/>
                  </a:lnTo>
                  <a:lnTo>
                    <a:pt x="4730" y="2962"/>
                  </a:lnTo>
                  <a:lnTo>
                    <a:pt x="4740" y="2964"/>
                  </a:lnTo>
                  <a:lnTo>
                    <a:pt x="4750" y="2967"/>
                  </a:lnTo>
                  <a:lnTo>
                    <a:pt x="4758" y="2968"/>
                  </a:lnTo>
                  <a:lnTo>
                    <a:pt x="4777" y="2968"/>
                  </a:lnTo>
                  <a:lnTo>
                    <a:pt x="4797" y="2967"/>
                  </a:lnTo>
                  <a:lnTo>
                    <a:pt x="4816" y="2962"/>
                  </a:lnTo>
                  <a:lnTo>
                    <a:pt x="4835" y="2957"/>
                  </a:lnTo>
                  <a:lnTo>
                    <a:pt x="4856" y="2951"/>
                  </a:lnTo>
                  <a:lnTo>
                    <a:pt x="4875" y="2943"/>
                  </a:lnTo>
                  <a:lnTo>
                    <a:pt x="4915" y="2927"/>
                  </a:lnTo>
                  <a:lnTo>
                    <a:pt x="4956" y="2910"/>
                  </a:lnTo>
                  <a:lnTo>
                    <a:pt x="4976" y="2903"/>
                  </a:lnTo>
                  <a:lnTo>
                    <a:pt x="4995" y="2897"/>
                  </a:lnTo>
                  <a:lnTo>
                    <a:pt x="5016" y="2893"/>
                  </a:lnTo>
                  <a:lnTo>
                    <a:pt x="5036" y="2889"/>
                  </a:lnTo>
                  <a:lnTo>
                    <a:pt x="5036" y="2926"/>
                  </a:lnTo>
                  <a:lnTo>
                    <a:pt x="5039" y="2958"/>
                  </a:lnTo>
                  <a:lnTo>
                    <a:pt x="5041" y="2973"/>
                  </a:lnTo>
                  <a:lnTo>
                    <a:pt x="5045" y="2988"/>
                  </a:lnTo>
                  <a:lnTo>
                    <a:pt x="5050" y="3003"/>
                  </a:lnTo>
                  <a:lnTo>
                    <a:pt x="5057" y="3019"/>
                  </a:lnTo>
                  <a:lnTo>
                    <a:pt x="5073" y="3007"/>
                  </a:lnTo>
                  <a:lnTo>
                    <a:pt x="5093" y="2990"/>
                  </a:lnTo>
                  <a:lnTo>
                    <a:pt x="5118" y="2968"/>
                  </a:lnTo>
                  <a:lnTo>
                    <a:pt x="5146" y="2944"/>
                  </a:lnTo>
                  <a:lnTo>
                    <a:pt x="5176" y="2917"/>
                  </a:lnTo>
                  <a:lnTo>
                    <a:pt x="5205" y="2887"/>
                  </a:lnTo>
                  <a:lnTo>
                    <a:pt x="5234" y="2856"/>
                  </a:lnTo>
                  <a:lnTo>
                    <a:pt x="5260" y="2824"/>
                  </a:lnTo>
                  <a:lnTo>
                    <a:pt x="5273" y="2809"/>
                  </a:lnTo>
                  <a:lnTo>
                    <a:pt x="5283" y="2793"/>
                  </a:lnTo>
                  <a:lnTo>
                    <a:pt x="5293" y="2777"/>
                  </a:lnTo>
                  <a:lnTo>
                    <a:pt x="5303" y="2762"/>
                  </a:lnTo>
                  <a:lnTo>
                    <a:pt x="5309" y="2746"/>
                  </a:lnTo>
                  <a:lnTo>
                    <a:pt x="5315" y="2731"/>
                  </a:lnTo>
                  <a:lnTo>
                    <a:pt x="5318" y="2717"/>
                  </a:lnTo>
                  <a:lnTo>
                    <a:pt x="5319" y="2704"/>
                  </a:lnTo>
                  <a:lnTo>
                    <a:pt x="5319" y="2690"/>
                  </a:lnTo>
                  <a:lnTo>
                    <a:pt x="5316" y="2677"/>
                  </a:lnTo>
                  <a:lnTo>
                    <a:pt x="5311" y="2666"/>
                  </a:lnTo>
                  <a:lnTo>
                    <a:pt x="5304" y="2655"/>
                  </a:lnTo>
                  <a:lnTo>
                    <a:pt x="5293" y="2646"/>
                  </a:lnTo>
                  <a:lnTo>
                    <a:pt x="5280" y="2637"/>
                  </a:lnTo>
                  <a:lnTo>
                    <a:pt x="5263" y="2630"/>
                  </a:lnTo>
                  <a:lnTo>
                    <a:pt x="5244" y="2623"/>
                  </a:lnTo>
                  <a:lnTo>
                    <a:pt x="5235" y="2637"/>
                  </a:lnTo>
                  <a:lnTo>
                    <a:pt x="5226" y="2651"/>
                  </a:lnTo>
                  <a:lnTo>
                    <a:pt x="5219" y="2657"/>
                  </a:lnTo>
                  <a:lnTo>
                    <a:pt x="5213" y="2663"/>
                  </a:lnTo>
                  <a:lnTo>
                    <a:pt x="5207" y="2667"/>
                  </a:lnTo>
                  <a:lnTo>
                    <a:pt x="5200" y="2671"/>
                  </a:lnTo>
                  <a:lnTo>
                    <a:pt x="5193" y="2676"/>
                  </a:lnTo>
                  <a:lnTo>
                    <a:pt x="5186" y="2678"/>
                  </a:lnTo>
                  <a:lnTo>
                    <a:pt x="5179" y="2681"/>
                  </a:lnTo>
                  <a:lnTo>
                    <a:pt x="5170" y="2683"/>
                  </a:lnTo>
                  <a:lnTo>
                    <a:pt x="5162" y="2684"/>
                  </a:lnTo>
                  <a:lnTo>
                    <a:pt x="5153" y="2684"/>
                  </a:lnTo>
                  <a:lnTo>
                    <a:pt x="5144" y="2684"/>
                  </a:lnTo>
                  <a:lnTo>
                    <a:pt x="5135" y="2683"/>
                  </a:lnTo>
                  <a:lnTo>
                    <a:pt x="5138" y="2678"/>
                  </a:lnTo>
                  <a:lnTo>
                    <a:pt x="5140" y="2674"/>
                  </a:lnTo>
                  <a:lnTo>
                    <a:pt x="5140" y="2669"/>
                  </a:lnTo>
                  <a:lnTo>
                    <a:pt x="5140" y="2663"/>
                  </a:lnTo>
                  <a:lnTo>
                    <a:pt x="5140" y="2658"/>
                  </a:lnTo>
                  <a:lnTo>
                    <a:pt x="5141" y="2652"/>
                  </a:lnTo>
                  <a:lnTo>
                    <a:pt x="5142" y="2647"/>
                  </a:lnTo>
                  <a:lnTo>
                    <a:pt x="5145" y="2643"/>
                  </a:lnTo>
                  <a:lnTo>
                    <a:pt x="5136" y="2639"/>
                  </a:lnTo>
                  <a:lnTo>
                    <a:pt x="5128" y="2634"/>
                  </a:lnTo>
                  <a:lnTo>
                    <a:pt x="5118" y="2630"/>
                  </a:lnTo>
                  <a:lnTo>
                    <a:pt x="5110" y="2626"/>
                  </a:lnTo>
                  <a:lnTo>
                    <a:pt x="5089" y="2622"/>
                  </a:lnTo>
                  <a:lnTo>
                    <a:pt x="5070" y="2618"/>
                  </a:lnTo>
                  <a:lnTo>
                    <a:pt x="5029" y="2612"/>
                  </a:lnTo>
                  <a:lnTo>
                    <a:pt x="4989" y="2607"/>
                  </a:lnTo>
                  <a:lnTo>
                    <a:pt x="4970" y="2604"/>
                  </a:lnTo>
                  <a:lnTo>
                    <a:pt x="4952" y="2599"/>
                  </a:lnTo>
                  <a:lnTo>
                    <a:pt x="4944" y="2595"/>
                  </a:lnTo>
                  <a:lnTo>
                    <a:pt x="4935" y="2590"/>
                  </a:lnTo>
                  <a:lnTo>
                    <a:pt x="4928" y="2587"/>
                  </a:lnTo>
                  <a:lnTo>
                    <a:pt x="4921" y="2581"/>
                  </a:lnTo>
                  <a:lnTo>
                    <a:pt x="4914" y="2575"/>
                  </a:lnTo>
                  <a:lnTo>
                    <a:pt x="4906" y="2567"/>
                  </a:lnTo>
                  <a:lnTo>
                    <a:pt x="4900" y="2560"/>
                  </a:lnTo>
                  <a:lnTo>
                    <a:pt x="4895" y="2550"/>
                  </a:lnTo>
                  <a:lnTo>
                    <a:pt x="4891" y="2541"/>
                  </a:lnTo>
                  <a:lnTo>
                    <a:pt x="4886" y="2530"/>
                  </a:lnTo>
                  <a:lnTo>
                    <a:pt x="4882" y="2518"/>
                  </a:lnTo>
                  <a:lnTo>
                    <a:pt x="4879" y="2505"/>
                  </a:lnTo>
                  <a:lnTo>
                    <a:pt x="4899" y="2505"/>
                  </a:lnTo>
                  <a:lnTo>
                    <a:pt x="4917" y="2506"/>
                  </a:lnTo>
                  <a:lnTo>
                    <a:pt x="4935" y="2508"/>
                  </a:lnTo>
                  <a:lnTo>
                    <a:pt x="4952" y="2512"/>
                  </a:lnTo>
                  <a:lnTo>
                    <a:pt x="4985" y="2522"/>
                  </a:lnTo>
                  <a:lnTo>
                    <a:pt x="5016" y="2531"/>
                  </a:lnTo>
                  <a:lnTo>
                    <a:pt x="5030" y="2535"/>
                  </a:lnTo>
                  <a:lnTo>
                    <a:pt x="5046" y="2537"/>
                  </a:lnTo>
                  <a:lnTo>
                    <a:pt x="5062" y="2538"/>
                  </a:lnTo>
                  <a:lnTo>
                    <a:pt x="5077" y="2537"/>
                  </a:lnTo>
                  <a:lnTo>
                    <a:pt x="5085" y="2536"/>
                  </a:lnTo>
                  <a:lnTo>
                    <a:pt x="5093" y="2534"/>
                  </a:lnTo>
                  <a:lnTo>
                    <a:pt x="5101" y="2531"/>
                  </a:lnTo>
                  <a:lnTo>
                    <a:pt x="5110" y="2528"/>
                  </a:lnTo>
                  <a:lnTo>
                    <a:pt x="5118" y="2523"/>
                  </a:lnTo>
                  <a:lnTo>
                    <a:pt x="5127" y="2518"/>
                  </a:lnTo>
                  <a:lnTo>
                    <a:pt x="5136" y="2512"/>
                  </a:lnTo>
                  <a:lnTo>
                    <a:pt x="5145" y="2505"/>
                  </a:lnTo>
                  <a:lnTo>
                    <a:pt x="5154" y="2497"/>
                  </a:lnTo>
                  <a:lnTo>
                    <a:pt x="5163" y="2489"/>
                  </a:lnTo>
                  <a:lnTo>
                    <a:pt x="5170" y="2480"/>
                  </a:lnTo>
                  <a:lnTo>
                    <a:pt x="5176" y="2473"/>
                  </a:lnTo>
                  <a:lnTo>
                    <a:pt x="5181" y="2465"/>
                  </a:lnTo>
                  <a:lnTo>
                    <a:pt x="5186" y="2458"/>
                  </a:lnTo>
                  <a:lnTo>
                    <a:pt x="5188" y="2450"/>
                  </a:lnTo>
                  <a:lnTo>
                    <a:pt x="5191" y="2443"/>
                  </a:lnTo>
                  <a:lnTo>
                    <a:pt x="5193" y="2436"/>
                  </a:lnTo>
                  <a:lnTo>
                    <a:pt x="5194" y="2429"/>
                  </a:lnTo>
                  <a:lnTo>
                    <a:pt x="5194" y="2420"/>
                  </a:lnTo>
                  <a:lnTo>
                    <a:pt x="5194" y="2413"/>
                  </a:lnTo>
                  <a:lnTo>
                    <a:pt x="5193" y="2398"/>
                  </a:lnTo>
                  <a:lnTo>
                    <a:pt x="5189" y="2384"/>
                  </a:lnTo>
                  <a:lnTo>
                    <a:pt x="5181" y="2354"/>
                  </a:lnTo>
                  <a:lnTo>
                    <a:pt x="5173" y="2321"/>
                  </a:lnTo>
                  <a:lnTo>
                    <a:pt x="5170" y="2304"/>
                  </a:lnTo>
                  <a:lnTo>
                    <a:pt x="5169" y="2287"/>
                  </a:lnTo>
                  <a:lnTo>
                    <a:pt x="5170" y="2278"/>
                  </a:lnTo>
                  <a:lnTo>
                    <a:pt x="5170" y="2268"/>
                  </a:lnTo>
                  <a:lnTo>
                    <a:pt x="5173" y="2258"/>
                  </a:lnTo>
                  <a:lnTo>
                    <a:pt x="5175" y="2249"/>
                  </a:lnTo>
                  <a:lnTo>
                    <a:pt x="5188" y="2245"/>
                  </a:lnTo>
                  <a:lnTo>
                    <a:pt x="5204" y="2242"/>
                  </a:lnTo>
                  <a:lnTo>
                    <a:pt x="5221" y="2236"/>
                  </a:lnTo>
                  <a:lnTo>
                    <a:pt x="5238" y="2228"/>
                  </a:lnTo>
                  <a:lnTo>
                    <a:pt x="5256" y="2221"/>
                  </a:lnTo>
                  <a:lnTo>
                    <a:pt x="5271" y="2213"/>
                  </a:lnTo>
                  <a:lnTo>
                    <a:pt x="5286" y="2203"/>
                  </a:lnTo>
                  <a:lnTo>
                    <a:pt x="5299" y="2195"/>
                  </a:lnTo>
                  <a:lnTo>
                    <a:pt x="5309" y="2185"/>
                  </a:lnTo>
                  <a:lnTo>
                    <a:pt x="5316" y="2176"/>
                  </a:lnTo>
                  <a:lnTo>
                    <a:pt x="5318" y="2172"/>
                  </a:lnTo>
                  <a:lnTo>
                    <a:pt x="5318" y="2168"/>
                  </a:lnTo>
                  <a:lnTo>
                    <a:pt x="5318" y="2163"/>
                  </a:lnTo>
                  <a:lnTo>
                    <a:pt x="5317" y="2160"/>
                  </a:lnTo>
                  <a:lnTo>
                    <a:pt x="5315" y="2156"/>
                  </a:lnTo>
                  <a:lnTo>
                    <a:pt x="5311" y="2152"/>
                  </a:lnTo>
                  <a:lnTo>
                    <a:pt x="5305" y="2150"/>
                  </a:lnTo>
                  <a:lnTo>
                    <a:pt x="5298" y="2148"/>
                  </a:lnTo>
                  <a:lnTo>
                    <a:pt x="5289" y="2145"/>
                  </a:lnTo>
                  <a:lnTo>
                    <a:pt x="5280" y="2143"/>
                  </a:lnTo>
                  <a:lnTo>
                    <a:pt x="5268" y="2141"/>
                  </a:lnTo>
                  <a:lnTo>
                    <a:pt x="5253" y="2140"/>
                  </a:lnTo>
                  <a:lnTo>
                    <a:pt x="5253" y="2132"/>
                  </a:lnTo>
                  <a:lnTo>
                    <a:pt x="5253" y="2125"/>
                  </a:lnTo>
                  <a:lnTo>
                    <a:pt x="5254" y="2119"/>
                  </a:lnTo>
                  <a:lnTo>
                    <a:pt x="5256" y="2113"/>
                  </a:lnTo>
                  <a:lnTo>
                    <a:pt x="5258" y="2108"/>
                  </a:lnTo>
                  <a:lnTo>
                    <a:pt x="5260" y="2103"/>
                  </a:lnTo>
                  <a:lnTo>
                    <a:pt x="5264" y="2099"/>
                  </a:lnTo>
                  <a:lnTo>
                    <a:pt x="5268" y="2096"/>
                  </a:lnTo>
                  <a:lnTo>
                    <a:pt x="5276" y="2091"/>
                  </a:lnTo>
                  <a:lnTo>
                    <a:pt x="5286" y="2086"/>
                  </a:lnTo>
                  <a:lnTo>
                    <a:pt x="5295" y="2082"/>
                  </a:lnTo>
                  <a:lnTo>
                    <a:pt x="5306" y="2079"/>
                  </a:lnTo>
                  <a:lnTo>
                    <a:pt x="5317" y="2074"/>
                  </a:lnTo>
                  <a:lnTo>
                    <a:pt x="5327" y="2070"/>
                  </a:lnTo>
                  <a:lnTo>
                    <a:pt x="5336" y="2064"/>
                  </a:lnTo>
                  <a:lnTo>
                    <a:pt x="5344" y="2057"/>
                  </a:lnTo>
                  <a:lnTo>
                    <a:pt x="5347" y="2052"/>
                  </a:lnTo>
                  <a:lnTo>
                    <a:pt x="5350" y="2047"/>
                  </a:lnTo>
                  <a:lnTo>
                    <a:pt x="5351" y="2041"/>
                  </a:lnTo>
                  <a:lnTo>
                    <a:pt x="5353" y="2035"/>
                  </a:lnTo>
                  <a:lnTo>
                    <a:pt x="5353" y="2028"/>
                  </a:lnTo>
                  <a:lnTo>
                    <a:pt x="5354" y="2020"/>
                  </a:lnTo>
                  <a:lnTo>
                    <a:pt x="5353" y="2011"/>
                  </a:lnTo>
                  <a:lnTo>
                    <a:pt x="5352" y="2002"/>
                  </a:lnTo>
                  <a:lnTo>
                    <a:pt x="5341" y="2000"/>
                  </a:lnTo>
                  <a:lnTo>
                    <a:pt x="5330" y="1999"/>
                  </a:lnTo>
                  <a:lnTo>
                    <a:pt x="5318" y="1995"/>
                  </a:lnTo>
                  <a:lnTo>
                    <a:pt x="5307" y="1992"/>
                  </a:lnTo>
                  <a:lnTo>
                    <a:pt x="5297" y="1988"/>
                  </a:lnTo>
                  <a:lnTo>
                    <a:pt x="5286" y="1985"/>
                  </a:lnTo>
                  <a:lnTo>
                    <a:pt x="5274" y="1982"/>
                  </a:lnTo>
                  <a:lnTo>
                    <a:pt x="5263" y="1982"/>
                  </a:lnTo>
                  <a:lnTo>
                    <a:pt x="5281" y="1957"/>
                  </a:lnTo>
                  <a:lnTo>
                    <a:pt x="5294" y="1935"/>
                  </a:lnTo>
                  <a:lnTo>
                    <a:pt x="5300" y="1924"/>
                  </a:lnTo>
                  <a:lnTo>
                    <a:pt x="5305" y="1915"/>
                  </a:lnTo>
                  <a:lnTo>
                    <a:pt x="5307" y="1904"/>
                  </a:lnTo>
                  <a:lnTo>
                    <a:pt x="5309" y="1894"/>
                  </a:lnTo>
                  <a:lnTo>
                    <a:pt x="5309" y="1884"/>
                  </a:lnTo>
                  <a:lnTo>
                    <a:pt x="5306" y="1875"/>
                  </a:lnTo>
                  <a:lnTo>
                    <a:pt x="5301" y="1865"/>
                  </a:lnTo>
                  <a:lnTo>
                    <a:pt x="5295" y="1856"/>
                  </a:lnTo>
                  <a:lnTo>
                    <a:pt x="5286" y="1846"/>
                  </a:lnTo>
                  <a:lnTo>
                    <a:pt x="5275" y="1835"/>
                  </a:lnTo>
                  <a:lnTo>
                    <a:pt x="5260" y="1825"/>
                  </a:lnTo>
                  <a:lnTo>
                    <a:pt x="5244" y="1815"/>
                  </a:lnTo>
                  <a:lnTo>
                    <a:pt x="5233" y="1813"/>
                  </a:lnTo>
                  <a:lnTo>
                    <a:pt x="5221" y="1812"/>
                  </a:lnTo>
                  <a:lnTo>
                    <a:pt x="5210" y="1810"/>
                  </a:lnTo>
                  <a:lnTo>
                    <a:pt x="5198" y="1807"/>
                  </a:lnTo>
                  <a:lnTo>
                    <a:pt x="5173" y="1798"/>
                  </a:lnTo>
                  <a:lnTo>
                    <a:pt x="5145" y="1784"/>
                  </a:lnTo>
                  <a:lnTo>
                    <a:pt x="5145" y="1778"/>
                  </a:lnTo>
                  <a:lnTo>
                    <a:pt x="5145" y="1775"/>
                  </a:lnTo>
                  <a:lnTo>
                    <a:pt x="5144" y="1772"/>
                  </a:lnTo>
                  <a:lnTo>
                    <a:pt x="5142" y="1770"/>
                  </a:lnTo>
                  <a:lnTo>
                    <a:pt x="5136" y="1765"/>
                  </a:lnTo>
                  <a:lnTo>
                    <a:pt x="5126" y="1755"/>
                  </a:lnTo>
                  <a:lnTo>
                    <a:pt x="5124" y="1748"/>
                  </a:lnTo>
                  <a:lnTo>
                    <a:pt x="5124" y="1741"/>
                  </a:lnTo>
                  <a:lnTo>
                    <a:pt x="5122" y="1736"/>
                  </a:lnTo>
                  <a:lnTo>
                    <a:pt x="5120" y="1730"/>
                  </a:lnTo>
                  <a:lnTo>
                    <a:pt x="5117" y="1726"/>
                  </a:lnTo>
                  <a:lnTo>
                    <a:pt x="5113" y="1722"/>
                  </a:lnTo>
                  <a:lnTo>
                    <a:pt x="5109" y="1718"/>
                  </a:lnTo>
                  <a:lnTo>
                    <a:pt x="5104" y="1716"/>
                  </a:lnTo>
                  <a:lnTo>
                    <a:pt x="5093" y="1711"/>
                  </a:lnTo>
                  <a:lnTo>
                    <a:pt x="5080" y="1708"/>
                  </a:lnTo>
                  <a:lnTo>
                    <a:pt x="5064" y="1706"/>
                  </a:lnTo>
                  <a:lnTo>
                    <a:pt x="5046" y="1706"/>
                  </a:lnTo>
                  <a:lnTo>
                    <a:pt x="5054" y="1697"/>
                  </a:lnTo>
                  <a:lnTo>
                    <a:pt x="5063" y="1690"/>
                  </a:lnTo>
                  <a:lnTo>
                    <a:pt x="5071" y="1683"/>
                  </a:lnTo>
                  <a:lnTo>
                    <a:pt x="5081" y="1678"/>
                  </a:lnTo>
                  <a:lnTo>
                    <a:pt x="5100" y="1670"/>
                  </a:lnTo>
                  <a:lnTo>
                    <a:pt x="5121" y="1663"/>
                  </a:lnTo>
                  <a:lnTo>
                    <a:pt x="5140" y="1656"/>
                  </a:lnTo>
                  <a:lnTo>
                    <a:pt x="5160" y="1649"/>
                  </a:lnTo>
                  <a:lnTo>
                    <a:pt x="5169" y="1644"/>
                  </a:lnTo>
                  <a:lnTo>
                    <a:pt x="5179" y="1640"/>
                  </a:lnTo>
                  <a:lnTo>
                    <a:pt x="5187" y="1634"/>
                  </a:lnTo>
                  <a:lnTo>
                    <a:pt x="5194" y="1626"/>
                  </a:lnTo>
                  <a:lnTo>
                    <a:pt x="5203" y="1612"/>
                  </a:lnTo>
                  <a:lnTo>
                    <a:pt x="5212" y="1593"/>
                  </a:lnTo>
                  <a:lnTo>
                    <a:pt x="5222" y="1568"/>
                  </a:lnTo>
                  <a:lnTo>
                    <a:pt x="5232" y="1542"/>
                  </a:lnTo>
                  <a:lnTo>
                    <a:pt x="5240" y="1515"/>
                  </a:lnTo>
                  <a:lnTo>
                    <a:pt x="5247" y="1489"/>
                  </a:lnTo>
                  <a:lnTo>
                    <a:pt x="5252" y="1467"/>
                  </a:lnTo>
                  <a:lnTo>
                    <a:pt x="5253" y="1449"/>
                  </a:lnTo>
                  <a:lnTo>
                    <a:pt x="5256" y="1450"/>
                  </a:lnTo>
                  <a:lnTo>
                    <a:pt x="5260" y="1450"/>
                  </a:lnTo>
                  <a:lnTo>
                    <a:pt x="5268" y="1449"/>
                  </a:lnTo>
                  <a:lnTo>
                    <a:pt x="5279" y="1447"/>
                  </a:lnTo>
                  <a:lnTo>
                    <a:pt x="5304" y="1441"/>
                  </a:lnTo>
                  <a:lnTo>
                    <a:pt x="5334" y="1432"/>
                  </a:lnTo>
                  <a:lnTo>
                    <a:pt x="5364" y="1422"/>
                  </a:lnTo>
                  <a:lnTo>
                    <a:pt x="5391" y="1413"/>
                  </a:lnTo>
                  <a:lnTo>
                    <a:pt x="5411" y="1406"/>
                  </a:lnTo>
                  <a:lnTo>
                    <a:pt x="5421" y="1399"/>
                  </a:lnTo>
                  <a:lnTo>
                    <a:pt x="5432" y="1387"/>
                  </a:lnTo>
                  <a:lnTo>
                    <a:pt x="5439" y="1375"/>
                  </a:lnTo>
                  <a:lnTo>
                    <a:pt x="5445" y="1361"/>
                  </a:lnTo>
                  <a:lnTo>
                    <a:pt x="5450" y="1346"/>
                  </a:lnTo>
                  <a:lnTo>
                    <a:pt x="5452" y="1332"/>
                  </a:lnTo>
                  <a:lnTo>
                    <a:pt x="5452" y="1316"/>
                  </a:lnTo>
                  <a:lnTo>
                    <a:pt x="5451" y="1301"/>
                  </a:lnTo>
                  <a:lnTo>
                    <a:pt x="5448" y="1285"/>
                  </a:lnTo>
                  <a:lnTo>
                    <a:pt x="5444" y="1270"/>
                  </a:lnTo>
                  <a:lnTo>
                    <a:pt x="5438" y="1256"/>
                  </a:lnTo>
                  <a:lnTo>
                    <a:pt x="5430" y="1241"/>
                  </a:lnTo>
                  <a:lnTo>
                    <a:pt x="5421" y="1229"/>
                  </a:lnTo>
                  <a:lnTo>
                    <a:pt x="5411" y="1217"/>
                  </a:lnTo>
                  <a:lnTo>
                    <a:pt x="5399" y="1208"/>
                  </a:lnTo>
                  <a:lnTo>
                    <a:pt x="5386" y="1199"/>
                  </a:lnTo>
                  <a:lnTo>
                    <a:pt x="5371" y="1192"/>
                  </a:lnTo>
                  <a:lnTo>
                    <a:pt x="5387" y="1168"/>
                  </a:lnTo>
                  <a:lnTo>
                    <a:pt x="5401" y="1145"/>
                  </a:lnTo>
                  <a:lnTo>
                    <a:pt x="5415" y="1123"/>
                  </a:lnTo>
                  <a:lnTo>
                    <a:pt x="5428" y="1103"/>
                  </a:lnTo>
                  <a:lnTo>
                    <a:pt x="5441" y="1081"/>
                  </a:lnTo>
                  <a:lnTo>
                    <a:pt x="5452" y="1058"/>
                  </a:lnTo>
                  <a:lnTo>
                    <a:pt x="5457" y="1046"/>
                  </a:lnTo>
                  <a:lnTo>
                    <a:pt x="5462" y="1033"/>
                  </a:lnTo>
                  <a:lnTo>
                    <a:pt x="5466" y="1019"/>
                  </a:lnTo>
                  <a:lnTo>
                    <a:pt x="5470" y="1005"/>
                  </a:lnTo>
                  <a:lnTo>
                    <a:pt x="5477" y="978"/>
                  </a:lnTo>
                  <a:lnTo>
                    <a:pt x="5483" y="953"/>
                  </a:lnTo>
                  <a:lnTo>
                    <a:pt x="5489" y="927"/>
                  </a:lnTo>
                  <a:lnTo>
                    <a:pt x="5495" y="900"/>
                  </a:lnTo>
                  <a:lnTo>
                    <a:pt x="5500" y="873"/>
                  </a:lnTo>
                  <a:lnTo>
                    <a:pt x="5506" y="846"/>
                  </a:lnTo>
                  <a:lnTo>
                    <a:pt x="5512" y="817"/>
                  </a:lnTo>
                  <a:lnTo>
                    <a:pt x="5519" y="788"/>
                  </a:lnTo>
                  <a:lnTo>
                    <a:pt x="5529" y="788"/>
                  </a:lnTo>
                  <a:lnTo>
                    <a:pt x="5533" y="781"/>
                  </a:lnTo>
                  <a:lnTo>
                    <a:pt x="5536" y="770"/>
                  </a:lnTo>
                  <a:lnTo>
                    <a:pt x="5539" y="756"/>
                  </a:lnTo>
                  <a:lnTo>
                    <a:pt x="5541" y="741"/>
                  </a:lnTo>
                  <a:lnTo>
                    <a:pt x="5545" y="705"/>
                  </a:lnTo>
                  <a:lnTo>
                    <a:pt x="5547" y="664"/>
                  </a:lnTo>
                  <a:lnTo>
                    <a:pt x="5548" y="623"/>
                  </a:lnTo>
                  <a:lnTo>
                    <a:pt x="5548" y="584"/>
                  </a:lnTo>
                  <a:lnTo>
                    <a:pt x="5550" y="553"/>
                  </a:lnTo>
                  <a:lnTo>
                    <a:pt x="5550" y="531"/>
                  </a:lnTo>
                  <a:lnTo>
                    <a:pt x="5540" y="533"/>
                  </a:lnTo>
                  <a:lnTo>
                    <a:pt x="5532" y="537"/>
                  </a:lnTo>
                  <a:lnTo>
                    <a:pt x="5523" y="540"/>
                  </a:lnTo>
                  <a:lnTo>
                    <a:pt x="5516" y="545"/>
                  </a:lnTo>
                  <a:lnTo>
                    <a:pt x="5509" y="550"/>
                  </a:lnTo>
                  <a:lnTo>
                    <a:pt x="5501" y="556"/>
                  </a:lnTo>
                  <a:lnTo>
                    <a:pt x="5495" y="562"/>
                  </a:lnTo>
                  <a:lnTo>
                    <a:pt x="5489" y="569"/>
                  </a:lnTo>
                  <a:lnTo>
                    <a:pt x="5477" y="585"/>
                  </a:lnTo>
                  <a:lnTo>
                    <a:pt x="5466" y="602"/>
                  </a:lnTo>
                  <a:lnTo>
                    <a:pt x="5456" y="620"/>
                  </a:lnTo>
                  <a:lnTo>
                    <a:pt x="5446" y="638"/>
                  </a:lnTo>
                  <a:lnTo>
                    <a:pt x="5435" y="658"/>
                  </a:lnTo>
                  <a:lnTo>
                    <a:pt x="5424" y="677"/>
                  </a:lnTo>
                  <a:lnTo>
                    <a:pt x="5413" y="695"/>
                  </a:lnTo>
                  <a:lnTo>
                    <a:pt x="5403" y="713"/>
                  </a:lnTo>
                  <a:lnTo>
                    <a:pt x="5389" y="730"/>
                  </a:lnTo>
                  <a:lnTo>
                    <a:pt x="5375" y="744"/>
                  </a:lnTo>
                  <a:lnTo>
                    <a:pt x="5368" y="752"/>
                  </a:lnTo>
                  <a:lnTo>
                    <a:pt x="5359" y="758"/>
                  </a:lnTo>
                  <a:lnTo>
                    <a:pt x="5351" y="764"/>
                  </a:lnTo>
                  <a:lnTo>
                    <a:pt x="5342" y="769"/>
                  </a:lnTo>
                  <a:lnTo>
                    <a:pt x="5342" y="731"/>
                  </a:lnTo>
                  <a:lnTo>
                    <a:pt x="5342" y="696"/>
                  </a:lnTo>
                  <a:lnTo>
                    <a:pt x="5344" y="661"/>
                  </a:lnTo>
                  <a:lnTo>
                    <a:pt x="5342" y="627"/>
                  </a:lnTo>
                  <a:lnTo>
                    <a:pt x="5341" y="610"/>
                  </a:lnTo>
                  <a:lnTo>
                    <a:pt x="5339" y="595"/>
                  </a:lnTo>
                  <a:lnTo>
                    <a:pt x="5336" y="579"/>
                  </a:lnTo>
                  <a:lnTo>
                    <a:pt x="5334" y="562"/>
                  </a:lnTo>
                  <a:lnTo>
                    <a:pt x="5330" y="547"/>
                  </a:lnTo>
                  <a:lnTo>
                    <a:pt x="5326" y="532"/>
                  </a:lnTo>
                  <a:lnTo>
                    <a:pt x="5319" y="516"/>
                  </a:lnTo>
                  <a:lnTo>
                    <a:pt x="5312" y="502"/>
                  </a:lnTo>
                  <a:lnTo>
                    <a:pt x="5335" y="501"/>
                  </a:lnTo>
                  <a:lnTo>
                    <a:pt x="5357" y="501"/>
                  </a:lnTo>
                  <a:lnTo>
                    <a:pt x="5368" y="502"/>
                  </a:lnTo>
                  <a:lnTo>
                    <a:pt x="5379" y="506"/>
                  </a:lnTo>
                  <a:lnTo>
                    <a:pt x="5385" y="509"/>
                  </a:lnTo>
                  <a:lnTo>
                    <a:pt x="5391" y="512"/>
                  </a:lnTo>
                  <a:lnTo>
                    <a:pt x="5395" y="516"/>
                  </a:lnTo>
                  <a:lnTo>
                    <a:pt x="5401" y="521"/>
                  </a:lnTo>
                  <a:lnTo>
                    <a:pt x="5418" y="499"/>
                  </a:lnTo>
                  <a:lnTo>
                    <a:pt x="5434" y="477"/>
                  </a:lnTo>
                  <a:lnTo>
                    <a:pt x="5450" y="451"/>
                  </a:lnTo>
                  <a:lnTo>
                    <a:pt x="5464" y="425"/>
                  </a:lnTo>
                  <a:lnTo>
                    <a:pt x="5477" y="397"/>
                  </a:lnTo>
                  <a:lnTo>
                    <a:pt x="5489" y="368"/>
                  </a:lnTo>
                  <a:lnTo>
                    <a:pt x="5499" y="338"/>
                  </a:lnTo>
                  <a:lnTo>
                    <a:pt x="5506" y="308"/>
                  </a:lnTo>
                  <a:lnTo>
                    <a:pt x="5509" y="293"/>
                  </a:lnTo>
                  <a:lnTo>
                    <a:pt x="5511" y="277"/>
                  </a:lnTo>
                  <a:lnTo>
                    <a:pt x="5512" y="263"/>
                  </a:lnTo>
                  <a:lnTo>
                    <a:pt x="5512" y="249"/>
                  </a:lnTo>
                  <a:lnTo>
                    <a:pt x="5512" y="233"/>
                  </a:lnTo>
                  <a:lnTo>
                    <a:pt x="5511" y="218"/>
                  </a:lnTo>
                  <a:lnTo>
                    <a:pt x="5509" y="204"/>
                  </a:lnTo>
                  <a:lnTo>
                    <a:pt x="5505" y="189"/>
                  </a:lnTo>
                  <a:lnTo>
                    <a:pt x="5501" y="176"/>
                  </a:lnTo>
                  <a:lnTo>
                    <a:pt x="5495" y="162"/>
                  </a:lnTo>
                  <a:lnTo>
                    <a:pt x="5489" y="148"/>
                  </a:lnTo>
                  <a:lnTo>
                    <a:pt x="5482" y="135"/>
                  </a:lnTo>
                  <a:lnTo>
                    <a:pt x="5474" y="123"/>
                  </a:lnTo>
                  <a:lnTo>
                    <a:pt x="5464" y="110"/>
                  </a:lnTo>
                  <a:lnTo>
                    <a:pt x="5453" y="99"/>
                  </a:lnTo>
                  <a:lnTo>
                    <a:pt x="5441" y="87"/>
                  </a:lnTo>
                  <a:lnTo>
                    <a:pt x="5432" y="80"/>
                  </a:lnTo>
                  <a:lnTo>
                    <a:pt x="5422" y="74"/>
                  </a:lnTo>
                  <a:lnTo>
                    <a:pt x="5412" y="69"/>
                  </a:lnTo>
                  <a:lnTo>
                    <a:pt x="5403" y="65"/>
                  </a:lnTo>
                  <a:lnTo>
                    <a:pt x="5393" y="63"/>
                  </a:lnTo>
                  <a:lnTo>
                    <a:pt x="5382" y="62"/>
                  </a:lnTo>
                  <a:lnTo>
                    <a:pt x="5372" y="60"/>
                  </a:lnTo>
                  <a:lnTo>
                    <a:pt x="5362" y="62"/>
                  </a:lnTo>
                  <a:lnTo>
                    <a:pt x="5341" y="64"/>
                  </a:lnTo>
                  <a:lnTo>
                    <a:pt x="5321" y="70"/>
                  </a:lnTo>
                  <a:lnTo>
                    <a:pt x="5300" y="77"/>
                  </a:lnTo>
                  <a:lnTo>
                    <a:pt x="5280" y="86"/>
                  </a:lnTo>
                  <a:lnTo>
                    <a:pt x="5258" y="95"/>
                  </a:lnTo>
                  <a:lnTo>
                    <a:pt x="5238" y="104"/>
                  </a:lnTo>
                  <a:lnTo>
                    <a:pt x="5218" y="111"/>
                  </a:lnTo>
                  <a:lnTo>
                    <a:pt x="5198" y="116"/>
                  </a:lnTo>
                  <a:lnTo>
                    <a:pt x="5188" y="118"/>
                  </a:lnTo>
                  <a:lnTo>
                    <a:pt x="5179" y="119"/>
                  </a:lnTo>
                  <a:lnTo>
                    <a:pt x="5169" y="119"/>
                  </a:lnTo>
                  <a:lnTo>
                    <a:pt x="5160" y="119"/>
                  </a:lnTo>
                  <a:lnTo>
                    <a:pt x="5151" y="118"/>
                  </a:lnTo>
                  <a:lnTo>
                    <a:pt x="5142" y="116"/>
                  </a:lnTo>
                  <a:lnTo>
                    <a:pt x="5134" y="112"/>
                  </a:lnTo>
                  <a:lnTo>
                    <a:pt x="5126" y="107"/>
                  </a:lnTo>
                  <a:lnTo>
                    <a:pt x="5117" y="100"/>
                  </a:lnTo>
                  <a:lnTo>
                    <a:pt x="5112" y="93"/>
                  </a:lnTo>
                  <a:lnTo>
                    <a:pt x="5109" y="87"/>
                  </a:lnTo>
                  <a:lnTo>
                    <a:pt x="5106" y="81"/>
                  </a:lnTo>
                  <a:lnTo>
                    <a:pt x="5105" y="69"/>
                  </a:lnTo>
                  <a:lnTo>
                    <a:pt x="5106" y="58"/>
                  </a:lnTo>
                  <a:lnTo>
                    <a:pt x="5107" y="52"/>
                  </a:lnTo>
                  <a:lnTo>
                    <a:pt x="5106" y="46"/>
                  </a:lnTo>
                  <a:lnTo>
                    <a:pt x="5105" y="41"/>
                  </a:lnTo>
                  <a:lnTo>
                    <a:pt x="5101" y="35"/>
                  </a:lnTo>
                  <a:lnTo>
                    <a:pt x="5097" y="29"/>
                  </a:lnTo>
                  <a:lnTo>
                    <a:pt x="5089" y="22"/>
                  </a:lnTo>
                  <a:lnTo>
                    <a:pt x="5080" y="16"/>
                  </a:lnTo>
                  <a:lnTo>
                    <a:pt x="5067" y="8"/>
                  </a:lnTo>
                  <a:lnTo>
                    <a:pt x="5057" y="5"/>
                  </a:lnTo>
                  <a:lnTo>
                    <a:pt x="5048" y="2"/>
                  </a:lnTo>
                  <a:lnTo>
                    <a:pt x="5039" y="1"/>
                  </a:lnTo>
                  <a:lnTo>
                    <a:pt x="5030" y="0"/>
                  </a:lnTo>
                  <a:lnTo>
                    <a:pt x="5015" y="0"/>
                  </a:lnTo>
                  <a:lnTo>
                    <a:pt x="4998" y="4"/>
                  </a:lnTo>
                  <a:lnTo>
                    <a:pt x="4983" y="7"/>
                  </a:lnTo>
                  <a:lnTo>
                    <a:pt x="4968" y="13"/>
                  </a:lnTo>
                  <a:lnTo>
                    <a:pt x="4953" y="21"/>
                  </a:lnTo>
                  <a:lnTo>
                    <a:pt x="4938" y="28"/>
                  </a:lnTo>
                  <a:lnTo>
                    <a:pt x="4916" y="36"/>
                  </a:lnTo>
                  <a:lnTo>
                    <a:pt x="4889" y="47"/>
                  </a:lnTo>
                  <a:lnTo>
                    <a:pt x="4858" y="60"/>
                  </a:lnTo>
                  <a:lnTo>
                    <a:pt x="4827" y="74"/>
                  </a:lnTo>
                  <a:lnTo>
                    <a:pt x="4797" y="88"/>
                  </a:lnTo>
                  <a:lnTo>
                    <a:pt x="4769" y="101"/>
                  </a:lnTo>
                  <a:lnTo>
                    <a:pt x="4757" y="109"/>
                  </a:lnTo>
                  <a:lnTo>
                    <a:pt x="4746" y="115"/>
                  </a:lnTo>
                  <a:lnTo>
                    <a:pt x="4738" y="121"/>
                  </a:lnTo>
                  <a:lnTo>
                    <a:pt x="4732" y="127"/>
                  </a:lnTo>
                  <a:lnTo>
                    <a:pt x="4716" y="140"/>
                  </a:lnTo>
                  <a:lnTo>
                    <a:pt x="4705" y="152"/>
                  </a:lnTo>
                  <a:lnTo>
                    <a:pt x="4698" y="163"/>
                  </a:lnTo>
                  <a:lnTo>
                    <a:pt x="4694" y="174"/>
                  </a:lnTo>
                  <a:lnTo>
                    <a:pt x="4691" y="186"/>
                  </a:lnTo>
                  <a:lnTo>
                    <a:pt x="4687" y="199"/>
                  </a:lnTo>
                  <a:lnTo>
                    <a:pt x="4681" y="215"/>
                  </a:lnTo>
                  <a:lnTo>
                    <a:pt x="4671" y="235"/>
                  </a:lnTo>
                  <a:lnTo>
                    <a:pt x="4667" y="244"/>
                  </a:lnTo>
                  <a:lnTo>
                    <a:pt x="4659" y="252"/>
                  </a:lnTo>
                  <a:lnTo>
                    <a:pt x="4653" y="259"/>
                  </a:lnTo>
                  <a:lnTo>
                    <a:pt x="4646" y="267"/>
                  </a:lnTo>
                  <a:lnTo>
                    <a:pt x="4639" y="273"/>
                  </a:lnTo>
                  <a:lnTo>
                    <a:pt x="4630" y="277"/>
                  </a:lnTo>
                  <a:lnTo>
                    <a:pt x="4622" y="282"/>
                  </a:lnTo>
                  <a:lnTo>
                    <a:pt x="4614" y="286"/>
                  </a:lnTo>
                  <a:lnTo>
                    <a:pt x="4605" y="288"/>
                  </a:lnTo>
                  <a:lnTo>
                    <a:pt x="4595" y="291"/>
                  </a:lnTo>
                  <a:lnTo>
                    <a:pt x="4586" y="292"/>
                  </a:lnTo>
                  <a:lnTo>
                    <a:pt x="4576" y="292"/>
                  </a:lnTo>
                  <a:lnTo>
                    <a:pt x="4567" y="292"/>
                  </a:lnTo>
                  <a:lnTo>
                    <a:pt x="4556" y="290"/>
                  </a:lnTo>
                  <a:lnTo>
                    <a:pt x="4545" y="287"/>
                  </a:lnTo>
                  <a:lnTo>
                    <a:pt x="4534" y="285"/>
                  </a:lnTo>
                  <a:lnTo>
                    <a:pt x="4520" y="306"/>
                  </a:lnTo>
                  <a:lnTo>
                    <a:pt x="4508" y="326"/>
                  </a:lnTo>
                  <a:lnTo>
                    <a:pt x="4497" y="345"/>
                  </a:lnTo>
                  <a:lnTo>
                    <a:pt x="4486" y="364"/>
                  </a:lnTo>
                  <a:lnTo>
                    <a:pt x="4465" y="405"/>
                  </a:lnTo>
                  <a:lnTo>
                    <a:pt x="4445" y="452"/>
                  </a:lnTo>
                  <a:lnTo>
                    <a:pt x="4429" y="484"/>
                  </a:lnTo>
                  <a:lnTo>
                    <a:pt x="4415" y="507"/>
                  </a:lnTo>
                  <a:lnTo>
                    <a:pt x="4409" y="515"/>
                  </a:lnTo>
                  <a:lnTo>
                    <a:pt x="4402" y="521"/>
                  </a:lnTo>
                  <a:lnTo>
                    <a:pt x="4394" y="526"/>
                  </a:lnTo>
                  <a:lnTo>
                    <a:pt x="4387" y="528"/>
                  </a:lnTo>
                  <a:lnTo>
                    <a:pt x="4379" y="530"/>
                  </a:lnTo>
                  <a:lnTo>
                    <a:pt x="4370" y="530"/>
                  </a:lnTo>
                  <a:lnTo>
                    <a:pt x="4359" y="527"/>
                  </a:lnTo>
                  <a:lnTo>
                    <a:pt x="4347" y="525"/>
                  </a:lnTo>
                  <a:lnTo>
                    <a:pt x="4317" y="515"/>
                  </a:lnTo>
                  <a:lnTo>
                    <a:pt x="4277" y="502"/>
                  </a:lnTo>
                  <a:lnTo>
                    <a:pt x="4267" y="514"/>
                  </a:lnTo>
                  <a:lnTo>
                    <a:pt x="4253" y="532"/>
                  </a:lnTo>
                  <a:lnTo>
                    <a:pt x="4239" y="553"/>
                  </a:lnTo>
                  <a:lnTo>
                    <a:pt x="4228" y="571"/>
                  </a:lnTo>
                  <a:lnTo>
                    <a:pt x="4239" y="582"/>
                  </a:lnTo>
                  <a:lnTo>
                    <a:pt x="4247" y="594"/>
                  </a:lnTo>
                  <a:lnTo>
                    <a:pt x="4255" y="604"/>
                  </a:lnTo>
                  <a:lnTo>
                    <a:pt x="4262" y="617"/>
                  </a:lnTo>
                  <a:lnTo>
                    <a:pt x="4274" y="642"/>
                  </a:lnTo>
                  <a:lnTo>
                    <a:pt x="4287" y="670"/>
                  </a:lnTo>
                  <a:lnTo>
                    <a:pt x="4273" y="684"/>
                  </a:lnTo>
                  <a:lnTo>
                    <a:pt x="4258" y="699"/>
                  </a:lnTo>
                  <a:lnTo>
                    <a:pt x="4242" y="691"/>
                  </a:lnTo>
                  <a:lnTo>
                    <a:pt x="4228" y="685"/>
                  </a:lnTo>
                  <a:lnTo>
                    <a:pt x="4216" y="682"/>
                  </a:lnTo>
                  <a:lnTo>
                    <a:pt x="4205" y="680"/>
                  </a:lnTo>
                  <a:lnTo>
                    <a:pt x="4197" y="680"/>
                  </a:lnTo>
                  <a:lnTo>
                    <a:pt x="4188" y="683"/>
                  </a:lnTo>
                  <a:lnTo>
                    <a:pt x="4180" y="685"/>
                  </a:lnTo>
                  <a:lnTo>
                    <a:pt x="4173" y="690"/>
                  </a:lnTo>
                  <a:lnTo>
                    <a:pt x="4146" y="717"/>
                  </a:lnTo>
                  <a:lnTo>
                    <a:pt x="4110" y="748"/>
                  </a:lnTo>
                  <a:lnTo>
                    <a:pt x="4071" y="762"/>
                  </a:lnTo>
                  <a:lnTo>
                    <a:pt x="4032" y="776"/>
                  </a:lnTo>
                  <a:lnTo>
                    <a:pt x="4011" y="783"/>
                  </a:lnTo>
                  <a:lnTo>
                    <a:pt x="3991" y="793"/>
                  </a:lnTo>
                  <a:lnTo>
                    <a:pt x="3971" y="804"/>
                  </a:lnTo>
                  <a:lnTo>
                    <a:pt x="3952" y="818"/>
                  </a:lnTo>
                  <a:lnTo>
                    <a:pt x="3951" y="828"/>
                  </a:lnTo>
                  <a:lnTo>
                    <a:pt x="3947" y="842"/>
                  </a:lnTo>
                  <a:lnTo>
                    <a:pt x="3944" y="857"/>
                  </a:lnTo>
                  <a:lnTo>
                    <a:pt x="3943" y="866"/>
                  </a:lnTo>
                  <a:lnTo>
                    <a:pt x="3955" y="867"/>
                  </a:lnTo>
                  <a:lnTo>
                    <a:pt x="3965" y="869"/>
                  </a:lnTo>
                  <a:lnTo>
                    <a:pt x="3976" y="871"/>
                  </a:lnTo>
                  <a:lnTo>
                    <a:pt x="3985" y="875"/>
                  </a:lnTo>
                  <a:lnTo>
                    <a:pt x="3993" y="878"/>
                  </a:lnTo>
                  <a:lnTo>
                    <a:pt x="3999" y="883"/>
                  </a:lnTo>
                  <a:lnTo>
                    <a:pt x="4006" y="888"/>
                  </a:lnTo>
                  <a:lnTo>
                    <a:pt x="4011" y="894"/>
                  </a:lnTo>
                  <a:lnTo>
                    <a:pt x="4016" y="900"/>
                  </a:lnTo>
                  <a:lnTo>
                    <a:pt x="4020" y="907"/>
                  </a:lnTo>
                  <a:lnTo>
                    <a:pt x="4023" y="914"/>
                  </a:lnTo>
                  <a:lnTo>
                    <a:pt x="4026" y="923"/>
                  </a:lnTo>
                  <a:lnTo>
                    <a:pt x="4030" y="940"/>
                  </a:lnTo>
                  <a:lnTo>
                    <a:pt x="4034" y="958"/>
                  </a:lnTo>
                  <a:lnTo>
                    <a:pt x="4039" y="995"/>
                  </a:lnTo>
                  <a:lnTo>
                    <a:pt x="4045" y="1033"/>
                  </a:lnTo>
                  <a:lnTo>
                    <a:pt x="4047" y="1042"/>
                  </a:lnTo>
                  <a:lnTo>
                    <a:pt x="4050" y="1051"/>
                  </a:lnTo>
                  <a:lnTo>
                    <a:pt x="4053" y="1059"/>
                  </a:lnTo>
                  <a:lnTo>
                    <a:pt x="4058" y="1067"/>
                  </a:lnTo>
                  <a:lnTo>
                    <a:pt x="4062" y="1075"/>
                  </a:lnTo>
                  <a:lnTo>
                    <a:pt x="4068" y="1081"/>
                  </a:lnTo>
                  <a:lnTo>
                    <a:pt x="4074" y="1088"/>
                  </a:lnTo>
                  <a:lnTo>
                    <a:pt x="4081" y="1094"/>
                  </a:lnTo>
                  <a:close/>
                  <a:moveTo>
                    <a:pt x="4721" y="7311"/>
                  </a:moveTo>
                  <a:lnTo>
                    <a:pt x="4739" y="7323"/>
                  </a:lnTo>
                  <a:lnTo>
                    <a:pt x="4757" y="7335"/>
                  </a:lnTo>
                  <a:lnTo>
                    <a:pt x="4774" y="7349"/>
                  </a:lnTo>
                  <a:lnTo>
                    <a:pt x="4789" y="7361"/>
                  </a:lnTo>
                  <a:lnTo>
                    <a:pt x="4805" y="7374"/>
                  </a:lnTo>
                  <a:lnTo>
                    <a:pt x="4822" y="7386"/>
                  </a:lnTo>
                  <a:lnTo>
                    <a:pt x="4838" y="7397"/>
                  </a:lnTo>
                  <a:lnTo>
                    <a:pt x="4854" y="7408"/>
                  </a:lnTo>
                  <a:lnTo>
                    <a:pt x="4871" y="7416"/>
                  </a:lnTo>
                  <a:lnTo>
                    <a:pt x="4888" y="7422"/>
                  </a:lnTo>
                  <a:lnTo>
                    <a:pt x="4898" y="7425"/>
                  </a:lnTo>
                  <a:lnTo>
                    <a:pt x="4907" y="7426"/>
                  </a:lnTo>
                  <a:lnTo>
                    <a:pt x="4916" y="7427"/>
                  </a:lnTo>
                  <a:lnTo>
                    <a:pt x="4927" y="7428"/>
                  </a:lnTo>
                  <a:lnTo>
                    <a:pt x="4936" y="7427"/>
                  </a:lnTo>
                  <a:lnTo>
                    <a:pt x="4947" y="7426"/>
                  </a:lnTo>
                  <a:lnTo>
                    <a:pt x="4957" y="7425"/>
                  </a:lnTo>
                  <a:lnTo>
                    <a:pt x="4969" y="7421"/>
                  </a:lnTo>
                  <a:lnTo>
                    <a:pt x="4980" y="7417"/>
                  </a:lnTo>
                  <a:lnTo>
                    <a:pt x="4992" y="7413"/>
                  </a:lnTo>
                  <a:lnTo>
                    <a:pt x="5004" y="7406"/>
                  </a:lnTo>
                  <a:lnTo>
                    <a:pt x="5017" y="7400"/>
                  </a:lnTo>
                  <a:lnTo>
                    <a:pt x="5034" y="7388"/>
                  </a:lnTo>
                  <a:lnTo>
                    <a:pt x="5051" y="7374"/>
                  </a:lnTo>
                  <a:lnTo>
                    <a:pt x="5065" y="7358"/>
                  </a:lnTo>
                  <a:lnTo>
                    <a:pt x="5080" y="7341"/>
                  </a:lnTo>
                  <a:lnTo>
                    <a:pt x="5092" y="7323"/>
                  </a:lnTo>
                  <a:lnTo>
                    <a:pt x="5104" y="7303"/>
                  </a:lnTo>
                  <a:lnTo>
                    <a:pt x="5113" y="7282"/>
                  </a:lnTo>
                  <a:lnTo>
                    <a:pt x="5124" y="7262"/>
                  </a:lnTo>
                  <a:lnTo>
                    <a:pt x="5142" y="7218"/>
                  </a:lnTo>
                  <a:lnTo>
                    <a:pt x="5159" y="7175"/>
                  </a:lnTo>
                  <a:lnTo>
                    <a:pt x="5176" y="7133"/>
                  </a:lnTo>
                  <a:lnTo>
                    <a:pt x="5194" y="7094"/>
                  </a:lnTo>
                  <a:lnTo>
                    <a:pt x="5182" y="7084"/>
                  </a:lnTo>
                  <a:lnTo>
                    <a:pt x="5160" y="7072"/>
                  </a:lnTo>
                  <a:lnTo>
                    <a:pt x="5135" y="7058"/>
                  </a:lnTo>
                  <a:lnTo>
                    <a:pt x="5105" y="7043"/>
                  </a:lnTo>
                  <a:lnTo>
                    <a:pt x="5076" y="7030"/>
                  </a:lnTo>
                  <a:lnTo>
                    <a:pt x="5050" y="7020"/>
                  </a:lnTo>
                  <a:lnTo>
                    <a:pt x="5039" y="7017"/>
                  </a:lnTo>
                  <a:lnTo>
                    <a:pt x="5029" y="7014"/>
                  </a:lnTo>
                  <a:lnTo>
                    <a:pt x="5022" y="7014"/>
                  </a:lnTo>
                  <a:lnTo>
                    <a:pt x="5017" y="7016"/>
                  </a:lnTo>
                  <a:lnTo>
                    <a:pt x="5044" y="6997"/>
                  </a:lnTo>
                  <a:lnTo>
                    <a:pt x="5077" y="6978"/>
                  </a:lnTo>
                  <a:lnTo>
                    <a:pt x="5097" y="6970"/>
                  </a:lnTo>
                  <a:lnTo>
                    <a:pt x="5116" y="6960"/>
                  </a:lnTo>
                  <a:lnTo>
                    <a:pt x="5135" y="6953"/>
                  </a:lnTo>
                  <a:lnTo>
                    <a:pt x="5154" y="6946"/>
                  </a:lnTo>
                  <a:lnTo>
                    <a:pt x="5174" y="6942"/>
                  </a:lnTo>
                  <a:lnTo>
                    <a:pt x="5192" y="6940"/>
                  </a:lnTo>
                  <a:lnTo>
                    <a:pt x="5201" y="6940"/>
                  </a:lnTo>
                  <a:lnTo>
                    <a:pt x="5209" y="6940"/>
                  </a:lnTo>
                  <a:lnTo>
                    <a:pt x="5217" y="6941"/>
                  </a:lnTo>
                  <a:lnTo>
                    <a:pt x="5224" y="6943"/>
                  </a:lnTo>
                  <a:lnTo>
                    <a:pt x="5232" y="6946"/>
                  </a:lnTo>
                  <a:lnTo>
                    <a:pt x="5239" y="6949"/>
                  </a:lnTo>
                  <a:lnTo>
                    <a:pt x="5244" y="6955"/>
                  </a:lnTo>
                  <a:lnTo>
                    <a:pt x="5250" y="6960"/>
                  </a:lnTo>
                  <a:lnTo>
                    <a:pt x="5254" y="6967"/>
                  </a:lnTo>
                  <a:lnTo>
                    <a:pt x="5258" y="6976"/>
                  </a:lnTo>
                  <a:lnTo>
                    <a:pt x="5260" y="6985"/>
                  </a:lnTo>
                  <a:lnTo>
                    <a:pt x="5263" y="6995"/>
                  </a:lnTo>
                  <a:lnTo>
                    <a:pt x="5280" y="6996"/>
                  </a:lnTo>
                  <a:lnTo>
                    <a:pt x="5295" y="6997"/>
                  </a:lnTo>
                  <a:lnTo>
                    <a:pt x="5310" y="6997"/>
                  </a:lnTo>
                  <a:lnTo>
                    <a:pt x="5324" y="6997"/>
                  </a:lnTo>
                  <a:lnTo>
                    <a:pt x="5338" y="6996"/>
                  </a:lnTo>
                  <a:lnTo>
                    <a:pt x="5351" y="6995"/>
                  </a:lnTo>
                  <a:lnTo>
                    <a:pt x="5363" y="6993"/>
                  </a:lnTo>
                  <a:lnTo>
                    <a:pt x="5375" y="6989"/>
                  </a:lnTo>
                  <a:lnTo>
                    <a:pt x="5387" y="6987"/>
                  </a:lnTo>
                  <a:lnTo>
                    <a:pt x="5398" y="6983"/>
                  </a:lnTo>
                  <a:lnTo>
                    <a:pt x="5409" y="6978"/>
                  </a:lnTo>
                  <a:lnTo>
                    <a:pt x="5419" y="6973"/>
                  </a:lnTo>
                  <a:lnTo>
                    <a:pt x="5439" y="6962"/>
                  </a:lnTo>
                  <a:lnTo>
                    <a:pt x="5458" y="6949"/>
                  </a:lnTo>
                  <a:lnTo>
                    <a:pt x="5476" y="6936"/>
                  </a:lnTo>
                  <a:lnTo>
                    <a:pt x="5494" y="6920"/>
                  </a:lnTo>
                  <a:lnTo>
                    <a:pt x="5511" y="6903"/>
                  </a:lnTo>
                  <a:lnTo>
                    <a:pt x="5529" y="6885"/>
                  </a:lnTo>
                  <a:lnTo>
                    <a:pt x="5566" y="6848"/>
                  </a:lnTo>
                  <a:lnTo>
                    <a:pt x="5609" y="6808"/>
                  </a:lnTo>
                  <a:lnTo>
                    <a:pt x="5647" y="6772"/>
                  </a:lnTo>
                  <a:lnTo>
                    <a:pt x="5687" y="6737"/>
                  </a:lnTo>
                  <a:lnTo>
                    <a:pt x="5707" y="6720"/>
                  </a:lnTo>
                  <a:lnTo>
                    <a:pt x="5727" y="6702"/>
                  </a:lnTo>
                  <a:lnTo>
                    <a:pt x="5745" y="6684"/>
                  </a:lnTo>
                  <a:lnTo>
                    <a:pt x="5762" y="6664"/>
                  </a:lnTo>
                  <a:lnTo>
                    <a:pt x="5777" y="6645"/>
                  </a:lnTo>
                  <a:lnTo>
                    <a:pt x="5791" y="6623"/>
                  </a:lnTo>
                  <a:lnTo>
                    <a:pt x="5797" y="6613"/>
                  </a:lnTo>
                  <a:lnTo>
                    <a:pt x="5801" y="6602"/>
                  </a:lnTo>
                  <a:lnTo>
                    <a:pt x="5805" y="6590"/>
                  </a:lnTo>
                  <a:lnTo>
                    <a:pt x="5809" y="6578"/>
                  </a:lnTo>
                  <a:lnTo>
                    <a:pt x="5812" y="6564"/>
                  </a:lnTo>
                  <a:lnTo>
                    <a:pt x="5813" y="6552"/>
                  </a:lnTo>
                  <a:lnTo>
                    <a:pt x="5815" y="6538"/>
                  </a:lnTo>
                  <a:lnTo>
                    <a:pt x="5815" y="6525"/>
                  </a:lnTo>
                  <a:lnTo>
                    <a:pt x="5815" y="6510"/>
                  </a:lnTo>
                  <a:lnTo>
                    <a:pt x="5812" y="6494"/>
                  </a:lnTo>
                  <a:lnTo>
                    <a:pt x="5810" y="6479"/>
                  </a:lnTo>
                  <a:lnTo>
                    <a:pt x="5805" y="6463"/>
                  </a:lnTo>
                  <a:lnTo>
                    <a:pt x="5801" y="6455"/>
                  </a:lnTo>
                  <a:lnTo>
                    <a:pt x="5792" y="6439"/>
                  </a:lnTo>
                  <a:lnTo>
                    <a:pt x="5777" y="6417"/>
                  </a:lnTo>
                  <a:lnTo>
                    <a:pt x="5758" y="6391"/>
                  </a:lnTo>
                  <a:lnTo>
                    <a:pt x="5709" y="6325"/>
                  </a:lnTo>
                  <a:lnTo>
                    <a:pt x="5653" y="6253"/>
                  </a:lnTo>
                  <a:lnTo>
                    <a:pt x="5599" y="6181"/>
                  </a:lnTo>
                  <a:lnTo>
                    <a:pt x="5552" y="6118"/>
                  </a:lnTo>
                  <a:lnTo>
                    <a:pt x="5533" y="6094"/>
                  </a:lnTo>
                  <a:lnTo>
                    <a:pt x="5519" y="6075"/>
                  </a:lnTo>
                  <a:lnTo>
                    <a:pt x="5511" y="6062"/>
                  </a:lnTo>
                  <a:lnTo>
                    <a:pt x="5510" y="6058"/>
                  </a:lnTo>
                  <a:lnTo>
                    <a:pt x="5532" y="6054"/>
                  </a:lnTo>
                  <a:lnTo>
                    <a:pt x="5552" y="6050"/>
                  </a:lnTo>
                  <a:lnTo>
                    <a:pt x="5569" y="6044"/>
                  </a:lnTo>
                  <a:lnTo>
                    <a:pt x="5586" y="6038"/>
                  </a:lnTo>
                  <a:lnTo>
                    <a:pt x="5599" y="6031"/>
                  </a:lnTo>
                  <a:lnTo>
                    <a:pt x="5611" y="6023"/>
                  </a:lnTo>
                  <a:lnTo>
                    <a:pt x="5622" y="6013"/>
                  </a:lnTo>
                  <a:lnTo>
                    <a:pt x="5630" y="6003"/>
                  </a:lnTo>
                  <a:lnTo>
                    <a:pt x="5638" y="5992"/>
                  </a:lnTo>
                  <a:lnTo>
                    <a:pt x="5642" y="5982"/>
                  </a:lnTo>
                  <a:lnTo>
                    <a:pt x="5646" y="5970"/>
                  </a:lnTo>
                  <a:lnTo>
                    <a:pt x="5650" y="5958"/>
                  </a:lnTo>
                  <a:lnTo>
                    <a:pt x="5651" y="5945"/>
                  </a:lnTo>
                  <a:lnTo>
                    <a:pt x="5650" y="5932"/>
                  </a:lnTo>
                  <a:lnTo>
                    <a:pt x="5648" y="5919"/>
                  </a:lnTo>
                  <a:lnTo>
                    <a:pt x="5646" y="5904"/>
                  </a:lnTo>
                  <a:lnTo>
                    <a:pt x="5642" y="5891"/>
                  </a:lnTo>
                  <a:lnTo>
                    <a:pt x="5639" y="5877"/>
                  </a:lnTo>
                  <a:lnTo>
                    <a:pt x="5633" y="5862"/>
                  </a:lnTo>
                  <a:lnTo>
                    <a:pt x="5627" y="5848"/>
                  </a:lnTo>
                  <a:lnTo>
                    <a:pt x="5619" y="5833"/>
                  </a:lnTo>
                  <a:lnTo>
                    <a:pt x="5612" y="5820"/>
                  </a:lnTo>
                  <a:lnTo>
                    <a:pt x="5603" y="5805"/>
                  </a:lnTo>
                  <a:lnTo>
                    <a:pt x="5594" y="5791"/>
                  </a:lnTo>
                  <a:lnTo>
                    <a:pt x="5575" y="5764"/>
                  </a:lnTo>
                  <a:lnTo>
                    <a:pt x="5553" y="5738"/>
                  </a:lnTo>
                  <a:lnTo>
                    <a:pt x="5532" y="5714"/>
                  </a:lnTo>
                  <a:lnTo>
                    <a:pt x="5510" y="5692"/>
                  </a:lnTo>
                  <a:lnTo>
                    <a:pt x="5498" y="5697"/>
                  </a:lnTo>
                  <a:lnTo>
                    <a:pt x="5486" y="5699"/>
                  </a:lnTo>
                  <a:lnTo>
                    <a:pt x="5474" y="5702"/>
                  </a:lnTo>
                  <a:lnTo>
                    <a:pt x="5463" y="5702"/>
                  </a:lnTo>
                  <a:lnTo>
                    <a:pt x="5452" y="5702"/>
                  </a:lnTo>
                  <a:lnTo>
                    <a:pt x="5440" y="5701"/>
                  </a:lnTo>
                  <a:lnTo>
                    <a:pt x="5429" y="5699"/>
                  </a:lnTo>
                  <a:lnTo>
                    <a:pt x="5418" y="5697"/>
                  </a:lnTo>
                  <a:lnTo>
                    <a:pt x="5397" y="5691"/>
                  </a:lnTo>
                  <a:lnTo>
                    <a:pt x="5375" y="5682"/>
                  </a:lnTo>
                  <a:lnTo>
                    <a:pt x="5353" y="5674"/>
                  </a:lnTo>
                  <a:lnTo>
                    <a:pt x="5333" y="5666"/>
                  </a:lnTo>
                  <a:lnTo>
                    <a:pt x="5311" y="5657"/>
                  </a:lnTo>
                  <a:lnTo>
                    <a:pt x="5289" y="5651"/>
                  </a:lnTo>
                  <a:lnTo>
                    <a:pt x="5279" y="5649"/>
                  </a:lnTo>
                  <a:lnTo>
                    <a:pt x="5268" y="5647"/>
                  </a:lnTo>
                  <a:lnTo>
                    <a:pt x="5257" y="5646"/>
                  </a:lnTo>
                  <a:lnTo>
                    <a:pt x="5246" y="5645"/>
                  </a:lnTo>
                  <a:lnTo>
                    <a:pt x="5235" y="5646"/>
                  </a:lnTo>
                  <a:lnTo>
                    <a:pt x="5224" y="5647"/>
                  </a:lnTo>
                  <a:lnTo>
                    <a:pt x="5213" y="5650"/>
                  </a:lnTo>
                  <a:lnTo>
                    <a:pt x="5201" y="5653"/>
                  </a:lnTo>
                  <a:lnTo>
                    <a:pt x="5191" y="5660"/>
                  </a:lnTo>
                  <a:lnTo>
                    <a:pt x="5179" y="5666"/>
                  </a:lnTo>
                  <a:lnTo>
                    <a:pt x="5166" y="5674"/>
                  </a:lnTo>
                  <a:lnTo>
                    <a:pt x="5154" y="5682"/>
                  </a:lnTo>
                  <a:lnTo>
                    <a:pt x="5146" y="5676"/>
                  </a:lnTo>
                  <a:lnTo>
                    <a:pt x="5136" y="5670"/>
                  </a:lnTo>
                  <a:lnTo>
                    <a:pt x="5128" y="5667"/>
                  </a:lnTo>
                  <a:lnTo>
                    <a:pt x="5120" y="5663"/>
                  </a:lnTo>
                  <a:lnTo>
                    <a:pt x="5103" y="5658"/>
                  </a:lnTo>
                  <a:lnTo>
                    <a:pt x="5086" y="5656"/>
                  </a:lnTo>
                  <a:lnTo>
                    <a:pt x="5069" y="5653"/>
                  </a:lnTo>
                  <a:lnTo>
                    <a:pt x="5052" y="5652"/>
                  </a:lnTo>
                  <a:lnTo>
                    <a:pt x="5035" y="5649"/>
                  </a:lnTo>
                  <a:lnTo>
                    <a:pt x="5017" y="5644"/>
                  </a:lnTo>
                  <a:lnTo>
                    <a:pt x="5013" y="5656"/>
                  </a:lnTo>
                  <a:lnTo>
                    <a:pt x="5011" y="5669"/>
                  </a:lnTo>
                  <a:lnTo>
                    <a:pt x="5009" y="5681"/>
                  </a:lnTo>
                  <a:lnTo>
                    <a:pt x="5007" y="5693"/>
                  </a:lnTo>
                  <a:lnTo>
                    <a:pt x="5006" y="5705"/>
                  </a:lnTo>
                  <a:lnTo>
                    <a:pt x="5006" y="5717"/>
                  </a:lnTo>
                  <a:lnTo>
                    <a:pt x="5007" y="5729"/>
                  </a:lnTo>
                  <a:lnTo>
                    <a:pt x="5009" y="5740"/>
                  </a:lnTo>
                  <a:lnTo>
                    <a:pt x="5012" y="5763"/>
                  </a:lnTo>
                  <a:lnTo>
                    <a:pt x="5018" y="5786"/>
                  </a:lnTo>
                  <a:lnTo>
                    <a:pt x="5027" y="5809"/>
                  </a:lnTo>
                  <a:lnTo>
                    <a:pt x="5036" y="5831"/>
                  </a:lnTo>
                  <a:lnTo>
                    <a:pt x="5057" y="5837"/>
                  </a:lnTo>
                  <a:lnTo>
                    <a:pt x="5076" y="5839"/>
                  </a:lnTo>
                  <a:lnTo>
                    <a:pt x="5094" y="5840"/>
                  </a:lnTo>
                  <a:lnTo>
                    <a:pt x="5116" y="5840"/>
                  </a:lnTo>
                  <a:lnTo>
                    <a:pt x="5120" y="5854"/>
                  </a:lnTo>
                  <a:lnTo>
                    <a:pt x="5123" y="5868"/>
                  </a:lnTo>
                  <a:lnTo>
                    <a:pt x="5127" y="5884"/>
                  </a:lnTo>
                  <a:lnTo>
                    <a:pt x="5130" y="5900"/>
                  </a:lnTo>
                  <a:lnTo>
                    <a:pt x="5134" y="5933"/>
                  </a:lnTo>
                  <a:lnTo>
                    <a:pt x="5138" y="5968"/>
                  </a:lnTo>
                  <a:lnTo>
                    <a:pt x="5139" y="6007"/>
                  </a:lnTo>
                  <a:lnTo>
                    <a:pt x="5138" y="6046"/>
                  </a:lnTo>
                  <a:lnTo>
                    <a:pt x="5136" y="6087"/>
                  </a:lnTo>
                  <a:lnTo>
                    <a:pt x="5134" y="6126"/>
                  </a:lnTo>
                  <a:lnTo>
                    <a:pt x="5130" y="6167"/>
                  </a:lnTo>
                  <a:lnTo>
                    <a:pt x="5126" y="6207"/>
                  </a:lnTo>
                  <a:lnTo>
                    <a:pt x="5120" y="6247"/>
                  </a:lnTo>
                  <a:lnTo>
                    <a:pt x="5113" y="6284"/>
                  </a:lnTo>
                  <a:lnTo>
                    <a:pt x="5107" y="6321"/>
                  </a:lnTo>
                  <a:lnTo>
                    <a:pt x="5100" y="6354"/>
                  </a:lnTo>
                  <a:lnTo>
                    <a:pt x="5093" y="6386"/>
                  </a:lnTo>
                  <a:lnTo>
                    <a:pt x="5086" y="6414"/>
                  </a:lnTo>
                  <a:lnTo>
                    <a:pt x="5071" y="6468"/>
                  </a:lnTo>
                  <a:lnTo>
                    <a:pt x="5056" y="6515"/>
                  </a:lnTo>
                  <a:lnTo>
                    <a:pt x="5039" y="6556"/>
                  </a:lnTo>
                  <a:lnTo>
                    <a:pt x="5021" y="6590"/>
                  </a:lnTo>
                  <a:lnTo>
                    <a:pt x="5003" y="6619"/>
                  </a:lnTo>
                  <a:lnTo>
                    <a:pt x="4983" y="6640"/>
                  </a:lnTo>
                  <a:lnTo>
                    <a:pt x="4964" y="6657"/>
                  </a:lnTo>
                  <a:lnTo>
                    <a:pt x="4945" y="6669"/>
                  </a:lnTo>
                  <a:lnTo>
                    <a:pt x="4924" y="6675"/>
                  </a:lnTo>
                  <a:lnTo>
                    <a:pt x="4905" y="6678"/>
                  </a:lnTo>
                  <a:lnTo>
                    <a:pt x="4885" y="6675"/>
                  </a:lnTo>
                  <a:lnTo>
                    <a:pt x="4865" y="6668"/>
                  </a:lnTo>
                  <a:lnTo>
                    <a:pt x="4846" y="6658"/>
                  </a:lnTo>
                  <a:lnTo>
                    <a:pt x="4827" y="6645"/>
                  </a:lnTo>
                  <a:lnTo>
                    <a:pt x="4809" y="6628"/>
                  </a:lnTo>
                  <a:lnTo>
                    <a:pt x="4792" y="6609"/>
                  </a:lnTo>
                  <a:lnTo>
                    <a:pt x="4775" y="6587"/>
                  </a:lnTo>
                  <a:lnTo>
                    <a:pt x="4759" y="6563"/>
                  </a:lnTo>
                  <a:lnTo>
                    <a:pt x="4746" y="6538"/>
                  </a:lnTo>
                  <a:lnTo>
                    <a:pt x="4733" y="6510"/>
                  </a:lnTo>
                  <a:lnTo>
                    <a:pt x="4722" y="6482"/>
                  </a:lnTo>
                  <a:lnTo>
                    <a:pt x="4712" y="6452"/>
                  </a:lnTo>
                  <a:lnTo>
                    <a:pt x="4705" y="6422"/>
                  </a:lnTo>
                  <a:lnTo>
                    <a:pt x="4699" y="6392"/>
                  </a:lnTo>
                  <a:lnTo>
                    <a:pt x="4695" y="6362"/>
                  </a:lnTo>
                  <a:lnTo>
                    <a:pt x="4694" y="6332"/>
                  </a:lnTo>
                  <a:lnTo>
                    <a:pt x="4695" y="6303"/>
                  </a:lnTo>
                  <a:lnTo>
                    <a:pt x="4699" y="6275"/>
                  </a:lnTo>
                  <a:lnTo>
                    <a:pt x="4705" y="6247"/>
                  </a:lnTo>
                  <a:lnTo>
                    <a:pt x="4714" y="6222"/>
                  </a:lnTo>
                  <a:lnTo>
                    <a:pt x="4726" y="6198"/>
                  </a:lnTo>
                  <a:lnTo>
                    <a:pt x="4741" y="6176"/>
                  </a:lnTo>
                  <a:lnTo>
                    <a:pt x="4723" y="6161"/>
                  </a:lnTo>
                  <a:lnTo>
                    <a:pt x="4705" y="6146"/>
                  </a:lnTo>
                  <a:lnTo>
                    <a:pt x="4689" y="6130"/>
                  </a:lnTo>
                  <a:lnTo>
                    <a:pt x="4673" y="6114"/>
                  </a:lnTo>
                  <a:lnTo>
                    <a:pt x="4642" y="6081"/>
                  </a:lnTo>
                  <a:lnTo>
                    <a:pt x="4612" y="6048"/>
                  </a:lnTo>
                  <a:lnTo>
                    <a:pt x="4583" y="6014"/>
                  </a:lnTo>
                  <a:lnTo>
                    <a:pt x="4552" y="5982"/>
                  </a:lnTo>
                  <a:lnTo>
                    <a:pt x="4536" y="5966"/>
                  </a:lnTo>
                  <a:lnTo>
                    <a:pt x="4520" y="5950"/>
                  </a:lnTo>
                  <a:lnTo>
                    <a:pt x="4503" y="5935"/>
                  </a:lnTo>
                  <a:lnTo>
                    <a:pt x="4485" y="5920"/>
                  </a:lnTo>
                  <a:lnTo>
                    <a:pt x="4483" y="5945"/>
                  </a:lnTo>
                  <a:lnTo>
                    <a:pt x="4485" y="5973"/>
                  </a:lnTo>
                  <a:lnTo>
                    <a:pt x="4488" y="6001"/>
                  </a:lnTo>
                  <a:lnTo>
                    <a:pt x="4492" y="6029"/>
                  </a:lnTo>
                  <a:lnTo>
                    <a:pt x="4502" y="6085"/>
                  </a:lnTo>
                  <a:lnTo>
                    <a:pt x="4510" y="6142"/>
                  </a:lnTo>
                  <a:lnTo>
                    <a:pt x="4514" y="6169"/>
                  </a:lnTo>
                  <a:lnTo>
                    <a:pt x="4517" y="6196"/>
                  </a:lnTo>
                  <a:lnTo>
                    <a:pt x="4517" y="6222"/>
                  </a:lnTo>
                  <a:lnTo>
                    <a:pt x="4516" y="6247"/>
                  </a:lnTo>
                  <a:lnTo>
                    <a:pt x="4515" y="6259"/>
                  </a:lnTo>
                  <a:lnTo>
                    <a:pt x="4514" y="6271"/>
                  </a:lnTo>
                  <a:lnTo>
                    <a:pt x="4510" y="6282"/>
                  </a:lnTo>
                  <a:lnTo>
                    <a:pt x="4506" y="6294"/>
                  </a:lnTo>
                  <a:lnTo>
                    <a:pt x="4503" y="6305"/>
                  </a:lnTo>
                  <a:lnTo>
                    <a:pt x="4498" y="6315"/>
                  </a:lnTo>
                  <a:lnTo>
                    <a:pt x="4492" y="6324"/>
                  </a:lnTo>
                  <a:lnTo>
                    <a:pt x="4485" y="6334"/>
                  </a:lnTo>
                  <a:lnTo>
                    <a:pt x="4461" y="6325"/>
                  </a:lnTo>
                  <a:lnTo>
                    <a:pt x="4435" y="6313"/>
                  </a:lnTo>
                  <a:lnTo>
                    <a:pt x="4410" y="6299"/>
                  </a:lnTo>
                  <a:lnTo>
                    <a:pt x="4386" y="6284"/>
                  </a:lnTo>
                  <a:lnTo>
                    <a:pt x="4387" y="6251"/>
                  </a:lnTo>
                  <a:lnTo>
                    <a:pt x="4386" y="6214"/>
                  </a:lnTo>
                  <a:lnTo>
                    <a:pt x="4383" y="6178"/>
                  </a:lnTo>
                  <a:lnTo>
                    <a:pt x="4379" y="6142"/>
                  </a:lnTo>
                  <a:lnTo>
                    <a:pt x="4375" y="6123"/>
                  </a:lnTo>
                  <a:lnTo>
                    <a:pt x="4371" y="6105"/>
                  </a:lnTo>
                  <a:lnTo>
                    <a:pt x="4367" y="6088"/>
                  </a:lnTo>
                  <a:lnTo>
                    <a:pt x="4362" y="6070"/>
                  </a:lnTo>
                  <a:lnTo>
                    <a:pt x="4356" y="6053"/>
                  </a:lnTo>
                  <a:lnTo>
                    <a:pt x="4350" y="6036"/>
                  </a:lnTo>
                  <a:lnTo>
                    <a:pt x="4342" y="6020"/>
                  </a:lnTo>
                  <a:lnTo>
                    <a:pt x="4334" y="6005"/>
                  </a:lnTo>
                  <a:lnTo>
                    <a:pt x="4326" y="5990"/>
                  </a:lnTo>
                  <a:lnTo>
                    <a:pt x="4316" y="5977"/>
                  </a:lnTo>
                  <a:lnTo>
                    <a:pt x="4306" y="5964"/>
                  </a:lnTo>
                  <a:lnTo>
                    <a:pt x="4294" y="5951"/>
                  </a:lnTo>
                  <a:lnTo>
                    <a:pt x="4282" y="5941"/>
                  </a:lnTo>
                  <a:lnTo>
                    <a:pt x="4270" y="5930"/>
                  </a:lnTo>
                  <a:lnTo>
                    <a:pt x="4257" y="5921"/>
                  </a:lnTo>
                  <a:lnTo>
                    <a:pt x="4242" y="5914"/>
                  </a:lnTo>
                  <a:lnTo>
                    <a:pt x="4227" y="5908"/>
                  </a:lnTo>
                  <a:lnTo>
                    <a:pt x="4210" y="5903"/>
                  </a:lnTo>
                  <a:lnTo>
                    <a:pt x="4193" y="5901"/>
                  </a:lnTo>
                  <a:lnTo>
                    <a:pt x="4174" y="5898"/>
                  </a:lnTo>
                  <a:lnTo>
                    <a:pt x="4155" y="5898"/>
                  </a:lnTo>
                  <a:lnTo>
                    <a:pt x="4134" y="5901"/>
                  </a:lnTo>
                  <a:lnTo>
                    <a:pt x="4112" y="5904"/>
                  </a:lnTo>
                  <a:lnTo>
                    <a:pt x="4091" y="5909"/>
                  </a:lnTo>
                  <a:lnTo>
                    <a:pt x="4086" y="5880"/>
                  </a:lnTo>
                  <a:lnTo>
                    <a:pt x="4083" y="5850"/>
                  </a:lnTo>
                  <a:lnTo>
                    <a:pt x="4082" y="5821"/>
                  </a:lnTo>
                  <a:lnTo>
                    <a:pt x="4082" y="5791"/>
                  </a:lnTo>
                  <a:lnTo>
                    <a:pt x="4085" y="5732"/>
                  </a:lnTo>
                  <a:lnTo>
                    <a:pt x="4091" y="5673"/>
                  </a:lnTo>
                  <a:lnTo>
                    <a:pt x="4096" y="5614"/>
                  </a:lnTo>
                  <a:lnTo>
                    <a:pt x="4099" y="5555"/>
                  </a:lnTo>
                  <a:lnTo>
                    <a:pt x="4099" y="5524"/>
                  </a:lnTo>
                  <a:lnTo>
                    <a:pt x="4098" y="5495"/>
                  </a:lnTo>
                  <a:lnTo>
                    <a:pt x="4094" y="5465"/>
                  </a:lnTo>
                  <a:lnTo>
                    <a:pt x="4091" y="5436"/>
                  </a:lnTo>
                  <a:lnTo>
                    <a:pt x="4080" y="5400"/>
                  </a:lnTo>
                  <a:lnTo>
                    <a:pt x="4064" y="5352"/>
                  </a:lnTo>
                  <a:lnTo>
                    <a:pt x="4045" y="5296"/>
                  </a:lnTo>
                  <a:lnTo>
                    <a:pt x="4022" y="5237"/>
                  </a:lnTo>
                  <a:lnTo>
                    <a:pt x="3999" y="5178"/>
                  </a:lnTo>
                  <a:lnTo>
                    <a:pt x="3975" y="5121"/>
                  </a:lnTo>
                  <a:lnTo>
                    <a:pt x="3953" y="5071"/>
                  </a:lnTo>
                  <a:lnTo>
                    <a:pt x="3933" y="5031"/>
                  </a:lnTo>
                  <a:lnTo>
                    <a:pt x="3915" y="5031"/>
                  </a:lnTo>
                  <a:lnTo>
                    <a:pt x="3897" y="5030"/>
                  </a:lnTo>
                  <a:lnTo>
                    <a:pt x="3879" y="5027"/>
                  </a:lnTo>
                  <a:lnTo>
                    <a:pt x="3862" y="5025"/>
                  </a:lnTo>
                  <a:lnTo>
                    <a:pt x="3829" y="5019"/>
                  </a:lnTo>
                  <a:lnTo>
                    <a:pt x="3798" y="5010"/>
                  </a:lnTo>
                  <a:lnTo>
                    <a:pt x="3769" y="5002"/>
                  </a:lnTo>
                  <a:lnTo>
                    <a:pt x="3740" y="4994"/>
                  </a:lnTo>
                  <a:lnTo>
                    <a:pt x="3712" y="4988"/>
                  </a:lnTo>
                  <a:lnTo>
                    <a:pt x="3686" y="4981"/>
                  </a:lnTo>
                  <a:lnTo>
                    <a:pt x="3685" y="5003"/>
                  </a:lnTo>
                  <a:lnTo>
                    <a:pt x="3682" y="5025"/>
                  </a:lnTo>
                  <a:lnTo>
                    <a:pt x="3677" y="5048"/>
                  </a:lnTo>
                  <a:lnTo>
                    <a:pt x="3670" y="5071"/>
                  </a:lnTo>
                  <a:lnTo>
                    <a:pt x="3663" y="5095"/>
                  </a:lnTo>
                  <a:lnTo>
                    <a:pt x="3655" y="5119"/>
                  </a:lnTo>
                  <a:lnTo>
                    <a:pt x="3645" y="5144"/>
                  </a:lnTo>
                  <a:lnTo>
                    <a:pt x="3634" y="5168"/>
                  </a:lnTo>
                  <a:lnTo>
                    <a:pt x="3614" y="5217"/>
                  </a:lnTo>
                  <a:lnTo>
                    <a:pt x="3594" y="5264"/>
                  </a:lnTo>
                  <a:lnTo>
                    <a:pt x="3586" y="5287"/>
                  </a:lnTo>
                  <a:lnTo>
                    <a:pt x="3579" y="5307"/>
                  </a:lnTo>
                  <a:lnTo>
                    <a:pt x="3573" y="5328"/>
                  </a:lnTo>
                  <a:lnTo>
                    <a:pt x="3568" y="5347"/>
                  </a:lnTo>
                  <a:lnTo>
                    <a:pt x="3561" y="5378"/>
                  </a:lnTo>
                  <a:lnTo>
                    <a:pt x="3556" y="5409"/>
                  </a:lnTo>
                  <a:lnTo>
                    <a:pt x="3552" y="5436"/>
                  </a:lnTo>
                  <a:lnTo>
                    <a:pt x="3550" y="5463"/>
                  </a:lnTo>
                  <a:lnTo>
                    <a:pt x="3551" y="5488"/>
                  </a:lnTo>
                  <a:lnTo>
                    <a:pt x="3552" y="5512"/>
                  </a:lnTo>
                  <a:lnTo>
                    <a:pt x="3556" y="5535"/>
                  </a:lnTo>
                  <a:lnTo>
                    <a:pt x="3561" y="5557"/>
                  </a:lnTo>
                  <a:lnTo>
                    <a:pt x="3567" y="5577"/>
                  </a:lnTo>
                  <a:lnTo>
                    <a:pt x="3574" y="5597"/>
                  </a:lnTo>
                  <a:lnTo>
                    <a:pt x="3582" y="5616"/>
                  </a:lnTo>
                  <a:lnTo>
                    <a:pt x="3592" y="5635"/>
                  </a:lnTo>
                  <a:lnTo>
                    <a:pt x="3602" y="5652"/>
                  </a:lnTo>
                  <a:lnTo>
                    <a:pt x="3614" y="5670"/>
                  </a:lnTo>
                  <a:lnTo>
                    <a:pt x="3626" y="5687"/>
                  </a:lnTo>
                  <a:lnTo>
                    <a:pt x="3638" y="5705"/>
                  </a:lnTo>
                  <a:lnTo>
                    <a:pt x="3694" y="5774"/>
                  </a:lnTo>
                  <a:lnTo>
                    <a:pt x="3755" y="5850"/>
                  </a:lnTo>
                  <a:lnTo>
                    <a:pt x="3770" y="5871"/>
                  </a:lnTo>
                  <a:lnTo>
                    <a:pt x="3785" y="5892"/>
                  </a:lnTo>
                  <a:lnTo>
                    <a:pt x="3799" y="5914"/>
                  </a:lnTo>
                  <a:lnTo>
                    <a:pt x="3814" y="5938"/>
                  </a:lnTo>
                  <a:lnTo>
                    <a:pt x="3827" y="5964"/>
                  </a:lnTo>
                  <a:lnTo>
                    <a:pt x="3840" y="5990"/>
                  </a:lnTo>
                  <a:lnTo>
                    <a:pt x="3852" y="6018"/>
                  </a:lnTo>
                  <a:lnTo>
                    <a:pt x="3864" y="6048"/>
                  </a:lnTo>
                  <a:lnTo>
                    <a:pt x="3886" y="6113"/>
                  </a:lnTo>
                  <a:lnTo>
                    <a:pt x="3899" y="6160"/>
                  </a:lnTo>
                  <a:lnTo>
                    <a:pt x="3904" y="6177"/>
                  </a:lnTo>
                  <a:lnTo>
                    <a:pt x="3905" y="6193"/>
                  </a:lnTo>
                  <a:lnTo>
                    <a:pt x="3905" y="6200"/>
                  </a:lnTo>
                  <a:lnTo>
                    <a:pt x="3904" y="6206"/>
                  </a:lnTo>
                  <a:lnTo>
                    <a:pt x="3903" y="6212"/>
                  </a:lnTo>
                  <a:lnTo>
                    <a:pt x="3900" y="6218"/>
                  </a:lnTo>
                  <a:lnTo>
                    <a:pt x="3894" y="6230"/>
                  </a:lnTo>
                  <a:lnTo>
                    <a:pt x="3886" y="6242"/>
                  </a:lnTo>
                  <a:lnTo>
                    <a:pt x="3875" y="6257"/>
                  </a:lnTo>
                  <a:lnTo>
                    <a:pt x="3861" y="6272"/>
                  </a:lnTo>
                  <a:lnTo>
                    <a:pt x="3824" y="6315"/>
                  </a:lnTo>
                  <a:lnTo>
                    <a:pt x="3775" y="6374"/>
                  </a:lnTo>
                  <a:lnTo>
                    <a:pt x="3758" y="6399"/>
                  </a:lnTo>
                  <a:lnTo>
                    <a:pt x="3743" y="6422"/>
                  </a:lnTo>
                  <a:lnTo>
                    <a:pt x="3729" y="6445"/>
                  </a:lnTo>
                  <a:lnTo>
                    <a:pt x="3718" y="6467"/>
                  </a:lnTo>
                  <a:lnTo>
                    <a:pt x="3709" y="6488"/>
                  </a:lnTo>
                  <a:lnTo>
                    <a:pt x="3700" y="6509"/>
                  </a:lnTo>
                  <a:lnTo>
                    <a:pt x="3694" y="6531"/>
                  </a:lnTo>
                  <a:lnTo>
                    <a:pt x="3687" y="6551"/>
                  </a:lnTo>
                  <a:lnTo>
                    <a:pt x="3676" y="6595"/>
                  </a:lnTo>
                  <a:lnTo>
                    <a:pt x="3665" y="6643"/>
                  </a:lnTo>
                  <a:lnTo>
                    <a:pt x="3653" y="6697"/>
                  </a:lnTo>
                  <a:lnTo>
                    <a:pt x="3637" y="6759"/>
                  </a:lnTo>
                  <a:lnTo>
                    <a:pt x="3635" y="6762"/>
                  </a:lnTo>
                  <a:lnTo>
                    <a:pt x="3634" y="6765"/>
                  </a:lnTo>
                  <a:lnTo>
                    <a:pt x="3632" y="6766"/>
                  </a:lnTo>
                  <a:lnTo>
                    <a:pt x="3631" y="6767"/>
                  </a:lnTo>
                  <a:lnTo>
                    <a:pt x="3624" y="6767"/>
                  </a:lnTo>
                  <a:lnTo>
                    <a:pt x="3617" y="6766"/>
                  </a:lnTo>
                  <a:lnTo>
                    <a:pt x="3610" y="6762"/>
                  </a:lnTo>
                  <a:lnTo>
                    <a:pt x="3600" y="6756"/>
                  </a:lnTo>
                  <a:lnTo>
                    <a:pt x="3592" y="6750"/>
                  </a:lnTo>
                  <a:lnTo>
                    <a:pt x="3582" y="6743"/>
                  </a:lnTo>
                  <a:lnTo>
                    <a:pt x="3549" y="6710"/>
                  </a:lnTo>
                  <a:lnTo>
                    <a:pt x="3528" y="6690"/>
                  </a:lnTo>
                  <a:lnTo>
                    <a:pt x="3518" y="6669"/>
                  </a:lnTo>
                  <a:lnTo>
                    <a:pt x="3510" y="6648"/>
                  </a:lnTo>
                  <a:lnTo>
                    <a:pt x="3504" y="6627"/>
                  </a:lnTo>
                  <a:lnTo>
                    <a:pt x="3499" y="6605"/>
                  </a:lnTo>
                  <a:lnTo>
                    <a:pt x="3496" y="6584"/>
                  </a:lnTo>
                  <a:lnTo>
                    <a:pt x="3494" y="6563"/>
                  </a:lnTo>
                  <a:lnTo>
                    <a:pt x="3494" y="6541"/>
                  </a:lnTo>
                  <a:lnTo>
                    <a:pt x="3497" y="6521"/>
                  </a:lnTo>
                  <a:lnTo>
                    <a:pt x="3500" y="6499"/>
                  </a:lnTo>
                  <a:lnTo>
                    <a:pt x="3505" y="6480"/>
                  </a:lnTo>
                  <a:lnTo>
                    <a:pt x="3512" y="6459"/>
                  </a:lnTo>
                  <a:lnTo>
                    <a:pt x="3520" y="6441"/>
                  </a:lnTo>
                  <a:lnTo>
                    <a:pt x="3531" y="6423"/>
                  </a:lnTo>
                  <a:lnTo>
                    <a:pt x="3541" y="6405"/>
                  </a:lnTo>
                  <a:lnTo>
                    <a:pt x="3553" y="6389"/>
                  </a:lnTo>
                  <a:lnTo>
                    <a:pt x="3568" y="6374"/>
                  </a:lnTo>
                  <a:lnTo>
                    <a:pt x="3563" y="6377"/>
                  </a:lnTo>
                  <a:lnTo>
                    <a:pt x="3558" y="6381"/>
                  </a:lnTo>
                  <a:lnTo>
                    <a:pt x="3553" y="6385"/>
                  </a:lnTo>
                  <a:lnTo>
                    <a:pt x="3547" y="6386"/>
                  </a:lnTo>
                  <a:lnTo>
                    <a:pt x="3535" y="6388"/>
                  </a:lnTo>
                  <a:lnTo>
                    <a:pt x="3523" y="6388"/>
                  </a:lnTo>
                  <a:lnTo>
                    <a:pt x="3511" y="6386"/>
                  </a:lnTo>
                  <a:lnTo>
                    <a:pt x="3498" y="6382"/>
                  </a:lnTo>
                  <a:lnTo>
                    <a:pt x="3485" y="6377"/>
                  </a:lnTo>
                  <a:lnTo>
                    <a:pt x="3471" y="6371"/>
                  </a:lnTo>
                  <a:lnTo>
                    <a:pt x="3423" y="6344"/>
                  </a:lnTo>
                  <a:lnTo>
                    <a:pt x="3391" y="6324"/>
                  </a:lnTo>
                  <a:lnTo>
                    <a:pt x="3370" y="6315"/>
                  </a:lnTo>
                  <a:lnTo>
                    <a:pt x="3351" y="6307"/>
                  </a:lnTo>
                  <a:lnTo>
                    <a:pt x="3341" y="6305"/>
                  </a:lnTo>
                  <a:lnTo>
                    <a:pt x="3332" y="6304"/>
                  </a:lnTo>
                  <a:lnTo>
                    <a:pt x="3322" y="6303"/>
                  </a:lnTo>
                  <a:lnTo>
                    <a:pt x="3312" y="6301"/>
                  </a:lnTo>
                  <a:lnTo>
                    <a:pt x="3304" y="6301"/>
                  </a:lnTo>
                  <a:lnTo>
                    <a:pt x="3296" y="6303"/>
                  </a:lnTo>
                  <a:lnTo>
                    <a:pt x="3287" y="6304"/>
                  </a:lnTo>
                  <a:lnTo>
                    <a:pt x="3279" y="6305"/>
                  </a:lnTo>
                  <a:lnTo>
                    <a:pt x="3270" y="6309"/>
                  </a:lnTo>
                  <a:lnTo>
                    <a:pt x="3263" y="6311"/>
                  </a:lnTo>
                  <a:lnTo>
                    <a:pt x="3256" y="6315"/>
                  </a:lnTo>
                  <a:lnTo>
                    <a:pt x="3249" y="6319"/>
                  </a:lnTo>
                  <a:lnTo>
                    <a:pt x="3243" y="6324"/>
                  </a:lnTo>
                  <a:lnTo>
                    <a:pt x="3237" y="6330"/>
                  </a:lnTo>
                  <a:lnTo>
                    <a:pt x="3231" y="6336"/>
                  </a:lnTo>
                  <a:lnTo>
                    <a:pt x="3226" y="6342"/>
                  </a:lnTo>
                  <a:lnTo>
                    <a:pt x="3221" y="6350"/>
                  </a:lnTo>
                  <a:lnTo>
                    <a:pt x="3216" y="6357"/>
                  </a:lnTo>
                  <a:lnTo>
                    <a:pt x="3212" y="6365"/>
                  </a:lnTo>
                  <a:lnTo>
                    <a:pt x="3209" y="6374"/>
                  </a:lnTo>
                  <a:lnTo>
                    <a:pt x="3206" y="6383"/>
                  </a:lnTo>
                  <a:lnTo>
                    <a:pt x="3204" y="6393"/>
                  </a:lnTo>
                  <a:lnTo>
                    <a:pt x="3203" y="6404"/>
                  </a:lnTo>
                  <a:lnTo>
                    <a:pt x="3202" y="6415"/>
                  </a:lnTo>
                  <a:lnTo>
                    <a:pt x="3200" y="6426"/>
                  </a:lnTo>
                  <a:lnTo>
                    <a:pt x="3200" y="6438"/>
                  </a:lnTo>
                  <a:lnTo>
                    <a:pt x="3202" y="6450"/>
                  </a:lnTo>
                  <a:lnTo>
                    <a:pt x="3203" y="6463"/>
                  </a:lnTo>
                  <a:lnTo>
                    <a:pt x="3221" y="6461"/>
                  </a:lnTo>
                  <a:lnTo>
                    <a:pt x="3237" y="6461"/>
                  </a:lnTo>
                  <a:lnTo>
                    <a:pt x="3251" y="6462"/>
                  </a:lnTo>
                  <a:lnTo>
                    <a:pt x="3264" y="6463"/>
                  </a:lnTo>
                  <a:lnTo>
                    <a:pt x="3276" y="6467"/>
                  </a:lnTo>
                  <a:lnTo>
                    <a:pt x="3287" y="6469"/>
                  </a:lnTo>
                  <a:lnTo>
                    <a:pt x="3297" y="6474"/>
                  </a:lnTo>
                  <a:lnTo>
                    <a:pt x="3306" y="6479"/>
                  </a:lnTo>
                  <a:lnTo>
                    <a:pt x="3341" y="6503"/>
                  </a:lnTo>
                  <a:lnTo>
                    <a:pt x="3381" y="6532"/>
                  </a:lnTo>
                  <a:lnTo>
                    <a:pt x="3370" y="6545"/>
                  </a:lnTo>
                  <a:lnTo>
                    <a:pt x="3361" y="6556"/>
                  </a:lnTo>
                  <a:lnTo>
                    <a:pt x="3351" y="6566"/>
                  </a:lnTo>
                  <a:lnTo>
                    <a:pt x="3343" y="6574"/>
                  </a:lnTo>
                  <a:lnTo>
                    <a:pt x="3333" y="6581"/>
                  </a:lnTo>
                  <a:lnTo>
                    <a:pt x="3325" y="6587"/>
                  </a:lnTo>
                  <a:lnTo>
                    <a:pt x="3316" y="6592"/>
                  </a:lnTo>
                  <a:lnTo>
                    <a:pt x="3306" y="6596"/>
                  </a:lnTo>
                  <a:lnTo>
                    <a:pt x="3298" y="6598"/>
                  </a:lnTo>
                  <a:lnTo>
                    <a:pt x="3290" y="6599"/>
                  </a:lnTo>
                  <a:lnTo>
                    <a:pt x="3282" y="6599"/>
                  </a:lnTo>
                  <a:lnTo>
                    <a:pt x="3274" y="6599"/>
                  </a:lnTo>
                  <a:lnTo>
                    <a:pt x="3265" y="6598"/>
                  </a:lnTo>
                  <a:lnTo>
                    <a:pt x="3257" y="6596"/>
                  </a:lnTo>
                  <a:lnTo>
                    <a:pt x="3250" y="6593"/>
                  </a:lnTo>
                  <a:lnTo>
                    <a:pt x="3241" y="6591"/>
                  </a:lnTo>
                  <a:lnTo>
                    <a:pt x="3209" y="6575"/>
                  </a:lnTo>
                  <a:lnTo>
                    <a:pt x="3174" y="6556"/>
                  </a:lnTo>
                  <a:lnTo>
                    <a:pt x="3156" y="6547"/>
                  </a:lnTo>
                  <a:lnTo>
                    <a:pt x="3137" y="6540"/>
                  </a:lnTo>
                  <a:lnTo>
                    <a:pt x="3127" y="6538"/>
                  </a:lnTo>
                  <a:lnTo>
                    <a:pt x="3116" y="6534"/>
                  </a:lnTo>
                  <a:lnTo>
                    <a:pt x="3105" y="6533"/>
                  </a:lnTo>
                  <a:lnTo>
                    <a:pt x="3094" y="6532"/>
                  </a:lnTo>
                  <a:lnTo>
                    <a:pt x="3073" y="6531"/>
                  </a:lnTo>
                  <a:lnTo>
                    <a:pt x="3050" y="6531"/>
                  </a:lnTo>
                  <a:lnTo>
                    <a:pt x="3027" y="6532"/>
                  </a:lnTo>
                  <a:lnTo>
                    <a:pt x="3003" y="6533"/>
                  </a:lnTo>
                  <a:lnTo>
                    <a:pt x="2956" y="6539"/>
                  </a:lnTo>
                  <a:lnTo>
                    <a:pt x="2908" y="6545"/>
                  </a:lnTo>
                  <a:lnTo>
                    <a:pt x="2860" y="6551"/>
                  </a:lnTo>
                  <a:lnTo>
                    <a:pt x="2813" y="6555"/>
                  </a:lnTo>
                  <a:lnTo>
                    <a:pt x="2788" y="6556"/>
                  </a:lnTo>
                  <a:lnTo>
                    <a:pt x="2766" y="6556"/>
                  </a:lnTo>
                  <a:lnTo>
                    <a:pt x="2743" y="6555"/>
                  </a:lnTo>
                  <a:lnTo>
                    <a:pt x="2721" y="6551"/>
                  </a:lnTo>
                  <a:lnTo>
                    <a:pt x="2699" y="6544"/>
                  </a:lnTo>
                  <a:lnTo>
                    <a:pt x="2676" y="6534"/>
                  </a:lnTo>
                  <a:lnTo>
                    <a:pt x="2652" y="6522"/>
                  </a:lnTo>
                  <a:lnTo>
                    <a:pt x="2628" y="6508"/>
                  </a:lnTo>
                  <a:lnTo>
                    <a:pt x="2602" y="6491"/>
                  </a:lnTo>
                  <a:lnTo>
                    <a:pt x="2574" y="6473"/>
                  </a:lnTo>
                  <a:lnTo>
                    <a:pt x="2546" y="6453"/>
                  </a:lnTo>
                  <a:lnTo>
                    <a:pt x="2516" y="6433"/>
                  </a:lnTo>
                  <a:lnTo>
                    <a:pt x="2456" y="6389"/>
                  </a:lnTo>
                  <a:lnTo>
                    <a:pt x="2393" y="6344"/>
                  </a:lnTo>
                  <a:lnTo>
                    <a:pt x="2362" y="6322"/>
                  </a:lnTo>
                  <a:lnTo>
                    <a:pt x="2329" y="6300"/>
                  </a:lnTo>
                  <a:lnTo>
                    <a:pt x="2298" y="6280"/>
                  </a:lnTo>
                  <a:lnTo>
                    <a:pt x="2266" y="6260"/>
                  </a:lnTo>
                  <a:lnTo>
                    <a:pt x="2234" y="6242"/>
                  </a:lnTo>
                  <a:lnTo>
                    <a:pt x="2202" y="6225"/>
                  </a:lnTo>
                  <a:lnTo>
                    <a:pt x="2170" y="6211"/>
                  </a:lnTo>
                  <a:lnTo>
                    <a:pt x="2139" y="6199"/>
                  </a:lnTo>
                  <a:lnTo>
                    <a:pt x="2109" y="6188"/>
                  </a:lnTo>
                  <a:lnTo>
                    <a:pt x="2079" y="6181"/>
                  </a:lnTo>
                  <a:lnTo>
                    <a:pt x="2049" y="6177"/>
                  </a:lnTo>
                  <a:lnTo>
                    <a:pt x="2020" y="6177"/>
                  </a:lnTo>
                  <a:lnTo>
                    <a:pt x="1993" y="6180"/>
                  </a:lnTo>
                  <a:lnTo>
                    <a:pt x="1966" y="6187"/>
                  </a:lnTo>
                  <a:lnTo>
                    <a:pt x="1940" y="6198"/>
                  </a:lnTo>
                  <a:lnTo>
                    <a:pt x="1916" y="6212"/>
                  </a:lnTo>
                  <a:lnTo>
                    <a:pt x="1893" y="6233"/>
                  </a:lnTo>
                  <a:lnTo>
                    <a:pt x="1872" y="6258"/>
                  </a:lnTo>
                  <a:lnTo>
                    <a:pt x="1851" y="6288"/>
                  </a:lnTo>
                  <a:lnTo>
                    <a:pt x="1833" y="6324"/>
                  </a:lnTo>
                  <a:lnTo>
                    <a:pt x="1832" y="6334"/>
                  </a:lnTo>
                  <a:lnTo>
                    <a:pt x="1830" y="6350"/>
                  </a:lnTo>
                  <a:lnTo>
                    <a:pt x="1828" y="6371"/>
                  </a:lnTo>
                  <a:lnTo>
                    <a:pt x="1827" y="6398"/>
                  </a:lnTo>
                  <a:lnTo>
                    <a:pt x="1826" y="6462"/>
                  </a:lnTo>
                  <a:lnTo>
                    <a:pt x="1825" y="6533"/>
                  </a:lnTo>
                  <a:lnTo>
                    <a:pt x="1823" y="6602"/>
                  </a:lnTo>
                  <a:lnTo>
                    <a:pt x="1823" y="6661"/>
                  </a:lnTo>
                  <a:lnTo>
                    <a:pt x="1823" y="6703"/>
                  </a:lnTo>
                  <a:lnTo>
                    <a:pt x="1823" y="6719"/>
                  </a:lnTo>
                  <a:lnTo>
                    <a:pt x="1799" y="6719"/>
                  </a:lnTo>
                  <a:lnTo>
                    <a:pt x="1780" y="6716"/>
                  </a:lnTo>
                  <a:lnTo>
                    <a:pt x="1763" y="6714"/>
                  </a:lnTo>
                  <a:lnTo>
                    <a:pt x="1749" y="6709"/>
                  </a:lnTo>
                  <a:lnTo>
                    <a:pt x="1736" y="6703"/>
                  </a:lnTo>
                  <a:lnTo>
                    <a:pt x="1722" y="6693"/>
                  </a:lnTo>
                  <a:lnTo>
                    <a:pt x="1709" y="6683"/>
                  </a:lnTo>
                  <a:lnTo>
                    <a:pt x="1696" y="6669"/>
                  </a:lnTo>
                  <a:lnTo>
                    <a:pt x="1707" y="6626"/>
                  </a:lnTo>
                  <a:lnTo>
                    <a:pt x="1713" y="6585"/>
                  </a:lnTo>
                  <a:lnTo>
                    <a:pt x="1714" y="6546"/>
                  </a:lnTo>
                  <a:lnTo>
                    <a:pt x="1708" y="6511"/>
                  </a:lnTo>
                  <a:lnTo>
                    <a:pt x="1698" y="6477"/>
                  </a:lnTo>
                  <a:lnTo>
                    <a:pt x="1684" y="6447"/>
                  </a:lnTo>
                  <a:lnTo>
                    <a:pt x="1666" y="6418"/>
                  </a:lnTo>
                  <a:lnTo>
                    <a:pt x="1643" y="6392"/>
                  </a:lnTo>
                  <a:lnTo>
                    <a:pt x="1616" y="6367"/>
                  </a:lnTo>
                  <a:lnTo>
                    <a:pt x="1587" y="6344"/>
                  </a:lnTo>
                  <a:lnTo>
                    <a:pt x="1555" y="6322"/>
                  </a:lnTo>
                  <a:lnTo>
                    <a:pt x="1520" y="6303"/>
                  </a:lnTo>
                  <a:lnTo>
                    <a:pt x="1481" y="6283"/>
                  </a:lnTo>
                  <a:lnTo>
                    <a:pt x="1442" y="6266"/>
                  </a:lnTo>
                  <a:lnTo>
                    <a:pt x="1401" y="6249"/>
                  </a:lnTo>
                  <a:lnTo>
                    <a:pt x="1357" y="6234"/>
                  </a:lnTo>
                  <a:lnTo>
                    <a:pt x="1314" y="6219"/>
                  </a:lnTo>
                  <a:lnTo>
                    <a:pt x="1269" y="6206"/>
                  </a:lnTo>
                  <a:lnTo>
                    <a:pt x="1224" y="6192"/>
                  </a:lnTo>
                  <a:lnTo>
                    <a:pt x="1179" y="6178"/>
                  </a:lnTo>
                  <a:lnTo>
                    <a:pt x="1089" y="6153"/>
                  </a:lnTo>
                  <a:lnTo>
                    <a:pt x="1002" y="6128"/>
                  </a:lnTo>
                  <a:lnTo>
                    <a:pt x="961" y="6113"/>
                  </a:lnTo>
                  <a:lnTo>
                    <a:pt x="921" y="6100"/>
                  </a:lnTo>
                  <a:lnTo>
                    <a:pt x="884" y="6085"/>
                  </a:lnTo>
                  <a:lnTo>
                    <a:pt x="849" y="6070"/>
                  </a:lnTo>
                  <a:lnTo>
                    <a:pt x="816" y="6054"/>
                  </a:lnTo>
                  <a:lnTo>
                    <a:pt x="787" y="6037"/>
                  </a:lnTo>
                  <a:lnTo>
                    <a:pt x="762" y="6018"/>
                  </a:lnTo>
                  <a:lnTo>
                    <a:pt x="739" y="5999"/>
                  </a:lnTo>
                  <a:lnTo>
                    <a:pt x="750" y="5976"/>
                  </a:lnTo>
                  <a:lnTo>
                    <a:pt x="759" y="5959"/>
                  </a:lnTo>
                  <a:lnTo>
                    <a:pt x="763" y="5951"/>
                  </a:lnTo>
                  <a:lnTo>
                    <a:pt x="768" y="5945"/>
                  </a:lnTo>
                  <a:lnTo>
                    <a:pt x="773" y="5941"/>
                  </a:lnTo>
                  <a:lnTo>
                    <a:pt x="778" y="5937"/>
                  </a:lnTo>
                  <a:lnTo>
                    <a:pt x="783" y="5933"/>
                  </a:lnTo>
                  <a:lnTo>
                    <a:pt x="789" y="5931"/>
                  </a:lnTo>
                  <a:lnTo>
                    <a:pt x="795" y="5929"/>
                  </a:lnTo>
                  <a:lnTo>
                    <a:pt x="802" y="5926"/>
                  </a:lnTo>
                  <a:lnTo>
                    <a:pt x="818" y="5923"/>
                  </a:lnTo>
                  <a:lnTo>
                    <a:pt x="838" y="5920"/>
                  </a:lnTo>
                  <a:lnTo>
                    <a:pt x="850" y="5927"/>
                  </a:lnTo>
                  <a:lnTo>
                    <a:pt x="862" y="5933"/>
                  </a:lnTo>
                  <a:lnTo>
                    <a:pt x="873" y="5937"/>
                  </a:lnTo>
                  <a:lnTo>
                    <a:pt x="884" y="5939"/>
                  </a:lnTo>
                  <a:lnTo>
                    <a:pt x="893" y="5941"/>
                  </a:lnTo>
                  <a:lnTo>
                    <a:pt x="902" y="5941"/>
                  </a:lnTo>
                  <a:lnTo>
                    <a:pt x="910" y="5938"/>
                  </a:lnTo>
                  <a:lnTo>
                    <a:pt x="919" y="5936"/>
                  </a:lnTo>
                  <a:lnTo>
                    <a:pt x="925" y="5931"/>
                  </a:lnTo>
                  <a:lnTo>
                    <a:pt x="932" y="5926"/>
                  </a:lnTo>
                  <a:lnTo>
                    <a:pt x="937" y="5920"/>
                  </a:lnTo>
                  <a:lnTo>
                    <a:pt x="942" y="5913"/>
                  </a:lnTo>
                  <a:lnTo>
                    <a:pt x="946" y="5904"/>
                  </a:lnTo>
                  <a:lnTo>
                    <a:pt x="950" y="5896"/>
                  </a:lnTo>
                  <a:lnTo>
                    <a:pt x="954" y="5886"/>
                  </a:lnTo>
                  <a:lnTo>
                    <a:pt x="956" y="5877"/>
                  </a:lnTo>
                  <a:lnTo>
                    <a:pt x="960" y="5855"/>
                  </a:lnTo>
                  <a:lnTo>
                    <a:pt x="961" y="5831"/>
                  </a:lnTo>
                  <a:lnTo>
                    <a:pt x="960" y="5807"/>
                  </a:lnTo>
                  <a:lnTo>
                    <a:pt x="957" y="5783"/>
                  </a:lnTo>
                  <a:lnTo>
                    <a:pt x="952" y="5758"/>
                  </a:lnTo>
                  <a:lnTo>
                    <a:pt x="945" y="5734"/>
                  </a:lnTo>
                  <a:lnTo>
                    <a:pt x="942" y="5723"/>
                  </a:lnTo>
                  <a:lnTo>
                    <a:pt x="937" y="5713"/>
                  </a:lnTo>
                  <a:lnTo>
                    <a:pt x="932" y="5702"/>
                  </a:lnTo>
                  <a:lnTo>
                    <a:pt x="926" y="5692"/>
                  </a:lnTo>
                  <a:lnTo>
                    <a:pt x="920" y="5684"/>
                  </a:lnTo>
                  <a:lnTo>
                    <a:pt x="913" y="5675"/>
                  </a:lnTo>
                  <a:lnTo>
                    <a:pt x="906" y="5667"/>
                  </a:lnTo>
                  <a:lnTo>
                    <a:pt x="897" y="5660"/>
                  </a:lnTo>
                  <a:lnTo>
                    <a:pt x="880" y="5646"/>
                  </a:lnTo>
                  <a:lnTo>
                    <a:pt x="862" y="5634"/>
                  </a:lnTo>
                  <a:lnTo>
                    <a:pt x="843" y="5623"/>
                  </a:lnTo>
                  <a:lnTo>
                    <a:pt x="822" y="5615"/>
                  </a:lnTo>
                  <a:lnTo>
                    <a:pt x="801" y="5606"/>
                  </a:lnTo>
                  <a:lnTo>
                    <a:pt x="779" y="5600"/>
                  </a:lnTo>
                  <a:lnTo>
                    <a:pt x="756" y="5594"/>
                  </a:lnTo>
                  <a:lnTo>
                    <a:pt x="733" y="5590"/>
                  </a:lnTo>
                  <a:lnTo>
                    <a:pt x="710" y="5586"/>
                  </a:lnTo>
                  <a:lnTo>
                    <a:pt x="689" y="5584"/>
                  </a:lnTo>
                  <a:lnTo>
                    <a:pt x="644" y="5579"/>
                  </a:lnTo>
                  <a:lnTo>
                    <a:pt x="602" y="5574"/>
                  </a:lnTo>
                  <a:lnTo>
                    <a:pt x="587" y="5547"/>
                  </a:lnTo>
                  <a:lnTo>
                    <a:pt x="572" y="5520"/>
                  </a:lnTo>
                  <a:lnTo>
                    <a:pt x="555" y="5494"/>
                  </a:lnTo>
                  <a:lnTo>
                    <a:pt x="537" y="5469"/>
                  </a:lnTo>
                  <a:lnTo>
                    <a:pt x="516" y="5444"/>
                  </a:lnTo>
                  <a:lnTo>
                    <a:pt x="496" y="5418"/>
                  </a:lnTo>
                  <a:lnTo>
                    <a:pt x="474" y="5394"/>
                  </a:lnTo>
                  <a:lnTo>
                    <a:pt x="451" y="5371"/>
                  </a:lnTo>
                  <a:lnTo>
                    <a:pt x="403" y="5324"/>
                  </a:lnTo>
                  <a:lnTo>
                    <a:pt x="355" y="5278"/>
                  </a:lnTo>
                  <a:lnTo>
                    <a:pt x="306" y="5234"/>
                  </a:lnTo>
                  <a:lnTo>
                    <a:pt x="256" y="5189"/>
                  </a:lnTo>
                  <a:lnTo>
                    <a:pt x="243" y="5195"/>
                  </a:lnTo>
                  <a:lnTo>
                    <a:pt x="233" y="5199"/>
                  </a:lnTo>
                  <a:lnTo>
                    <a:pt x="225" y="5203"/>
                  </a:lnTo>
                  <a:lnTo>
                    <a:pt x="216" y="5210"/>
                  </a:lnTo>
                  <a:lnTo>
                    <a:pt x="208" y="5217"/>
                  </a:lnTo>
                  <a:lnTo>
                    <a:pt x="200" y="5225"/>
                  </a:lnTo>
                  <a:lnTo>
                    <a:pt x="191" y="5235"/>
                  </a:lnTo>
                  <a:lnTo>
                    <a:pt x="181" y="5246"/>
                  </a:lnTo>
                  <a:lnTo>
                    <a:pt x="163" y="5270"/>
                  </a:lnTo>
                  <a:lnTo>
                    <a:pt x="144" y="5299"/>
                  </a:lnTo>
                  <a:lnTo>
                    <a:pt x="125" y="5330"/>
                  </a:lnTo>
                  <a:lnTo>
                    <a:pt x="107" y="5364"/>
                  </a:lnTo>
                  <a:lnTo>
                    <a:pt x="89" y="5399"/>
                  </a:lnTo>
                  <a:lnTo>
                    <a:pt x="72" y="5436"/>
                  </a:lnTo>
                  <a:lnTo>
                    <a:pt x="55" y="5474"/>
                  </a:lnTo>
                  <a:lnTo>
                    <a:pt x="41" y="5510"/>
                  </a:lnTo>
                  <a:lnTo>
                    <a:pt x="28" y="5546"/>
                  </a:lnTo>
                  <a:lnTo>
                    <a:pt x="18" y="5581"/>
                  </a:lnTo>
                  <a:lnTo>
                    <a:pt x="9" y="5614"/>
                  </a:lnTo>
                  <a:lnTo>
                    <a:pt x="3" y="5644"/>
                  </a:lnTo>
                  <a:lnTo>
                    <a:pt x="1" y="5657"/>
                  </a:lnTo>
                  <a:lnTo>
                    <a:pt x="0" y="5670"/>
                  </a:lnTo>
                  <a:lnTo>
                    <a:pt x="0" y="5682"/>
                  </a:lnTo>
                  <a:lnTo>
                    <a:pt x="0" y="5692"/>
                  </a:lnTo>
                  <a:lnTo>
                    <a:pt x="2" y="5710"/>
                  </a:lnTo>
                  <a:lnTo>
                    <a:pt x="4" y="5727"/>
                  </a:lnTo>
                  <a:lnTo>
                    <a:pt x="8" y="5744"/>
                  </a:lnTo>
                  <a:lnTo>
                    <a:pt x="13" y="5760"/>
                  </a:lnTo>
                  <a:lnTo>
                    <a:pt x="19" y="5775"/>
                  </a:lnTo>
                  <a:lnTo>
                    <a:pt x="25" y="5791"/>
                  </a:lnTo>
                  <a:lnTo>
                    <a:pt x="33" y="5805"/>
                  </a:lnTo>
                  <a:lnTo>
                    <a:pt x="42" y="5820"/>
                  </a:lnTo>
                  <a:lnTo>
                    <a:pt x="50" y="5834"/>
                  </a:lnTo>
                  <a:lnTo>
                    <a:pt x="60" y="5849"/>
                  </a:lnTo>
                  <a:lnTo>
                    <a:pt x="71" y="5862"/>
                  </a:lnTo>
                  <a:lnTo>
                    <a:pt x="82" y="5875"/>
                  </a:lnTo>
                  <a:lnTo>
                    <a:pt x="106" y="5902"/>
                  </a:lnTo>
                  <a:lnTo>
                    <a:pt x="131" y="5927"/>
                  </a:lnTo>
                  <a:lnTo>
                    <a:pt x="184" y="5976"/>
                  </a:lnTo>
                  <a:lnTo>
                    <a:pt x="238" y="6023"/>
                  </a:lnTo>
                  <a:lnTo>
                    <a:pt x="265" y="6047"/>
                  </a:lnTo>
                  <a:lnTo>
                    <a:pt x="290" y="6070"/>
                  </a:lnTo>
                  <a:lnTo>
                    <a:pt x="314" y="6093"/>
                  </a:lnTo>
                  <a:lnTo>
                    <a:pt x="336" y="6117"/>
                  </a:lnTo>
                  <a:lnTo>
                    <a:pt x="348" y="6132"/>
                  </a:lnTo>
                  <a:lnTo>
                    <a:pt x="359" y="6148"/>
                  </a:lnTo>
                  <a:lnTo>
                    <a:pt x="369" y="6165"/>
                  </a:lnTo>
                  <a:lnTo>
                    <a:pt x="379" y="6181"/>
                  </a:lnTo>
                  <a:lnTo>
                    <a:pt x="387" y="6196"/>
                  </a:lnTo>
                  <a:lnTo>
                    <a:pt x="395" y="6212"/>
                  </a:lnTo>
                  <a:lnTo>
                    <a:pt x="402" y="6228"/>
                  </a:lnTo>
                  <a:lnTo>
                    <a:pt x="408" y="6245"/>
                  </a:lnTo>
                  <a:lnTo>
                    <a:pt x="419" y="6276"/>
                  </a:lnTo>
                  <a:lnTo>
                    <a:pt x="428" y="6307"/>
                  </a:lnTo>
                  <a:lnTo>
                    <a:pt x="436" y="6340"/>
                  </a:lnTo>
                  <a:lnTo>
                    <a:pt x="444" y="6371"/>
                  </a:lnTo>
                  <a:lnTo>
                    <a:pt x="451" y="6403"/>
                  </a:lnTo>
                  <a:lnTo>
                    <a:pt x="460" y="6434"/>
                  </a:lnTo>
                  <a:lnTo>
                    <a:pt x="468" y="6464"/>
                  </a:lnTo>
                  <a:lnTo>
                    <a:pt x="479" y="6494"/>
                  </a:lnTo>
                  <a:lnTo>
                    <a:pt x="485" y="6509"/>
                  </a:lnTo>
                  <a:lnTo>
                    <a:pt x="492" y="6525"/>
                  </a:lnTo>
                  <a:lnTo>
                    <a:pt x="501" y="6539"/>
                  </a:lnTo>
                  <a:lnTo>
                    <a:pt x="509" y="6554"/>
                  </a:lnTo>
                  <a:lnTo>
                    <a:pt x="518" y="6568"/>
                  </a:lnTo>
                  <a:lnTo>
                    <a:pt x="528" y="6582"/>
                  </a:lnTo>
                  <a:lnTo>
                    <a:pt x="539" y="6597"/>
                  </a:lnTo>
                  <a:lnTo>
                    <a:pt x="553" y="6610"/>
                  </a:lnTo>
                  <a:lnTo>
                    <a:pt x="572" y="6636"/>
                  </a:lnTo>
                  <a:lnTo>
                    <a:pt x="592" y="6662"/>
                  </a:lnTo>
                  <a:lnTo>
                    <a:pt x="612" y="6690"/>
                  </a:lnTo>
                  <a:lnTo>
                    <a:pt x="631" y="6719"/>
                  </a:lnTo>
                  <a:lnTo>
                    <a:pt x="668" y="6779"/>
                  </a:lnTo>
                  <a:lnTo>
                    <a:pt x="706" y="6839"/>
                  </a:lnTo>
                  <a:lnTo>
                    <a:pt x="725" y="6871"/>
                  </a:lnTo>
                  <a:lnTo>
                    <a:pt x="744" y="6900"/>
                  </a:lnTo>
                  <a:lnTo>
                    <a:pt x="763" y="6929"/>
                  </a:lnTo>
                  <a:lnTo>
                    <a:pt x="784" y="6958"/>
                  </a:lnTo>
                  <a:lnTo>
                    <a:pt x="803" y="6984"/>
                  </a:lnTo>
                  <a:lnTo>
                    <a:pt x="825" y="7010"/>
                  </a:lnTo>
                  <a:lnTo>
                    <a:pt x="845" y="7032"/>
                  </a:lnTo>
                  <a:lnTo>
                    <a:pt x="867" y="7054"/>
                  </a:lnTo>
                  <a:lnTo>
                    <a:pt x="875" y="7061"/>
                  </a:lnTo>
                  <a:lnTo>
                    <a:pt x="885" y="7067"/>
                  </a:lnTo>
                  <a:lnTo>
                    <a:pt x="893" y="7073"/>
                  </a:lnTo>
                  <a:lnTo>
                    <a:pt x="902" y="7078"/>
                  </a:lnTo>
                  <a:lnTo>
                    <a:pt x="921" y="7087"/>
                  </a:lnTo>
                  <a:lnTo>
                    <a:pt x="940" y="7094"/>
                  </a:lnTo>
                  <a:lnTo>
                    <a:pt x="960" y="7099"/>
                  </a:lnTo>
                  <a:lnTo>
                    <a:pt x="979" y="7102"/>
                  </a:lnTo>
                  <a:lnTo>
                    <a:pt x="999" y="7105"/>
                  </a:lnTo>
                  <a:lnTo>
                    <a:pt x="1019" y="7107"/>
                  </a:lnTo>
                  <a:lnTo>
                    <a:pt x="1039" y="7110"/>
                  </a:lnTo>
                  <a:lnTo>
                    <a:pt x="1059" y="7112"/>
                  </a:lnTo>
                  <a:lnTo>
                    <a:pt x="1078" y="7116"/>
                  </a:lnTo>
                  <a:lnTo>
                    <a:pt x="1096" y="7119"/>
                  </a:lnTo>
                  <a:lnTo>
                    <a:pt x="1114" y="7125"/>
                  </a:lnTo>
                  <a:lnTo>
                    <a:pt x="1132" y="7133"/>
                  </a:lnTo>
                  <a:lnTo>
                    <a:pt x="1139" y="7136"/>
                  </a:lnTo>
                  <a:lnTo>
                    <a:pt x="1148" y="7141"/>
                  </a:lnTo>
                  <a:lnTo>
                    <a:pt x="1156" y="7147"/>
                  </a:lnTo>
                  <a:lnTo>
                    <a:pt x="1163" y="7153"/>
                  </a:lnTo>
                  <a:lnTo>
                    <a:pt x="1177" y="7166"/>
                  </a:lnTo>
                  <a:lnTo>
                    <a:pt x="1189" y="7182"/>
                  </a:lnTo>
                  <a:lnTo>
                    <a:pt x="1199" y="7199"/>
                  </a:lnTo>
                  <a:lnTo>
                    <a:pt x="1208" y="7216"/>
                  </a:lnTo>
                  <a:lnTo>
                    <a:pt x="1215" y="7234"/>
                  </a:lnTo>
                  <a:lnTo>
                    <a:pt x="1221" y="7253"/>
                  </a:lnTo>
                  <a:lnTo>
                    <a:pt x="1226" y="7273"/>
                  </a:lnTo>
                  <a:lnTo>
                    <a:pt x="1230" y="7293"/>
                  </a:lnTo>
                  <a:lnTo>
                    <a:pt x="1236" y="7333"/>
                  </a:lnTo>
                  <a:lnTo>
                    <a:pt x="1240" y="7371"/>
                  </a:lnTo>
                  <a:lnTo>
                    <a:pt x="1245" y="7408"/>
                  </a:lnTo>
                  <a:lnTo>
                    <a:pt x="1251" y="7439"/>
                  </a:lnTo>
                  <a:lnTo>
                    <a:pt x="1313" y="7461"/>
                  </a:lnTo>
                  <a:lnTo>
                    <a:pt x="1377" y="7482"/>
                  </a:lnTo>
                  <a:lnTo>
                    <a:pt x="1443" y="7503"/>
                  </a:lnTo>
                  <a:lnTo>
                    <a:pt x="1509" y="7522"/>
                  </a:lnTo>
                  <a:lnTo>
                    <a:pt x="1577" y="7542"/>
                  </a:lnTo>
                  <a:lnTo>
                    <a:pt x="1644" y="7560"/>
                  </a:lnTo>
                  <a:lnTo>
                    <a:pt x="1710" y="7579"/>
                  </a:lnTo>
                  <a:lnTo>
                    <a:pt x="1774" y="7597"/>
                  </a:lnTo>
                  <a:lnTo>
                    <a:pt x="1823" y="7616"/>
                  </a:lnTo>
                  <a:lnTo>
                    <a:pt x="1876" y="7638"/>
                  </a:lnTo>
                  <a:lnTo>
                    <a:pt x="1932" y="7662"/>
                  </a:lnTo>
                  <a:lnTo>
                    <a:pt x="1989" y="7689"/>
                  </a:lnTo>
                  <a:lnTo>
                    <a:pt x="2045" y="7717"/>
                  </a:lnTo>
                  <a:lnTo>
                    <a:pt x="2102" y="7745"/>
                  </a:lnTo>
                  <a:lnTo>
                    <a:pt x="2157" y="7774"/>
                  </a:lnTo>
                  <a:lnTo>
                    <a:pt x="2210" y="7803"/>
                  </a:lnTo>
                  <a:lnTo>
                    <a:pt x="2307" y="7856"/>
                  </a:lnTo>
                  <a:lnTo>
                    <a:pt x="2384" y="7901"/>
                  </a:lnTo>
                  <a:lnTo>
                    <a:pt x="2435" y="7931"/>
                  </a:lnTo>
                  <a:lnTo>
                    <a:pt x="2455" y="7943"/>
                  </a:lnTo>
                  <a:lnTo>
                    <a:pt x="2454" y="7949"/>
                  </a:lnTo>
                  <a:lnTo>
                    <a:pt x="2454" y="7970"/>
                  </a:lnTo>
                  <a:lnTo>
                    <a:pt x="2452" y="8001"/>
                  </a:lnTo>
                  <a:lnTo>
                    <a:pt x="2451" y="8042"/>
                  </a:lnTo>
                  <a:lnTo>
                    <a:pt x="2449" y="8093"/>
                  </a:lnTo>
                  <a:lnTo>
                    <a:pt x="2446" y="8150"/>
                  </a:lnTo>
                  <a:lnTo>
                    <a:pt x="2443" y="8214"/>
                  </a:lnTo>
                  <a:lnTo>
                    <a:pt x="2439" y="8281"/>
                  </a:lnTo>
                  <a:lnTo>
                    <a:pt x="2435" y="8351"/>
                  </a:lnTo>
                  <a:lnTo>
                    <a:pt x="2431" y="8424"/>
                  </a:lnTo>
                  <a:lnTo>
                    <a:pt x="2426" y="8496"/>
                  </a:lnTo>
                  <a:lnTo>
                    <a:pt x="2421" y="8567"/>
                  </a:lnTo>
                  <a:lnTo>
                    <a:pt x="2415" y="8636"/>
                  </a:lnTo>
                  <a:lnTo>
                    <a:pt x="2409" y="8700"/>
                  </a:lnTo>
                  <a:lnTo>
                    <a:pt x="2402" y="8759"/>
                  </a:lnTo>
                  <a:lnTo>
                    <a:pt x="2396" y="8811"/>
                  </a:lnTo>
                  <a:lnTo>
                    <a:pt x="2381" y="8896"/>
                  </a:lnTo>
                  <a:lnTo>
                    <a:pt x="2367" y="8983"/>
                  </a:lnTo>
                  <a:lnTo>
                    <a:pt x="2355" y="9070"/>
                  </a:lnTo>
                  <a:lnTo>
                    <a:pt x="2343" y="9157"/>
                  </a:lnTo>
                  <a:lnTo>
                    <a:pt x="2331" y="9244"/>
                  </a:lnTo>
                  <a:lnTo>
                    <a:pt x="2319" y="9331"/>
                  </a:lnTo>
                  <a:lnTo>
                    <a:pt x="2308" y="9416"/>
                  </a:lnTo>
                  <a:lnTo>
                    <a:pt x="2297" y="9502"/>
                  </a:lnTo>
                  <a:lnTo>
                    <a:pt x="2386" y="9513"/>
                  </a:lnTo>
                  <a:lnTo>
                    <a:pt x="2475" y="9523"/>
                  </a:lnTo>
                  <a:lnTo>
                    <a:pt x="2564" y="9532"/>
                  </a:lnTo>
                  <a:lnTo>
                    <a:pt x="2655" y="9541"/>
                  </a:lnTo>
                  <a:lnTo>
                    <a:pt x="2746" y="9549"/>
                  </a:lnTo>
                  <a:lnTo>
                    <a:pt x="2837" y="9556"/>
                  </a:lnTo>
                  <a:lnTo>
                    <a:pt x="2929" y="9564"/>
                  </a:lnTo>
                  <a:lnTo>
                    <a:pt x="3021" y="9570"/>
                  </a:lnTo>
                  <a:lnTo>
                    <a:pt x="3114" y="9576"/>
                  </a:lnTo>
                  <a:lnTo>
                    <a:pt x="3206" y="9581"/>
                  </a:lnTo>
                  <a:lnTo>
                    <a:pt x="3300" y="9585"/>
                  </a:lnTo>
                  <a:lnTo>
                    <a:pt x="3394" y="9589"/>
                  </a:lnTo>
                  <a:lnTo>
                    <a:pt x="3488" y="9593"/>
                  </a:lnTo>
                  <a:lnTo>
                    <a:pt x="3584" y="9596"/>
                  </a:lnTo>
                  <a:lnTo>
                    <a:pt x="3679" y="9599"/>
                  </a:lnTo>
                  <a:lnTo>
                    <a:pt x="3775" y="9601"/>
                  </a:lnTo>
                  <a:lnTo>
                    <a:pt x="3788" y="9536"/>
                  </a:lnTo>
                  <a:lnTo>
                    <a:pt x="3804" y="9470"/>
                  </a:lnTo>
                  <a:lnTo>
                    <a:pt x="3822" y="9404"/>
                  </a:lnTo>
                  <a:lnTo>
                    <a:pt x="3841" y="9338"/>
                  </a:lnTo>
                  <a:lnTo>
                    <a:pt x="3862" y="9272"/>
                  </a:lnTo>
                  <a:lnTo>
                    <a:pt x="3885" y="9207"/>
                  </a:lnTo>
                  <a:lnTo>
                    <a:pt x="3909" y="9141"/>
                  </a:lnTo>
                  <a:lnTo>
                    <a:pt x="3935" y="9076"/>
                  </a:lnTo>
                  <a:lnTo>
                    <a:pt x="3963" y="9012"/>
                  </a:lnTo>
                  <a:lnTo>
                    <a:pt x="3992" y="8950"/>
                  </a:lnTo>
                  <a:lnTo>
                    <a:pt x="4022" y="8888"/>
                  </a:lnTo>
                  <a:lnTo>
                    <a:pt x="4055" y="8828"/>
                  </a:lnTo>
                  <a:lnTo>
                    <a:pt x="4088" y="8769"/>
                  </a:lnTo>
                  <a:lnTo>
                    <a:pt x="4124" y="8712"/>
                  </a:lnTo>
                  <a:lnTo>
                    <a:pt x="4161" y="8656"/>
                  </a:lnTo>
                  <a:lnTo>
                    <a:pt x="4199" y="8604"/>
                  </a:lnTo>
                  <a:lnTo>
                    <a:pt x="4206" y="8595"/>
                  </a:lnTo>
                  <a:lnTo>
                    <a:pt x="4216" y="8586"/>
                  </a:lnTo>
                  <a:lnTo>
                    <a:pt x="4226" y="8578"/>
                  </a:lnTo>
                  <a:lnTo>
                    <a:pt x="4238" y="8570"/>
                  </a:lnTo>
                  <a:lnTo>
                    <a:pt x="4262" y="8554"/>
                  </a:lnTo>
                  <a:lnTo>
                    <a:pt x="4288" y="8538"/>
                  </a:lnTo>
                  <a:lnTo>
                    <a:pt x="4316" y="8522"/>
                  </a:lnTo>
                  <a:lnTo>
                    <a:pt x="4344" y="8508"/>
                  </a:lnTo>
                  <a:lnTo>
                    <a:pt x="4370" y="8492"/>
                  </a:lnTo>
                  <a:lnTo>
                    <a:pt x="4395" y="8475"/>
                  </a:lnTo>
                  <a:lnTo>
                    <a:pt x="4408" y="8467"/>
                  </a:lnTo>
                  <a:lnTo>
                    <a:pt x="4418" y="8459"/>
                  </a:lnTo>
                  <a:lnTo>
                    <a:pt x="4428" y="8450"/>
                  </a:lnTo>
                  <a:lnTo>
                    <a:pt x="4438" y="8440"/>
                  </a:lnTo>
                  <a:lnTo>
                    <a:pt x="4445" y="8431"/>
                  </a:lnTo>
                  <a:lnTo>
                    <a:pt x="4451" y="8420"/>
                  </a:lnTo>
                  <a:lnTo>
                    <a:pt x="4456" y="8410"/>
                  </a:lnTo>
                  <a:lnTo>
                    <a:pt x="4459" y="8398"/>
                  </a:lnTo>
                  <a:lnTo>
                    <a:pt x="4461" y="8387"/>
                  </a:lnTo>
                  <a:lnTo>
                    <a:pt x="4461" y="8375"/>
                  </a:lnTo>
                  <a:lnTo>
                    <a:pt x="4459" y="8362"/>
                  </a:lnTo>
                  <a:lnTo>
                    <a:pt x="4455" y="8349"/>
                  </a:lnTo>
                  <a:lnTo>
                    <a:pt x="4448" y="8334"/>
                  </a:lnTo>
                  <a:lnTo>
                    <a:pt x="4440" y="8320"/>
                  </a:lnTo>
                  <a:lnTo>
                    <a:pt x="4429" y="8304"/>
                  </a:lnTo>
                  <a:lnTo>
                    <a:pt x="4416" y="8288"/>
                  </a:lnTo>
                  <a:lnTo>
                    <a:pt x="4406" y="8279"/>
                  </a:lnTo>
                  <a:lnTo>
                    <a:pt x="4395" y="8269"/>
                  </a:lnTo>
                  <a:lnTo>
                    <a:pt x="4383" y="8259"/>
                  </a:lnTo>
                  <a:lnTo>
                    <a:pt x="4371" y="8251"/>
                  </a:lnTo>
                  <a:lnTo>
                    <a:pt x="4358" y="8244"/>
                  </a:lnTo>
                  <a:lnTo>
                    <a:pt x="4345" y="8235"/>
                  </a:lnTo>
                  <a:lnTo>
                    <a:pt x="4330" y="8229"/>
                  </a:lnTo>
                  <a:lnTo>
                    <a:pt x="4315" y="8222"/>
                  </a:lnTo>
                  <a:lnTo>
                    <a:pt x="4283" y="8210"/>
                  </a:lnTo>
                  <a:lnTo>
                    <a:pt x="4250" y="8199"/>
                  </a:lnTo>
                  <a:lnTo>
                    <a:pt x="4215" y="8189"/>
                  </a:lnTo>
                  <a:lnTo>
                    <a:pt x="4179" y="8181"/>
                  </a:lnTo>
                  <a:lnTo>
                    <a:pt x="4143" y="8174"/>
                  </a:lnTo>
                  <a:lnTo>
                    <a:pt x="4106" y="8167"/>
                  </a:lnTo>
                  <a:lnTo>
                    <a:pt x="4070" y="8162"/>
                  </a:lnTo>
                  <a:lnTo>
                    <a:pt x="4035" y="8156"/>
                  </a:lnTo>
                  <a:lnTo>
                    <a:pt x="3970" y="8147"/>
                  </a:lnTo>
                  <a:lnTo>
                    <a:pt x="3912" y="8140"/>
                  </a:lnTo>
                  <a:lnTo>
                    <a:pt x="3914" y="8123"/>
                  </a:lnTo>
                  <a:lnTo>
                    <a:pt x="3915" y="8109"/>
                  </a:lnTo>
                  <a:lnTo>
                    <a:pt x="3920" y="8097"/>
                  </a:lnTo>
                  <a:lnTo>
                    <a:pt x="3926" y="8086"/>
                  </a:lnTo>
                  <a:lnTo>
                    <a:pt x="3933" y="8076"/>
                  </a:lnTo>
                  <a:lnTo>
                    <a:pt x="3943" y="8069"/>
                  </a:lnTo>
                  <a:lnTo>
                    <a:pt x="3953" y="8063"/>
                  </a:lnTo>
                  <a:lnTo>
                    <a:pt x="3965" y="8058"/>
                  </a:lnTo>
                  <a:lnTo>
                    <a:pt x="3979" y="8056"/>
                  </a:lnTo>
                  <a:lnTo>
                    <a:pt x="3993" y="8053"/>
                  </a:lnTo>
                  <a:lnTo>
                    <a:pt x="4009" y="8053"/>
                  </a:lnTo>
                  <a:lnTo>
                    <a:pt x="4026" y="8053"/>
                  </a:lnTo>
                  <a:lnTo>
                    <a:pt x="4043" y="8056"/>
                  </a:lnTo>
                  <a:lnTo>
                    <a:pt x="4061" y="8058"/>
                  </a:lnTo>
                  <a:lnTo>
                    <a:pt x="4079" y="8060"/>
                  </a:lnTo>
                  <a:lnTo>
                    <a:pt x="4098" y="8065"/>
                  </a:lnTo>
                  <a:lnTo>
                    <a:pt x="4136" y="8075"/>
                  </a:lnTo>
                  <a:lnTo>
                    <a:pt x="4175" y="8087"/>
                  </a:lnTo>
                  <a:lnTo>
                    <a:pt x="4212" y="8100"/>
                  </a:lnTo>
                  <a:lnTo>
                    <a:pt x="4249" y="8113"/>
                  </a:lnTo>
                  <a:lnTo>
                    <a:pt x="4311" y="8140"/>
                  </a:lnTo>
                  <a:lnTo>
                    <a:pt x="4357" y="8159"/>
                  </a:lnTo>
                  <a:lnTo>
                    <a:pt x="4393" y="8174"/>
                  </a:lnTo>
                  <a:lnTo>
                    <a:pt x="4426" y="8187"/>
                  </a:lnTo>
                  <a:lnTo>
                    <a:pt x="4439" y="8192"/>
                  </a:lnTo>
                  <a:lnTo>
                    <a:pt x="4452" y="8195"/>
                  </a:lnTo>
                  <a:lnTo>
                    <a:pt x="4465" y="8198"/>
                  </a:lnTo>
                  <a:lnTo>
                    <a:pt x="4477" y="8198"/>
                  </a:lnTo>
                  <a:lnTo>
                    <a:pt x="4489" y="8197"/>
                  </a:lnTo>
                  <a:lnTo>
                    <a:pt x="4502" y="8193"/>
                  </a:lnTo>
                  <a:lnTo>
                    <a:pt x="4514" y="8187"/>
                  </a:lnTo>
                  <a:lnTo>
                    <a:pt x="4526" y="8177"/>
                  </a:lnTo>
                  <a:lnTo>
                    <a:pt x="4539" y="8167"/>
                  </a:lnTo>
                  <a:lnTo>
                    <a:pt x="4552" y="8151"/>
                  </a:lnTo>
                  <a:lnTo>
                    <a:pt x="4568" y="8133"/>
                  </a:lnTo>
                  <a:lnTo>
                    <a:pt x="4583" y="8111"/>
                  </a:lnTo>
                  <a:lnTo>
                    <a:pt x="4608" y="8076"/>
                  </a:lnTo>
                  <a:lnTo>
                    <a:pt x="4628" y="8048"/>
                  </a:lnTo>
                  <a:lnTo>
                    <a:pt x="4639" y="8036"/>
                  </a:lnTo>
                  <a:lnTo>
                    <a:pt x="4648" y="8025"/>
                  </a:lnTo>
                  <a:lnTo>
                    <a:pt x="4659" y="8017"/>
                  </a:lnTo>
                  <a:lnTo>
                    <a:pt x="4670" y="8010"/>
                  </a:lnTo>
                  <a:lnTo>
                    <a:pt x="4682" y="8004"/>
                  </a:lnTo>
                  <a:lnTo>
                    <a:pt x="4695" y="8000"/>
                  </a:lnTo>
                  <a:lnTo>
                    <a:pt x="4710" y="7998"/>
                  </a:lnTo>
                  <a:lnTo>
                    <a:pt x="4726" y="7996"/>
                  </a:lnTo>
                  <a:lnTo>
                    <a:pt x="4744" y="7998"/>
                  </a:lnTo>
                  <a:lnTo>
                    <a:pt x="4763" y="8001"/>
                  </a:lnTo>
                  <a:lnTo>
                    <a:pt x="4786" y="8005"/>
                  </a:lnTo>
                  <a:lnTo>
                    <a:pt x="4810" y="8012"/>
                  </a:lnTo>
                  <a:lnTo>
                    <a:pt x="4824" y="7994"/>
                  </a:lnTo>
                  <a:lnTo>
                    <a:pt x="4839" y="7976"/>
                  </a:lnTo>
                  <a:lnTo>
                    <a:pt x="4852" y="7958"/>
                  </a:lnTo>
                  <a:lnTo>
                    <a:pt x="4865" y="7937"/>
                  </a:lnTo>
                  <a:lnTo>
                    <a:pt x="4891" y="7896"/>
                  </a:lnTo>
                  <a:lnTo>
                    <a:pt x="4915" y="7853"/>
                  </a:lnTo>
                  <a:lnTo>
                    <a:pt x="4936" y="7809"/>
                  </a:lnTo>
                  <a:lnTo>
                    <a:pt x="4958" y="7766"/>
                  </a:lnTo>
                  <a:lnTo>
                    <a:pt x="4979" y="7725"/>
                  </a:lnTo>
                  <a:lnTo>
                    <a:pt x="4997" y="7686"/>
                  </a:lnTo>
                  <a:lnTo>
                    <a:pt x="5003" y="7674"/>
                  </a:lnTo>
                  <a:lnTo>
                    <a:pt x="5007" y="7663"/>
                  </a:lnTo>
                  <a:lnTo>
                    <a:pt x="5011" y="7651"/>
                  </a:lnTo>
                  <a:lnTo>
                    <a:pt x="5015" y="7639"/>
                  </a:lnTo>
                  <a:lnTo>
                    <a:pt x="5017" y="7626"/>
                  </a:lnTo>
                  <a:lnTo>
                    <a:pt x="5020" y="7614"/>
                  </a:lnTo>
                  <a:lnTo>
                    <a:pt x="5021" y="7601"/>
                  </a:lnTo>
                  <a:lnTo>
                    <a:pt x="5021" y="7589"/>
                  </a:lnTo>
                  <a:lnTo>
                    <a:pt x="5020" y="7577"/>
                  </a:lnTo>
                  <a:lnTo>
                    <a:pt x="5017" y="7565"/>
                  </a:lnTo>
                  <a:lnTo>
                    <a:pt x="5013" y="7552"/>
                  </a:lnTo>
                  <a:lnTo>
                    <a:pt x="5010" y="7540"/>
                  </a:lnTo>
                  <a:lnTo>
                    <a:pt x="5004" y="7530"/>
                  </a:lnTo>
                  <a:lnTo>
                    <a:pt x="4997" y="7519"/>
                  </a:lnTo>
                  <a:lnTo>
                    <a:pt x="4988" y="7508"/>
                  </a:lnTo>
                  <a:lnTo>
                    <a:pt x="4977" y="7498"/>
                  </a:lnTo>
                  <a:lnTo>
                    <a:pt x="4967" y="7491"/>
                  </a:lnTo>
                  <a:lnTo>
                    <a:pt x="4956" y="7485"/>
                  </a:lnTo>
                  <a:lnTo>
                    <a:pt x="4945" y="7482"/>
                  </a:lnTo>
                  <a:lnTo>
                    <a:pt x="4934" y="7481"/>
                  </a:lnTo>
                  <a:lnTo>
                    <a:pt x="4924" y="7481"/>
                  </a:lnTo>
                  <a:lnTo>
                    <a:pt x="4914" y="7484"/>
                  </a:lnTo>
                  <a:lnTo>
                    <a:pt x="4903" y="7486"/>
                  </a:lnTo>
                  <a:lnTo>
                    <a:pt x="4892" y="7490"/>
                  </a:lnTo>
                  <a:lnTo>
                    <a:pt x="4871" y="7499"/>
                  </a:lnTo>
                  <a:lnTo>
                    <a:pt x="4848" y="7508"/>
                  </a:lnTo>
                  <a:lnTo>
                    <a:pt x="4836" y="7513"/>
                  </a:lnTo>
                  <a:lnTo>
                    <a:pt x="4826" y="7515"/>
                  </a:lnTo>
                  <a:lnTo>
                    <a:pt x="4812" y="7517"/>
                  </a:lnTo>
                  <a:lnTo>
                    <a:pt x="4800" y="7519"/>
                  </a:lnTo>
                  <a:lnTo>
                    <a:pt x="4786" y="7517"/>
                  </a:lnTo>
                  <a:lnTo>
                    <a:pt x="4771" y="7515"/>
                  </a:lnTo>
                  <a:lnTo>
                    <a:pt x="4757" y="7511"/>
                  </a:lnTo>
                  <a:lnTo>
                    <a:pt x="4742" y="7508"/>
                  </a:lnTo>
                  <a:lnTo>
                    <a:pt x="4729" y="7503"/>
                  </a:lnTo>
                  <a:lnTo>
                    <a:pt x="4715" y="7498"/>
                  </a:lnTo>
                  <a:lnTo>
                    <a:pt x="4701" y="7492"/>
                  </a:lnTo>
                  <a:lnTo>
                    <a:pt x="4688" y="7486"/>
                  </a:lnTo>
                  <a:lnTo>
                    <a:pt x="4662" y="7470"/>
                  </a:lnTo>
                  <a:lnTo>
                    <a:pt x="4636" y="7455"/>
                  </a:lnTo>
                  <a:lnTo>
                    <a:pt x="4611" y="7437"/>
                  </a:lnTo>
                  <a:lnTo>
                    <a:pt x="4586" y="7419"/>
                  </a:lnTo>
                  <a:lnTo>
                    <a:pt x="4536" y="7380"/>
                  </a:lnTo>
                  <a:lnTo>
                    <a:pt x="4487" y="7343"/>
                  </a:lnTo>
                  <a:lnTo>
                    <a:pt x="4462" y="7324"/>
                  </a:lnTo>
                  <a:lnTo>
                    <a:pt x="4436" y="7309"/>
                  </a:lnTo>
                  <a:lnTo>
                    <a:pt x="4411" y="7294"/>
                  </a:lnTo>
                  <a:lnTo>
                    <a:pt x="4386" y="7281"/>
                  </a:lnTo>
                  <a:lnTo>
                    <a:pt x="4403" y="7288"/>
                  </a:lnTo>
                  <a:lnTo>
                    <a:pt x="4422" y="7292"/>
                  </a:lnTo>
                  <a:lnTo>
                    <a:pt x="4441" y="7294"/>
                  </a:lnTo>
                  <a:lnTo>
                    <a:pt x="4462" y="7295"/>
                  </a:lnTo>
                  <a:lnTo>
                    <a:pt x="4505" y="7295"/>
                  </a:lnTo>
                  <a:lnTo>
                    <a:pt x="4550" y="7293"/>
                  </a:lnTo>
                  <a:lnTo>
                    <a:pt x="4573" y="7292"/>
                  </a:lnTo>
                  <a:lnTo>
                    <a:pt x="4595" y="7291"/>
                  </a:lnTo>
                  <a:lnTo>
                    <a:pt x="4617" y="7291"/>
                  </a:lnTo>
                  <a:lnTo>
                    <a:pt x="4640" y="7291"/>
                  </a:lnTo>
                  <a:lnTo>
                    <a:pt x="4662" y="7293"/>
                  </a:lnTo>
                  <a:lnTo>
                    <a:pt x="4682" y="7298"/>
                  </a:lnTo>
                  <a:lnTo>
                    <a:pt x="4703" y="7303"/>
                  </a:lnTo>
                  <a:lnTo>
                    <a:pt x="4721" y="7311"/>
                  </a:lnTo>
                  <a:close/>
                  <a:moveTo>
                    <a:pt x="5381" y="4103"/>
                  </a:moveTo>
                  <a:lnTo>
                    <a:pt x="5399" y="4136"/>
                  </a:lnTo>
                  <a:lnTo>
                    <a:pt x="5422" y="4171"/>
                  </a:lnTo>
                  <a:lnTo>
                    <a:pt x="5434" y="4189"/>
                  </a:lnTo>
                  <a:lnTo>
                    <a:pt x="5447" y="4209"/>
                  </a:lnTo>
                  <a:lnTo>
                    <a:pt x="5459" y="4230"/>
                  </a:lnTo>
                  <a:lnTo>
                    <a:pt x="5470" y="4252"/>
                  </a:lnTo>
                  <a:lnTo>
                    <a:pt x="5486" y="4278"/>
                  </a:lnTo>
                  <a:lnTo>
                    <a:pt x="5499" y="4300"/>
                  </a:lnTo>
                  <a:lnTo>
                    <a:pt x="5510" y="4317"/>
                  </a:lnTo>
                  <a:lnTo>
                    <a:pt x="5521" y="4330"/>
                  </a:lnTo>
                  <a:lnTo>
                    <a:pt x="5524" y="4335"/>
                  </a:lnTo>
                  <a:lnTo>
                    <a:pt x="5529" y="4338"/>
                  </a:lnTo>
                  <a:lnTo>
                    <a:pt x="5533" y="4341"/>
                  </a:lnTo>
                  <a:lnTo>
                    <a:pt x="5538" y="4342"/>
                  </a:lnTo>
                  <a:lnTo>
                    <a:pt x="5541" y="4343"/>
                  </a:lnTo>
                  <a:lnTo>
                    <a:pt x="5545" y="4343"/>
                  </a:lnTo>
                  <a:lnTo>
                    <a:pt x="5548" y="4343"/>
                  </a:lnTo>
                  <a:lnTo>
                    <a:pt x="5553" y="4342"/>
                  </a:lnTo>
                  <a:lnTo>
                    <a:pt x="5560" y="4337"/>
                  </a:lnTo>
                  <a:lnTo>
                    <a:pt x="5570" y="4330"/>
                  </a:lnTo>
                  <a:lnTo>
                    <a:pt x="5580" y="4322"/>
                  </a:lnTo>
                  <a:lnTo>
                    <a:pt x="5591" y="4312"/>
                  </a:lnTo>
                  <a:lnTo>
                    <a:pt x="5604" y="4300"/>
                  </a:lnTo>
                  <a:lnTo>
                    <a:pt x="5619" y="4288"/>
                  </a:lnTo>
                  <a:lnTo>
                    <a:pt x="5636" y="4274"/>
                  </a:lnTo>
                  <a:lnTo>
                    <a:pt x="5658" y="4261"/>
                  </a:lnTo>
                  <a:lnTo>
                    <a:pt x="5670" y="4255"/>
                  </a:lnTo>
                  <a:lnTo>
                    <a:pt x="5682" y="4250"/>
                  </a:lnTo>
                  <a:lnTo>
                    <a:pt x="5693" y="4246"/>
                  </a:lnTo>
                  <a:lnTo>
                    <a:pt x="5703" y="4243"/>
                  </a:lnTo>
                  <a:lnTo>
                    <a:pt x="5713" y="4242"/>
                  </a:lnTo>
                  <a:lnTo>
                    <a:pt x="5723" y="4241"/>
                  </a:lnTo>
                  <a:lnTo>
                    <a:pt x="5731" y="4241"/>
                  </a:lnTo>
                  <a:lnTo>
                    <a:pt x="5741" y="4241"/>
                  </a:lnTo>
                  <a:lnTo>
                    <a:pt x="5760" y="4242"/>
                  </a:lnTo>
                  <a:lnTo>
                    <a:pt x="5780" y="4243"/>
                  </a:lnTo>
                  <a:lnTo>
                    <a:pt x="5801" y="4244"/>
                  </a:lnTo>
                  <a:lnTo>
                    <a:pt x="5825" y="4242"/>
                  </a:lnTo>
                  <a:lnTo>
                    <a:pt x="5840" y="4238"/>
                  </a:lnTo>
                  <a:lnTo>
                    <a:pt x="5853" y="4236"/>
                  </a:lnTo>
                  <a:lnTo>
                    <a:pt x="5866" y="4231"/>
                  </a:lnTo>
                  <a:lnTo>
                    <a:pt x="5877" y="4227"/>
                  </a:lnTo>
                  <a:lnTo>
                    <a:pt x="5887" y="4223"/>
                  </a:lnTo>
                  <a:lnTo>
                    <a:pt x="5895" y="4217"/>
                  </a:lnTo>
                  <a:lnTo>
                    <a:pt x="5903" y="4211"/>
                  </a:lnTo>
                  <a:lnTo>
                    <a:pt x="5910" y="4205"/>
                  </a:lnTo>
                  <a:lnTo>
                    <a:pt x="5915" y="4198"/>
                  </a:lnTo>
                  <a:lnTo>
                    <a:pt x="5918" y="4192"/>
                  </a:lnTo>
                  <a:lnTo>
                    <a:pt x="5922" y="4185"/>
                  </a:lnTo>
                  <a:lnTo>
                    <a:pt x="5924" y="4178"/>
                  </a:lnTo>
                  <a:lnTo>
                    <a:pt x="5925" y="4171"/>
                  </a:lnTo>
                  <a:lnTo>
                    <a:pt x="5925" y="4162"/>
                  </a:lnTo>
                  <a:lnTo>
                    <a:pt x="5925" y="4155"/>
                  </a:lnTo>
                  <a:lnTo>
                    <a:pt x="5923" y="4147"/>
                  </a:lnTo>
                  <a:lnTo>
                    <a:pt x="5922" y="4138"/>
                  </a:lnTo>
                  <a:lnTo>
                    <a:pt x="5918" y="4131"/>
                  </a:lnTo>
                  <a:lnTo>
                    <a:pt x="5915" y="4122"/>
                  </a:lnTo>
                  <a:lnTo>
                    <a:pt x="5910" y="4114"/>
                  </a:lnTo>
                  <a:lnTo>
                    <a:pt x="5899" y="4097"/>
                  </a:lnTo>
                  <a:lnTo>
                    <a:pt x="5886" y="4079"/>
                  </a:lnTo>
                  <a:lnTo>
                    <a:pt x="5871" y="4062"/>
                  </a:lnTo>
                  <a:lnTo>
                    <a:pt x="5853" y="4046"/>
                  </a:lnTo>
                  <a:lnTo>
                    <a:pt x="5835" y="4030"/>
                  </a:lnTo>
                  <a:lnTo>
                    <a:pt x="5815" y="4015"/>
                  </a:lnTo>
                  <a:lnTo>
                    <a:pt x="5806" y="4009"/>
                  </a:lnTo>
                  <a:lnTo>
                    <a:pt x="5798" y="4003"/>
                  </a:lnTo>
                  <a:lnTo>
                    <a:pt x="5788" y="3998"/>
                  </a:lnTo>
                  <a:lnTo>
                    <a:pt x="5778" y="3993"/>
                  </a:lnTo>
                  <a:lnTo>
                    <a:pt x="5758" y="3985"/>
                  </a:lnTo>
                  <a:lnTo>
                    <a:pt x="5736" y="3979"/>
                  </a:lnTo>
                  <a:lnTo>
                    <a:pt x="5713" y="3974"/>
                  </a:lnTo>
                  <a:lnTo>
                    <a:pt x="5691" y="3970"/>
                  </a:lnTo>
                  <a:lnTo>
                    <a:pt x="5666" y="3968"/>
                  </a:lnTo>
                  <a:lnTo>
                    <a:pt x="5642" y="3968"/>
                  </a:lnTo>
                  <a:lnTo>
                    <a:pt x="5618" y="3968"/>
                  </a:lnTo>
                  <a:lnTo>
                    <a:pt x="5595" y="3970"/>
                  </a:lnTo>
                  <a:lnTo>
                    <a:pt x="5571" y="3973"/>
                  </a:lnTo>
                  <a:lnTo>
                    <a:pt x="5550" y="3977"/>
                  </a:lnTo>
                  <a:lnTo>
                    <a:pt x="5528" y="3980"/>
                  </a:lnTo>
                  <a:lnTo>
                    <a:pt x="5506" y="3985"/>
                  </a:lnTo>
                  <a:lnTo>
                    <a:pt x="5488" y="3990"/>
                  </a:lnTo>
                  <a:lnTo>
                    <a:pt x="5470" y="3995"/>
                  </a:lnTo>
                  <a:lnTo>
                    <a:pt x="5453" y="4001"/>
                  </a:lnTo>
                  <a:lnTo>
                    <a:pt x="5438" y="4007"/>
                  </a:lnTo>
                  <a:lnTo>
                    <a:pt x="5424" y="4013"/>
                  </a:lnTo>
                  <a:lnTo>
                    <a:pt x="5412" y="4019"/>
                  </a:lnTo>
                  <a:lnTo>
                    <a:pt x="5401" y="4026"/>
                  </a:lnTo>
                  <a:lnTo>
                    <a:pt x="5394" y="4032"/>
                  </a:lnTo>
                  <a:lnTo>
                    <a:pt x="5387" y="4039"/>
                  </a:lnTo>
                  <a:lnTo>
                    <a:pt x="5381" y="4045"/>
                  </a:lnTo>
                  <a:lnTo>
                    <a:pt x="5377" y="4053"/>
                  </a:lnTo>
                  <a:lnTo>
                    <a:pt x="5375" y="4060"/>
                  </a:lnTo>
                  <a:lnTo>
                    <a:pt x="5374" y="4067"/>
                  </a:lnTo>
                  <a:lnTo>
                    <a:pt x="5374" y="4074"/>
                  </a:lnTo>
                  <a:lnTo>
                    <a:pt x="5374" y="4081"/>
                  </a:lnTo>
                  <a:lnTo>
                    <a:pt x="5376" y="4089"/>
                  </a:lnTo>
                  <a:lnTo>
                    <a:pt x="5379" y="4096"/>
                  </a:lnTo>
                  <a:lnTo>
                    <a:pt x="5381" y="4103"/>
                  </a:lnTo>
                  <a:close/>
                  <a:moveTo>
                    <a:pt x="5972" y="8249"/>
                  </a:moveTo>
                  <a:lnTo>
                    <a:pt x="5982" y="8257"/>
                  </a:lnTo>
                  <a:lnTo>
                    <a:pt x="5983" y="8258"/>
                  </a:lnTo>
                  <a:lnTo>
                    <a:pt x="5950" y="8262"/>
                  </a:lnTo>
                  <a:lnTo>
                    <a:pt x="5917" y="8264"/>
                  </a:lnTo>
                  <a:lnTo>
                    <a:pt x="5900" y="8265"/>
                  </a:lnTo>
                  <a:lnTo>
                    <a:pt x="5884" y="8268"/>
                  </a:lnTo>
                  <a:lnTo>
                    <a:pt x="5870" y="8270"/>
                  </a:lnTo>
                  <a:lnTo>
                    <a:pt x="5854" y="8274"/>
                  </a:lnTo>
                  <a:lnTo>
                    <a:pt x="5840" y="8278"/>
                  </a:lnTo>
                  <a:lnTo>
                    <a:pt x="5825" y="8282"/>
                  </a:lnTo>
                  <a:lnTo>
                    <a:pt x="5812" y="8290"/>
                  </a:lnTo>
                  <a:lnTo>
                    <a:pt x="5800" y="8297"/>
                  </a:lnTo>
                  <a:lnTo>
                    <a:pt x="5788" y="8306"/>
                  </a:lnTo>
                  <a:lnTo>
                    <a:pt x="5776" y="8319"/>
                  </a:lnTo>
                  <a:lnTo>
                    <a:pt x="5765" y="8332"/>
                  </a:lnTo>
                  <a:lnTo>
                    <a:pt x="5756" y="8348"/>
                  </a:lnTo>
                  <a:lnTo>
                    <a:pt x="5752" y="8355"/>
                  </a:lnTo>
                  <a:lnTo>
                    <a:pt x="5750" y="8363"/>
                  </a:lnTo>
                  <a:lnTo>
                    <a:pt x="5747" y="8372"/>
                  </a:lnTo>
                  <a:lnTo>
                    <a:pt x="5745" y="8381"/>
                  </a:lnTo>
                  <a:lnTo>
                    <a:pt x="5744" y="8401"/>
                  </a:lnTo>
                  <a:lnTo>
                    <a:pt x="5742" y="8420"/>
                  </a:lnTo>
                  <a:lnTo>
                    <a:pt x="5745" y="8442"/>
                  </a:lnTo>
                  <a:lnTo>
                    <a:pt x="5748" y="8462"/>
                  </a:lnTo>
                  <a:lnTo>
                    <a:pt x="5753" y="8483"/>
                  </a:lnTo>
                  <a:lnTo>
                    <a:pt x="5760" y="8503"/>
                  </a:lnTo>
                  <a:lnTo>
                    <a:pt x="5770" y="8521"/>
                  </a:lnTo>
                  <a:lnTo>
                    <a:pt x="5781" y="8539"/>
                  </a:lnTo>
                  <a:lnTo>
                    <a:pt x="5787" y="8547"/>
                  </a:lnTo>
                  <a:lnTo>
                    <a:pt x="5794" y="8554"/>
                  </a:lnTo>
                  <a:lnTo>
                    <a:pt x="5801" y="8561"/>
                  </a:lnTo>
                  <a:lnTo>
                    <a:pt x="5809" y="8567"/>
                  </a:lnTo>
                  <a:lnTo>
                    <a:pt x="5817" y="8572"/>
                  </a:lnTo>
                  <a:lnTo>
                    <a:pt x="5825" y="8577"/>
                  </a:lnTo>
                  <a:lnTo>
                    <a:pt x="5834" y="8580"/>
                  </a:lnTo>
                  <a:lnTo>
                    <a:pt x="5844" y="8583"/>
                  </a:lnTo>
                  <a:lnTo>
                    <a:pt x="5853" y="8585"/>
                  </a:lnTo>
                  <a:lnTo>
                    <a:pt x="5863" y="8585"/>
                  </a:lnTo>
                  <a:lnTo>
                    <a:pt x="5874" y="8585"/>
                  </a:lnTo>
                  <a:lnTo>
                    <a:pt x="5884" y="8584"/>
                  </a:lnTo>
                  <a:lnTo>
                    <a:pt x="5891" y="8582"/>
                  </a:lnTo>
                  <a:lnTo>
                    <a:pt x="5898" y="8578"/>
                  </a:lnTo>
                  <a:lnTo>
                    <a:pt x="5904" y="8574"/>
                  </a:lnTo>
                  <a:lnTo>
                    <a:pt x="5911" y="8570"/>
                  </a:lnTo>
                  <a:lnTo>
                    <a:pt x="5925" y="8556"/>
                  </a:lnTo>
                  <a:lnTo>
                    <a:pt x="5940" y="8541"/>
                  </a:lnTo>
                  <a:lnTo>
                    <a:pt x="5954" y="8524"/>
                  </a:lnTo>
                  <a:lnTo>
                    <a:pt x="5969" y="8503"/>
                  </a:lnTo>
                  <a:lnTo>
                    <a:pt x="5982" y="8483"/>
                  </a:lnTo>
                  <a:lnTo>
                    <a:pt x="5997" y="8461"/>
                  </a:lnTo>
                  <a:lnTo>
                    <a:pt x="6022" y="8416"/>
                  </a:lnTo>
                  <a:lnTo>
                    <a:pt x="6044" y="8373"/>
                  </a:lnTo>
                  <a:lnTo>
                    <a:pt x="6060" y="8335"/>
                  </a:lnTo>
                  <a:lnTo>
                    <a:pt x="6071" y="8308"/>
                  </a:lnTo>
                  <a:lnTo>
                    <a:pt x="6075" y="8293"/>
                  </a:lnTo>
                  <a:lnTo>
                    <a:pt x="6076" y="8279"/>
                  </a:lnTo>
                  <a:lnTo>
                    <a:pt x="6077" y="8265"/>
                  </a:lnTo>
                  <a:lnTo>
                    <a:pt x="6077" y="8253"/>
                  </a:lnTo>
                  <a:lnTo>
                    <a:pt x="6075" y="8241"/>
                  </a:lnTo>
                  <a:lnTo>
                    <a:pt x="6072" y="8230"/>
                  </a:lnTo>
                  <a:lnTo>
                    <a:pt x="6068" y="8222"/>
                  </a:lnTo>
                  <a:lnTo>
                    <a:pt x="6063" y="8215"/>
                  </a:lnTo>
                  <a:lnTo>
                    <a:pt x="6059" y="8212"/>
                  </a:lnTo>
                  <a:lnTo>
                    <a:pt x="6056" y="8210"/>
                  </a:lnTo>
                  <a:lnTo>
                    <a:pt x="6052" y="8209"/>
                  </a:lnTo>
                  <a:lnTo>
                    <a:pt x="6048" y="8208"/>
                  </a:lnTo>
                  <a:lnTo>
                    <a:pt x="6044" y="8208"/>
                  </a:lnTo>
                  <a:lnTo>
                    <a:pt x="6039" y="8208"/>
                  </a:lnTo>
                  <a:lnTo>
                    <a:pt x="6034" y="8208"/>
                  </a:lnTo>
                  <a:lnTo>
                    <a:pt x="6028" y="8209"/>
                  </a:lnTo>
                  <a:lnTo>
                    <a:pt x="6017" y="8215"/>
                  </a:lnTo>
                  <a:lnTo>
                    <a:pt x="6004" y="8222"/>
                  </a:lnTo>
                  <a:lnTo>
                    <a:pt x="5989" y="8234"/>
                  </a:lnTo>
                  <a:lnTo>
                    <a:pt x="5972" y="8249"/>
                  </a:lnTo>
                  <a:close/>
                  <a:moveTo>
                    <a:pt x="6031" y="7795"/>
                  </a:moveTo>
                  <a:lnTo>
                    <a:pt x="6021" y="7795"/>
                  </a:lnTo>
                  <a:lnTo>
                    <a:pt x="6012" y="7795"/>
                  </a:lnTo>
                  <a:lnTo>
                    <a:pt x="6004" y="7795"/>
                  </a:lnTo>
                  <a:lnTo>
                    <a:pt x="5993" y="7795"/>
                  </a:lnTo>
                  <a:lnTo>
                    <a:pt x="5992" y="7768"/>
                  </a:lnTo>
                  <a:lnTo>
                    <a:pt x="5988" y="7745"/>
                  </a:lnTo>
                  <a:lnTo>
                    <a:pt x="5984" y="7725"/>
                  </a:lnTo>
                  <a:lnTo>
                    <a:pt x="5977" y="7708"/>
                  </a:lnTo>
                  <a:lnTo>
                    <a:pt x="5970" y="7691"/>
                  </a:lnTo>
                  <a:lnTo>
                    <a:pt x="5960" y="7678"/>
                  </a:lnTo>
                  <a:lnTo>
                    <a:pt x="5951" y="7665"/>
                  </a:lnTo>
                  <a:lnTo>
                    <a:pt x="5940" y="7653"/>
                  </a:lnTo>
                  <a:lnTo>
                    <a:pt x="5915" y="7631"/>
                  </a:lnTo>
                  <a:lnTo>
                    <a:pt x="5888" y="7607"/>
                  </a:lnTo>
                  <a:lnTo>
                    <a:pt x="5875" y="7595"/>
                  </a:lnTo>
                  <a:lnTo>
                    <a:pt x="5862" y="7581"/>
                  </a:lnTo>
                  <a:lnTo>
                    <a:pt x="5848" y="7566"/>
                  </a:lnTo>
                  <a:lnTo>
                    <a:pt x="5835" y="7548"/>
                  </a:lnTo>
                  <a:lnTo>
                    <a:pt x="5822" y="7545"/>
                  </a:lnTo>
                  <a:lnTo>
                    <a:pt x="5811" y="7542"/>
                  </a:lnTo>
                  <a:lnTo>
                    <a:pt x="5800" y="7536"/>
                  </a:lnTo>
                  <a:lnTo>
                    <a:pt x="5789" y="7530"/>
                  </a:lnTo>
                  <a:lnTo>
                    <a:pt x="5780" y="7522"/>
                  </a:lnTo>
                  <a:lnTo>
                    <a:pt x="5770" y="7514"/>
                  </a:lnTo>
                  <a:lnTo>
                    <a:pt x="5762" y="7504"/>
                  </a:lnTo>
                  <a:lnTo>
                    <a:pt x="5752" y="7495"/>
                  </a:lnTo>
                  <a:lnTo>
                    <a:pt x="5735" y="7475"/>
                  </a:lnTo>
                  <a:lnTo>
                    <a:pt x="5717" y="7455"/>
                  </a:lnTo>
                  <a:lnTo>
                    <a:pt x="5707" y="7445"/>
                  </a:lnTo>
                  <a:lnTo>
                    <a:pt x="5698" y="7437"/>
                  </a:lnTo>
                  <a:lnTo>
                    <a:pt x="5688" y="7427"/>
                  </a:lnTo>
                  <a:lnTo>
                    <a:pt x="5677" y="7420"/>
                  </a:lnTo>
                  <a:lnTo>
                    <a:pt x="5665" y="7413"/>
                  </a:lnTo>
                  <a:lnTo>
                    <a:pt x="5653" y="7405"/>
                  </a:lnTo>
                  <a:lnTo>
                    <a:pt x="5640" y="7399"/>
                  </a:lnTo>
                  <a:lnTo>
                    <a:pt x="5627" y="7393"/>
                  </a:lnTo>
                  <a:lnTo>
                    <a:pt x="5598" y="7382"/>
                  </a:lnTo>
                  <a:lnTo>
                    <a:pt x="5569" y="7371"/>
                  </a:lnTo>
                  <a:lnTo>
                    <a:pt x="5540" y="7362"/>
                  </a:lnTo>
                  <a:lnTo>
                    <a:pt x="5511" y="7352"/>
                  </a:lnTo>
                  <a:lnTo>
                    <a:pt x="5485" y="7341"/>
                  </a:lnTo>
                  <a:lnTo>
                    <a:pt x="5460" y="7330"/>
                  </a:lnTo>
                  <a:lnTo>
                    <a:pt x="5454" y="7353"/>
                  </a:lnTo>
                  <a:lnTo>
                    <a:pt x="5447" y="7371"/>
                  </a:lnTo>
                  <a:lnTo>
                    <a:pt x="5440" y="7387"/>
                  </a:lnTo>
                  <a:lnTo>
                    <a:pt x="5434" y="7400"/>
                  </a:lnTo>
                  <a:lnTo>
                    <a:pt x="5427" y="7409"/>
                  </a:lnTo>
                  <a:lnTo>
                    <a:pt x="5419" y="7416"/>
                  </a:lnTo>
                  <a:lnTo>
                    <a:pt x="5412" y="7420"/>
                  </a:lnTo>
                  <a:lnTo>
                    <a:pt x="5405" y="7422"/>
                  </a:lnTo>
                  <a:lnTo>
                    <a:pt x="5398" y="7422"/>
                  </a:lnTo>
                  <a:lnTo>
                    <a:pt x="5391" y="7420"/>
                  </a:lnTo>
                  <a:lnTo>
                    <a:pt x="5383" y="7415"/>
                  </a:lnTo>
                  <a:lnTo>
                    <a:pt x="5376" y="7409"/>
                  </a:lnTo>
                  <a:lnTo>
                    <a:pt x="5369" y="7402"/>
                  </a:lnTo>
                  <a:lnTo>
                    <a:pt x="5362" y="7393"/>
                  </a:lnTo>
                  <a:lnTo>
                    <a:pt x="5354" y="7384"/>
                  </a:lnTo>
                  <a:lnTo>
                    <a:pt x="5347" y="7373"/>
                  </a:lnTo>
                  <a:lnTo>
                    <a:pt x="5317" y="7324"/>
                  </a:lnTo>
                  <a:lnTo>
                    <a:pt x="5288" y="7275"/>
                  </a:lnTo>
                  <a:lnTo>
                    <a:pt x="5274" y="7254"/>
                  </a:lnTo>
                  <a:lnTo>
                    <a:pt x="5260" y="7238"/>
                  </a:lnTo>
                  <a:lnTo>
                    <a:pt x="5253" y="7232"/>
                  </a:lnTo>
                  <a:lnTo>
                    <a:pt x="5247" y="7227"/>
                  </a:lnTo>
                  <a:lnTo>
                    <a:pt x="5240" y="7223"/>
                  </a:lnTo>
                  <a:lnTo>
                    <a:pt x="5234" y="7222"/>
                  </a:lnTo>
                  <a:lnTo>
                    <a:pt x="5228" y="7224"/>
                  </a:lnTo>
                  <a:lnTo>
                    <a:pt x="5223" y="7227"/>
                  </a:lnTo>
                  <a:lnTo>
                    <a:pt x="5217" y="7230"/>
                  </a:lnTo>
                  <a:lnTo>
                    <a:pt x="5212" y="7234"/>
                  </a:lnTo>
                  <a:lnTo>
                    <a:pt x="5203" y="7246"/>
                  </a:lnTo>
                  <a:lnTo>
                    <a:pt x="5194" y="7260"/>
                  </a:lnTo>
                  <a:lnTo>
                    <a:pt x="5187" y="7277"/>
                  </a:lnTo>
                  <a:lnTo>
                    <a:pt x="5180" y="7297"/>
                  </a:lnTo>
                  <a:lnTo>
                    <a:pt x="5174" y="7316"/>
                  </a:lnTo>
                  <a:lnTo>
                    <a:pt x="5170" y="7336"/>
                  </a:lnTo>
                  <a:lnTo>
                    <a:pt x="5166" y="7358"/>
                  </a:lnTo>
                  <a:lnTo>
                    <a:pt x="5165" y="7379"/>
                  </a:lnTo>
                  <a:lnTo>
                    <a:pt x="5165" y="7398"/>
                  </a:lnTo>
                  <a:lnTo>
                    <a:pt x="5168" y="7415"/>
                  </a:lnTo>
                  <a:lnTo>
                    <a:pt x="5169" y="7423"/>
                  </a:lnTo>
                  <a:lnTo>
                    <a:pt x="5171" y="7431"/>
                  </a:lnTo>
                  <a:lnTo>
                    <a:pt x="5174" y="7438"/>
                  </a:lnTo>
                  <a:lnTo>
                    <a:pt x="5176" y="7444"/>
                  </a:lnTo>
                  <a:lnTo>
                    <a:pt x="5180" y="7449"/>
                  </a:lnTo>
                  <a:lnTo>
                    <a:pt x="5185" y="7454"/>
                  </a:lnTo>
                  <a:lnTo>
                    <a:pt x="5189" y="7457"/>
                  </a:lnTo>
                  <a:lnTo>
                    <a:pt x="5194" y="7460"/>
                  </a:lnTo>
                  <a:lnTo>
                    <a:pt x="5198" y="7462"/>
                  </a:lnTo>
                  <a:lnTo>
                    <a:pt x="5203" y="7466"/>
                  </a:lnTo>
                  <a:lnTo>
                    <a:pt x="5209" y="7467"/>
                  </a:lnTo>
                  <a:lnTo>
                    <a:pt x="5213" y="7469"/>
                  </a:lnTo>
                  <a:lnTo>
                    <a:pt x="5219" y="7470"/>
                  </a:lnTo>
                  <a:lnTo>
                    <a:pt x="5224" y="7473"/>
                  </a:lnTo>
                  <a:lnTo>
                    <a:pt x="5229" y="7475"/>
                  </a:lnTo>
                  <a:lnTo>
                    <a:pt x="5234" y="7479"/>
                  </a:lnTo>
                  <a:lnTo>
                    <a:pt x="5235" y="7523"/>
                  </a:lnTo>
                  <a:lnTo>
                    <a:pt x="5238" y="7569"/>
                  </a:lnTo>
                  <a:lnTo>
                    <a:pt x="5241" y="7615"/>
                  </a:lnTo>
                  <a:lnTo>
                    <a:pt x="5244" y="7661"/>
                  </a:lnTo>
                  <a:lnTo>
                    <a:pt x="5244" y="7685"/>
                  </a:lnTo>
                  <a:lnTo>
                    <a:pt x="5245" y="7708"/>
                  </a:lnTo>
                  <a:lnTo>
                    <a:pt x="5244" y="7731"/>
                  </a:lnTo>
                  <a:lnTo>
                    <a:pt x="5242" y="7754"/>
                  </a:lnTo>
                  <a:lnTo>
                    <a:pt x="5239" y="7777"/>
                  </a:lnTo>
                  <a:lnTo>
                    <a:pt x="5235" y="7800"/>
                  </a:lnTo>
                  <a:lnTo>
                    <a:pt x="5230" y="7821"/>
                  </a:lnTo>
                  <a:lnTo>
                    <a:pt x="5224" y="7844"/>
                  </a:lnTo>
                  <a:lnTo>
                    <a:pt x="5217" y="7863"/>
                  </a:lnTo>
                  <a:lnTo>
                    <a:pt x="5210" y="7881"/>
                  </a:lnTo>
                  <a:lnTo>
                    <a:pt x="5201" y="7898"/>
                  </a:lnTo>
                  <a:lnTo>
                    <a:pt x="5192" y="7914"/>
                  </a:lnTo>
                  <a:lnTo>
                    <a:pt x="5171" y="7949"/>
                  </a:lnTo>
                  <a:lnTo>
                    <a:pt x="5150" y="7982"/>
                  </a:lnTo>
                  <a:lnTo>
                    <a:pt x="5128" y="8016"/>
                  </a:lnTo>
                  <a:lnTo>
                    <a:pt x="5107" y="8050"/>
                  </a:lnTo>
                  <a:lnTo>
                    <a:pt x="5098" y="8066"/>
                  </a:lnTo>
                  <a:lnTo>
                    <a:pt x="5089" y="8085"/>
                  </a:lnTo>
                  <a:lnTo>
                    <a:pt x="5082" y="8103"/>
                  </a:lnTo>
                  <a:lnTo>
                    <a:pt x="5076" y="8121"/>
                  </a:lnTo>
                  <a:lnTo>
                    <a:pt x="5091" y="8123"/>
                  </a:lnTo>
                  <a:lnTo>
                    <a:pt x="5106" y="8123"/>
                  </a:lnTo>
                  <a:lnTo>
                    <a:pt x="5123" y="8122"/>
                  </a:lnTo>
                  <a:lnTo>
                    <a:pt x="5139" y="8119"/>
                  </a:lnTo>
                  <a:lnTo>
                    <a:pt x="5156" y="8116"/>
                  </a:lnTo>
                  <a:lnTo>
                    <a:pt x="5173" y="8111"/>
                  </a:lnTo>
                  <a:lnTo>
                    <a:pt x="5189" y="8105"/>
                  </a:lnTo>
                  <a:lnTo>
                    <a:pt x="5206" y="8099"/>
                  </a:lnTo>
                  <a:lnTo>
                    <a:pt x="5239" y="8087"/>
                  </a:lnTo>
                  <a:lnTo>
                    <a:pt x="5270" y="8077"/>
                  </a:lnTo>
                  <a:lnTo>
                    <a:pt x="5285" y="8074"/>
                  </a:lnTo>
                  <a:lnTo>
                    <a:pt x="5298" y="8071"/>
                  </a:lnTo>
                  <a:lnTo>
                    <a:pt x="5311" y="8070"/>
                  </a:lnTo>
                  <a:lnTo>
                    <a:pt x="5322" y="8071"/>
                  </a:lnTo>
                  <a:lnTo>
                    <a:pt x="5333" y="8074"/>
                  </a:lnTo>
                  <a:lnTo>
                    <a:pt x="5342" y="8078"/>
                  </a:lnTo>
                  <a:lnTo>
                    <a:pt x="5350" y="8082"/>
                  </a:lnTo>
                  <a:lnTo>
                    <a:pt x="5357" y="8087"/>
                  </a:lnTo>
                  <a:lnTo>
                    <a:pt x="5363" y="8093"/>
                  </a:lnTo>
                  <a:lnTo>
                    <a:pt x="5368" y="8099"/>
                  </a:lnTo>
                  <a:lnTo>
                    <a:pt x="5371" y="8105"/>
                  </a:lnTo>
                  <a:lnTo>
                    <a:pt x="5374" y="8112"/>
                  </a:lnTo>
                  <a:lnTo>
                    <a:pt x="5379" y="8127"/>
                  </a:lnTo>
                  <a:lnTo>
                    <a:pt x="5381" y="8144"/>
                  </a:lnTo>
                  <a:lnTo>
                    <a:pt x="5382" y="8161"/>
                  </a:lnTo>
                  <a:lnTo>
                    <a:pt x="5382" y="8179"/>
                  </a:lnTo>
                  <a:lnTo>
                    <a:pt x="5383" y="8197"/>
                  </a:lnTo>
                  <a:lnTo>
                    <a:pt x="5385" y="8215"/>
                  </a:lnTo>
                  <a:lnTo>
                    <a:pt x="5388" y="8233"/>
                  </a:lnTo>
                  <a:lnTo>
                    <a:pt x="5393" y="8250"/>
                  </a:lnTo>
                  <a:lnTo>
                    <a:pt x="5397" y="8258"/>
                  </a:lnTo>
                  <a:lnTo>
                    <a:pt x="5401" y="8267"/>
                  </a:lnTo>
                  <a:lnTo>
                    <a:pt x="5406" y="8274"/>
                  </a:lnTo>
                  <a:lnTo>
                    <a:pt x="5413" y="8282"/>
                  </a:lnTo>
                  <a:lnTo>
                    <a:pt x="5421" y="8290"/>
                  </a:lnTo>
                  <a:lnTo>
                    <a:pt x="5429" y="8296"/>
                  </a:lnTo>
                  <a:lnTo>
                    <a:pt x="5439" y="8302"/>
                  </a:lnTo>
                  <a:lnTo>
                    <a:pt x="5451" y="8308"/>
                  </a:lnTo>
                  <a:lnTo>
                    <a:pt x="5466" y="8297"/>
                  </a:lnTo>
                  <a:lnTo>
                    <a:pt x="5483" y="8284"/>
                  </a:lnTo>
                  <a:lnTo>
                    <a:pt x="5499" y="8268"/>
                  </a:lnTo>
                  <a:lnTo>
                    <a:pt x="5515" y="8250"/>
                  </a:lnTo>
                  <a:lnTo>
                    <a:pt x="5530" y="8230"/>
                  </a:lnTo>
                  <a:lnTo>
                    <a:pt x="5545" y="8210"/>
                  </a:lnTo>
                  <a:lnTo>
                    <a:pt x="5559" y="8187"/>
                  </a:lnTo>
                  <a:lnTo>
                    <a:pt x="5574" y="8165"/>
                  </a:lnTo>
                  <a:lnTo>
                    <a:pt x="5600" y="8118"/>
                  </a:lnTo>
                  <a:lnTo>
                    <a:pt x="5625" y="8072"/>
                  </a:lnTo>
                  <a:lnTo>
                    <a:pt x="5647" y="8029"/>
                  </a:lnTo>
                  <a:lnTo>
                    <a:pt x="5668" y="7992"/>
                  </a:lnTo>
                  <a:lnTo>
                    <a:pt x="5686" y="7957"/>
                  </a:lnTo>
                  <a:lnTo>
                    <a:pt x="5703" y="7928"/>
                  </a:lnTo>
                  <a:lnTo>
                    <a:pt x="5717" y="7906"/>
                  </a:lnTo>
                  <a:lnTo>
                    <a:pt x="5729" y="7889"/>
                  </a:lnTo>
                  <a:lnTo>
                    <a:pt x="5735" y="7882"/>
                  </a:lnTo>
                  <a:lnTo>
                    <a:pt x="5741" y="7877"/>
                  </a:lnTo>
                  <a:lnTo>
                    <a:pt x="5747" y="7873"/>
                  </a:lnTo>
                  <a:lnTo>
                    <a:pt x="5752" y="7870"/>
                  </a:lnTo>
                  <a:lnTo>
                    <a:pt x="5758" y="7869"/>
                  </a:lnTo>
                  <a:lnTo>
                    <a:pt x="5763" y="7867"/>
                  </a:lnTo>
                  <a:lnTo>
                    <a:pt x="5769" y="7867"/>
                  </a:lnTo>
                  <a:lnTo>
                    <a:pt x="5775" y="7869"/>
                  </a:lnTo>
                  <a:lnTo>
                    <a:pt x="5787" y="7873"/>
                  </a:lnTo>
                  <a:lnTo>
                    <a:pt x="5800" y="7881"/>
                  </a:lnTo>
                  <a:lnTo>
                    <a:pt x="5815" y="7889"/>
                  </a:lnTo>
                  <a:lnTo>
                    <a:pt x="5833" y="7900"/>
                  </a:lnTo>
                  <a:lnTo>
                    <a:pt x="5852" y="7913"/>
                  </a:lnTo>
                  <a:lnTo>
                    <a:pt x="5876" y="7926"/>
                  </a:lnTo>
                  <a:lnTo>
                    <a:pt x="5903" y="7940"/>
                  </a:lnTo>
                  <a:lnTo>
                    <a:pt x="5934" y="7953"/>
                  </a:lnTo>
                  <a:lnTo>
                    <a:pt x="5960" y="7963"/>
                  </a:lnTo>
                  <a:lnTo>
                    <a:pt x="5989" y="7974"/>
                  </a:lnTo>
                  <a:lnTo>
                    <a:pt x="6021" y="7982"/>
                  </a:lnTo>
                  <a:lnTo>
                    <a:pt x="6052" y="7989"/>
                  </a:lnTo>
                  <a:lnTo>
                    <a:pt x="6083" y="7996"/>
                  </a:lnTo>
                  <a:lnTo>
                    <a:pt x="6113" y="8002"/>
                  </a:lnTo>
                  <a:lnTo>
                    <a:pt x="6142" y="8007"/>
                  </a:lnTo>
                  <a:lnTo>
                    <a:pt x="6170" y="8012"/>
                  </a:lnTo>
                  <a:lnTo>
                    <a:pt x="6187" y="7989"/>
                  </a:lnTo>
                  <a:lnTo>
                    <a:pt x="6207" y="7966"/>
                  </a:lnTo>
                  <a:lnTo>
                    <a:pt x="6228" y="7942"/>
                  </a:lnTo>
                  <a:lnTo>
                    <a:pt x="6246" y="7917"/>
                  </a:lnTo>
                  <a:lnTo>
                    <a:pt x="6254" y="7905"/>
                  </a:lnTo>
                  <a:lnTo>
                    <a:pt x="6260" y="7891"/>
                  </a:lnTo>
                  <a:lnTo>
                    <a:pt x="6265" y="7879"/>
                  </a:lnTo>
                  <a:lnTo>
                    <a:pt x="6266" y="7866"/>
                  </a:lnTo>
                  <a:lnTo>
                    <a:pt x="6268" y="7860"/>
                  </a:lnTo>
                  <a:lnTo>
                    <a:pt x="6266" y="7853"/>
                  </a:lnTo>
                  <a:lnTo>
                    <a:pt x="6266" y="7847"/>
                  </a:lnTo>
                  <a:lnTo>
                    <a:pt x="6264" y="7841"/>
                  </a:lnTo>
                  <a:lnTo>
                    <a:pt x="6262" y="7834"/>
                  </a:lnTo>
                  <a:lnTo>
                    <a:pt x="6258" y="7828"/>
                  </a:lnTo>
                  <a:lnTo>
                    <a:pt x="6254" y="7821"/>
                  </a:lnTo>
                  <a:lnTo>
                    <a:pt x="6248" y="7814"/>
                  </a:lnTo>
                  <a:lnTo>
                    <a:pt x="6241" y="7805"/>
                  </a:lnTo>
                  <a:lnTo>
                    <a:pt x="6230" y="7796"/>
                  </a:lnTo>
                  <a:lnTo>
                    <a:pt x="6219" y="7789"/>
                  </a:lnTo>
                  <a:lnTo>
                    <a:pt x="6206" y="7784"/>
                  </a:lnTo>
                  <a:lnTo>
                    <a:pt x="6193" y="7779"/>
                  </a:lnTo>
                  <a:lnTo>
                    <a:pt x="6178" y="7777"/>
                  </a:lnTo>
                  <a:lnTo>
                    <a:pt x="6163" y="7776"/>
                  </a:lnTo>
                  <a:lnTo>
                    <a:pt x="6148" y="7774"/>
                  </a:lnTo>
                  <a:lnTo>
                    <a:pt x="6131" y="7776"/>
                  </a:lnTo>
                  <a:lnTo>
                    <a:pt x="6116" y="7777"/>
                  </a:lnTo>
                  <a:lnTo>
                    <a:pt x="6100" y="7778"/>
                  </a:lnTo>
                  <a:lnTo>
                    <a:pt x="6086" y="7782"/>
                  </a:lnTo>
                  <a:lnTo>
                    <a:pt x="6057" y="7788"/>
                  </a:lnTo>
                  <a:lnTo>
                    <a:pt x="6031" y="7795"/>
                  </a:lnTo>
                  <a:close/>
                  <a:moveTo>
                    <a:pt x="6505" y="8348"/>
                  </a:moveTo>
                  <a:lnTo>
                    <a:pt x="6492" y="8350"/>
                  </a:lnTo>
                  <a:lnTo>
                    <a:pt x="6481" y="8354"/>
                  </a:lnTo>
                  <a:lnTo>
                    <a:pt x="6471" y="8358"/>
                  </a:lnTo>
                  <a:lnTo>
                    <a:pt x="6463" y="8366"/>
                  </a:lnTo>
                  <a:lnTo>
                    <a:pt x="6456" y="8373"/>
                  </a:lnTo>
                  <a:lnTo>
                    <a:pt x="6449" y="8380"/>
                  </a:lnTo>
                  <a:lnTo>
                    <a:pt x="6445" y="8390"/>
                  </a:lnTo>
                  <a:lnTo>
                    <a:pt x="6442" y="8399"/>
                  </a:lnTo>
                  <a:lnTo>
                    <a:pt x="6440" y="8410"/>
                  </a:lnTo>
                  <a:lnTo>
                    <a:pt x="6439" y="8422"/>
                  </a:lnTo>
                  <a:lnTo>
                    <a:pt x="6439" y="8434"/>
                  </a:lnTo>
                  <a:lnTo>
                    <a:pt x="6440" y="8446"/>
                  </a:lnTo>
                  <a:lnTo>
                    <a:pt x="6441" y="8460"/>
                  </a:lnTo>
                  <a:lnTo>
                    <a:pt x="6443" y="8473"/>
                  </a:lnTo>
                  <a:lnTo>
                    <a:pt x="6447" y="8486"/>
                  </a:lnTo>
                  <a:lnTo>
                    <a:pt x="6451" y="8501"/>
                  </a:lnTo>
                  <a:lnTo>
                    <a:pt x="6460" y="8528"/>
                  </a:lnTo>
                  <a:lnTo>
                    <a:pt x="6471" y="8556"/>
                  </a:lnTo>
                  <a:lnTo>
                    <a:pt x="6483" y="8583"/>
                  </a:lnTo>
                  <a:lnTo>
                    <a:pt x="6496" y="8608"/>
                  </a:lnTo>
                  <a:lnTo>
                    <a:pt x="6510" y="8632"/>
                  </a:lnTo>
                  <a:lnTo>
                    <a:pt x="6523" y="8653"/>
                  </a:lnTo>
                  <a:lnTo>
                    <a:pt x="6534" y="8670"/>
                  </a:lnTo>
                  <a:lnTo>
                    <a:pt x="6545" y="8683"/>
                  </a:lnTo>
                  <a:lnTo>
                    <a:pt x="6554" y="8678"/>
                  </a:lnTo>
                  <a:lnTo>
                    <a:pt x="6564" y="8672"/>
                  </a:lnTo>
                  <a:lnTo>
                    <a:pt x="6571" y="8665"/>
                  </a:lnTo>
                  <a:lnTo>
                    <a:pt x="6580" y="8656"/>
                  </a:lnTo>
                  <a:lnTo>
                    <a:pt x="6586" y="8647"/>
                  </a:lnTo>
                  <a:lnTo>
                    <a:pt x="6592" y="8636"/>
                  </a:lnTo>
                  <a:lnTo>
                    <a:pt x="6598" y="8625"/>
                  </a:lnTo>
                  <a:lnTo>
                    <a:pt x="6602" y="8613"/>
                  </a:lnTo>
                  <a:lnTo>
                    <a:pt x="6606" y="8600"/>
                  </a:lnTo>
                  <a:lnTo>
                    <a:pt x="6610" y="8585"/>
                  </a:lnTo>
                  <a:lnTo>
                    <a:pt x="6612" y="8572"/>
                  </a:lnTo>
                  <a:lnTo>
                    <a:pt x="6613" y="8556"/>
                  </a:lnTo>
                  <a:lnTo>
                    <a:pt x="6615" y="8542"/>
                  </a:lnTo>
                  <a:lnTo>
                    <a:pt x="6615" y="8527"/>
                  </a:lnTo>
                  <a:lnTo>
                    <a:pt x="6615" y="8512"/>
                  </a:lnTo>
                  <a:lnTo>
                    <a:pt x="6613" y="8497"/>
                  </a:lnTo>
                  <a:lnTo>
                    <a:pt x="6612" y="8481"/>
                  </a:lnTo>
                  <a:lnTo>
                    <a:pt x="6610" y="8467"/>
                  </a:lnTo>
                  <a:lnTo>
                    <a:pt x="6606" y="8452"/>
                  </a:lnTo>
                  <a:lnTo>
                    <a:pt x="6602" y="8439"/>
                  </a:lnTo>
                  <a:lnTo>
                    <a:pt x="6598" y="8426"/>
                  </a:lnTo>
                  <a:lnTo>
                    <a:pt x="6593" y="8413"/>
                  </a:lnTo>
                  <a:lnTo>
                    <a:pt x="6587" y="8401"/>
                  </a:lnTo>
                  <a:lnTo>
                    <a:pt x="6581" y="8390"/>
                  </a:lnTo>
                  <a:lnTo>
                    <a:pt x="6574" y="8380"/>
                  </a:lnTo>
                  <a:lnTo>
                    <a:pt x="6565" y="8372"/>
                  </a:lnTo>
                  <a:lnTo>
                    <a:pt x="6557" y="8363"/>
                  </a:lnTo>
                  <a:lnTo>
                    <a:pt x="6548" y="8357"/>
                  </a:lnTo>
                  <a:lnTo>
                    <a:pt x="6539" y="8352"/>
                  </a:lnTo>
                  <a:lnTo>
                    <a:pt x="6528" y="8349"/>
                  </a:lnTo>
                  <a:lnTo>
                    <a:pt x="6517" y="8348"/>
                  </a:lnTo>
                  <a:lnTo>
                    <a:pt x="6505" y="8348"/>
                  </a:lnTo>
                  <a:close/>
                  <a:moveTo>
                    <a:pt x="6682" y="6225"/>
                  </a:moveTo>
                  <a:lnTo>
                    <a:pt x="6686" y="6208"/>
                  </a:lnTo>
                  <a:lnTo>
                    <a:pt x="6687" y="6194"/>
                  </a:lnTo>
                  <a:lnTo>
                    <a:pt x="6688" y="6181"/>
                  </a:lnTo>
                  <a:lnTo>
                    <a:pt x="6687" y="6171"/>
                  </a:lnTo>
                  <a:lnTo>
                    <a:pt x="6686" y="6161"/>
                  </a:lnTo>
                  <a:lnTo>
                    <a:pt x="6684" y="6154"/>
                  </a:lnTo>
                  <a:lnTo>
                    <a:pt x="6681" y="6147"/>
                  </a:lnTo>
                  <a:lnTo>
                    <a:pt x="6677" y="6141"/>
                  </a:lnTo>
                  <a:lnTo>
                    <a:pt x="6670" y="6129"/>
                  </a:lnTo>
                  <a:lnTo>
                    <a:pt x="6660" y="6116"/>
                  </a:lnTo>
                  <a:lnTo>
                    <a:pt x="6655" y="6108"/>
                  </a:lnTo>
                  <a:lnTo>
                    <a:pt x="6651" y="6100"/>
                  </a:lnTo>
                  <a:lnTo>
                    <a:pt x="6647" y="6089"/>
                  </a:lnTo>
                  <a:lnTo>
                    <a:pt x="6643" y="6077"/>
                  </a:lnTo>
                  <a:lnTo>
                    <a:pt x="6640" y="6066"/>
                  </a:lnTo>
                  <a:lnTo>
                    <a:pt x="6639" y="6053"/>
                  </a:lnTo>
                  <a:lnTo>
                    <a:pt x="6637" y="6040"/>
                  </a:lnTo>
                  <a:lnTo>
                    <a:pt x="6636" y="6025"/>
                  </a:lnTo>
                  <a:lnTo>
                    <a:pt x="6635" y="5997"/>
                  </a:lnTo>
                  <a:lnTo>
                    <a:pt x="6631" y="5971"/>
                  </a:lnTo>
                  <a:lnTo>
                    <a:pt x="6629" y="5959"/>
                  </a:lnTo>
                  <a:lnTo>
                    <a:pt x="6625" y="5948"/>
                  </a:lnTo>
                  <a:lnTo>
                    <a:pt x="6622" y="5943"/>
                  </a:lnTo>
                  <a:lnTo>
                    <a:pt x="6619" y="5938"/>
                  </a:lnTo>
                  <a:lnTo>
                    <a:pt x="6616" y="5935"/>
                  </a:lnTo>
                  <a:lnTo>
                    <a:pt x="6611" y="5932"/>
                  </a:lnTo>
                  <a:lnTo>
                    <a:pt x="6606" y="5930"/>
                  </a:lnTo>
                  <a:lnTo>
                    <a:pt x="6601" y="5927"/>
                  </a:lnTo>
                  <a:lnTo>
                    <a:pt x="6595" y="5926"/>
                  </a:lnTo>
                  <a:lnTo>
                    <a:pt x="6588" y="5925"/>
                  </a:lnTo>
                  <a:lnTo>
                    <a:pt x="6581" y="5925"/>
                  </a:lnTo>
                  <a:lnTo>
                    <a:pt x="6574" y="5926"/>
                  </a:lnTo>
                  <a:lnTo>
                    <a:pt x="6564" y="5927"/>
                  </a:lnTo>
                  <a:lnTo>
                    <a:pt x="6554" y="5930"/>
                  </a:lnTo>
                  <a:lnTo>
                    <a:pt x="6571" y="5930"/>
                  </a:lnTo>
                  <a:lnTo>
                    <a:pt x="6574" y="5930"/>
                  </a:lnTo>
                  <a:lnTo>
                    <a:pt x="6541" y="5930"/>
                  </a:lnTo>
                  <a:lnTo>
                    <a:pt x="6509" y="5931"/>
                  </a:lnTo>
                  <a:lnTo>
                    <a:pt x="6493" y="5932"/>
                  </a:lnTo>
                  <a:lnTo>
                    <a:pt x="6477" y="5935"/>
                  </a:lnTo>
                  <a:lnTo>
                    <a:pt x="6463" y="5937"/>
                  </a:lnTo>
                  <a:lnTo>
                    <a:pt x="6448" y="5941"/>
                  </a:lnTo>
                  <a:lnTo>
                    <a:pt x="6435" y="5945"/>
                  </a:lnTo>
                  <a:lnTo>
                    <a:pt x="6422" y="5951"/>
                  </a:lnTo>
                  <a:lnTo>
                    <a:pt x="6410" y="5959"/>
                  </a:lnTo>
                  <a:lnTo>
                    <a:pt x="6399" y="5967"/>
                  </a:lnTo>
                  <a:lnTo>
                    <a:pt x="6389" y="5977"/>
                  </a:lnTo>
                  <a:lnTo>
                    <a:pt x="6381" y="5989"/>
                  </a:lnTo>
                  <a:lnTo>
                    <a:pt x="6374" y="6002"/>
                  </a:lnTo>
                  <a:lnTo>
                    <a:pt x="6368" y="6018"/>
                  </a:lnTo>
                  <a:lnTo>
                    <a:pt x="6364" y="6032"/>
                  </a:lnTo>
                  <a:lnTo>
                    <a:pt x="6363" y="6049"/>
                  </a:lnTo>
                  <a:lnTo>
                    <a:pt x="6362" y="6067"/>
                  </a:lnTo>
                  <a:lnTo>
                    <a:pt x="6362" y="6087"/>
                  </a:lnTo>
                  <a:lnTo>
                    <a:pt x="6365" y="6130"/>
                  </a:lnTo>
                  <a:lnTo>
                    <a:pt x="6370" y="6176"/>
                  </a:lnTo>
                  <a:lnTo>
                    <a:pt x="6375" y="6222"/>
                  </a:lnTo>
                  <a:lnTo>
                    <a:pt x="6381" y="6265"/>
                  </a:lnTo>
                  <a:lnTo>
                    <a:pt x="6386" y="6304"/>
                  </a:lnTo>
                  <a:lnTo>
                    <a:pt x="6387" y="6334"/>
                  </a:lnTo>
                  <a:lnTo>
                    <a:pt x="6396" y="6341"/>
                  </a:lnTo>
                  <a:lnTo>
                    <a:pt x="6406" y="6347"/>
                  </a:lnTo>
                  <a:lnTo>
                    <a:pt x="6417" y="6352"/>
                  </a:lnTo>
                  <a:lnTo>
                    <a:pt x="6427" y="6357"/>
                  </a:lnTo>
                  <a:lnTo>
                    <a:pt x="6437" y="6360"/>
                  </a:lnTo>
                  <a:lnTo>
                    <a:pt x="6449" y="6363"/>
                  </a:lnTo>
                  <a:lnTo>
                    <a:pt x="6460" y="6364"/>
                  </a:lnTo>
                  <a:lnTo>
                    <a:pt x="6472" y="6365"/>
                  </a:lnTo>
                  <a:lnTo>
                    <a:pt x="6483" y="6367"/>
                  </a:lnTo>
                  <a:lnTo>
                    <a:pt x="6495" y="6365"/>
                  </a:lnTo>
                  <a:lnTo>
                    <a:pt x="6507" y="6365"/>
                  </a:lnTo>
                  <a:lnTo>
                    <a:pt x="6518" y="6363"/>
                  </a:lnTo>
                  <a:lnTo>
                    <a:pt x="6530" y="6360"/>
                  </a:lnTo>
                  <a:lnTo>
                    <a:pt x="6541" y="6358"/>
                  </a:lnTo>
                  <a:lnTo>
                    <a:pt x="6553" y="6354"/>
                  </a:lnTo>
                  <a:lnTo>
                    <a:pt x="6564" y="6350"/>
                  </a:lnTo>
                  <a:lnTo>
                    <a:pt x="6586" y="6340"/>
                  </a:lnTo>
                  <a:lnTo>
                    <a:pt x="6606" y="6328"/>
                  </a:lnTo>
                  <a:lnTo>
                    <a:pt x="6616" y="6322"/>
                  </a:lnTo>
                  <a:lnTo>
                    <a:pt x="6625" y="6315"/>
                  </a:lnTo>
                  <a:lnTo>
                    <a:pt x="6634" y="6307"/>
                  </a:lnTo>
                  <a:lnTo>
                    <a:pt x="6642" y="6299"/>
                  </a:lnTo>
                  <a:lnTo>
                    <a:pt x="6649" y="6292"/>
                  </a:lnTo>
                  <a:lnTo>
                    <a:pt x="6657" y="6283"/>
                  </a:lnTo>
                  <a:lnTo>
                    <a:pt x="6663" y="6274"/>
                  </a:lnTo>
                  <a:lnTo>
                    <a:pt x="6669" y="6265"/>
                  </a:lnTo>
                  <a:lnTo>
                    <a:pt x="6672" y="6256"/>
                  </a:lnTo>
                  <a:lnTo>
                    <a:pt x="6677" y="6246"/>
                  </a:lnTo>
                  <a:lnTo>
                    <a:pt x="6680" y="6236"/>
                  </a:lnTo>
                  <a:lnTo>
                    <a:pt x="6682" y="6225"/>
                  </a:lnTo>
                  <a:close/>
                  <a:moveTo>
                    <a:pt x="6761" y="7864"/>
                  </a:moveTo>
                  <a:lnTo>
                    <a:pt x="6770" y="7872"/>
                  </a:lnTo>
                  <a:lnTo>
                    <a:pt x="6771" y="7873"/>
                  </a:lnTo>
                  <a:lnTo>
                    <a:pt x="6761" y="7864"/>
                  </a:lnTo>
                  <a:lnTo>
                    <a:pt x="6752" y="7854"/>
                  </a:lnTo>
                  <a:lnTo>
                    <a:pt x="6745" y="7848"/>
                  </a:lnTo>
                  <a:lnTo>
                    <a:pt x="6736" y="7846"/>
                  </a:lnTo>
                  <a:lnTo>
                    <a:pt x="6729" y="7844"/>
                  </a:lnTo>
                  <a:lnTo>
                    <a:pt x="6722" y="7844"/>
                  </a:lnTo>
                  <a:lnTo>
                    <a:pt x="6711" y="7841"/>
                  </a:lnTo>
                  <a:lnTo>
                    <a:pt x="6701" y="7840"/>
                  </a:lnTo>
                  <a:lnTo>
                    <a:pt x="6692" y="7841"/>
                  </a:lnTo>
                  <a:lnTo>
                    <a:pt x="6682" y="7843"/>
                  </a:lnTo>
                  <a:lnTo>
                    <a:pt x="6674" y="7847"/>
                  </a:lnTo>
                  <a:lnTo>
                    <a:pt x="6664" y="7850"/>
                  </a:lnTo>
                  <a:lnTo>
                    <a:pt x="6654" y="7856"/>
                  </a:lnTo>
                  <a:lnTo>
                    <a:pt x="6643" y="7864"/>
                  </a:lnTo>
                  <a:lnTo>
                    <a:pt x="6646" y="7876"/>
                  </a:lnTo>
                  <a:lnTo>
                    <a:pt x="6648" y="7887"/>
                  </a:lnTo>
                  <a:lnTo>
                    <a:pt x="6652" y="7896"/>
                  </a:lnTo>
                  <a:lnTo>
                    <a:pt x="6657" y="7905"/>
                  </a:lnTo>
                  <a:lnTo>
                    <a:pt x="6662" y="7913"/>
                  </a:lnTo>
                  <a:lnTo>
                    <a:pt x="6666" y="7920"/>
                  </a:lnTo>
                  <a:lnTo>
                    <a:pt x="6672" y="7928"/>
                  </a:lnTo>
                  <a:lnTo>
                    <a:pt x="6678" y="7934"/>
                  </a:lnTo>
                  <a:lnTo>
                    <a:pt x="6684" y="7939"/>
                  </a:lnTo>
                  <a:lnTo>
                    <a:pt x="6692" y="7943"/>
                  </a:lnTo>
                  <a:lnTo>
                    <a:pt x="6698" y="7947"/>
                  </a:lnTo>
                  <a:lnTo>
                    <a:pt x="6705" y="7949"/>
                  </a:lnTo>
                  <a:lnTo>
                    <a:pt x="6712" y="7952"/>
                  </a:lnTo>
                  <a:lnTo>
                    <a:pt x="6718" y="7953"/>
                  </a:lnTo>
                  <a:lnTo>
                    <a:pt x="6725" y="7954"/>
                  </a:lnTo>
                  <a:lnTo>
                    <a:pt x="6731" y="7954"/>
                  </a:lnTo>
                  <a:lnTo>
                    <a:pt x="6739" y="7953"/>
                  </a:lnTo>
                  <a:lnTo>
                    <a:pt x="6745" y="7952"/>
                  </a:lnTo>
                  <a:lnTo>
                    <a:pt x="6749" y="7951"/>
                  </a:lnTo>
                  <a:lnTo>
                    <a:pt x="6755" y="7948"/>
                  </a:lnTo>
                  <a:lnTo>
                    <a:pt x="6760" y="7945"/>
                  </a:lnTo>
                  <a:lnTo>
                    <a:pt x="6764" y="7941"/>
                  </a:lnTo>
                  <a:lnTo>
                    <a:pt x="6768" y="7936"/>
                  </a:lnTo>
                  <a:lnTo>
                    <a:pt x="6771" y="7931"/>
                  </a:lnTo>
                  <a:lnTo>
                    <a:pt x="6772" y="7926"/>
                  </a:lnTo>
                  <a:lnTo>
                    <a:pt x="6774" y="7920"/>
                  </a:lnTo>
                  <a:lnTo>
                    <a:pt x="6775" y="7914"/>
                  </a:lnTo>
                  <a:lnTo>
                    <a:pt x="6774" y="7907"/>
                  </a:lnTo>
                  <a:lnTo>
                    <a:pt x="6772" y="7899"/>
                  </a:lnTo>
                  <a:lnTo>
                    <a:pt x="6770" y="7891"/>
                  </a:lnTo>
                  <a:lnTo>
                    <a:pt x="6766" y="7883"/>
                  </a:lnTo>
                  <a:lnTo>
                    <a:pt x="6761" y="7873"/>
                  </a:lnTo>
                  <a:lnTo>
                    <a:pt x="6761" y="7864"/>
                  </a:lnTo>
                  <a:close/>
                  <a:moveTo>
                    <a:pt x="8171" y="7212"/>
                  </a:moveTo>
                  <a:lnTo>
                    <a:pt x="8182" y="7193"/>
                  </a:lnTo>
                  <a:lnTo>
                    <a:pt x="8194" y="7176"/>
                  </a:lnTo>
                  <a:lnTo>
                    <a:pt x="8207" y="7162"/>
                  </a:lnTo>
                  <a:lnTo>
                    <a:pt x="8220" y="7149"/>
                  </a:lnTo>
                  <a:lnTo>
                    <a:pt x="8236" y="7141"/>
                  </a:lnTo>
                  <a:lnTo>
                    <a:pt x="8252" y="7134"/>
                  </a:lnTo>
                  <a:lnTo>
                    <a:pt x="8269" y="7129"/>
                  </a:lnTo>
                  <a:lnTo>
                    <a:pt x="8287" y="7127"/>
                  </a:lnTo>
                  <a:lnTo>
                    <a:pt x="8305" y="7125"/>
                  </a:lnTo>
                  <a:lnTo>
                    <a:pt x="8324" y="7125"/>
                  </a:lnTo>
                  <a:lnTo>
                    <a:pt x="8343" y="7128"/>
                  </a:lnTo>
                  <a:lnTo>
                    <a:pt x="8364" y="7131"/>
                  </a:lnTo>
                  <a:lnTo>
                    <a:pt x="8384" y="7137"/>
                  </a:lnTo>
                  <a:lnTo>
                    <a:pt x="8405" y="7143"/>
                  </a:lnTo>
                  <a:lnTo>
                    <a:pt x="8425" y="7151"/>
                  </a:lnTo>
                  <a:lnTo>
                    <a:pt x="8447" y="7158"/>
                  </a:lnTo>
                  <a:lnTo>
                    <a:pt x="8489" y="7176"/>
                  </a:lnTo>
                  <a:lnTo>
                    <a:pt x="8532" y="7195"/>
                  </a:lnTo>
                  <a:lnTo>
                    <a:pt x="8573" y="7216"/>
                  </a:lnTo>
                  <a:lnTo>
                    <a:pt x="8614" y="7235"/>
                  </a:lnTo>
                  <a:lnTo>
                    <a:pt x="8653" y="7252"/>
                  </a:lnTo>
                  <a:lnTo>
                    <a:pt x="8689" y="7267"/>
                  </a:lnTo>
                  <a:lnTo>
                    <a:pt x="8706" y="7273"/>
                  </a:lnTo>
                  <a:lnTo>
                    <a:pt x="8723" y="7276"/>
                  </a:lnTo>
                  <a:lnTo>
                    <a:pt x="8738" y="7280"/>
                  </a:lnTo>
                  <a:lnTo>
                    <a:pt x="8753" y="7281"/>
                  </a:lnTo>
                  <a:lnTo>
                    <a:pt x="8781" y="7283"/>
                  </a:lnTo>
                  <a:lnTo>
                    <a:pt x="8807" y="7283"/>
                  </a:lnTo>
                  <a:lnTo>
                    <a:pt x="8830" y="7282"/>
                  </a:lnTo>
                  <a:lnTo>
                    <a:pt x="8852" y="7279"/>
                  </a:lnTo>
                  <a:lnTo>
                    <a:pt x="8871" y="7274"/>
                  </a:lnTo>
                  <a:lnTo>
                    <a:pt x="8888" y="7268"/>
                  </a:lnTo>
                  <a:lnTo>
                    <a:pt x="8903" y="7262"/>
                  </a:lnTo>
                  <a:lnTo>
                    <a:pt x="8917" y="7253"/>
                  </a:lnTo>
                  <a:lnTo>
                    <a:pt x="8928" y="7244"/>
                  </a:lnTo>
                  <a:lnTo>
                    <a:pt x="8937" y="7234"/>
                  </a:lnTo>
                  <a:lnTo>
                    <a:pt x="8944" y="7223"/>
                  </a:lnTo>
                  <a:lnTo>
                    <a:pt x="8950" y="7212"/>
                  </a:lnTo>
                  <a:lnTo>
                    <a:pt x="8955" y="7200"/>
                  </a:lnTo>
                  <a:lnTo>
                    <a:pt x="8958" y="7189"/>
                  </a:lnTo>
                  <a:lnTo>
                    <a:pt x="8959" y="7176"/>
                  </a:lnTo>
                  <a:lnTo>
                    <a:pt x="8958" y="7164"/>
                  </a:lnTo>
                  <a:lnTo>
                    <a:pt x="8956" y="7152"/>
                  </a:lnTo>
                  <a:lnTo>
                    <a:pt x="8953" y="7140"/>
                  </a:lnTo>
                  <a:lnTo>
                    <a:pt x="8948" y="7128"/>
                  </a:lnTo>
                  <a:lnTo>
                    <a:pt x="8943" y="7117"/>
                  </a:lnTo>
                  <a:lnTo>
                    <a:pt x="8936" y="7106"/>
                  </a:lnTo>
                  <a:lnTo>
                    <a:pt x="8928" y="7095"/>
                  </a:lnTo>
                  <a:lnTo>
                    <a:pt x="8919" y="7086"/>
                  </a:lnTo>
                  <a:lnTo>
                    <a:pt x="8909" y="7077"/>
                  </a:lnTo>
                  <a:lnTo>
                    <a:pt x="8897" y="7070"/>
                  </a:lnTo>
                  <a:lnTo>
                    <a:pt x="8887" y="7064"/>
                  </a:lnTo>
                  <a:lnTo>
                    <a:pt x="8873" y="7058"/>
                  </a:lnTo>
                  <a:lnTo>
                    <a:pt x="8860" y="7054"/>
                  </a:lnTo>
                  <a:lnTo>
                    <a:pt x="8847" y="7052"/>
                  </a:lnTo>
                  <a:lnTo>
                    <a:pt x="8832" y="7051"/>
                  </a:lnTo>
                  <a:lnTo>
                    <a:pt x="8817" y="7052"/>
                  </a:lnTo>
                  <a:lnTo>
                    <a:pt x="8801" y="7054"/>
                  </a:lnTo>
                  <a:lnTo>
                    <a:pt x="8822" y="7046"/>
                  </a:lnTo>
                  <a:lnTo>
                    <a:pt x="8838" y="7036"/>
                  </a:lnTo>
                  <a:lnTo>
                    <a:pt x="8848" y="7031"/>
                  </a:lnTo>
                  <a:lnTo>
                    <a:pt x="8860" y="7028"/>
                  </a:lnTo>
                  <a:lnTo>
                    <a:pt x="8873" y="7025"/>
                  </a:lnTo>
                  <a:lnTo>
                    <a:pt x="8890" y="7025"/>
                  </a:lnTo>
                  <a:lnTo>
                    <a:pt x="8877" y="7017"/>
                  </a:lnTo>
                  <a:lnTo>
                    <a:pt x="8865" y="7008"/>
                  </a:lnTo>
                  <a:lnTo>
                    <a:pt x="8854" y="6999"/>
                  </a:lnTo>
                  <a:lnTo>
                    <a:pt x="8846" y="6989"/>
                  </a:lnTo>
                  <a:lnTo>
                    <a:pt x="8837" y="6978"/>
                  </a:lnTo>
                  <a:lnTo>
                    <a:pt x="8831" y="6967"/>
                  </a:lnTo>
                  <a:lnTo>
                    <a:pt x="8824" y="6955"/>
                  </a:lnTo>
                  <a:lnTo>
                    <a:pt x="8819" y="6943"/>
                  </a:lnTo>
                  <a:lnTo>
                    <a:pt x="8808" y="6919"/>
                  </a:lnTo>
                  <a:lnTo>
                    <a:pt x="8796" y="6895"/>
                  </a:lnTo>
                  <a:lnTo>
                    <a:pt x="8789" y="6883"/>
                  </a:lnTo>
                  <a:lnTo>
                    <a:pt x="8782" y="6871"/>
                  </a:lnTo>
                  <a:lnTo>
                    <a:pt x="8772" y="6859"/>
                  </a:lnTo>
                  <a:lnTo>
                    <a:pt x="8762" y="6848"/>
                  </a:lnTo>
                  <a:lnTo>
                    <a:pt x="8753" y="6837"/>
                  </a:lnTo>
                  <a:lnTo>
                    <a:pt x="8743" y="6829"/>
                  </a:lnTo>
                  <a:lnTo>
                    <a:pt x="8732" y="6820"/>
                  </a:lnTo>
                  <a:lnTo>
                    <a:pt x="8723" y="6813"/>
                  </a:lnTo>
                  <a:lnTo>
                    <a:pt x="8701" y="6802"/>
                  </a:lnTo>
                  <a:lnTo>
                    <a:pt x="8679" y="6790"/>
                  </a:lnTo>
                  <a:lnTo>
                    <a:pt x="8669" y="6785"/>
                  </a:lnTo>
                  <a:lnTo>
                    <a:pt x="8659" y="6779"/>
                  </a:lnTo>
                  <a:lnTo>
                    <a:pt x="8648" y="6772"/>
                  </a:lnTo>
                  <a:lnTo>
                    <a:pt x="8638" y="6765"/>
                  </a:lnTo>
                  <a:lnTo>
                    <a:pt x="8629" y="6755"/>
                  </a:lnTo>
                  <a:lnTo>
                    <a:pt x="8620" y="6745"/>
                  </a:lnTo>
                  <a:lnTo>
                    <a:pt x="8612" y="6733"/>
                  </a:lnTo>
                  <a:lnTo>
                    <a:pt x="8605" y="6719"/>
                  </a:lnTo>
                  <a:lnTo>
                    <a:pt x="8593" y="6721"/>
                  </a:lnTo>
                  <a:lnTo>
                    <a:pt x="8583" y="6722"/>
                  </a:lnTo>
                  <a:lnTo>
                    <a:pt x="8573" y="6724"/>
                  </a:lnTo>
                  <a:lnTo>
                    <a:pt x="8565" y="6724"/>
                  </a:lnTo>
                  <a:lnTo>
                    <a:pt x="8558" y="6722"/>
                  </a:lnTo>
                  <a:lnTo>
                    <a:pt x="8552" y="6721"/>
                  </a:lnTo>
                  <a:lnTo>
                    <a:pt x="8546" y="6720"/>
                  </a:lnTo>
                  <a:lnTo>
                    <a:pt x="8541" y="6716"/>
                  </a:lnTo>
                  <a:lnTo>
                    <a:pt x="8537" y="6714"/>
                  </a:lnTo>
                  <a:lnTo>
                    <a:pt x="8534" y="6710"/>
                  </a:lnTo>
                  <a:lnTo>
                    <a:pt x="8531" y="6707"/>
                  </a:lnTo>
                  <a:lnTo>
                    <a:pt x="8529" y="6702"/>
                  </a:lnTo>
                  <a:lnTo>
                    <a:pt x="8524" y="6692"/>
                  </a:lnTo>
                  <a:lnTo>
                    <a:pt x="8522" y="6680"/>
                  </a:lnTo>
                  <a:lnTo>
                    <a:pt x="8518" y="6656"/>
                  </a:lnTo>
                  <a:lnTo>
                    <a:pt x="8512" y="6632"/>
                  </a:lnTo>
                  <a:lnTo>
                    <a:pt x="8506" y="6620"/>
                  </a:lnTo>
                  <a:lnTo>
                    <a:pt x="8499" y="6609"/>
                  </a:lnTo>
                  <a:lnTo>
                    <a:pt x="8495" y="6604"/>
                  </a:lnTo>
                  <a:lnTo>
                    <a:pt x="8489" y="6599"/>
                  </a:lnTo>
                  <a:lnTo>
                    <a:pt x="8483" y="6595"/>
                  </a:lnTo>
                  <a:lnTo>
                    <a:pt x="8476" y="6591"/>
                  </a:lnTo>
                  <a:lnTo>
                    <a:pt x="8471" y="6588"/>
                  </a:lnTo>
                  <a:lnTo>
                    <a:pt x="8465" y="6586"/>
                  </a:lnTo>
                  <a:lnTo>
                    <a:pt x="8459" y="6585"/>
                  </a:lnTo>
                  <a:lnTo>
                    <a:pt x="8453" y="6585"/>
                  </a:lnTo>
                  <a:lnTo>
                    <a:pt x="8441" y="6585"/>
                  </a:lnTo>
                  <a:lnTo>
                    <a:pt x="8429" y="6587"/>
                  </a:lnTo>
                  <a:lnTo>
                    <a:pt x="8403" y="6595"/>
                  </a:lnTo>
                  <a:lnTo>
                    <a:pt x="8377" y="6605"/>
                  </a:lnTo>
                  <a:lnTo>
                    <a:pt x="8363" y="6611"/>
                  </a:lnTo>
                  <a:lnTo>
                    <a:pt x="8349" y="6616"/>
                  </a:lnTo>
                  <a:lnTo>
                    <a:pt x="8336" y="6621"/>
                  </a:lnTo>
                  <a:lnTo>
                    <a:pt x="8323" y="6623"/>
                  </a:lnTo>
                  <a:lnTo>
                    <a:pt x="8310" y="6626"/>
                  </a:lnTo>
                  <a:lnTo>
                    <a:pt x="8295" y="6626"/>
                  </a:lnTo>
                  <a:lnTo>
                    <a:pt x="8289" y="6626"/>
                  </a:lnTo>
                  <a:lnTo>
                    <a:pt x="8282" y="6625"/>
                  </a:lnTo>
                  <a:lnTo>
                    <a:pt x="8276" y="6622"/>
                  </a:lnTo>
                  <a:lnTo>
                    <a:pt x="8270" y="6620"/>
                  </a:lnTo>
                  <a:lnTo>
                    <a:pt x="8260" y="6616"/>
                  </a:lnTo>
                  <a:lnTo>
                    <a:pt x="8252" y="6610"/>
                  </a:lnTo>
                  <a:lnTo>
                    <a:pt x="8243" y="6604"/>
                  </a:lnTo>
                  <a:lnTo>
                    <a:pt x="8235" y="6597"/>
                  </a:lnTo>
                  <a:lnTo>
                    <a:pt x="8219" y="6580"/>
                  </a:lnTo>
                  <a:lnTo>
                    <a:pt x="8205" y="6562"/>
                  </a:lnTo>
                  <a:lnTo>
                    <a:pt x="8176" y="6523"/>
                  </a:lnTo>
                  <a:lnTo>
                    <a:pt x="8147" y="6488"/>
                  </a:lnTo>
                  <a:lnTo>
                    <a:pt x="8140" y="6481"/>
                  </a:lnTo>
                  <a:lnTo>
                    <a:pt x="8132" y="6475"/>
                  </a:lnTo>
                  <a:lnTo>
                    <a:pt x="8125" y="6469"/>
                  </a:lnTo>
                  <a:lnTo>
                    <a:pt x="8118" y="6465"/>
                  </a:lnTo>
                  <a:lnTo>
                    <a:pt x="8110" y="6462"/>
                  </a:lnTo>
                  <a:lnTo>
                    <a:pt x="8102" y="6459"/>
                  </a:lnTo>
                  <a:lnTo>
                    <a:pt x="8094" y="6459"/>
                  </a:lnTo>
                  <a:lnTo>
                    <a:pt x="8085" y="6461"/>
                  </a:lnTo>
                  <a:lnTo>
                    <a:pt x="8076" y="6464"/>
                  </a:lnTo>
                  <a:lnTo>
                    <a:pt x="8067" y="6468"/>
                  </a:lnTo>
                  <a:lnTo>
                    <a:pt x="8058" y="6475"/>
                  </a:lnTo>
                  <a:lnTo>
                    <a:pt x="8047" y="6484"/>
                  </a:lnTo>
                  <a:lnTo>
                    <a:pt x="8037" y="6494"/>
                  </a:lnTo>
                  <a:lnTo>
                    <a:pt x="8026" y="6508"/>
                  </a:lnTo>
                  <a:lnTo>
                    <a:pt x="8014" y="6523"/>
                  </a:lnTo>
                  <a:lnTo>
                    <a:pt x="8004" y="6541"/>
                  </a:lnTo>
                  <a:lnTo>
                    <a:pt x="8002" y="6522"/>
                  </a:lnTo>
                  <a:lnTo>
                    <a:pt x="8000" y="6505"/>
                  </a:lnTo>
                  <a:lnTo>
                    <a:pt x="7995" y="6491"/>
                  </a:lnTo>
                  <a:lnTo>
                    <a:pt x="7990" y="6477"/>
                  </a:lnTo>
                  <a:lnTo>
                    <a:pt x="7983" y="6465"/>
                  </a:lnTo>
                  <a:lnTo>
                    <a:pt x="7975" y="6456"/>
                  </a:lnTo>
                  <a:lnTo>
                    <a:pt x="7966" y="6446"/>
                  </a:lnTo>
                  <a:lnTo>
                    <a:pt x="7957" y="6438"/>
                  </a:lnTo>
                  <a:lnTo>
                    <a:pt x="7935" y="6422"/>
                  </a:lnTo>
                  <a:lnTo>
                    <a:pt x="7912" y="6405"/>
                  </a:lnTo>
                  <a:lnTo>
                    <a:pt x="7900" y="6397"/>
                  </a:lnTo>
                  <a:lnTo>
                    <a:pt x="7888" y="6387"/>
                  </a:lnTo>
                  <a:lnTo>
                    <a:pt x="7877" y="6376"/>
                  </a:lnTo>
                  <a:lnTo>
                    <a:pt x="7865" y="6364"/>
                  </a:lnTo>
                  <a:lnTo>
                    <a:pt x="7879" y="6363"/>
                  </a:lnTo>
                  <a:lnTo>
                    <a:pt x="7893" y="6360"/>
                  </a:lnTo>
                  <a:lnTo>
                    <a:pt x="7904" y="6357"/>
                  </a:lnTo>
                  <a:lnTo>
                    <a:pt x="7913" y="6352"/>
                  </a:lnTo>
                  <a:lnTo>
                    <a:pt x="7922" y="6346"/>
                  </a:lnTo>
                  <a:lnTo>
                    <a:pt x="7928" y="6339"/>
                  </a:lnTo>
                  <a:lnTo>
                    <a:pt x="7934" y="6330"/>
                  </a:lnTo>
                  <a:lnTo>
                    <a:pt x="7938" y="6322"/>
                  </a:lnTo>
                  <a:lnTo>
                    <a:pt x="7942" y="6312"/>
                  </a:lnTo>
                  <a:lnTo>
                    <a:pt x="7944" y="6301"/>
                  </a:lnTo>
                  <a:lnTo>
                    <a:pt x="7947" y="6290"/>
                  </a:lnTo>
                  <a:lnTo>
                    <a:pt x="7949" y="6280"/>
                  </a:lnTo>
                  <a:lnTo>
                    <a:pt x="7952" y="6257"/>
                  </a:lnTo>
                  <a:lnTo>
                    <a:pt x="7955" y="6233"/>
                  </a:lnTo>
                  <a:lnTo>
                    <a:pt x="7957" y="6222"/>
                  </a:lnTo>
                  <a:lnTo>
                    <a:pt x="7959" y="6211"/>
                  </a:lnTo>
                  <a:lnTo>
                    <a:pt x="7961" y="6200"/>
                  </a:lnTo>
                  <a:lnTo>
                    <a:pt x="7965" y="6189"/>
                  </a:lnTo>
                  <a:lnTo>
                    <a:pt x="7970" y="6180"/>
                  </a:lnTo>
                  <a:lnTo>
                    <a:pt x="7975" y="6171"/>
                  </a:lnTo>
                  <a:lnTo>
                    <a:pt x="7981" y="6163"/>
                  </a:lnTo>
                  <a:lnTo>
                    <a:pt x="7989" y="6155"/>
                  </a:lnTo>
                  <a:lnTo>
                    <a:pt x="7998" y="6149"/>
                  </a:lnTo>
                  <a:lnTo>
                    <a:pt x="8008" y="6145"/>
                  </a:lnTo>
                  <a:lnTo>
                    <a:pt x="8020" y="6141"/>
                  </a:lnTo>
                  <a:lnTo>
                    <a:pt x="8035" y="6138"/>
                  </a:lnTo>
                  <a:lnTo>
                    <a:pt x="8051" y="6138"/>
                  </a:lnTo>
                  <a:lnTo>
                    <a:pt x="8069" y="6140"/>
                  </a:lnTo>
                  <a:lnTo>
                    <a:pt x="8089" y="6142"/>
                  </a:lnTo>
                  <a:lnTo>
                    <a:pt x="8112" y="6147"/>
                  </a:lnTo>
                  <a:lnTo>
                    <a:pt x="8119" y="6149"/>
                  </a:lnTo>
                  <a:lnTo>
                    <a:pt x="8126" y="6153"/>
                  </a:lnTo>
                  <a:lnTo>
                    <a:pt x="8134" y="6157"/>
                  </a:lnTo>
                  <a:lnTo>
                    <a:pt x="8141" y="6161"/>
                  </a:lnTo>
                  <a:lnTo>
                    <a:pt x="8155" y="6172"/>
                  </a:lnTo>
                  <a:lnTo>
                    <a:pt x="8169" y="6184"/>
                  </a:lnTo>
                  <a:lnTo>
                    <a:pt x="8181" y="6196"/>
                  </a:lnTo>
                  <a:lnTo>
                    <a:pt x="8191" y="6206"/>
                  </a:lnTo>
                  <a:lnTo>
                    <a:pt x="8197" y="6210"/>
                  </a:lnTo>
                  <a:lnTo>
                    <a:pt x="8202" y="6213"/>
                  </a:lnTo>
                  <a:lnTo>
                    <a:pt x="8206" y="6214"/>
                  </a:lnTo>
                  <a:lnTo>
                    <a:pt x="8211" y="6216"/>
                  </a:lnTo>
                  <a:lnTo>
                    <a:pt x="8219" y="6214"/>
                  </a:lnTo>
                  <a:lnTo>
                    <a:pt x="8229" y="6213"/>
                  </a:lnTo>
                  <a:lnTo>
                    <a:pt x="8238" y="6210"/>
                  </a:lnTo>
                  <a:lnTo>
                    <a:pt x="8248" y="6206"/>
                  </a:lnTo>
                  <a:lnTo>
                    <a:pt x="8269" y="6196"/>
                  </a:lnTo>
                  <a:lnTo>
                    <a:pt x="8289" y="6184"/>
                  </a:lnTo>
                  <a:lnTo>
                    <a:pt x="8310" y="6172"/>
                  </a:lnTo>
                  <a:lnTo>
                    <a:pt x="8329" y="6161"/>
                  </a:lnTo>
                  <a:lnTo>
                    <a:pt x="8340" y="6157"/>
                  </a:lnTo>
                  <a:lnTo>
                    <a:pt x="8349" y="6153"/>
                  </a:lnTo>
                  <a:lnTo>
                    <a:pt x="8359" y="6149"/>
                  </a:lnTo>
                  <a:lnTo>
                    <a:pt x="8367" y="6147"/>
                  </a:lnTo>
                  <a:lnTo>
                    <a:pt x="8370" y="6154"/>
                  </a:lnTo>
                  <a:lnTo>
                    <a:pt x="8372" y="6161"/>
                  </a:lnTo>
                  <a:lnTo>
                    <a:pt x="8377" y="6170"/>
                  </a:lnTo>
                  <a:lnTo>
                    <a:pt x="8382" y="6180"/>
                  </a:lnTo>
                  <a:lnTo>
                    <a:pt x="8396" y="6200"/>
                  </a:lnTo>
                  <a:lnTo>
                    <a:pt x="8414" y="6223"/>
                  </a:lnTo>
                  <a:lnTo>
                    <a:pt x="8436" y="6247"/>
                  </a:lnTo>
                  <a:lnTo>
                    <a:pt x="8460" y="6271"/>
                  </a:lnTo>
                  <a:lnTo>
                    <a:pt x="8485" y="6295"/>
                  </a:lnTo>
                  <a:lnTo>
                    <a:pt x="8513" y="6319"/>
                  </a:lnTo>
                  <a:lnTo>
                    <a:pt x="8541" y="6341"/>
                  </a:lnTo>
                  <a:lnTo>
                    <a:pt x="8570" y="6362"/>
                  </a:lnTo>
                  <a:lnTo>
                    <a:pt x="8596" y="6380"/>
                  </a:lnTo>
                  <a:lnTo>
                    <a:pt x="8623" y="6394"/>
                  </a:lnTo>
                  <a:lnTo>
                    <a:pt x="8635" y="6399"/>
                  </a:lnTo>
                  <a:lnTo>
                    <a:pt x="8647" y="6404"/>
                  </a:lnTo>
                  <a:lnTo>
                    <a:pt x="8659" y="6408"/>
                  </a:lnTo>
                  <a:lnTo>
                    <a:pt x="8670" y="6409"/>
                  </a:lnTo>
                  <a:lnTo>
                    <a:pt x="8679" y="6410"/>
                  </a:lnTo>
                  <a:lnTo>
                    <a:pt x="8688" y="6409"/>
                  </a:lnTo>
                  <a:lnTo>
                    <a:pt x="8696" y="6408"/>
                  </a:lnTo>
                  <a:lnTo>
                    <a:pt x="8703" y="6403"/>
                  </a:lnTo>
                  <a:lnTo>
                    <a:pt x="8717" y="6392"/>
                  </a:lnTo>
                  <a:lnTo>
                    <a:pt x="8729" y="6379"/>
                  </a:lnTo>
                  <a:lnTo>
                    <a:pt x="8740" y="6365"/>
                  </a:lnTo>
                  <a:lnTo>
                    <a:pt x="8747" y="6351"/>
                  </a:lnTo>
                  <a:lnTo>
                    <a:pt x="8754" y="6336"/>
                  </a:lnTo>
                  <a:lnTo>
                    <a:pt x="8759" y="6319"/>
                  </a:lnTo>
                  <a:lnTo>
                    <a:pt x="8761" y="6303"/>
                  </a:lnTo>
                  <a:lnTo>
                    <a:pt x="8762" y="6284"/>
                  </a:lnTo>
                  <a:lnTo>
                    <a:pt x="8747" y="6275"/>
                  </a:lnTo>
                  <a:lnTo>
                    <a:pt x="8735" y="6265"/>
                  </a:lnTo>
                  <a:lnTo>
                    <a:pt x="8723" y="6257"/>
                  </a:lnTo>
                  <a:lnTo>
                    <a:pt x="8713" y="6247"/>
                  </a:lnTo>
                  <a:lnTo>
                    <a:pt x="8705" y="6239"/>
                  </a:lnTo>
                  <a:lnTo>
                    <a:pt x="8699" y="6231"/>
                  </a:lnTo>
                  <a:lnTo>
                    <a:pt x="8693" y="6223"/>
                  </a:lnTo>
                  <a:lnTo>
                    <a:pt x="8689" y="6216"/>
                  </a:lnTo>
                  <a:lnTo>
                    <a:pt x="8685" y="6210"/>
                  </a:lnTo>
                  <a:lnTo>
                    <a:pt x="8684" y="6202"/>
                  </a:lnTo>
                  <a:lnTo>
                    <a:pt x="8683" y="6195"/>
                  </a:lnTo>
                  <a:lnTo>
                    <a:pt x="8684" y="6189"/>
                  </a:lnTo>
                  <a:lnTo>
                    <a:pt x="8685" y="6183"/>
                  </a:lnTo>
                  <a:lnTo>
                    <a:pt x="8687" y="6177"/>
                  </a:lnTo>
                  <a:lnTo>
                    <a:pt x="8690" y="6171"/>
                  </a:lnTo>
                  <a:lnTo>
                    <a:pt x="8693" y="6165"/>
                  </a:lnTo>
                  <a:lnTo>
                    <a:pt x="8701" y="6154"/>
                  </a:lnTo>
                  <a:lnTo>
                    <a:pt x="8712" y="6142"/>
                  </a:lnTo>
                  <a:lnTo>
                    <a:pt x="8723" y="6131"/>
                  </a:lnTo>
                  <a:lnTo>
                    <a:pt x="8735" y="6119"/>
                  </a:lnTo>
                  <a:lnTo>
                    <a:pt x="8746" y="6108"/>
                  </a:lnTo>
                  <a:lnTo>
                    <a:pt x="8756" y="6095"/>
                  </a:lnTo>
                  <a:lnTo>
                    <a:pt x="8765" y="6082"/>
                  </a:lnTo>
                  <a:lnTo>
                    <a:pt x="8772" y="6067"/>
                  </a:lnTo>
                  <a:lnTo>
                    <a:pt x="8781" y="6044"/>
                  </a:lnTo>
                  <a:lnTo>
                    <a:pt x="8787" y="6020"/>
                  </a:lnTo>
                  <a:lnTo>
                    <a:pt x="8791" y="5996"/>
                  </a:lnTo>
                  <a:lnTo>
                    <a:pt x="8794" y="5970"/>
                  </a:lnTo>
                  <a:lnTo>
                    <a:pt x="8796" y="5943"/>
                  </a:lnTo>
                  <a:lnTo>
                    <a:pt x="8796" y="5915"/>
                  </a:lnTo>
                  <a:lnTo>
                    <a:pt x="8796" y="5889"/>
                  </a:lnTo>
                  <a:lnTo>
                    <a:pt x="8795" y="5861"/>
                  </a:lnTo>
                  <a:lnTo>
                    <a:pt x="8791" y="5805"/>
                  </a:lnTo>
                  <a:lnTo>
                    <a:pt x="8788" y="5751"/>
                  </a:lnTo>
                  <a:lnTo>
                    <a:pt x="8783" y="5701"/>
                  </a:lnTo>
                  <a:lnTo>
                    <a:pt x="8782" y="5653"/>
                  </a:lnTo>
                  <a:lnTo>
                    <a:pt x="8769" y="5639"/>
                  </a:lnTo>
                  <a:lnTo>
                    <a:pt x="8754" y="5626"/>
                  </a:lnTo>
                  <a:lnTo>
                    <a:pt x="8738" y="5614"/>
                  </a:lnTo>
                  <a:lnTo>
                    <a:pt x="8722" y="5603"/>
                  </a:lnTo>
                  <a:lnTo>
                    <a:pt x="8705" y="5592"/>
                  </a:lnTo>
                  <a:lnTo>
                    <a:pt x="8687" y="5584"/>
                  </a:lnTo>
                  <a:lnTo>
                    <a:pt x="8667" y="5575"/>
                  </a:lnTo>
                  <a:lnTo>
                    <a:pt x="8649" y="5567"/>
                  </a:lnTo>
                  <a:lnTo>
                    <a:pt x="8629" y="5559"/>
                  </a:lnTo>
                  <a:lnTo>
                    <a:pt x="8609" y="5553"/>
                  </a:lnTo>
                  <a:lnTo>
                    <a:pt x="8589" y="5547"/>
                  </a:lnTo>
                  <a:lnTo>
                    <a:pt x="8569" y="5542"/>
                  </a:lnTo>
                  <a:lnTo>
                    <a:pt x="8528" y="5533"/>
                  </a:lnTo>
                  <a:lnTo>
                    <a:pt x="8487" y="5524"/>
                  </a:lnTo>
                  <a:lnTo>
                    <a:pt x="8460" y="5522"/>
                  </a:lnTo>
                  <a:lnTo>
                    <a:pt x="8435" y="5522"/>
                  </a:lnTo>
                  <a:lnTo>
                    <a:pt x="8410" y="5523"/>
                  </a:lnTo>
                  <a:lnTo>
                    <a:pt x="8384" y="5524"/>
                  </a:lnTo>
                  <a:lnTo>
                    <a:pt x="8359" y="5527"/>
                  </a:lnTo>
                  <a:lnTo>
                    <a:pt x="8335" y="5528"/>
                  </a:lnTo>
                  <a:lnTo>
                    <a:pt x="8312" y="5527"/>
                  </a:lnTo>
                  <a:lnTo>
                    <a:pt x="8289" y="5524"/>
                  </a:lnTo>
                  <a:lnTo>
                    <a:pt x="8276" y="5522"/>
                  </a:lnTo>
                  <a:lnTo>
                    <a:pt x="8265" y="5520"/>
                  </a:lnTo>
                  <a:lnTo>
                    <a:pt x="8253" y="5516"/>
                  </a:lnTo>
                  <a:lnTo>
                    <a:pt x="8242" y="5511"/>
                  </a:lnTo>
                  <a:lnTo>
                    <a:pt x="8220" y="5501"/>
                  </a:lnTo>
                  <a:lnTo>
                    <a:pt x="8200" y="5491"/>
                  </a:lnTo>
                  <a:lnTo>
                    <a:pt x="8179" y="5480"/>
                  </a:lnTo>
                  <a:lnTo>
                    <a:pt x="8159" y="5469"/>
                  </a:lnTo>
                  <a:lnTo>
                    <a:pt x="8148" y="5465"/>
                  </a:lnTo>
                  <a:lnTo>
                    <a:pt x="8136" y="5462"/>
                  </a:lnTo>
                  <a:lnTo>
                    <a:pt x="8124" y="5458"/>
                  </a:lnTo>
                  <a:lnTo>
                    <a:pt x="8112" y="5456"/>
                  </a:lnTo>
                  <a:lnTo>
                    <a:pt x="8095" y="5453"/>
                  </a:lnTo>
                  <a:lnTo>
                    <a:pt x="8077" y="5453"/>
                  </a:lnTo>
                  <a:lnTo>
                    <a:pt x="8060" y="5454"/>
                  </a:lnTo>
                  <a:lnTo>
                    <a:pt x="8042" y="5457"/>
                  </a:lnTo>
                  <a:lnTo>
                    <a:pt x="8006" y="5465"/>
                  </a:lnTo>
                  <a:lnTo>
                    <a:pt x="7969" y="5475"/>
                  </a:lnTo>
                  <a:lnTo>
                    <a:pt x="7931" y="5486"/>
                  </a:lnTo>
                  <a:lnTo>
                    <a:pt x="7895" y="5494"/>
                  </a:lnTo>
                  <a:lnTo>
                    <a:pt x="7877" y="5498"/>
                  </a:lnTo>
                  <a:lnTo>
                    <a:pt x="7860" y="5498"/>
                  </a:lnTo>
                  <a:lnTo>
                    <a:pt x="7842" y="5498"/>
                  </a:lnTo>
                  <a:lnTo>
                    <a:pt x="7825" y="5495"/>
                  </a:lnTo>
                  <a:lnTo>
                    <a:pt x="7813" y="5493"/>
                  </a:lnTo>
                  <a:lnTo>
                    <a:pt x="7802" y="5488"/>
                  </a:lnTo>
                  <a:lnTo>
                    <a:pt x="7794" y="5483"/>
                  </a:lnTo>
                  <a:lnTo>
                    <a:pt x="7785" y="5477"/>
                  </a:lnTo>
                  <a:lnTo>
                    <a:pt x="7778" y="5470"/>
                  </a:lnTo>
                  <a:lnTo>
                    <a:pt x="7771" y="5463"/>
                  </a:lnTo>
                  <a:lnTo>
                    <a:pt x="7766" y="5454"/>
                  </a:lnTo>
                  <a:lnTo>
                    <a:pt x="7760" y="5446"/>
                  </a:lnTo>
                  <a:lnTo>
                    <a:pt x="7751" y="5429"/>
                  </a:lnTo>
                  <a:lnTo>
                    <a:pt x="7741" y="5415"/>
                  </a:lnTo>
                  <a:lnTo>
                    <a:pt x="7736" y="5409"/>
                  </a:lnTo>
                  <a:lnTo>
                    <a:pt x="7730" y="5404"/>
                  </a:lnTo>
                  <a:lnTo>
                    <a:pt x="7724" y="5399"/>
                  </a:lnTo>
                  <a:lnTo>
                    <a:pt x="7717" y="5397"/>
                  </a:lnTo>
                  <a:lnTo>
                    <a:pt x="7707" y="5393"/>
                  </a:lnTo>
                  <a:lnTo>
                    <a:pt x="7696" y="5390"/>
                  </a:lnTo>
                  <a:lnTo>
                    <a:pt x="7687" y="5389"/>
                  </a:lnTo>
                  <a:lnTo>
                    <a:pt x="7676" y="5388"/>
                  </a:lnTo>
                  <a:lnTo>
                    <a:pt x="7654" y="5388"/>
                  </a:lnTo>
                  <a:lnTo>
                    <a:pt x="7631" y="5390"/>
                  </a:lnTo>
                  <a:lnTo>
                    <a:pt x="7587" y="5399"/>
                  </a:lnTo>
                  <a:lnTo>
                    <a:pt x="7541" y="5410"/>
                  </a:lnTo>
                  <a:lnTo>
                    <a:pt x="7518" y="5415"/>
                  </a:lnTo>
                  <a:lnTo>
                    <a:pt x="7496" y="5418"/>
                  </a:lnTo>
                  <a:lnTo>
                    <a:pt x="7475" y="5421"/>
                  </a:lnTo>
                  <a:lnTo>
                    <a:pt x="7453" y="5421"/>
                  </a:lnTo>
                  <a:lnTo>
                    <a:pt x="7442" y="5419"/>
                  </a:lnTo>
                  <a:lnTo>
                    <a:pt x="7431" y="5417"/>
                  </a:lnTo>
                  <a:lnTo>
                    <a:pt x="7422" y="5415"/>
                  </a:lnTo>
                  <a:lnTo>
                    <a:pt x="7411" y="5411"/>
                  </a:lnTo>
                  <a:lnTo>
                    <a:pt x="7401" y="5406"/>
                  </a:lnTo>
                  <a:lnTo>
                    <a:pt x="7392" y="5401"/>
                  </a:lnTo>
                  <a:lnTo>
                    <a:pt x="7382" y="5394"/>
                  </a:lnTo>
                  <a:lnTo>
                    <a:pt x="7372" y="5387"/>
                  </a:lnTo>
                  <a:lnTo>
                    <a:pt x="7383" y="5382"/>
                  </a:lnTo>
                  <a:lnTo>
                    <a:pt x="7394" y="5374"/>
                  </a:lnTo>
                  <a:lnTo>
                    <a:pt x="7405" y="5364"/>
                  </a:lnTo>
                  <a:lnTo>
                    <a:pt x="7414" y="5352"/>
                  </a:lnTo>
                  <a:lnTo>
                    <a:pt x="7424" y="5339"/>
                  </a:lnTo>
                  <a:lnTo>
                    <a:pt x="7433" y="5323"/>
                  </a:lnTo>
                  <a:lnTo>
                    <a:pt x="7440" y="5307"/>
                  </a:lnTo>
                  <a:lnTo>
                    <a:pt x="7445" y="5292"/>
                  </a:lnTo>
                  <a:lnTo>
                    <a:pt x="7449" y="5276"/>
                  </a:lnTo>
                  <a:lnTo>
                    <a:pt x="7452" y="5260"/>
                  </a:lnTo>
                  <a:lnTo>
                    <a:pt x="7453" y="5244"/>
                  </a:lnTo>
                  <a:lnTo>
                    <a:pt x="7452" y="5230"/>
                  </a:lnTo>
                  <a:lnTo>
                    <a:pt x="7449" y="5223"/>
                  </a:lnTo>
                  <a:lnTo>
                    <a:pt x="7448" y="5217"/>
                  </a:lnTo>
                  <a:lnTo>
                    <a:pt x="7445" y="5211"/>
                  </a:lnTo>
                  <a:lnTo>
                    <a:pt x="7442" y="5206"/>
                  </a:lnTo>
                  <a:lnTo>
                    <a:pt x="7437" y="5201"/>
                  </a:lnTo>
                  <a:lnTo>
                    <a:pt x="7434" y="5196"/>
                  </a:lnTo>
                  <a:lnTo>
                    <a:pt x="7428" y="5193"/>
                  </a:lnTo>
                  <a:lnTo>
                    <a:pt x="7422" y="5189"/>
                  </a:lnTo>
                  <a:lnTo>
                    <a:pt x="7440" y="5195"/>
                  </a:lnTo>
                  <a:lnTo>
                    <a:pt x="7458" y="5199"/>
                  </a:lnTo>
                  <a:lnTo>
                    <a:pt x="7475" y="5200"/>
                  </a:lnTo>
                  <a:lnTo>
                    <a:pt x="7489" y="5199"/>
                  </a:lnTo>
                  <a:lnTo>
                    <a:pt x="7504" y="5195"/>
                  </a:lnTo>
                  <a:lnTo>
                    <a:pt x="7517" y="5190"/>
                  </a:lnTo>
                  <a:lnTo>
                    <a:pt x="7528" y="5183"/>
                  </a:lnTo>
                  <a:lnTo>
                    <a:pt x="7537" y="5175"/>
                  </a:lnTo>
                  <a:lnTo>
                    <a:pt x="7541" y="5170"/>
                  </a:lnTo>
                  <a:lnTo>
                    <a:pt x="7545" y="5165"/>
                  </a:lnTo>
                  <a:lnTo>
                    <a:pt x="7547" y="5159"/>
                  </a:lnTo>
                  <a:lnTo>
                    <a:pt x="7549" y="5154"/>
                  </a:lnTo>
                  <a:lnTo>
                    <a:pt x="7552" y="5148"/>
                  </a:lnTo>
                  <a:lnTo>
                    <a:pt x="7552" y="5141"/>
                  </a:lnTo>
                  <a:lnTo>
                    <a:pt x="7553" y="5135"/>
                  </a:lnTo>
                  <a:lnTo>
                    <a:pt x="7552" y="5129"/>
                  </a:lnTo>
                  <a:lnTo>
                    <a:pt x="7551" y="5121"/>
                  </a:lnTo>
                  <a:lnTo>
                    <a:pt x="7549" y="5114"/>
                  </a:lnTo>
                  <a:lnTo>
                    <a:pt x="7546" y="5107"/>
                  </a:lnTo>
                  <a:lnTo>
                    <a:pt x="7542" y="5100"/>
                  </a:lnTo>
                  <a:lnTo>
                    <a:pt x="7539" y="5092"/>
                  </a:lnTo>
                  <a:lnTo>
                    <a:pt x="7534" y="5085"/>
                  </a:lnTo>
                  <a:lnTo>
                    <a:pt x="7528" y="5078"/>
                  </a:lnTo>
                  <a:lnTo>
                    <a:pt x="7520" y="5071"/>
                  </a:lnTo>
                  <a:lnTo>
                    <a:pt x="7508" y="5079"/>
                  </a:lnTo>
                  <a:lnTo>
                    <a:pt x="7498" y="5088"/>
                  </a:lnTo>
                  <a:lnTo>
                    <a:pt x="7486" y="5094"/>
                  </a:lnTo>
                  <a:lnTo>
                    <a:pt x="7472" y="5100"/>
                  </a:lnTo>
                  <a:lnTo>
                    <a:pt x="7459" y="5105"/>
                  </a:lnTo>
                  <a:lnTo>
                    <a:pt x="7447" y="5108"/>
                  </a:lnTo>
                  <a:lnTo>
                    <a:pt x="7433" y="5112"/>
                  </a:lnTo>
                  <a:lnTo>
                    <a:pt x="7419" y="5114"/>
                  </a:lnTo>
                  <a:lnTo>
                    <a:pt x="7392" y="5118"/>
                  </a:lnTo>
                  <a:lnTo>
                    <a:pt x="7363" y="5119"/>
                  </a:lnTo>
                  <a:lnTo>
                    <a:pt x="7333" y="5120"/>
                  </a:lnTo>
                  <a:lnTo>
                    <a:pt x="7304" y="5120"/>
                  </a:lnTo>
                  <a:lnTo>
                    <a:pt x="7296" y="5111"/>
                  </a:lnTo>
                  <a:lnTo>
                    <a:pt x="7290" y="5101"/>
                  </a:lnTo>
                  <a:lnTo>
                    <a:pt x="7286" y="5091"/>
                  </a:lnTo>
                  <a:lnTo>
                    <a:pt x="7283" y="5083"/>
                  </a:lnTo>
                  <a:lnTo>
                    <a:pt x="7282" y="5074"/>
                  </a:lnTo>
                  <a:lnTo>
                    <a:pt x="7281" y="5067"/>
                  </a:lnTo>
                  <a:lnTo>
                    <a:pt x="7282" y="5059"/>
                  </a:lnTo>
                  <a:lnTo>
                    <a:pt x="7284" y="5051"/>
                  </a:lnTo>
                  <a:lnTo>
                    <a:pt x="7287" y="5044"/>
                  </a:lnTo>
                  <a:lnTo>
                    <a:pt x="7290" y="5038"/>
                  </a:lnTo>
                  <a:lnTo>
                    <a:pt x="7295" y="5031"/>
                  </a:lnTo>
                  <a:lnTo>
                    <a:pt x="7301" y="5025"/>
                  </a:lnTo>
                  <a:lnTo>
                    <a:pt x="7313" y="5013"/>
                  </a:lnTo>
                  <a:lnTo>
                    <a:pt x="7326" y="5001"/>
                  </a:lnTo>
                  <a:lnTo>
                    <a:pt x="7357" y="4978"/>
                  </a:lnTo>
                  <a:lnTo>
                    <a:pt x="7382" y="4955"/>
                  </a:lnTo>
                  <a:lnTo>
                    <a:pt x="7388" y="4949"/>
                  </a:lnTo>
                  <a:lnTo>
                    <a:pt x="7393" y="4943"/>
                  </a:lnTo>
                  <a:lnTo>
                    <a:pt x="7396" y="4937"/>
                  </a:lnTo>
                  <a:lnTo>
                    <a:pt x="7400" y="4931"/>
                  </a:lnTo>
                  <a:lnTo>
                    <a:pt x="7402" y="4924"/>
                  </a:lnTo>
                  <a:lnTo>
                    <a:pt x="7404" y="4918"/>
                  </a:lnTo>
                  <a:lnTo>
                    <a:pt x="7404" y="4910"/>
                  </a:lnTo>
                  <a:lnTo>
                    <a:pt x="7402" y="4903"/>
                  </a:lnTo>
                  <a:lnTo>
                    <a:pt x="7401" y="4898"/>
                  </a:lnTo>
                  <a:lnTo>
                    <a:pt x="7400" y="4895"/>
                  </a:lnTo>
                  <a:lnTo>
                    <a:pt x="7399" y="4891"/>
                  </a:lnTo>
                  <a:lnTo>
                    <a:pt x="7396" y="4889"/>
                  </a:lnTo>
                  <a:lnTo>
                    <a:pt x="7390" y="4883"/>
                  </a:lnTo>
                  <a:lnTo>
                    <a:pt x="7381" y="4878"/>
                  </a:lnTo>
                  <a:lnTo>
                    <a:pt x="7371" y="4875"/>
                  </a:lnTo>
                  <a:lnTo>
                    <a:pt x="7359" y="4872"/>
                  </a:lnTo>
                  <a:lnTo>
                    <a:pt x="7346" y="4869"/>
                  </a:lnTo>
                  <a:lnTo>
                    <a:pt x="7331" y="4867"/>
                  </a:lnTo>
                  <a:lnTo>
                    <a:pt x="7317" y="4864"/>
                  </a:lnTo>
                  <a:lnTo>
                    <a:pt x="7302" y="4862"/>
                  </a:lnTo>
                  <a:lnTo>
                    <a:pt x="7288" y="4858"/>
                  </a:lnTo>
                  <a:lnTo>
                    <a:pt x="7273" y="4855"/>
                  </a:lnTo>
                  <a:lnTo>
                    <a:pt x="7259" y="4849"/>
                  </a:lnTo>
                  <a:lnTo>
                    <a:pt x="7246" y="4843"/>
                  </a:lnTo>
                  <a:lnTo>
                    <a:pt x="7240" y="4839"/>
                  </a:lnTo>
                  <a:lnTo>
                    <a:pt x="7235" y="4834"/>
                  </a:lnTo>
                  <a:lnTo>
                    <a:pt x="7229" y="4829"/>
                  </a:lnTo>
                  <a:lnTo>
                    <a:pt x="7224" y="4825"/>
                  </a:lnTo>
                  <a:lnTo>
                    <a:pt x="7220" y="4846"/>
                  </a:lnTo>
                  <a:lnTo>
                    <a:pt x="7216" y="4867"/>
                  </a:lnTo>
                  <a:lnTo>
                    <a:pt x="7210" y="4884"/>
                  </a:lnTo>
                  <a:lnTo>
                    <a:pt x="7202" y="4898"/>
                  </a:lnTo>
                  <a:lnTo>
                    <a:pt x="7194" y="4912"/>
                  </a:lnTo>
                  <a:lnTo>
                    <a:pt x="7186" y="4921"/>
                  </a:lnTo>
                  <a:lnTo>
                    <a:pt x="7176" y="4931"/>
                  </a:lnTo>
                  <a:lnTo>
                    <a:pt x="7165" y="4938"/>
                  </a:lnTo>
                  <a:lnTo>
                    <a:pt x="7154" y="4944"/>
                  </a:lnTo>
                  <a:lnTo>
                    <a:pt x="7141" y="4948"/>
                  </a:lnTo>
                  <a:lnTo>
                    <a:pt x="7128" y="4951"/>
                  </a:lnTo>
                  <a:lnTo>
                    <a:pt x="7113" y="4955"/>
                  </a:lnTo>
                  <a:lnTo>
                    <a:pt x="7082" y="4959"/>
                  </a:lnTo>
                  <a:lnTo>
                    <a:pt x="7047" y="4962"/>
                  </a:lnTo>
                  <a:lnTo>
                    <a:pt x="7046" y="4955"/>
                  </a:lnTo>
                  <a:lnTo>
                    <a:pt x="7045" y="4948"/>
                  </a:lnTo>
                  <a:lnTo>
                    <a:pt x="7045" y="4940"/>
                  </a:lnTo>
                  <a:lnTo>
                    <a:pt x="7046" y="4933"/>
                  </a:lnTo>
                  <a:lnTo>
                    <a:pt x="7048" y="4920"/>
                  </a:lnTo>
                  <a:lnTo>
                    <a:pt x="7053" y="4907"/>
                  </a:lnTo>
                  <a:lnTo>
                    <a:pt x="7060" y="4893"/>
                  </a:lnTo>
                  <a:lnTo>
                    <a:pt x="7067" y="4880"/>
                  </a:lnTo>
                  <a:lnTo>
                    <a:pt x="7076" y="4867"/>
                  </a:lnTo>
                  <a:lnTo>
                    <a:pt x="7084" y="4854"/>
                  </a:lnTo>
                  <a:lnTo>
                    <a:pt x="7093" y="4840"/>
                  </a:lnTo>
                  <a:lnTo>
                    <a:pt x="7100" y="4828"/>
                  </a:lnTo>
                  <a:lnTo>
                    <a:pt x="7106" y="4815"/>
                  </a:lnTo>
                  <a:lnTo>
                    <a:pt x="7111" y="4802"/>
                  </a:lnTo>
                  <a:lnTo>
                    <a:pt x="7113" y="4787"/>
                  </a:lnTo>
                  <a:lnTo>
                    <a:pt x="7114" y="4774"/>
                  </a:lnTo>
                  <a:lnTo>
                    <a:pt x="7113" y="4767"/>
                  </a:lnTo>
                  <a:lnTo>
                    <a:pt x="7112" y="4759"/>
                  </a:lnTo>
                  <a:lnTo>
                    <a:pt x="7110" y="4752"/>
                  </a:lnTo>
                  <a:lnTo>
                    <a:pt x="7106" y="4745"/>
                  </a:lnTo>
                  <a:lnTo>
                    <a:pt x="7102" y="4738"/>
                  </a:lnTo>
                  <a:lnTo>
                    <a:pt x="7098" y="4731"/>
                  </a:lnTo>
                  <a:lnTo>
                    <a:pt x="7093" y="4723"/>
                  </a:lnTo>
                  <a:lnTo>
                    <a:pt x="7087" y="4717"/>
                  </a:lnTo>
                  <a:lnTo>
                    <a:pt x="7081" y="4712"/>
                  </a:lnTo>
                  <a:lnTo>
                    <a:pt x="7074" y="4708"/>
                  </a:lnTo>
                  <a:lnTo>
                    <a:pt x="7067" y="4704"/>
                  </a:lnTo>
                  <a:lnTo>
                    <a:pt x="7059" y="4700"/>
                  </a:lnTo>
                  <a:lnTo>
                    <a:pt x="7043" y="4697"/>
                  </a:lnTo>
                  <a:lnTo>
                    <a:pt x="7027" y="4693"/>
                  </a:lnTo>
                  <a:lnTo>
                    <a:pt x="7010" y="4693"/>
                  </a:lnTo>
                  <a:lnTo>
                    <a:pt x="6992" y="4694"/>
                  </a:lnTo>
                  <a:lnTo>
                    <a:pt x="6974" y="4698"/>
                  </a:lnTo>
                  <a:lnTo>
                    <a:pt x="6955" y="4703"/>
                  </a:lnTo>
                  <a:lnTo>
                    <a:pt x="6939" y="4709"/>
                  </a:lnTo>
                  <a:lnTo>
                    <a:pt x="6922" y="4716"/>
                  </a:lnTo>
                  <a:lnTo>
                    <a:pt x="6906" y="4725"/>
                  </a:lnTo>
                  <a:lnTo>
                    <a:pt x="6893" y="4734"/>
                  </a:lnTo>
                  <a:lnTo>
                    <a:pt x="6880" y="4744"/>
                  </a:lnTo>
                  <a:lnTo>
                    <a:pt x="6870" y="4755"/>
                  </a:lnTo>
                  <a:lnTo>
                    <a:pt x="6853" y="4741"/>
                  </a:lnTo>
                  <a:lnTo>
                    <a:pt x="6836" y="4728"/>
                  </a:lnTo>
                  <a:lnTo>
                    <a:pt x="6829" y="4720"/>
                  </a:lnTo>
                  <a:lnTo>
                    <a:pt x="6822" y="4711"/>
                  </a:lnTo>
                  <a:lnTo>
                    <a:pt x="6816" y="4699"/>
                  </a:lnTo>
                  <a:lnTo>
                    <a:pt x="6811" y="4686"/>
                  </a:lnTo>
                  <a:lnTo>
                    <a:pt x="6768" y="4725"/>
                  </a:lnTo>
                  <a:lnTo>
                    <a:pt x="6725" y="4759"/>
                  </a:lnTo>
                  <a:lnTo>
                    <a:pt x="6715" y="4768"/>
                  </a:lnTo>
                  <a:lnTo>
                    <a:pt x="6704" y="4775"/>
                  </a:lnTo>
                  <a:lnTo>
                    <a:pt x="6693" y="4782"/>
                  </a:lnTo>
                  <a:lnTo>
                    <a:pt x="6682" y="4788"/>
                  </a:lnTo>
                  <a:lnTo>
                    <a:pt x="6670" y="4794"/>
                  </a:lnTo>
                  <a:lnTo>
                    <a:pt x="6658" y="4798"/>
                  </a:lnTo>
                  <a:lnTo>
                    <a:pt x="6646" y="4802"/>
                  </a:lnTo>
                  <a:lnTo>
                    <a:pt x="6634" y="4804"/>
                  </a:lnTo>
                  <a:lnTo>
                    <a:pt x="6633" y="4794"/>
                  </a:lnTo>
                  <a:lnTo>
                    <a:pt x="6633" y="4785"/>
                  </a:lnTo>
                  <a:lnTo>
                    <a:pt x="6634" y="4773"/>
                  </a:lnTo>
                  <a:lnTo>
                    <a:pt x="6635" y="4762"/>
                  </a:lnTo>
                  <a:lnTo>
                    <a:pt x="6639" y="4737"/>
                  </a:lnTo>
                  <a:lnTo>
                    <a:pt x="6645" y="4710"/>
                  </a:lnTo>
                  <a:lnTo>
                    <a:pt x="6649" y="4682"/>
                  </a:lnTo>
                  <a:lnTo>
                    <a:pt x="6655" y="4655"/>
                  </a:lnTo>
                  <a:lnTo>
                    <a:pt x="6660" y="4627"/>
                  </a:lnTo>
                  <a:lnTo>
                    <a:pt x="6663" y="4601"/>
                  </a:lnTo>
                  <a:lnTo>
                    <a:pt x="6664" y="4588"/>
                  </a:lnTo>
                  <a:lnTo>
                    <a:pt x="6664" y="4576"/>
                  </a:lnTo>
                  <a:lnTo>
                    <a:pt x="6663" y="4565"/>
                  </a:lnTo>
                  <a:lnTo>
                    <a:pt x="6662" y="4554"/>
                  </a:lnTo>
                  <a:lnTo>
                    <a:pt x="6658" y="4545"/>
                  </a:lnTo>
                  <a:lnTo>
                    <a:pt x="6654" y="4535"/>
                  </a:lnTo>
                  <a:lnTo>
                    <a:pt x="6651" y="4527"/>
                  </a:lnTo>
                  <a:lnTo>
                    <a:pt x="6645" y="4519"/>
                  </a:lnTo>
                  <a:lnTo>
                    <a:pt x="6637" y="4513"/>
                  </a:lnTo>
                  <a:lnTo>
                    <a:pt x="6629" y="4509"/>
                  </a:lnTo>
                  <a:lnTo>
                    <a:pt x="6619" y="4505"/>
                  </a:lnTo>
                  <a:lnTo>
                    <a:pt x="6607" y="4503"/>
                  </a:lnTo>
                  <a:lnTo>
                    <a:pt x="6594" y="4503"/>
                  </a:lnTo>
                  <a:lnTo>
                    <a:pt x="6580" y="4503"/>
                  </a:lnTo>
                  <a:lnTo>
                    <a:pt x="6563" y="4505"/>
                  </a:lnTo>
                  <a:lnTo>
                    <a:pt x="6545" y="4509"/>
                  </a:lnTo>
                  <a:lnTo>
                    <a:pt x="6549" y="4523"/>
                  </a:lnTo>
                  <a:lnTo>
                    <a:pt x="6554" y="4538"/>
                  </a:lnTo>
                  <a:lnTo>
                    <a:pt x="6553" y="4541"/>
                  </a:lnTo>
                  <a:lnTo>
                    <a:pt x="6548" y="4545"/>
                  </a:lnTo>
                  <a:lnTo>
                    <a:pt x="6542" y="4548"/>
                  </a:lnTo>
                  <a:lnTo>
                    <a:pt x="6535" y="4552"/>
                  </a:lnTo>
                  <a:lnTo>
                    <a:pt x="6521" y="4556"/>
                  </a:lnTo>
                  <a:lnTo>
                    <a:pt x="6515" y="4558"/>
                  </a:lnTo>
                  <a:lnTo>
                    <a:pt x="6506" y="4593"/>
                  </a:lnTo>
                  <a:lnTo>
                    <a:pt x="6495" y="4627"/>
                  </a:lnTo>
                  <a:lnTo>
                    <a:pt x="6484" y="4661"/>
                  </a:lnTo>
                  <a:lnTo>
                    <a:pt x="6476" y="4696"/>
                  </a:lnTo>
                  <a:lnTo>
                    <a:pt x="6465" y="4690"/>
                  </a:lnTo>
                  <a:lnTo>
                    <a:pt x="6454" y="4682"/>
                  </a:lnTo>
                  <a:lnTo>
                    <a:pt x="6445" y="4673"/>
                  </a:lnTo>
                  <a:lnTo>
                    <a:pt x="6436" y="4663"/>
                  </a:lnTo>
                  <a:lnTo>
                    <a:pt x="6418" y="4641"/>
                  </a:lnTo>
                  <a:lnTo>
                    <a:pt x="6401" y="4618"/>
                  </a:lnTo>
                  <a:lnTo>
                    <a:pt x="6384" y="4595"/>
                  </a:lnTo>
                  <a:lnTo>
                    <a:pt x="6368" y="4575"/>
                  </a:lnTo>
                  <a:lnTo>
                    <a:pt x="6358" y="4566"/>
                  </a:lnTo>
                  <a:lnTo>
                    <a:pt x="6348" y="4559"/>
                  </a:lnTo>
                  <a:lnTo>
                    <a:pt x="6339" y="4552"/>
                  </a:lnTo>
                  <a:lnTo>
                    <a:pt x="6328" y="4548"/>
                  </a:lnTo>
                  <a:lnTo>
                    <a:pt x="6319" y="4548"/>
                  </a:lnTo>
                  <a:lnTo>
                    <a:pt x="6311" y="4550"/>
                  </a:lnTo>
                  <a:lnTo>
                    <a:pt x="6301" y="4552"/>
                  </a:lnTo>
                  <a:lnTo>
                    <a:pt x="6290" y="4556"/>
                  </a:lnTo>
                  <a:lnTo>
                    <a:pt x="6269" y="4564"/>
                  </a:lnTo>
                  <a:lnTo>
                    <a:pt x="6245" y="4574"/>
                  </a:lnTo>
                  <a:lnTo>
                    <a:pt x="6201" y="4594"/>
                  </a:lnTo>
                  <a:lnTo>
                    <a:pt x="6170" y="4607"/>
                  </a:lnTo>
                  <a:lnTo>
                    <a:pt x="6183" y="4582"/>
                  </a:lnTo>
                  <a:lnTo>
                    <a:pt x="6195" y="4559"/>
                  </a:lnTo>
                  <a:lnTo>
                    <a:pt x="6204" y="4538"/>
                  </a:lnTo>
                  <a:lnTo>
                    <a:pt x="6210" y="4518"/>
                  </a:lnTo>
                  <a:lnTo>
                    <a:pt x="6215" y="4500"/>
                  </a:lnTo>
                  <a:lnTo>
                    <a:pt x="6216" y="4483"/>
                  </a:lnTo>
                  <a:lnTo>
                    <a:pt x="6216" y="4476"/>
                  </a:lnTo>
                  <a:lnTo>
                    <a:pt x="6215" y="4468"/>
                  </a:lnTo>
                  <a:lnTo>
                    <a:pt x="6213" y="4460"/>
                  </a:lnTo>
                  <a:lnTo>
                    <a:pt x="6211" y="4453"/>
                  </a:lnTo>
                  <a:lnTo>
                    <a:pt x="6207" y="4446"/>
                  </a:lnTo>
                  <a:lnTo>
                    <a:pt x="6204" y="4439"/>
                  </a:lnTo>
                  <a:lnTo>
                    <a:pt x="6200" y="4433"/>
                  </a:lnTo>
                  <a:lnTo>
                    <a:pt x="6195" y="4425"/>
                  </a:lnTo>
                  <a:lnTo>
                    <a:pt x="6183" y="4413"/>
                  </a:lnTo>
                  <a:lnTo>
                    <a:pt x="6169" y="4400"/>
                  </a:lnTo>
                  <a:lnTo>
                    <a:pt x="6151" y="4388"/>
                  </a:lnTo>
                  <a:lnTo>
                    <a:pt x="6130" y="4376"/>
                  </a:lnTo>
                  <a:lnTo>
                    <a:pt x="6107" y="4364"/>
                  </a:lnTo>
                  <a:lnTo>
                    <a:pt x="6081" y="4351"/>
                  </a:lnTo>
                  <a:lnTo>
                    <a:pt x="6057" y="4344"/>
                  </a:lnTo>
                  <a:lnTo>
                    <a:pt x="6012" y="4331"/>
                  </a:lnTo>
                  <a:lnTo>
                    <a:pt x="5968" y="4317"/>
                  </a:lnTo>
                  <a:lnTo>
                    <a:pt x="5944" y="4311"/>
                  </a:lnTo>
                  <a:lnTo>
                    <a:pt x="5933" y="4303"/>
                  </a:lnTo>
                  <a:lnTo>
                    <a:pt x="5917" y="4296"/>
                  </a:lnTo>
                  <a:lnTo>
                    <a:pt x="5900" y="4289"/>
                  </a:lnTo>
                  <a:lnTo>
                    <a:pt x="5884" y="4282"/>
                  </a:lnTo>
                  <a:lnTo>
                    <a:pt x="5870" y="4289"/>
                  </a:lnTo>
                  <a:lnTo>
                    <a:pt x="5856" y="4295"/>
                  </a:lnTo>
                  <a:lnTo>
                    <a:pt x="5842" y="4297"/>
                  </a:lnTo>
                  <a:lnTo>
                    <a:pt x="5830" y="4299"/>
                  </a:lnTo>
                  <a:lnTo>
                    <a:pt x="5805" y="4297"/>
                  </a:lnTo>
                  <a:lnTo>
                    <a:pt x="5782" y="4295"/>
                  </a:lnTo>
                  <a:lnTo>
                    <a:pt x="5770" y="4294"/>
                  </a:lnTo>
                  <a:lnTo>
                    <a:pt x="5759" y="4294"/>
                  </a:lnTo>
                  <a:lnTo>
                    <a:pt x="5747" y="4294"/>
                  </a:lnTo>
                  <a:lnTo>
                    <a:pt x="5736" y="4296"/>
                  </a:lnTo>
                  <a:lnTo>
                    <a:pt x="5724" y="4301"/>
                  </a:lnTo>
                  <a:lnTo>
                    <a:pt x="5712" y="4308"/>
                  </a:lnTo>
                  <a:lnTo>
                    <a:pt x="5700" y="4318"/>
                  </a:lnTo>
                  <a:lnTo>
                    <a:pt x="5687" y="4331"/>
                  </a:lnTo>
                  <a:lnTo>
                    <a:pt x="5677" y="4344"/>
                  </a:lnTo>
                  <a:lnTo>
                    <a:pt x="5670" y="4358"/>
                  </a:lnTo>
                  <a:lnTo>
                    <a:pt x="5664" y="4372"/>
                  </a:lnTo>
                  <a:lnTo>
                    <a:pt x="5660" y="4388"/>
                  </a:lnTo>
                  <a:lnTo>
                    <a:pt x="5658" y="4402"/>
                  </a:lnTo>
                  <a:lnTo>
                    <a:pt x="5657" y="4418"/>
                  </a:lnTo>
                  <a:lnTo>
                    <a:pt x="5658" y="4434"/>
                  </a:lnTo>
                  <a:lnTo>
                    <a:pt x="5659" y="4451"/>
                  </a:lnTo>
                  <a:lnTo>
                    <a:pt x="5663" y="4483"/>
                  </a:lnTo>
                  <a:lnTo>
                    <a:pt x="5666" y="4516"/>
                  </a:lnTo>
                  <a:lnTo>
                    <a:pt x="5668" y="4531"/>
                  </a:lnTo>
                  <a:lnTo>
                    <a:pt x="5669" y="4547"/>
                  </a:lnTo>
                  <a:lnTo>
                    <a:pt x="5669" y="4563"/>
                  </a:lnTo>
                  <a:lnTo>
                    <a:pt x="5668" y="4577"/>
                  </a:lnTo>
                  <a:lnTo>
                    <a:pt x="5657" y="4577"/>
                  </a:lnTo>
                  <a:lnTo>
                    <a:pt x="5646" y="4575"/>
                  </a:lnTo>
                  <a:lnTo>
                    <a:pt x="5638" y="4571"/>
                  </a:lnTo>
                  <a:lnTo>
                    <a:pt x="5628" y="4568"/>
                  </a:lnTo>
                  <a:lnTo>
                    <a:pt x="5619" y="4562"/>
                  </a:lnTo>
                  <a:lnTo>
                    <a:pt x="5612" y="4556"/>
                  </a:lnTo>
                  <a:lnTo>
                    <a:pt x="5604" y="4550"/>
                  </a:lnTo>
                  <a:lnTo>
                    <a:pt x="5597" y="4541"/>
                  </a:lnTo>
                  <a:lnTo>
                    <a:pt x="5583" y="4525"/>
                  </a:lnTo>
                  <a:lnTo>
                    <a:pt x="5571" y="4506"/>
                  </a:lnTo>
                  <a:lnTo>
                    <a:pt x="5560" y="4488"/>
                  </a:lnTo>
                  <a:lnTo>
                    <a:pt x="5550" y="4469"/>
                  </a:lnTo>
                  <a:lnTo>
                    <a:pt x="5541" y="4472"/>
                  </a:lnTo>
                  <a:lnTo>
                    <a:pt x="5534" y="4475"/>
                  </a:lnTo>
                  <a:lnTo>
                    <a:pt x="5528" y="4480"/>
                  </a:lnTo>
                  <a:lnTo>
                    <a:pt x="5523" y="4483"/>
                  </a:lnTo>
                  <a:lnTo>
                    <a:pt x="5518" y="4488"/>
                  </a:lnTo>
                  <a:lnTo>
                    <a:pt x="5515" y="4493"/>
                  </a:lnTo>
                  <a:lnTo>
                    <a:pt x="5511" y="4498"/>
                  </a:lnTo>
                  <a:lnTo>
                    <a:pt x="5509" y="4504"/>
                  </a:lnTo>
                  <a:lnTo>
                    <a:pt x="5505" y="4516"/>
                  </a:lnTo>
                  <a:lnTo>
                    <a:pt x="5503" y="4528"/>
                  </a:lnTo>
                  <a:lnTo>
                    <a:pt x="5500" y="4541"/>
                  </a:lnTo>
                  <a:lnTo>
                    <a:pt x="5500" y="4556"/>
                  </a:lnTo>
                  <a:lnTo>
                    <a:pt x="5499" y="4569"/>
                  </a:lnTo>
                  <a:lnTo>
                    <a:pt x="5498" y="4583"/>
                  </a:lnTo>
                  <a:lnTo>
                    <a:pt x="5495" y="4597"/>
                  </a:lnTo>
                  <a:lnTo>
                    <a:pt x="5491" y="4610"/>
                  </a:lnTo>
                  <a:lnTo>
                    <a:pt x="5488" y="4617"/>
                  </a:lnTo>
                  <a:lnTo>
                    <a:pt x="5485" y="4623"/>
                  </a:lnTo>
                  <a:lnTo>
                    <a:pt x="5481" y="4629"/>
                  </a:lnTo>
                  <a:lnTo>
                    <a:pt x="5476" y="4635"/>
                  </a:lnTo>
                  <a:lnTo>
                    <a:pt x="5471" y="4641"/>
                  </a:lnTo>
                  <a:lnTo>
                    <a:pt x="5465" y="4646"/>
                  </a:lnTo>
                  <a:lnTo>
                    <a:pt x="5458" y="4652"/>
                  </a:lnTo>
                  <a:lnTo>
                    <a:pt x="5451" y="4657"/>
                  </a:lnTo>
                  <a:lnTo>
                    <a:pt x="5445" y="4645"/>
                  </a:lnTo>
                  <a:lnTo>
                    <a:pt x="5440" y="4633"/>
                  </a:lnTo>
                  <a:lnTo>
                    <a:pt x="5435" y="4621"/>
                  </a:lnTo>
                  <a:lnTo>
                    <a:pt x="5433" y="4609"/>
                  </a:lnTo>
                  <a:lnTo>
                    <a:pt x="5429" y="4597"/>
                  </a:lnTo>
                  <a:lnTo>
                    <a:pt x="5428" y="4585"/>
                  </a:lnTo>
                  <a:lnTo>
                    <a:pt x="5427" y="4574"/>
                  </a:lnTo>
                  <a:lnTo>
                    <a:pt x="5427" y="4562"/>
                  </a:lnTo>
                  <a:lnTo>
                    <a:pt x="5427" y="4538"/>
                  </a:lnTo>
                  <a:lnTo>
                    <a:pt x="5428" y="4515"/>
                  </a:lnTo>
                  <a:lnTo>
                    <a:pt x="5430" y="4490"/>
                  </a:lnTo>
                  <a:lnTo>
                    <a:pt x="5433" y="4466"/>
                  </a:lnTo>
                  <a:lnTo>
                    <a:pt x="5436" y="4442"/>
                  </a:lnTo>
                  <a:lnTo>
                    <a:pt x="5438" y="4418"/>
                  </a:lnTo>
                  <a:lnTo>
                    <a:pt x="5438" y="4393"/>
                  </a:lnTo>
                  <a:lnTo>
                    <a:pt x="5436" y="4367"/>
                  </a:lnTo>
                  <a:lnTo>
                    <a:pt x="5435" y="4355"/>
                  </a:lnTo>
                  <a:lnTo>
                    <a:pt x="5433" y="4342"/>
                  </a:lnTo>
                  <a:lnTo>
                    <a:pt x="5430" y="4329"/>
                  </a:lnTo>
                  <a:lnTo>
                    <a:pt x="5425" y="4316"/>
                  </a:lnTo>
                  <a:lnTo>
                    <a:pt x="5421" y="4302"/>
                  </a:lnTo>
                  <a:lnTo>
                    <a:pt x="5416" y="4289"/>
                  </a:lnTo>
                  <a:lnTo>
                    <a:pt x="5409" y="4276"/>
                  </a:lnTo>
                  <a:lnTo>
                    <a:pt x="5401" y="4261"/>
                  </a:lnTo>
                  <a:lnTo>
                    <a:pt x="5387" y="4230"/>
                  </a:lnTo>
                  <a:lnTo>
                    <a:pt x="5372" y="4196"/>
                  </a:lnTo>
                  <a:lnTo>
                    <a:pt x="5357" y="4160"/>
                  </a:lnTo>
                  <a:lnTo>
                    <a:pt x="5341" y="4125"/>
                  </a:lnTo>
                  <a:lnTo>
                    <a:pt x="5332" y="4108"/>
                  </a:lnTo>
                  <a:lnTo>
                    <a:pt x="5322" y="4092"/>
                  </a:lnTo>
                  <a:lnTo>
                    <a:pt x="5311" y="4077"/>
                  </a:lnTo>
                  <a:lnTo>
                    <a:pt x="5300" y="4063"/>
                  </a:lnTo>
                  <a:lnTo>
                    <a:pt x="5288" y="4051"/>
                  </a:lnTo>
                  <a:lnTo>
                    <a:pt x="5274" y="4040"/>
                  </a:lnTo>
                  <a:lnTo>
                    <a:pt x="5266" y="4036"/>
                  </a:lnTo>
                  <a:lnTo>
                    <a:pt x="5259" y="4032"/>
                  </a:lnTo>
                  <a:lnTo>
                    <a:pt x="5252" y="4028"/>
                  </a:lnTo>
                  <a:lnTo>
                    <a:pt x="5244" y="4025"/>
                  </a:lnTo>
                  <a:lnTo>
                    <a:pt x="5232" y="4021"/>
                  </a:lnTo>
                  <a:lnTo>
                    <a:pt x="5221" y="4018"/>
                  </a:lnTo>
                  <a:lnTo>
                    <a:pt x="5210" y="4016"/>
                  </a:lnTo>
                  <a:lnTo>
                    <a:pt x="5199" y="4015"/>
                  </a:lnTo>
                  <a:lnTo>
                    <a:pt x="5189" y="4015"/>
                  </a:lnTo>
                  <a:lnTo>
                    <a:pt x="5180" y="4016"/>
                  </a:lnTo>
                  <a:lnTo>
                    <a:pt x="5171" y="4019"/>
                  </a:lnTo>
                  <a:lnTo>
                    <a:pt x="5163" y="4021"/>
                  </a:lnTo>
                  <a:lnTo>
                    <a:pt x="5154" y="4025"/>
                  </a:lnTo>
                  <a:lnTo>
                    <a:pt x="5146" y="4028"/>
                  </a:lnTo>
                  <a:lnTo>
                    <a:pt x="5139" y="4032"/>
                  </a:lnTo>
                  <a:lnTo>
                    <a:pt x="5132" y="4038"/>
                  </a:lnTo>
                  <a:lnTo>
                    <a:pt x="5117" y="4049"/>
                  </a:lnTo>
                  <a:lnTo>
                    <a:pt x="5104" y="4061"/>
                  </a:lnTo>
                  <a:lnTo>
                    <a:pt x="5081" y="4086"/>
                  </a:lnTo>
                  <a:lnTo>
                    <a:pt x="5059" y="4109"/>
                  </a:lnTo>
                  <a:lnTo>
                    <a:pt x="5048" y="4119"/>
                  </a:lnTo>
                  <a:lnTo>
                    <a:pt x="5039" y="4126"/>
                  </a:lnTo>
                  <a:lnTo>
                    <a:pt x="5033" y="4130"/>
                  </a:lnTo>
                  <a:lnTo>
                    <a:pt x="5028" y="4132"/>
                  </a:lnTo>
                  <a:lnTo>
                    <a:pt x="5022" y="4133"/>
                  </a:lnTo>
                  <a:lnTo>
                    <a:pt x="5017" y="4133"/>
                  </a:lnTo>
                  <a:lnTo>
                    <a:pt x="5000" y="4133"/>
                  </a:lnTo>
                  <a:lnTo>
                    <a:pt x="4985" y="4135"/>
                  </a:lnTo>
                  <a:lnTo>
                    <a:pt x="4969" y="4137"/>
                  </a:lnTo>
                  <a:lnTo>
                    <a:pt x="4956" y="4142"/>
                  </a:lnTo>
                  <a:lnTo>
                    <a:pt x="4944" y="4147"/>
                  </a:lnTo>
                  <a:lnTo>
                    <a:pt x="4932" y="4153"/>
                  </a:lnTo>
                  <a:lnTo>
                    <a:pt x="4922" y="4161"/>
                  </a:lnTo>
                  <a:lnTo>
                    <a:pt x="4912" y="4170"/>
                  </a:lnTo>
                  <a:lnTo>
                    <a:pt x="4904" y="4179"/>
                  </a:lnTo>
                  <a:lnTo>
                    <a:pt x="4895" y="4190"/>
                  </a:lnTo>
                  <a:lnTo>
                    <a:pt x="4888" y="4201"/>
                  </a:lnTo>
                  <a:lnTo>
                    <a:pt x="4882" y="4213"/>
                  </a:lnTo>
                  <a:lnTo>
                    <a:pt x="4877" y="4226"/>
                  </a:lnTo>
                  <a:lnTo>
                    <a:pt x="4873" y="4240"/>
                  </a:lnTo>
                  <a:lnTo>
                    <a:pt x="4869" y="4254"/>
                  </a:lnTo>
                  <a:lnTo>
                    <a:pt x="4865" y="4267"/>
                  </a:lnTo>
                  <a:lnTo>
                    <a:pt x="4860" y="4297"/>
                  </a:lnTo>
                  <a:lnTo>
                    <a:pt x="4858" y="4329"/>
                  </a:lnTo>
                  <a:lnTo>
                    <a:pt x="4857" y="4359"/>
                  </a:lnTo>
                  <a:lnTo>
                    <a:pt x="4857" y="4390"/>
                  </a:lnTo>
                  <a:lnTo>
                    <a:pt x="4859" y="4420"/>
                  </a:lnTo>
                  <a:lnTo>
                    <a:pt x="4862" y="4448"/>
                  </a:lnTo>
                  <a:lnTo>
                    <a:pt x="4865" y="4475"/>
                  </a:lnTo>
                  <a:lnTo>
                    <a:pt x="4869" y="4499"/>
                  </a:lnTo>
                  <a:lnTo>
                    <a:pt x="4876" y="4536"/>
                  </a:lnTo>
                  <a:lnTo>
                    <a:pt x="4881" y="4564"/>
                  </a:lnTo>
                  <a:lnTo>
                    <a:pt x="4885" y="4586"/>
                  </a:lnTo>
                  <a:lnTo>
                    <a:pt x="4886" y="4605"/>
                  </a:lnTo>
                  <a:lnTo>
                    <a:pt x="4886" y="4614"/>
                  </a:lnTo>
                  <a:lnTo>
                    <a:pt x="4885" y="4624"/>
                  </a:lnTo>
                  <a:lnTo>
                    <a:pt x="4883" y="4635"/>
                  </a:lnTo>
                  <a:lnTo>
                    <a:pt x="4880" y="4648"/>
                  </a:lnTo>
                  <a:lnTo>
                    <a:pt x="4871" y="4681"/>
                  </a:lnTo>
                  <a:lnTo>
                    <a:pt x="4859" y="4726"/>
                  </a:lnTo>
                  <a:lnTo>
                    <a:pt x="4889" y="4757"/>
                  </a:lnTo>
                  <a:lnTo>
                    <a:pt x="4920" y="4792"/>
                  </a:lnTo>
                  <a:lnTo>
                    <a:pt x="4934" y="4810"/>
                  </a:lnTo>
                  <a:lnTo>
                    <a:pt x="4947" y="4829"/>
                  </a:lnTo>
                  <a:lnTo>
                    <a:pt x="4960" y="4849"/>
                  </a:lnTo>
                  <a:lnTo>
                    <a:pt x="4973" y="4868"/>
                  </a:lnTo>
                  <a:lnTo>
                    <a:pt x="4983" y="4889"/>
                  </a:lnTo>
                  <a:lnTo>
                    <a:pt x="4992" y="4910"/>
                  </a:lnTo>
                  <a:lnTo>
                    <a:pt x="4999" y="4932"/>
                  </a:lnTo>
                  <a:lnTo>
                    <a:pt x="5004" y="4953"/>
                  </a:lnTo>
                  <a:lnTo>
                    <a:pt x="5005" y="4965"/>
                  </a:lnTo>
                  <a:lnTo>
                    <a:pt x="5006" y="4975"/>
                  </a:lnTo>
                  <a:lnTo>
                    <a:pt x="5006" y="4986"/>
                  </a:lnTo>
                  <a:lnTo>
                    <a:pt x="5006" y="4997"/>
                  </a:lnTo>
                  <a:lnTo>
                    <a:pt x="5005" y="5008"/>
                  </a:lnTo>
                  <a:lnTo>
                    <a:pt x="5003" y="5019"/>
                  </a:lnTo>
                  <a:lnTo>
                    <a:pt x="5000" y="5030"/>
                  </a:lnTo>
                  <a:lnTo>
                    <a:pt x="4997" y="5042"/>
                  </a:lnTo>
                  <a:lnTo>
                    <a:pt x="4981" y="5031"/>
                  </a:lnTo>
                  <a:lnTo>
                    <a:pt x="4965" y="5020"/>
                  </a:lnTo>
                  <a:lnTo>
                    <a:pt x="4951" y="5009"/>
                  </a:lnTo>
                  <a:lnTo>
                    <a:pt x="4936" y="4997"/>
                  </a:lnTo>
                  <a:lnTo>
                    <a:pt x="4923" y="4985"/>
                  </a:lnTo>
                  <a:lnTo>
                    <a:pt x="4910" y="4973"/>
                  </a:lnTo>
                  <a:lnTo>
                    <a:pt x="4898" y="4960"/>
                  </a:lnTo>
                  <a:lnTo>
                    <a:pt x="4886" y="4946"/>
                  </a:lnTo>
                  <a:lnTo>
                    <a:pt x="4875" y="4933"/>
                  </a:lnTo>
                  <a:lnTo>
                    <a:pt x="4865" y="4919"/>
                  </a:lnTo>
                  <a:lnTo>
                    <a:pt x="4856" y="4905"/>
                  </a:lnTo>
                  <a:lnTo>
                    <a:pt x="4846" y="4891"/>
                  </a:lnTo>
                  <a:lnTo>
                    <a:pt x="4829" y="4861"/>
                  </a:lnTo>
                  <a:lnTo>
                    <a:pt x="4814" y="4831"/>
                  </a:lnTo>
                  <a:lnTo>
                    <a:pt x="4800" y="4799"/>
                  </a:lnTo>
                  <a:lnTo>
                    <a:pt x="4788" y="4767"/>
                  </a:lnTo>
                  <a:lnTo>
                    <a:pt x="4777" y="4734"/>
                  </a:lnTo>
                  <a:lnTo>
                    <a:pt x="4769" y="4702"/>
                  </a:lnTo>
                  <a:lnTo>
                    <a:pt x="4761" y="4668"/>
                  </a:lnTo>
                  <a:lnTo>
                    <a:pt x="4753" y="4634"/>
                  </a:lnTo>
                  <a:lnTo>
                    <a:pt x="4746" y="4601"/>
                  </a:lnTo>
                  <a:lnTo>
                    <a:pt x="4741" y="4568"/>
                  </a:lnTo>
                  <a:lnTo>
                    <a:pt x="4730" y="4525"/>
                  </a:lnTo>
                  <a:lnTo>
                    <a:pt x="4721" y="4494"/>
                  </a:lnTo>
                  <a:lnTo>
                    <a:pt x="4715" y="4470"/>
                  </a:lnTo>
                  <a:lnTo>
                    <a:pt x="4710" y="4448"/>
                  </a:lnTo>
                  <a:lnTo>
                    <a:pt x="4709" y="4437"/>
                  </a:lnTo>
                  <a:lnTo>
                    <a:pt x="4709" y="4425"/>
                  </a:lnTo>
                  <a:lnTo>
                    <a:pt x="4710" y="4413"/>
                  </a:lnTo>
                  <a:lnTo>
                    <a:pt x="4712" y="4400"/>
                  </a:lnTo>
                  <a:lnTo>
                    <a:pt x="4718" y="4366"/>
                  </a:lnTo>
                  <a:lnTo>
                    <a:pt x="4732" y="4320"/>
                  </a:lnTo>
                  <a:lnTo>
                    <a:pt x="4742" y="4287"/>
                  </a:lnTo>
                  <a:lnTo>
                    <a:pt x="4756" y="4253"/>
                  </a:lnTo>
                  <a:lnTo>
                    <a:pt x="4769" y="4218"/>
                  </a:lnTo>
                  <a:lnTo>
                    <a:pt x="4782" y="4183"/>
                  </a:lnTo>
                  <a:lnTo>
                    <a:pt x="4795" y="4148"/>
                  </a:lnTo>
                  <a:lnTo>
                    <a:pt x="4806" y="4113"/>
                  </a:lnTo>
                  <a:lnTo>
                    <a:pt x="4810" y="4096"/>
                  </a:lnTo>
                  <a:lnTo>
                    <a:pt x="4815" y="4078"/>
                  </a:lnTo>
                  <a:lnTo>
                    <a:pt x="4817" y="4061"/>
                  </a:lnTo>
                  <a:lnTo>
                    <a:pt x="4820" y="4044"/>
                  </a:lnTo>
                  <a:lnTo>
                    <a:pt x="4782" y="4056"/>
                  </a:lnTo>
                  <a:lnTo>
                    <a:pt x="4745" y="4067"/>
                  </a:lnTo>
                  <a:lnTo>
                    <a:pt x="4711" y="4079"/>
                  </a:lnTo>
                  <a:lnTo>
                    <a:pt x="4677" y="4091"/>
                  </a:lnTo>
                  <a:lnTo>
                    <a:pt x="4646" y="4104"/>
                  </a:lnTo>
                  <a:lnTo>
                    <a:pt x="4616" y="4119"/>
                  </a:lnTo>
                  <a:lnTo>
                    <a:pt x="4587" y="4135"/>
                  </a:lnTo>
                  <a:lnTo>
                    <a:pt x="4561" y="4151"/>
                  </a:lnTo>
                  <a:lnTo>
                    <a:pt x="4548" y="4161"/>
                  </a:lnTo>
                  <a:lnTo>
                    <a:pt x="4536" y="4171"/>
                  </a:lnTo>
                  <a:lnTo>
                    <a:pt x="4524" y="4182"/>
                  </a:lnTo>
                  <a:lnTo>
                    <a:pt x="4512" y="4191"/>
                  </a:lnTo>
                  <a:lnTo>
                    <a:pt x="4502" y="4203"/>
                  </a:lnTo>
                  <a:lnTo>
                    <a:pt x="4491" y="4215"/>
                  </a:lnTo>
                  <a:lnTo>
                    <a:pt x="4480" y="4227"/>
                  </a:lnTo>
                  <a:lnTo>
                    <a:pt x="4470" y="4241"/>
                  </a:lnTo>
                  <a:lnTo>
                    <a:pt x="4461" y="4254"/>
                  </a:lnTo>
                  <a:lnTo>
                    <a:pt x="4452" y="4268"/>
                  </a:lnTo>
                  <a:lnTo>
                    <a:pt x="4444" y="4283"/>
                  </a:lnTo>
                  <a:lnTo>
                    <a:pt x="4435" y="4299"/>
                  </a:lnTo>
                  <a:lnTo>
                    <a:pt x="4427" y="4316"/>
                  </a:lnTo>
                  <a:lnTo>
                    <a:pt x="4420" y="4334"/>
                  </a:lnTo>
                  <a:lnTo>
                    <a:pt x="4412" y="4352"/>
                  </a:lnTo>
                  <a:lnTo>
                    <a:pt x="4406" y="4370"/>
                  </a:lnTo>
                  <a:lnTo>
                    <a:pt x="4398" y="4396"/>
                  </a:lnTo>
                  <a:lnTo>
                    <a:pt x="4389" y="4431"/>
                  </a:lnTo>
                  <a:lnTo>
                    <a:pt x="4382" y="4474"/>
                  </a:lnTo>
                  <a:lnTo>
                    <a:pt x="4374" y="4521"/>
                  </a:lnTo>
                  <a:lnTo>
                    <a:pt x="4367" y="4572"/>
                  </a:lnTo>
                  <a:lnTo>
                    <a:pt x="4359" y="4627"/>
                  </a:lnTo>
                  <a:lnTo>
                    <a:pt x="4353" y="4683"/>
                  </a:lnTo>
                  <a:lnTo>
                    <a:pt x="4349" y="4741"/>
                  </a:lnTo>
                  <a:lnTo>
                    <a:pt x="4346" y="4799"/>
                  </a:lnTo>
                  <a:lnTo>
                    <a:pt x="4345" y="4855"/>
                  </a:lnTo>
                  <a:lnTo>
                    <a:pt x="4346" y="4881"/>
                  </a:lnTo>
                  <a:lnTo>
                    <a:pt x="4346" y="4908"/>
                  </a:lnTo>
                  <a:lnTo>
                    <a:pt x="4349" y="4933"/>
                  </a:lnTo>
                  <a:lnTo>
                    <a:pt x="4350" y="4957"/>
                  </a:lnTo>
                  <a:lnTo>
                    <a:pt x="4353" y="4980"/>
                  </a:lnTo>
                  <a:lnTo>
                    <a:pt x="4357" y="5001"/>
                  </a:lnTo>
                  <a:lnTo>
                    <a:pt x="4362" y="5021"/>
                  </a:lnTo>
                  <a:lnTo>
                    <a:pt x="4367" y="5039"/>
                  </a:lnTo>
                  <a:lnTo>
                    <a:pt x="4373" y="5055"/>
                  </a:lnTo>
                  <a:lnTo>
                    <a:pt x="4380" y="5070"/>
                  </a:lnTo>
                  <a:lnTo>
                    <a:pt x="4387" y="5082"/>
                  </a:lnTo>
                  <a:lnTo>
                    <a:pt x="4395" y="5090"/>
                  </a:lnTo>
                  <a:lnTo>
                    <a:pt x="4405" y="5099"/>
                  </a:lnTo>
                  <a:lnTo>
                    <a:pt x="4415" y="5105"/>
                  </a:lnTo>
                  <a:lnTo>
                    <a:pt x="4426" y="5111"/>
                  </a:lnTo>
                  <a:lnTo>
                    <a:pt x="4435" y="5115"/>
                  </a:lnTo>
                  <a:lnTo>
                    <a:pt x="4446" y="5120"/>
                  </a:lnTo>
                  <a:lnTo>
                    <a:pt x="4458" y="5123"/>
                  </a:lnTo>
                  <a:lnTo>
                    <a:pt x="4469" y="5125"/>
                  </a:lnTo>
                  <a:lnTo>
                    <a:pt x="4480" y="5127"/>
                  </a:lnTo>
                  <a:lnTo>
                    <a:pt x="4528" y="5132"/>
                  </a:lnTo>
                  <a:lnTo>
                    <a:pt x="4576" y="5135"/>
                  </a:lnTo>
                  <a:lnTo>
                    <a:pt x="4599" y="5137"/>
                  </a:lnTo>
                  <a:lnTo>
                    <a:pt x="4623" y="5142"/>
                  </a:lnTo>
                  <a:lnTo>
                    <a:pt x="4634" y="5144"/>
                  </a:lnTo>
                  <a:lnTo>
                    <a:pt x="4646" y="5148"/>
                  </a:lnTo>
                  <a:lnTo>
                    <a:pt x="4657" y="5152"/>
                  </a:lnTo>
                  <a:lnTo>
                    <a:pt x="4668" y="5158"/>
                  </a:lnTo>
                  <a:lnTo>
                    <a:pt x="4679" y="5164"/>
                  </a:lnTo>
                  <a:lnTo>
                    <a:pt x="4688" y="5171"/>
                  </a:lnTo>
                  <a:lnTo>
                    <a:pt x="4698" y="5178"/>
                  </a:lnTo>
                  <a:lnTo>
                    <a:pt x="4708" y="5188"/>
                  </a:lnTo>
                  <a:lnTo>
                    <a:pt x="4716" y="5199"/>
                  </a:lnTo>
                  <a:lnTo>
                    <a:pt x="4726" y="5211"/>
                  </a:lnTo>
                  <a:lnTo>
                    <a:pt x="4733" y="5224"/>
                  </a:lnTo>
                  <a:lnTo>
                    <a:pt x="4741" y="5238"/>
                  </a:lnTo>
                  <a:lnTo>
                    <a:pt x="4723" y="5243"/>
                  </a:lnTo>
                  <a:lnTo>
                    <a:pt x="4705" y="5246"/>
                  </a:lnTo>
                  <a:lnTo>
                    <a:pt x="4688" y="5247"/>
                  </a:lnTo>
                  <a:lnTo>
                    <a:pt x="4671" y="5247"/>
                  </a:lnTo>
                  <a:lnTo>
                    <a:pt x="4656" y="5246"/>
                  </a:lnTo>
                  <a:lnTo>
                    <a:pt x="4640" y="5243"/>
                  </a:lnTo>
                  <a:lnTo>
                    <a:pt x="4624" y="5241"/>
                  </a:lnTo>
                  <a:lnTo>
                    <a:pt x="4609" y="5237"/>
                  </a:lnTo>
                  <a:lnTo>
                    <a:pt x="4579" y="5231"/>
                  </a:lnTo>
                  <a:lnTo>
                    <a:pt x="4548" y="5226"/>
                  </a:lnTo>
                  <a:lnTo>
                    <a:pt x="4533" y="5225"/>
                  </a:lnTo>
                  <a:lnTo>
                    <a:pt x="4517" y="5225"/>
                  </a:lnTo>
                  <a:lnTo>
                    <a:pt x="4502" y="5226"/>
                  </a:lnTo>
                  <a:lnTo>
                    <a:pt x="4485" y="5229"/>
                  </a:lnTo>
                  <a:lnTo>
                    <a:pt x="4483" y="5241"/>
                  </a:lnTo>
                  <a:lnTo>
                    <a:pt x="4483" y="5257"/>
                  </a:lnTo>
                  <a:lnTo>
                    <a:pt x="4485" y="5273"/>
                  </a:lnTo>
                  <a:lnTo>
                    <a:pt x="4488" y="5293"/>
                  </a:lnTo>
                  <a:lnTo>
                    <a:pt x="4492" y="5313"/>
                  </a:lnTo>
                  <a:lnTo>
                    <a:pt x="4497" y="5334"/>
                  </a:lnTo>
                  <a:lnTo>
                    <a:pt x="4503" y="5355"/>
                  </a:lnTo>
                  <a:lnTo>
                    <a:pt x="4509" y="5377"/>
                  </a:lnTo>
                  <a:lnTo>
                    <a:pt x="4517" y="5398"/>
                  </a:lnTo>
                  <a:lnTo>
                    <a:pt x="4526" y="5418"/>
                  </a:lnTo>
                  <a:lnTo>
                    <a:pt x="4535" y="5436"/>
                  </a:lnTo>
                  <a:lnTo>
                    <a:pt x="4546" y="5453"/>
                  </a:lnTo>
                  <a:lnTo>
                    <a:pt x="4557" y="5469"/>
                  </a:lnTo>
                  <a:lnTo>
                    <a:pt x="4568" y="5481"/>
                  </a:lnTo>
                  <a:lnTo>
                    <a:pt x="4574" y="5486"/>
                  </a:lnTo>
                  <a:lnTo>
                    <a:pt x="4580" y="5489"/>
                  </a:lnTo>
                  <a:lnTo>
                    <a:pt x="4587" y="5493"/>
                  </a:lnTo>
                  <a:lnTo>
                    <a:pt x="4593" y="5495"/>
                  </a:lnTo>
                  <a:lnTo>
                    <a:pt x="4597" y="5497"/>
                  </a:lnTo>
                  <a:lnTo>
                    <a:pt x="4600" y="5498"/>
                  </a:lnTo>
                  <a:lnTo>
                    <a:pt x="4605" y="5498"/>
                  </a:lnTo>
                  <a:lnTo>
                    <a:pt x="4611" y="5498"/>
                  </a:lnTo>
                  <a:lnTo>
                    <a:pt x="4626" y="5495"/>
                  </a:lnTo>
                  <a:lnTo>
                    <a:pt x="4642" y="5492"/>
                  </a:lnTo>
                  <a:lnTo>
                    <a:pt x="4661" y="5487"/>
                  </a:lnTo>
                  <a:lnTo>
                    <a:pt x="4680" y="5481"/>
                  </a:lnTo>
                  <a:lnTo>
                    <a:pt x="4700" y="5473"/>
                  </a:lnTo>
                  <a:lnTo>
                    <a:pt x="4721" y="5464"/>
                  </a:lnTo>
                  <a:lnTo>
                    <a:pt x="4741" y="5456"/>
                  </a:lnTo>
                  <a:lnTo>
                    <a:pt x="4761" y="5446"/>
                  </a:lnTo>
                  <a:lnTo>
                    <a:pt x="4777" y="5436"/>
                  </a:lnTo>
                  <a:lnTo>
                    <a:pt x="4793" y="5428"/>
                  </a:lnTo>
                  <a:lnTo>
                    <a:pt x="4805" y="5418"/>
                  </a:lnTo>
                  <a:lnTo>
                    <a:pt x="4814" y="5410"/>
                  </a:lnTo>
                  <a:lnTo>
                    <a:pt x="4817" y="5406"/>
                  </a:lnTo>
                  <a:lnTo>
                    <a:pt x="4820" y="5403"/>
                  </a:lnTo>
                  <a:lnTo>
                    <a:pt x="4820" y="5400"/>
                  </a:lnTo>
                  <a:lnTo>
                    <a:pt x="4820" y="5397"/>
                  </a:lnTo>
                  <a:lnTo>
                    <a:pt x="4829" y="5416"/>
                  </a:lnTo>
                  <a:lnTo>
                    <a:pt x="4841" y="5434"/>
                  </a:lnTo>
                  <a:lnTo>
                    <a:pt x="4857" y="5451"/>
                  </a:lnTo>
                  <a:lnTo>
                    <a:pt x="4875" y="5465"/>
                  </a:lnTo>
                  <a:lnTo>
                    <a:pt x="4897" y="5479"/>
                  </a:lnTo>
                  <a:lnTo>
                    <a:pt x="4920" y="5491"/>
                  </a:lnTo>
                  <a:lnTo>
                    <a:pt x="4946" y="5500"/>
                  </a:lnTo>
                  <a:lnTo>
                    <a:pt x="4974" y="5509"/>
                  </a:lnTo>
                  <a:lnTo>
                    <a:pt x="5003" y="5517"/>
                  </a:lnTo>
                  <a:lnTo>
                    <a:pt x="5034" y="5523"/>
                  </a:lnTo>
                  <a:lnTo>
                    <a:pt x="5067" y="5528"/>
                  </a:lnTo>
                  <a:lnTo>
                    <a:pt x="5100" y="5532"/>
                  </a:lnTo>
                  <a:lnTo>
                    <a:pt x="5135" y="5535"/>
                  </a:lnTo>
                  <a:lnTo>
                    <a:pt x="5170" y="5536"/>
                  </a:lnTo>
                  <a:lnTo>
                    <a:pt x="5206" y="5536"/>
                  </a:lnTo>
                  <a:lnTo>
                    <a:pt x="5242" y="5536"/>
                  </a:lnTo>
                  <a:lnTo>
                    <a:pt x="5279" y="5534"/>
                  </a:lnTo>
                  <a:lnTo>
                    <a:pt x="5315" y="5532"/>
                  </a:lnTo>
                  <a:lnTo>
                    <a:pt x="5351" y="5528"/>
                  </a:lnTo>
                  <a:lnTo>
                    <a:pt x="5386" y="5523"/>
                  </a:lnTo>
                  <a:lnTo>
                    <a:pt x="5421" y="5518"/>
                  </a:lnTo>
                  <a:lnTo>
                    <a:pt x="5453" y="5512"/>
                  </a:lnTo>
                  <a:lnTo>
                    <a:pt x="5486" y="5505"/>
                  </a:lnTo>
                  <a:lnTo>
                    <a:pt x="5517" y="5498"/>
                  </a:lnTo>
                  <a:lnTo>
                    <a:pt x="5546" y="5489"/>
                  </a:lnTo>
                  <a:lnTo>
                    <a:pt x="5574" y="5481"/>
                  </a:lnTo>
                  <a:lnTo>
                    <a:pt x="5599" y="5471"/>
                  </a:lnTo>
                  <a:lnTo>
                    <a:pt x="5622" y="5462"/>
                  </a:lnTo>
                  <a:lnTo>
                    <a:pt x="5642" y="5451"/>
                  </a:lnTo>
                  <a:lnTo>
                    <a:pt x="5660" y="5440"/>
                  </a:lnTo>
                  <a:lnTo>
                    <a:pt x="5675" y="5428"/>
                  </a:lnTo>
                  <a:lnTo>
                    <a:pt x="5687" y="5416"/>
                  </a:lnTo>
                  <a:lnTo>
                    <a:pt x="5713" y="5424"/>
                  </a:lnTo>
                  <a:lnTo>
                    <a:pt x="5738" y="5430"/>
                  </a:lnTo>
                  <a:lnTo>
                    <a:pt x="5758" y="5435"/>
                  </a:lnTo>
                  <a:lnTo>
                    <a:pt x="5776" y="5438"/>
                  </a:lnTo>
                  <a:lnTo>
                    <a:pt x="5791" y="5439"/>
                  </a:lnTo>
                  <a:lnTo>
                    <a:pt x="5803" y="5438"/>
                  </a:lnTo>
                  <a:lnTo>
                    <a:pt x="5812" y="5436"/>
                  </a:lnTo>
                  <a:lnTo>
                    <a:pt x="5819" y="5433"/>
                  </a:lnTo>
                  <a:lnTo>
                    <a:pt x="5824" y="5428"/>
                  </a:lnTo>
                  <a:lnTo>
                    <a:pt x="5828" y="5422"/>
                  </a:lnTo>
                  <a:lnTo>
                    <a:pt x="5829" y="5415"/>
                  </a:lnTo>
                  <a:lnTo>
                    <a:pt x="5829" y="5406"/>
                  </a:lnTo>
                  <a:lnTo>
                    <a:pt x="5827" y="5398"/>
                  </a:lnTo>
                  <a:lnTo>
                    <a:pt x="5823" y="5387"/>
                  </a:lnTo>
                  <a:lnTo>
                    <a:pt x="5819" y="5377"/>
                  </a:lnTo>
                  <a:lnTo>
                    <a:pt x="5813" y="5365"/>
                  </a:lnTo>
                  <a:lnTo>
                    <a:pt x="5786" y="5318"/>
                  </a:lnTo>
                  <a:lnTo>
                    <a:pt x="5754" y="5267"/>
                  </a:lnTo>
                  <a:lnTo>
                    <a:pt x="5741" y="5244"/>
                  </a:lnTo>
                  <a:lnTo>
                    <a:pt x="5731" y="5223"/>
                  </a:lnTo>
                  <a:lnTo>
                    <a:pt x="5728" y="5213"/>
                  </a:lnTo>
                  <a:lnTo>
                    <a:pt x="5727" y="5205"/>
                  </a:lnTo>
                  <a:lnTo>
                    <a:pt x="5725" y="5196"/>
                  </a:lnTo>
                  <a:lnTo>
                    <a:pt x="5727" y="5189"/>
                  </a:lnTo>
                  <a:lnTo>
                    <a:pt x="5751" y="5191"/>
                  </a:lnTo>
                  <a:lnTo>
                    <a:pt x="5777" y="5193"/>
                  </a:lnTo>
                  <a:lnTo>
                    <a:pt x="5805" y="5193"/>
                  </a:lnTo>
                  <a:lnTo>
                    <a:pt x="5834" y="5191"/>
                  </a:lnTo>
                  <a:lnTo>
                    <a:pt x="5862" y="5193"/>
                  </a:lnTo>
                  <a:lnTo>
                    <a:pt x="5888" y="5195"/>
                  </a:lnTo>
                  <a:lnTo>
                    <a:pt x="5901" y="5197"/>
                  </a:lnTo>
                  <a:lnTo>
                    <a:pt x="5912" y="5200"/>
                  </a:lnTo>
                  <a:lnTo>
                    <a:pt x="5923" y="5205"/>
                  </a:lnTo>
                  <a:lnTo>
                    <a:pt x="5934" y="5210"/>
                  </a:lnTo>
                  <a:lnTo>
                    <a:pt x="5944" y="5216"/>
                  </a:lnTo>
                  <a:lnTo>
                    <a:pt x="5953" y="5222"/>
                  </a:lnTo>
                  <a:lnTo>
                    <a:pt x="5962" y="5230"/>
                  </a:lnTo>
                  <a:lnTo>
                    <a:pt x="5968" y="5237"/>
                  </a:lnTo>
                  <a:lnTo>
                    <a:pt x="5975" y="5247"/>
                  </a:lnTo>
                  <a:lnTo>
                    <a:pt x="5980" y="5255"/>
                  </a:lnTo>
                  <a:lnTo>
                    <a:pt x="5986" y="5266"/>
                  </a:lnTo>
                  <a:lnTo>
                    <a:pt x="5990" y="5276"/>
                  </a:lnTo>
                  <a:lnTo>
                    <a:pt x="5999" y="5296"/>
                  </a:lnTo>
                  <a:lnTo>
                    <a:pt x="6009" y="5317"/>
                  </a:lnTo>
                  <a:lnTo>
                    <a:pt x="6013" y="5328"/>
                  </a:lnTo>
                  <a:lnTo>
                    <a:pt x="6019" y="5337"/>
                  </a:lnTo>
                  <a:lnTo>
                    <a:pt x="6025" y="5347"/>
                  </a:lnTo>
                  <a:lnTo>
                    <a:pt x="6031" y="5357"/>
                  </a:lnTo>
                  <a:lnTo>
                    <a:pt x="6050" y="5374"/>
                  </a:lnTo>
                  <a:lnTo>
                    <a:pt x="6069" y="5388"/>
                  </a:lnTo>
                  <a:lnTo>
                    <a:pt x="6089" y="5401"/>
                  </a:lnTo>
                  <a:lnTo>
                    <a:pt x="6111" y="5415"/>
                  </a:lnTo>
                  <a:lnTo>
                    <a:pt x="6157" y="5439"/>
                  </a:lnTo>
                  <a:lnTo>
                    <a:pt x="6204" y="5463"/>
                  </a:lnTo>
                  <a:lnTo>
                    <a:pt x="6227" y="5475"/>
                  </a:lnTo>
                  <a:lnTo>
                    <a:pt x="6250" y="5488"/>
                  </a:lnTo>
                  <a:lnTo>
                    <a:pt x="6272" y="5501"/>
                  </a:lnTo>
                  <a:lnTo>
                    <a:pt x="6294" y="5515"/>
                  </a:lnTo>
                  <a:lnTo>
                    <a:pt x="6315" y="5530"/>
                  </a:lnTo>
                  <a:lnTo>
                    <a:pt x="6334" y="5547"/>
                  </a:lnTo>
                  <a:lnTo>
                    <a:pt x="6342" y="5556"/>
                  </a:lnTo>
                  <a:lnTo>
                    <a:pt x="6351" y="5564"/>
                  </a:lnTo>
                  <a:lnTo>
                    <a:pt x="6359" y="5574"/>
                  </a:lnTo>
                  <a:lnTo>
                    <a:pt x="6368" y="5584"/>
                  </a:lnTo>
                  <a:lnTo>
                    <a:pt x="6348" y="5612"/>
                  </a:lnTo>
                  <a:lnTo>
                    <a:pt x="6331" y="5639"/>
                  </a:lnTo>
                  <a:lnTo>
                    <a:pt x="6324" y="5651"/>
                  </a:lnTo>
                  <a:lnTo>
                    <a:pt x="6318" y="5664"/>
                  </a:lnTo>
                  <a:lnTo>
                    <a:pt x="6312" y="5676"/>
                  </a:lnTo>
                  <a:lnTo>
                    <a:pt x="6309" y="5688"/>
                  </a:lnTo>
                  <a:lnTo>
                    <a:pt x="6305" y="5702"/>
                  </a:lnTo>
                  <a:lnTo>
                    <a:pt x="6304" y="5714"/>
                  </a:lnTo>
                  <a:lnTo>
                    <a:pt x="6304" y="5727"/>
                  </a:lnTo>
                  <a:lnTo>
                    <a:pt x="6306" y="5740"/>
                  </a:lnTo>
                  <a:lnTo>
                    <a:pt x="6311" y="5755"/>
                  </a:lnTo>
                  <a:lnTo>
                    <a:pt x="6317" y="5769"/>
                  </a:lnTo>
                  <a:lnTo>
                    <a:pt x="6325" y="5785"/>
                  </a:lnTo>
                  <a:lnTo>
                    <a:pt x="6337" y="5801"/>
                  </a:lnTo>
                  <a:lnTo>
                    <a:pt x="6348" y="5793"/>
                  </a:lnTo>
                  <a:lnTo>
                    <a:pt x="6358" y="5784"/>
                  </a:lnTo>
                  <a:lnTo>
                    <a:pt x="6366" y="5773"/>
                  </a:lnTo>
                  <a:lnTo>
                    <a:pt x="6375" y="5761"/>
                  </a:lnTo>
                  <a:lnTo>
                    <a:pt x="6389" y="5734"/>
                  </a:lnTo>
                  <a:lnTo>
                    <a:pt x="6402" y="5705"/>
                  </a:lnTo>
                  <a:lnTo>
                    <a:pt x="6417" y="5675"/>
                  </a:lnTo>
                  <a:lnTo>
                    <a:pt x="6433" y="5646"/>
                  </a:lnTo>
                  <a:lnTo>
                    <a:pt x="6442" y="5632"/>
                  </a:lnTo>
                  <a:lnTo>
                    <a:pt x="6452" y="5618"/>
                  </a:lnTo>
                  <a:lnTo>
                    <a:pt x="6463" y="5605"/>
                  </a:lnTo>
                  <a:lnTo>
                    <a:pt x="6476" y="5594"/>
                  </a:lnTo>
                  <a:lnTo>
                    <a:pt x="6498" y="5603"/>
                  </a:lnTo>
                  <a:lnTo>
                    <a:pt x="6519" y="5612"/>
                  </a:lnTo>
                  <a:lnTo>
                    <a:pt x="6541" y="5625"/>
                  </a:lnTo>
                  <a:lnTo>
                    <a:pt x="6560" y="5638"/>
                  </a:lnTo>
                  <a:lnTo>
                    <a:pt x="6570" y="5646"/>
                  </a:lnTo>
                  <a:lnTo>
                    <a:pt x="6580" y="5655"/>
                  </a:lnTo>
                  <a:lnTo>
                    <a:pt x="6588" y="5663"/>
                  </a:lnTo>
                  <a:lnTo>
                    <a:pt x="6596" y="5672"/>
                  </a:lnTo>
                  <a:lnTo>
                    <a:pt x="6604" y="5681"/>
                  </a:lnTo>
                  <a:lnTo>
                    <a:pt x="6611" y="5691"/>
                  </a:lnTo>
                  <a:lnTo>
                    <a:pt x="6617" y="5702"/>
                  </a:lnTo>
                  <a:lnTo>
                    <a:pt x="6623" y="5713"/>
                  </a:lnTo>
                  <a:lnTo>
                    <a:pt x="6634" y="5711"/>
                  </a:lnTo>
                  <a:lnTo>
                    <a:pt x="6648" y="5708"/>
                  </a:lnTo>
                  <a:lnTo>
                    <a:pt x="6663" y="5704"/>
                  </a:lnTo>
                  <a:lnTo>
                    <a:pt x="6672" y="5703"/>
                  </a:lnTo>
                  <a:lnTo>
                    <a:pt x="6681" y="5717"/>
                  </a:lnTo>
                  <a:lnTo>
                    <a:pt x="6690" y="5732"/>
                  </a:lnTo>
                  <a:lnTo>
                    <a:pt x="6700" y="5745"/>
                  </a:lnTo>
                  <a:lnTo>
                    <a:pt x="6710" y="5758"/>
                  </a:lnTo>
                  <a:lnTo>
                    <a:pt x="6719" y="5771"/>
                  </a:lnTo>
                  <a:lnTo>
                    <a:pt x="6730" y="5781"/>
                  </a:lnTo>
                  <a:lnTo>
                    <a:pt x="6741" y="5792"/>
                  </a:lnTo>
                  <a:lnTo>
                    <a:pt x="6752" y="5802"/>
                  </a:lnTo>
                  <a:lnTo>
                    <a:pt x="6775" y="5820"/>
                  </a:lnTo>
                  <a:lnTo>
                    <a:pt x="6799" y="5837"/>
                  </a:lnTo>
                  <a:lnTo>
                    <a:pt x="6824" y="5853"/>
                  </a:lnTo>
                  <a:lnTo>
                    <a:pt x="6848" y="5867"/>
                  </a:lnTo>
                  <a:lnTo>
                    <a:pt x="6900" y="5895"/>
                  </a:lnTo>
                  <a:lnTo>
                    <a:pt x="6951" y="5926"/>
                  </a:lnTo>
                  <a:lnTo>
                    <a:pt x="6976" y="5943"/>
                  </a:lnTo>
                  <a:lnTo>
                    <a:pt x="7001" y="5962"/>
                  </a:lnTo>
                  <a:lnTo>
                    <a:pt x="7012" y="5973"/>
                  </a:lnTo>
                  <a:lnTo>
                    <a:pt x="7024" y="5984"/>
                  </a:lnTo>
                  <a:lnTo>
                    <a:pt x="7036" y="5996"/>
                  </a:lnTo>
                  <a:lnTo>
                    <a:pt x="7047" y="6008"/>
                  </a:lnTo>
                  <a:lnTo>
                    <a:pt x="7074" y="6042"/>
                  </a:lnTo>
                  <a:lnTo>
                    <a:pt x="7094" y="6069"/>
                  </a:lnTo>
                  <a:lnTo>
                    <a:pt x="7101" y="6081"/>
                  </a:lnTo>
                  <a:lnTo>
                    <a:pt x="7108" y="6091"/>
                  </a:lnTo>
                  <a:lnTo>
                    <a:pt x="7113" y="6102"/>
                  </a:lnTo>
                  <a:lnTo>
                    <a:pt x="7117" y="6113"/>
                  </a:lnTo>
                  <a:lnTo>
                    <a:pt x="7120" y="6124"/>
                  </a:lnTo>
                  <a:lnTo>
                    <a:pt x="7122" y="6135"/>
                  </a:lnTo>
                  <a:lnTo>
                    <a:pt x="7122" y="6147"/>
                  </a:lnTo>
                  <a:lnTo>
                    <a:pt x="7120" y="6160"/>
                  </a:lnTo>
                  <a:lnTo>
                    <a:pt x="7118" y="6173"/>
                  </a:lnTo>
                  <a:lnTo>
                    <a:pt x="7116" y="6189"/>
                  </a:lnTo>
                  <a:lnTo>
                    <a:pt x="7111" y="6206"/>
                  </a:lnTo>
                  <a:lnTo>
                    <a:pt x="7106" y="6225"/>
                  </a:lnTo>
                  <a:lnTo>
                    <a:pt x="7101" y="6239"/>
                  </a:lnTo>
                  <a:lnTo>
                    <a:pt x="7095" y="6252"/>
                  </a:lnTo>
                  <a:lnTo>
                    <a:pt x="7087" y="6266"/>
                  </a:lnTo>
                  <a:lnTo>
                    <a:pt x="7078" y="6281"/>
                  </a:lnTo>
                  <a:lnTo>
                    <a:pt x="7060" y="6309"/>
                  </a:lnTo>
                  <a:lnTo>
                    <a:pt x="7045" y="6338"/>
                  </a:lnTo>
                  <a:lnTo>
                    <a:pt x="7039" y="6352"/>
                  </a:lnTo>
                  <a:lnTo>
                    <a:pt x="7036" y="6367"/>
                  </a:lnTo>
                  <a:lnTo>
                    <a:pt x="7035" y="6373"/>
                  </a:lnTo>
                  <a:lnTo>
                    <a:pt x="7035" y="6380"/>
                  </a:lnTo>
                  <a:lnTo>
                    <a:pt x="7035" y="6387"/>
                  </a:lnTo>
                  <a:lnTo>
                    <a:pt x="7037" y="6393"/>
                  </a:lnTo>
                  <a:lnTo>
                    <a:pt x="7040" y="6400"/>
                  </a:lnTo>
                  <a:lnTo>
                    <a:pt x="7042" y="6406"/>
                  </a:lnTo>
                  <a:lnTo>
                    <a:pt x="7047" y="6412"/>
                  </a:lnTo>
                  <a:lnTo>
                    <a:pt x="7053" y="6420"/>
                  </a:lnTo>
                  <a:lnTo>
                    <a:pt x="7059" y="6426"/>
                  </a:lnTo>
                  <a:lnTo>
                    <a:pt x="7067" y="6432"/>
                  </a:lnTo>
                  <a:lnTo>
                    <a:pt x="7076" y="6436"/>
                  </a:lnTo>
                  <a:lnTo>
                    <a:pt x="7087" y="6443"/>
                  </a:lnTo>
                  <a:lnTo>
                    <a:pt x="7086" y="6453"/>
                  </a:lnTo>
                  <a:lnTo>
                    <a:pt x="7084" y="6464"/>
                  </a:lnTo>
                  <a:lnTo>
                    <a:pt x="7083" y="6475"/>
                  </a:lnTo>
                  <a:lnTo>
                    <a:pt x="7080" y="6485"/>
                  </a:lnTo>
                  <a:lnTo>
                    <a:pt x="7072" y="6504"/>
                  </a:lnTo>
                  <a:lnTo>
                    <a:pt x="7063" y="6522"/>
                  </a:lnTo>
                  <a:lnTo>
                    <a:pt x="7051" y="6540"/>
                  </a:lnTo>
                  <a:lnTo>
                    <a:pt x="7037" y="6558"/>
                  </a:lnTo>
                  <a:lnTo>
                    <a:pt x="7023" y="6575"/>
                  </a:lnTo>
                  <a:lnTo>
                    <a:pt x="7008" y="6593"/>
                  </a:lnTo>
                  <a:lnTo>
                    <a:pt x="6995" y="6611"/>
                  </a:lnTo>
                  <a:lnTo>
                    <a:pt x="6981" y="6630"/>
                  </a:lnTo>
                  <a:lnTo>
                    <a:pt x="6969" y="6648"/>
                  </a:lnTo>
                  <a:lnTo>
                    <a:pt x="6958" y="6667"/>
                  </a:lnTo>
                  <a:lnTo>
                    <a:pt x="6953" y="6678"/>
                  </a:lnTo>
                  <a:lnTo>
                    <a:pt x="6948" y="6689"/>
                  </a:lnTo>
                  <a:lnTo>
                    <a:pt x="6945" y="6699"/>
                  </a:lnTo>
                  <a:lnTo>
                    <a:pt x="6942" y="6710"/>
                  </a:lnTo>
                  <a:lnTo>
                    <a:pt x="6940" y="6721"/>
                  </a:lnTo>
                  <a:lnTo>
                    <a:pt x="6939" y="6733"/>
                  </a:lnTo>
                  <a:lnTo>
                    <a:pt x="6939" y="6745"/>
                  </a:lnTo>
                  <a:lnTo>
                    <a:pt x="6939" y="6759"/>
                  </a:lnTo>
                  <a:lnTo>
                    <a:pt x="6972" y="6759"/>
                  </a:lnTo>
                  <a:lnTo>
                    <a:pt x="7005" y="6761"/>
                  </a:lnTo>
                  <a:lnTo>
                    <a:pt x="7021" y="6763"/>
                  </a:lnTo>
                  <a:lnTo>
                    <a:pt x="7037" y="6766"/>
                  </a:lnTo>
                  <a:lnTo>
                    <a:pt x="7053" y="6769"/>
                  </a:lnTo>
                  <a:lnTo>
                    <a:pt x="7069" y="6773"/>
                  </a:lnTo>
                  <a:lnTo>
                    <a:pt x="7083" y="6778"/>
                  </a:lnTo>
                  <a:lnTo>
                    <a:pt x="7098" y="6784"/>
                  </a:lnTo>
                  <a:lnTo>
                    <a:pt x="7112" y="6791"/>
                  </a:lnTo>
                  <a:lnTo>
                    <a:pt x="7125" y="6800"/>
                  </a:lnTo>
                  <a:lnTo>
                    <a:pt x="7139" y="6809"/>
                  </a:lnTo>
                  <a:lnTo>
                    <a:pt x="7152" y="6821"/>
                  </a:lnTo>
                  <a:lnTo>
                    <a:pt x="7164" y="6833"/>
                  </a:lnTo>
                  <a:lnTo>
                    <a:pt x="7175" y="6848"/>
                  </a:lnTo>
                  <a:lnTo>
                    <a:pt x="7155" y="6870"/>
                  </a:lnTo>
                  <a:lnTo>
                    <a:pt x="7134" y="6893"/>
                  </a:lnTo>
                  <a:lnTo>
                    <a:pt x="7108" y="6915"/>
                  </a:lnTo>
                  <a:lnTo>
                    <a:pt x="7083" y="6936"/>
                  </a:lnTo>
                  <a:lnTo>
                    <a:pt x="7070" y="6946"/>
                  </a:lnTo>
                  <a:lnTo>
                    <a:pt x="7055" y="6955"/>
                  </a:lnTo>
                  <a:lnTo>
                    <a:pt x="7041" y="6964"/>
                  </a:lnTo>
                  <a:lnTo>
                    <a:pt x="7027" y="6972"/>
                  </a:lnTo>
                  <a:lnTo>
                    <a:pt x="7012" y="6979"/>
                  </a:lnTo>
                  <a:lnTo>
                    <a:pt x="6998" y="6985"/>
                  </a:lnTo>
                  <a:lnTo>
                    <a:pt x="6983" y="6991"/>
                  </a:lnTo>
                  <a:lnTo>
                    <a:pt x="6969" y="6995"/>
                  </a:lnTo>
                  <a:lnTo>
                    <a:pt x="6964" y="7010"/>
                  </a:lnTo>
                  <a:lnTo>
                    <a:pt x="6958" y="7022"/>
                  </a:lnTo>
                  <a:lnTo>
                    <a:pt x="6951" y="7034"/>
                  </a:lnTo>
                  <a:lnTo>
                    <a:pt x="6942" y="7045"/>
                  </a:lnTo>
                  <a:lnTo>
                    <a:pt x="6934" y="7055"/>
                  </a:lnTo>
                  <a:lnTo>
                    <a:pt x="6925" y="7067"/>
                  </a:lnTo>
                  <a:lnTo>
                    <a:pt x="6917" y="7080"/>
                  </a:lnTo>
                  <a:lnTo>
                    <a:pt x="6910" y="7094"/>
                  </a:lnTo>
                  <a:lnTo>
                    <a:pt x="6878" y="7086"/>
                  </a:lnTo>
                  <a:lnTo>
                    <a:pt x="6847" y="7077"/>
                  </a:lnTo>
                  <a:lnTo>
                    <a:pt x="6818" y="7071"/>
                  </a:lnTo>
                  <a:lnTo>
                    <a:pt x="6789" y="7065"/>
                  </a:lnTo>
                  <a:lnTo>
                    <a:pt x="6760" y="7063"/>
                  </a:lnTo>
                  <a:lnTo>
                    <a:pt x="6734" y="7061"/>
                  </a:lnTo>
                  <a:lnTo>
                    <a:pt x="6722" y="7061"/>
                  </a:lnTo>
                  <a:lnTo>
                    <a:pt x="6708" y="7061"/>
                  </a:lnTo>
                  <a:lnTo>
                    <a:pt x="6696" y="7064"/>
                  </a:lnTo>
                  <a:lnTo>
                    <a:pt x="6684" y="7065"/>
                  </a:lnTo>
                  <a:lnTo>
                    <a:pt x="6674" y="7069"/>
                  </a:lnTo>
                  <a:lnTo>
                    <a:pt x="6663" y="7072"/>
                  </a:lnTo>
                  <a:lnTo>
                    <a:pt x="6652" y="7077"/>
                  </a:lnTo>
                  <a:lnTo>
                    <a:pt x="6642" y="7082"/>
                  </a:lnTo>
                  <a:lnTo>
                    <a:pt x="6633" y="7088"/>
                  </a:lnTo>
                  <a:lnTo>
                    <a:pt x="6623" y="7095"/>
                  </a:lnTo>
                  <a:lnTo>
                    <a:pt x="6615" y="7104"/>
                  </a:lnTo>
                  <a:lnTo>
                    <a:pt x="6607" y="7112"/>
                  </a:lnTo>
                  <a:lnTo>
                    <a:pt x="6600" y="7122"/>
                  </a:lnTo>
                  <a:lnTo>
                    <a:pt x="6593" y="7133"/>
                  </a:lnTo>
                  <a:lnTo>
                    <a:pt x="6587" y="7145"/>
                  </a:lnTo>
                  <a:lnTo>
                    <a:pt x="6581" y="7158"/>
                  </a:lnTo>
                  <a:lnTo>
                    <a:pt x="6576" y="7172"/>
                  </a:lnTo>
                  <a:lnTo>
                    <a:pt x="6571" y="7188"/>
                  </a:lnTo>
                  <a:lnTo>
                    <a:pt x="6568" y="7205"/>
                  </a:lnTo>
                  <a:lnTo>
                    <a:pt x="6564" y="7222"/>
                  </a:lnTo>
                  <a:lnTo>
                    <a:pt x="6548" y="7222"/>
                  </a:lnTo>
                  <a:lnTo>
                    <a:pt x="6534" y="7223"/>
                  </a:lnTo>
                  <a:lnTo>
                    <a:pt x="6522" y="7227"/>
                  </a:lnTo>
                  <a:lnTo>
                    <a:pt x="6510" y="7232"/>
                  </a:lnTo>
                  <a:lnTo>
                    <a:pt x="6500" y="7239"/>
                  </a:lnTo>
                  <a:lnTo>
                    <a:pt x="6492" y="7247"/>
                  </a:lnTo>
                  <a:lnTo>
                    <a:pt x="6484" y="7257"/>
                  </a:lnTo>
                  <a:lnTo>
                    <a:pt x="6480" y="7268"/>
                  </a:lnTo>
                  <a:lnTo>
                    <a:pt x="6475" y="7280"/>
                  </a:lnTo>
                  <a:lnTo>
                    <a:pt x="6471" y="7293"/>
                  </a:lnTo>
                  <a:lnTo>
                    <a:pt x="6470" y="7306"/>
                  </a:lnTo>
                  <a:lnTo>
                    <a:pt x="6469" y="7321"/>
                  </a:lnTo>
                  <a:lnTo>
                    <a:pt x="6469" y="7335"/>
                  </a:lnTo>
                  <a:lnTo>
                    <a:pt x="6470" y="7351"/>
                  </a:lnTo>
                  <a:lnTo>
                    <a:pt x="6472" y="7365"/>
                  </a:lnTo>
                  <a:lnTo>
                    <a:pt x="6476" y="7380"/>
                  </a:lnTo>
                  <a:lnTo>
                    <a:pt x="6488" y="7381"/>
                  </a:lnTo>
                  <a:lnTo>
                    <a:pt x="6500" y="7382"/>
                  </a:lnTo>
                  <a:lnTo>
                    <a:pt x="6510" y="7385"/>
                  </a:lnTo>
                  <a:lnTo>
                    <a:pt x="6521" y="7387"/>
                  </a:lnTo>
                  <a:lnTo>
                    <a:pt x="6529" y="7391"/>
                  </a:lnTo>
                  <a:lnTo>
                    <a:pt x="6537" y="7396"/>
                  </a:lnTo>
                  <a:lnTo>
                    <a:pt x="6545" y="7402"/>
                  </a:lnTo>
                  <a:lnTo>
                    <a:pt x="6551" y="7408"/>
                  </a:lnTo>
                  <a:lnTo>
                    <a:pt x="6557" y="7414"/>
                  </a:lnTo>
                  <a:lnTo>
                    <a:pt x="6562" y="7422"/>
                  </a:lnTo>
                  <a:lnTo>
                    <a:pt x="6565" y="7429"/>
                  </a:lnTo>
                  <a:lnTo>
                    <a:pt x="6569" y="7439"/>
                  </a:lnTo>
                  <a:lnTo>
                    <a:pt x="6571" y="7447"/>
                  </a:lnTo>
                  <a:lnTo>
                    <a:pt x="6572" y="7457"/>
                  </a:lnTo>
                  <a:lnTo>
                    <a:pt x="6574" y="7468"/>
                  </a:lnTo>
                  <a:lnTo>
                    <a:pt x="6574" y="7479"/>
                  </a:lnTo>
                  <a:lnTo>
                    <a:pt x="6618" y="7486"/>
                  </a:lnTo>
                  <a:lnTo>
                    <a:pt x="6657" y="7493"/>
                  </a:lnTo>
                  <a:lnTo>
                    <a:pt x="6674" y="7497"/>
                  </a:lnTo>
                  <a:lnTo>
                    <a:pt x="6689" y="7499"/>
                  </a:lnTo>
                  <a:lnTo>
                    <a:pt x="6705" y="7501"/>
                  </a:lnTo>
                  <a:lnTo>
                    <a:pt x="6721" y="7501"/>
                  </a:lnTo>
                  <a:lnTo>
                    <a:pt x="6736" y="7501"/>
                  </a:lnTo>
                  <a:lnTo>
                    <a:pt x="6751" y="7498"/>
                  </a:lnTo>
                  <a:lnTo>
                    <a:pt x="6768" y="7495"/>
                  </a:lnTo>
                  <a:lnTo>
                    <a:pt x="6783" y="7490"/>
                  </a:lnTo>
                  <a:lnTo>
                    <a:pt x="6800" y="7482"/>
                  </a:lnTo>
                  <a:lnTo>
                    <a:pt x="6819" y="7474"/>
                  </a:lnTo>
                  <a:lnTo>
                    <a:pt x="6839" y="7463"/>
                  </a:lnTo>
                  <a:lnTo>
                    <a:pt x="6860" y="7449"/>
                  </a:lnTo>
                  <a:lnTo>
                    <a:pt x="6871" y="7439"/>
                  </a:lnTo>
                  <a:lnTo>
                    <a:pt x="6883" y="7426"/>
                  </a:lnTo>
                  <a:lnTo>
                    <a:pt x="6896" y="7411"/>
                  </a:lnTo>
                  <a:lnTo>
                    <a:pt x="6910" y="7394"/>
                  </a:lnTo>
                  <a:lnTo>
                    <a:pt x="6923" y="7378"/>
                  </a:lnTo>
                  <a:lnTo>
                    <a:pt x="6937" y="7362"/>
                  </a:lnTo>
                  <a:lnTo>
                    <a:pt x="6952" y="7346"/>
                  </a:lnTo>
                  <a:lnTo>
                    <a:pt x="6967" y="7330"/>
                  </a:lnTo>
                  <a:lnTo>
                    <a:pt x="6982" y="7318"/>
                  </a:lnTo>
                  <a:lnTo>
                    <a:pt x="6998" y="7308"/>
                  </a:lnTo>
                  <a:lnTo>
                    <a:pt x="7006" y="7304"/>
                  </a:lnTo>
                  <a:lnTo>
                    <a:pt x="7014" y="7300"/>
                  </a:lnTo>
                  <a:lnTo>
                    <a:pt x="7022" y="7298"/>
                  </a:lnTo>
                  <a:lnTo>
                    <a:pt x="7030" y="7297"/>
                  </a:lnTo>
                  <a:lnTo>
                    <a:pt x="7039" y="7297"/>
                  </a:lnTo>
                  <a:lnTo>
                    <a:pt x="7047" y="7298"/>
                  </a:lnTo>
                  <a:lnTo>
                    <a:pt x="7055" y="7299"/>
                  </a:lnTo>
                  <a:lnTo>
                    <a:pt x="7063" y="7303"/>
                  </a:lnTo>
                  <a:lnTo>
                    <a:pt x="7071" y="7308"/>
                  </a:lnTo>
                  <a:lnTo>
                    <a:pt x="7080" y="7314"/>
                  </a:lnTo>
                  <a:lnTo>
                    <a:pt x="7088" y="7322"/>
                  </a:lnTo>
                  <a:lnTo>
                    <a:pt x="7096" y="7330"/>
                  </a:lnTo>
                  <a:lnTo>
                    <a:pt x="7105" y="7315"/>
                  </a:lnTo>
                  <a:lnTo>
                    <a:pt x="7114" y="7300"/>
                  </a:lnTo>
                  <a:lnTo>
                    <a:pt x="7124" y="7287"/>
                  </a:lnTo>
                  <a:lnTo>
                    <a:pt x="7135" y="7276"/>
                  </a:lnTo>
                  <a:lnTo>
                    <a:pt x="7146" y="7268"/>
                  </a:lnTo>
                  <a:lnTo>
                    <a:pt x="7158" y="7260"/>
                  </a:lnTo>
                  <a:lnTo>
                    <a:pt x="7169" y="7256"/>
                  </a:lnTo>
                  <a:lnTo>
                    <a:pt x="7182" y="7251"/>
                  </a:lnTo>
                  <a:lnTo>
                    <a:pt x="7194" y="7248"/>
                  </a:lnTo>
                  <a:lnTo>
                    <a:pt x="7207" y="7247"/>
                  </a:lnTo>
                  <a:lnTo>
                    <a:pt x="7220" y="7247"/>
                  </a:lnTo>
                  <a:lnTo>
                    <a:pt x="7234" y="7248"/>
                  </a:lnTo>
                  <a:lnTo>
                    <a:pt x="7248" y="7251"/>
                  </a:lnTo>
                  <a:lnTo>
                    <a:pt x="7261" y="7254"/>
                  </a:lnTo>
                  <a:lnTo>
                    <a:pt x="7276" y="7259"/>
                  </a:lnTo>
                  <a:lnTo>
                    <a:pt x="7290" y="7264"/>
                  </a:lnTo>
                  <a:lnTo>
                    <a:pt x="7318" y="7276"/>
                  </a:lnTo>
                  <a:lnTo>
                    <a:pt x="7346" y="7292"/>
                  </a:lnTo>
                  <a:lnTo>
                    <a:pt x="7373" y="7308"/>
                  </a:lnTo>
                  <a:lnTo>
                    <a:pt x="7400" y="7326"/>
                  </a:lnTo>
                  <a:lnTo>
                    <a:pt x="7449" y="7359"/>
                  </a:lnTo>
                  <a:lnTo>
                    <a:pt x="7490" y="7390"/>
                  </a:lnTo>
                  <a:lnTo>
                    <a:pt x="7496" y="7394"/>
                  </a:lnTo>
                  <a:lnTo>
                    <a:pt x="7500" y="7399"/>
                  </a:lnTo>
                  <a:lnTo>
                    <a:pt x="7505" y="7404"/>
                  </a:lnTo>
                  <a:lnTo>
                    <a:pt x="7508" y="7409"/>
                  </a:lnTo>
                  <a:lnTo>
                    <a:pt x="7516" y="7421"/>
                  </a:lnTo>
                  <a:lnTo>
                    <a:pt x="7522" y="7433"/>
                  </a:lnTo>
                  <a:lnTo>
                    <a:pt x="7529" y="7445"/>
                  </a:lnTo>
                  <a:lnTo>
                    <a:pt x="7536" y="7455"/>
                  </a:lnTo>
                  <a:lnTo>
                    <a:pt x="7541" y="7460"/>
                  </a:lnTo>
                  <a:lnTo>
                    <a:pt x="7547" y="7463"/>
                  </a:lnTo>
                  <a:lnTo>
                    <a:pt x="7553" y="7467"/>
                  </a:lnTo>
                  <a:lnTo>
                    <a:pt x="7560" y="7469"/>
                  </a:lnTo>
                  <a:lnTo>
                    <a:pt x="7567" y="7472"/>
                  </a:lnTo>
                  <a:lnTo>
                    <a:pt x="7576" y="7474"/>
                  </a:lnTo>
                  <a:lnTo>
                    <a:pt x="7583" y="7474"/>
                  </a:lnTo>
                  <a:lnTo>
                    <a:pt x="7593" y="7474"/>
                  </a:lnTo>
                  <a:lnTo>
                    <a:pt x="7610" y="7472"/>
                  </a:lnTo>
                  <a:lnTo>
                    <a:pt x="7628" y="7468"/>
                  </a:lnTo>
                  <a:lnTo>
                    <a:pt x="7645" y="7463"/>
                  </a:lnTo>
                  <a:lnTo>
                    <a:pt x="7661" y="7460"/>
                  </a:lnTo>
                  <a:lnTo>
                    <a:pt x="7669" y="7458"/>
                  </a:lnTo>
                  <a:lnTo>
                    <a:pt x="7676" y="7457"/>
                  </a:lnTo>
                  <a:lnTo>
                    <a:pt x="7682" y="7458"/>
                  </a:lnTo>
                  <a:lnTo>
                    <a:pt x="7688" y="7460"/>
                  </a:lnTo>
                  <a:lnTo>
                    <a:pt x="7718" y="7470"/>
                  </a:lnTo>
                  <a:lnTo>
                    <a:pt x="7743" y="7481"/>
                  </a:lnTo>
                  <a:lnTo>
                    <a:pt x="7754" y="7487"/>
                  </a:lnTo>
                  <a:lnTo>
                    <a:pt x="7764" y="7495"/>
                  </a:lnTo>
                  <a:lnTo>
                    <a:pt x="7772" y="7502"/>
                  </a:lnTo>
                  <a:lnTo>
                    <a:pt x="7781" y="7510"/>
                  </a:lnTo>
                  <a:lnTo>
                    <a:pt x="7787" y="7519"/>
                  </a:lnTo>
                  <a:lnTo>
                    <a:pt x="7792" y="7530"/>
                  </a:lnTo>
                  <a:lnTo>
                    <a:pt x="7796" y="7542"/>
                  </a:lnTo>
                  <a:lnTo>
                    <a:pt x="7800" y="7555"/>
                  </a:lnTo>
                  <a:lnTo>
                    <a:pt x="7802" y="7571"/>
                  </a:lnTo>
                  <a:lnTo>
                    <a:pt x="7805" y="7587"/>
                  </a:lnTo>
                  <a:lnTo>
                    <a:pt x="7806" y="7606"/>
                  </a:lnTo>
                  <a:lnTo>
                    <a:pt x="7806" y="7627"/>
                  </a:lnTo>
                  <a:lnTo>
                    <a:pt x="7825" y="7633"/>
                  </a:lnTo>
                  <a:lnTo>
                    <a:pt x="7846" y="7639"/>
                  </a:lnTo>
                  <a:lnTo>
                    <a:pt x="7867" y="7645"/>
                  </a:lnTo>
                  <a:lnTo>
                    <a:pt x="7890" y="7649"/>
                  </a:lnTo>
                  <a:lnTo>
                    <a:pt x="7912" y="7653"/>
                  </a:lnTo>
                  <a:lnTo>
                    <a:pt x="7934" y="7655"/>
                  </a:lnTo>
                  <a:lnTo>
                    <a:pt x="7954" y="7656"/>
                  </a:lnTo>
                  <a:lnTo>
                    <a:pt x="7973" y="7656"/>
                  </a:lnTo>
                  <a:lnTo>
                    <a:pt x="7993" y="7651"/>
                  </a:lnTo>
                  <a:lnTo>
                    <a:pt x="8013" y="7645"/>
                  </a:lnTo>
                  <a:lnTo>
                    <a:pt x="8035" y="7637"/>
                  </a:lnTo>
                  <a:lnTo>
                    <a:pt x="8057" y="7630"/>
                  </a:lnTo>
                  <a:lnTo>
                    <a:pt x="8077" y="7622"/>
                  </a:lnTo>
                  <a:lnTo>
                    <a:pt x="8097" y="7618"/>
                  </a:lnTo>
                  <a:lnTo>
                    <a:pt x="8106" y="7616"/>
                  </a:lnTo>
                  <a:lnTo>
                    <a:pt x="8116" y="7615"/>
                  </a:lnTo>
                  <a:lnTo>
                    <a:pt x="8124" y="7615"/>
                  </a:lnTo>
                  <a:lnTo>
                    <a:pt x="8131" y="7618"/>
                  </a:lnTo>
                  <a:lnTo>
                    <a:pt x="8146" y="7620"/>
                  </a:lnTo>
                  <a:lnTo>
                    <a:pt x="8159" y="7624"/>
                  </a:lnTo>
                  <a:lnTo>
                    <a:pt x="8172" y="7630"/>
                  </a:lnTo>
                  <a:lnTo>
                    <a:pt x="8184" y="7636"/>
                  </a:lnTo>
                  <a:lnTo>
                    <a:pt x="8196" y="7643"/>
                  </a:lnTo>
                  <a:lnTo>
                    <a:pt x="8207" y="7651"/>
                  </a:lnTo>
                  <a:lnTo>
                    <a:pt x="8218" y="7660"/>
                  </a:lnTo>
                  <a:lnTo>
                    <a:pt x="8229" y="7668"/>
                  </a:lnTo>
                  <a:lnTo>
                    <a:pt x="8249" y="7688"/>
                  </a:lnTo>
                  <a:lnTo>
                    <a:pt x="8271" y="7706"/>
                  </a:lnTo>
                  <a:lnTo>
                    <a:pt x="8282" y="7714"/>
                  </a:lnTo>
                  <a:lnTo>
                    <a:pt x="8294" y="7723"/>
                  </a:lnTo>
                  <a:lnTo>
                    <a:pt x="8306" y="7730"/>
                  </a:lnTo>
                  <a:lnTo>
                    <a:pt x="8319" y="7736"/>
                  </a:lnTo>
                  <a:lnTo>
                    <a:pt x="8338" y="7742"/>
                  </a:lnTo>
                  <a:lnTo>
                    <a:pt x="8358" y="7745"/>
                  </a:lnTo>
                  <a:lnTo>
                    <a:pt x="8376" y="7748"/>
                  </a:lnTo>
                  <a:lnTo>
                    <a:pt x="8394" y="7748"/>
                  </a:lnTo>
                  <a:lnTo>
                    <a:pt x="8411" y="7745"/>
                  </a:lnTo>
                  <a:lnTo>
                    <a:pt x="8428" y="7743"/>
                  </a:lnTo>
                  <a:lnTo>
                    <a:pt x="8443" y="7739"/>
                  </a:lnTo>
                  <a:lnTo>
                    <a:pt x="8459" y="7735"/>
                  </a:lnTo>
                  <a:lnTo>
                    <a:pt x="8490" y="7724"/>
                  </a:lnTo>
                  <a:lnTo>
                    <a:pt x="8520" y="7712"/>
                  </a:lnTo>
                  <a:lnTo>
                    <a:pt x="8536" y="7707"/>
                  </a:lnTo>
                  <a:lnTo>
                    <a:pt x="8552" y="7702"/>
                  </a:lnTo>
                  <a:lnTo>
                    <a:pt x="8569" y="7698"/>
                  </a:lnTo>
                  <a:lnTo>
                    <a:pt x="8584" y="7696"/>
                  </a:lnTo>
                  <a:lnTo>
                    <a:pt x="8607" y="7692"/>
                  </a:lnTo>
                  <a:lnTo>
                    <a:pt x="8629" y="7691"/>
                  </a:lnTo>
                  <a:lnTo>
                    <a:pt x="8652" y="7690"/>
                  </a:lnTo>
                  <a:lnTo>
                    <a:pt x="8673" y="7689"/>
                  </a:lnTo>
                  <a:lnTo>
                    <a:pt x="8718" y="7690"/>
                  </a:lnTo>
                  <a:lnTo>
                    <a:pt x="8762" y="7692"/>
                  </a:lnTo>
                  <a:lnTo>
                    <a:pt x="8806" y="7695"/>
                  </a:lnTo>
                  <a:lnTo>
                    <a:pt x="8850" y="7697"/>
                  </a:lnTo>
                  <a:lnTo>
                    <a:pt x="8873" y="7698"/>
                  </a:lnTo>
                  <a:lnTo>
                    <a:pt x="8895" y="7698"/>
                  </a:lnTo>
                  <a:lnTo>
                    <a:pt x="8918" y="7697"/>
                  </a:lnTo>
                  <a:lnTo>
                    <a:pt x="8940" y="7696"/>
                  </a:lnTo>
                  <a:lnTo>
                    <a:pt x="8935" y="7667"/>
                  </a:lnTo>
                  <a:lnTo>
                    <a:pt x="8928" y="7642"/>
                  </a:lnTo>
                  <a:lnTo>
                    <a:pt x="8918" y="7616"/>
                  </a:lnTo>
                  <a:lnTo>
                    <a:pt x="8906" y="7595"/>
                  </a:lnTo>
                  <a:lnTo>
                    <a:pt x="8890" y="7573"/>
                  </a:lnTo>
                  <a:lnTo>
                    <a:pt x="8873" y="7555"/>
                  </a:lnTo>
                  <a:lnTo>
                    <a:pt x="8853" y="7537"/>
                  </a:lnTo>
                  <a:lnTo>
                    <a:pt x="8832" y="7521"/>
                  </a:lnTo>
                  <a:lnTo>
                    <a:pt x="8808" y="7505"/>
                  </a:lnTo>
                  <a:lnTo>
                    <a:pt x="8784" y="7492"/>
                  </a:lnTo>
                  <a:lnTo>
                    <a:pt x="8758" y="7479"/>
                  </a:lnTo>
                  <a:lnTo>
                    <a:pt x="8730" y="7467"/>
                  </a:lnTo>
                  <a:lnTo>
                    <a:pt x="8701" y="7456"/>
                  </a:lnTo>
                  <a:lnTo>
                    <a:pt x="8672" y="7445"/>
                  </a:lnTo>
                  <a:lnTo>
                    <a:pt x="8642" y="7434"/>
                  </a:lnTo>
                  <a:lnTo>
                    <a:pt x="8611" y="7425"/>
                  </a:lnTo>
                  <a:lnTo>
                    <a:pt x="8548" y="7405"/>
                  </a:lnTo>
                  <a:lnTo>
                    <a:pt x="8484" y="7386"/>
                  </a:lnTo>
                  <a:lnTo>
                    <a:pt x="8453" y="7376"/>
                  </a:lnTo>
                  <a:lnTo>
                    <a:pt x="8422" y="7365"/>
                  </a:lnTo>
                  <a:lnTo>
                    <a:pt x="8391" y="7355"/>
                  </a:lnTo>
                  <a:lnTo>
                    <a:pt x="8361" y="7344"/>
                  </a:lnTo>
                  <a:lnTo>
                    <a:pt x="8332" y="7332"/>
                  </a:lnTo>
                  <a:lnTo>
                    <a:pt x="8305" y="7318"/>
                  </a:lnTo>
                  <a:lnTo>
                    <a:pt x="8278" y="7304"/>
                  </a:lnTo>
                  <a:lnTo>
                    <a:pt x="8253" y="7288"/>
                  </a:lnTo>
                  <a:lnTo>
                    <a:pt x="8230" y="7271"/>
                  </a:lnTo>
                  <a:lnTo>
                    <a:pt x="8208" y="7253"/>
                  </a:lnTo>
                  <a:lnTo>
                    <a:pt x="8189" y="7234"/>
                  </a:lnTo>
                  <a:lnTo>
                    <a:pt x="8171" y="7212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8166101" y="1925640"/>
              <a:ext cx="2616200" cy="3962400"/>
            </a:xfrm>
            <a:custGeom>
              <a:avLst/>
              <a:gdLst>
                <a:gd name="T0" fmla="*/ 2701 w 4943"/>
                <a:gd name="T1" fmla="*/ 2457 h 7489"/>
                <a:gd name="T2" fmla="*/ 3050 w 4943"/>
                <a:gd name="T3" fmla="*/ 2330 h 7489"/>
                <a:gd name="T4" fmla="*/ 3703 w 4943"/>
                <a:gd name="T5" fmla="*/ 2011 h 7489"/>
                <a:gd name="T6" fmla="*/ 3766 w 4943"/>
                <a:gd name="T7" fmla="*/ 1598 h 7489"/>
                <a:gd name="T8" fmla="*/ 3397 w 4943"/>
                <a:gd name="T9" fmla="*/ 1319 h 7489"/>
                <a:gd name="T10" fmla="*/ 3121 w 4943"/>
                <a:gd name="T11" fmla="*/ 1228 h 7489"/>
                <a:gd name="T12" fmla="*/ 2965 w 4943"/>
                <a:gd name="T13" fmla="*/ 1493 h 7489"/>
                <a:gd name="T14" fmla="*/ 2501 w 4943"/>
                <a:gd name="T15" fmla="*/ 1959 h 7489"/>
                <a:gd name="T16" fmla="*/ 3786 w 4943"/>
                <a:gd name="T17" fmla="*/ 3291 h 7489"/>
                <a:gd name="T18" fmla="*/ 3220 w 4943"/>
                <a:gd name="T19" fmla="*/ 3156 h 7489"/>
                <a:gd name="T20" fmla="*/ 4129 w 4943"/>
                <a:gd name="T21" fmla="*/ 3318 h 7489"/>
                <a:gd name="T22" fmla="*/ 4138 w 4943"/>
                <a:gd name="T23" fmla="*/ 2385 h 7489"/>
                <a:gd name="T24" fmla="*/ 3933 w 4943"/>
                <a:gd name="T25" fmla="*/ 2274 h 7489"/>
                <a:gd name="T26" fmla="*/ 3876 w 4943"/>
                <a:gd name="T27" fmla="*/ 2213 h 7489"/>
                <a:gd name="T28" fmla="*/ 3627 w 4943"/>
                <a:gd name="T29" fmla="*/ 2104 h 7489"/>
                <a:gd name="T30" fmla="*/ 3331 w 4943"/>
                <a:gd name="T31" fmla="*/ 2262 h 7489"/>
                <a:gd name="T32" fmla="*/ 3297 w 4943"/>
                <a:gd name="T33" fmla="*/ 2580 h 7489"/>
                <a:gd name="T34" fmla="*/ 3199 w 4943"/>
                <a:gd name="T35" fmla="*/ 2733 h 7489"/>
                <a:gd name="T36" fmla="*/ 3512 w 4943"/>
                <a:gd name="T37" fmla="*/ 3005 h 7489"/>
                <a:gd name="T38" fmla="*/ 3864 w 4943"/>
                <a:gd name="T39" fmla="*/ 3285 h 7489"/>
                <a:gd name="T40" fmla="*/ 3908 w 4943"/>
                <a:gd name="T41" fmla="*/ 720 h 7489"/>
                <a:gd name="T42" fmla="*/ 4045 w 4943"/>
                <a:gd name="T43" fmla="*/ 614 h 7489"/>
                <a:gd name="T44" fmla="*/ 4155 w 4943"/>
                <a:gd name="T45" fmla="*/ 691 h 7489"/>
                <a:gd name="T46" fmla="*/ 4208 w 4943"/>
                <a:gd name="T47" fmla="*/ 346 h 7489"/>
                <a:gd name="T48" fmla="*/ 3761 w 4943"/>
                <a:gd name="T49" fmla="*/ 529 h 7489"/>
                <a:gd name="T50" fmla="*/ 3631 w 4943"/>
                <a:gd name="T51" fmla="*/ 769 h 7489"/>
                <a:gd name="T52" fmla="*/ 3989 w 4943"/>
                <a:gd name="T53" fmla="*/ 1059 h 7489"/>
                <a:gd name="T54" fmla="*/ 3992 w 4943"/>
                <a:gd name="T55" fmla="*/ 1306 h 7489"/>
                <a:gd name="T56" fmla="*/ 4250 w 4943"/>
                <a:gd name="T57" fmla="*/ 1353 h 7489"/>
                <a:gd name="T58" fmla="*/ 4415 w 4943"/>
                <a:gd name="T59" fmla="*/ 1484 h 7489"/>
                <a:gd name="T60" fmla="*/ 4350 w 4943"/>
                <a:gd name="T61" fmla="*/ 1623 h 7489"/>
                <a:gd name="T62" fmla="*/ 4510 w 4943"/>
                <a:gd name="T63" fmla="*/ 1114 h 7489"/>
                <a:gd name="T64" fmla="*/ 4339 w 4943"/>
                <a:gd name="T65" fmla="*/ 816 h 7489"/>
                <a:gd name="T66" fmla="*/ 4812 w 4943"/>
                <a:gd name="T67" fmla="*/ 467 h 7489"/>
                <a:gd name="T68" fmla="*/ 4715 w 4943"/>
                <a:gd name="T69" fmla="*/ 260 h 7489"/>
                <a:gd name="T70" fmla="*/ 4627 w 4943"/>
                <a:gd name="T71" fmla="*/ 509 h 7489"/>
                <a:gd name="T72" fmla="*/ 3554 w 4943"/>
                <a:gd name="T73" fmla="*/ 5136 h 7489"/>
                <a:gd name="T74" fmla="*/ 3050 w 4943"/>
                <a:gd name="T75" fmla="*/ 4726 h 7489"/>
                <a:gd name="T76" fmla="*/ 2778 w 4943"/>
                <a:gd name="T77" fmla="*/ 4159 h 7489"/>
                <a:gd name="T78" fmla="*/ 2420 w 4943"/>
                <a:gd name="T79" fmla="*/ 3658 h 7489"/>
                <a:gd name="T80" fmla="*/ 2477 w 4943"/>
                <a:gd name="T81" fmla="*/ 3022 h 7489"/>
                <a:gd name="T82" fmla="*/ 2220 w 4943"/>
                <a:gd name="T83" fmla="*/ 2799 h 7489"/>
                <a:gd name="T84" fmla="*/ 2058 w 4943"/>
                <a:gd name="T85" fmla="*/ 2593 h 7489"/>
                <a:gd name="T86" fmla="*/ 1730 w 4943"/>
                <a:gd name="T87" fmla="*/ 2381 h 7489"/>
                <a:gd name="T88" fmla="*/ 923 w 4943"/>
                <a:gd name="T89" fmla="*/ 2291 h 7489"/>
                <a:gd name="T90" fmla="*/ 740 w 4943"/>
                <a:gd name="T91" fmla="*/ 2194 h 7489"/>
                <a:gd name="T92" fmla="*/ 481 w 4943"/>
                <a:gd name="T93" fmla="*/ 2087 h 7489"/>
                <a:gd name="T94" fmla="*/ 545 w 4943"/>
                <a:gd name="T95" fmla="*/ 2238 h 7489"/>
                <a:gd name="T96" fmla="*/ 172 w 4943"/>
                <a:gd name="T97" fmla="*/ 2814 h 7489"/>
                <a:gd name="T98" fmla="*/ 411 w 4943"/>
                <a:gd name="T99" fmla="*/ 3114 h 7489"/>
                <a:gd name="T100" fmla="*/ 311 w 4943"/>
                <a:gd name="T101" fmla="*/ 3495 h 7489"/>
                <a:gd name="T102" fmla="*/ 218 w 4943"/>
                <a:gd name="T103" fmla="*/ 3785 h 7489"/>
                <a:gd name="T104" fmla="*/ 287 w 4943"/>
                <a:gd name="T105" fmla="*/ 4187 h 7489"/>
                <a:gd name="T106" fmla="*/ 172 w 4943"/>
                <a:gd name="T107" fmla="*/ 4666 h 7489"/>
                <a:gd name="T108" fmla="*/ 99 w 4943"/>
                <a:gd name="T109" fmla="*/ 5070 h 7489"/>
                <a:gd name="T110" fmla="*/ 229 w 4943"/>
                <a:gd name="T111" fmla="*/ 5281 h 7489"/>
                <a:gd name="T112" fmla="*/ 317 w 4943"/>
                <a:gd name="T113" fmla="*/ 5835 h 7489"/>
                <a:gd name="T114" fmla="*/ 565 w 4943"/>
                <a:gd name="T115" fmla="*/ 6343 h 7489"/>
                <a:gd name="T116" fmla="*/ 3380 w 4943"/>
                <a:gd name="T117" fmla="*/ 7274 h 7489"/>
                <a:gd name="T118" fmla="*/ 4850 w 4943"/>
                <a:gd name="T119" fmla="*/ 6561 h 7489"/>
                <a:gd name="T120" fmla="*/ 4070 w 4943"/>
                <a:gd name="T121" fmla="*/ 5561 h 7489"/>
                <a:gd name="T122" fmla="*/ 4874 w 4943"/>
                <a:gd name="T123" fmla="*/ 146 h 7489"/>
                <a:gd name="T124" fmla="*/ 4657 w 4943"/>
                <a:gd name="T125" fmla="*/ 73 h 7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43" h="7489">
                  <a:moveTo>
                    <a:pt x="2595" y="2188"/>
                  </a:moveTo>
                  <a:lnTo>
                    <a:pt x="2599" y="2201"/>
                  </a:lnTo>
                  <a:lnTo>
                    <a:pt x="2600" y="2214"/>
                  </a:lnTo>
                  <a:lnTo>
                    <a:pt x="2600" y="2227"/>
                  </a:lnTo>
                  <a:lnTo>
                    <a:pt x="2597" y="2241"/>
                  </a:lnTo>
                  <a:lnTo>
                    <a:pt x="2593" y="2267"/>
                  </a:lnTo>
                  <a:lnTo>
                    <a:pt x="2585" y="2295"/>
                  </a:lnTo>
                  <a:lnTo>
                    <a:pt x="2578" y="2323"/>
                  </a:lnTo>
                  <a:lnTo>
                    <a:pt x="2573" y="2350"/>
                  </a:lnTo>
                  <a:lnTo>
                    <a:pt x="2572" y="2364"/>
                  </a:lnTo>
                  <a:lnTo>
                    <a:pt x="2572" y="2377"/>
                  </a:lnTo>
                  <a:lnTo>
                    <a:pt x="2573" y="2390"/>
                  </a:lnTo>
                  <a:lnTo>
                    <a:pt x="2576" y="2403"/>
                  </a:lnTo>
                  <a:lnTo>
                    <a:pt x="2583" y="2420"/>
                  </a:lnTo>
                  <a:lnTo>
                    <a:pt x="2590" y="2435"/>
                  </a:lnTo>
                  <a:lnTo>
                    <a:pt x="2597" y="2446"/>
                  </a:lnTo>
                  <a:lnTo>
                    <a:pt x="2606" y="2455"/>
                  </a:lnTo>
                  <a:lnTo>
                    <a:pt x="2614" y="2463"/>
                  </a:lnTo>
                  <a:lnTo>
                    <a:pt x="2623" y="2467"/>
                  </a:lnTo>
                  <a:lnTo>
                    <a:pt x="2632" y="2471"/>
                  </a:lnTo>
                  <a:lnTo>
                    <a:pt x="2641" y="2472"/>
                  </a:lnTo>
                  <a:lnTo>
                    <a:pt x="2650" y="2472"/>
                  </a:lnTo>
                  <a:lnTo>
                    <a:pt x="2661" y="2471"/>
                  </a:lnTo>
                  <a:lnTo>
                    <a:pt x="2671" y="2470"/>
                  </a:lnTo>
                  <a:lnTo>
                    <a:pt x="2681" y="2466"/>
                  </a:lnTo>
                  <a:lnTo>
                    <a:pt x="2701" y="2457"/>
                  </a:lnTo>
                  <a:lnTo>
                    <a:pt x="2722" y="2446"/>
                  </a:lnTo>
                  <a:lnTo>
                    <a:pt x="2742" y="2435"/>
                  </a:lnTo>
                  <a:lnTo>
                    <a:pt x="2761" y="2424"/>
                  </a:lnTo>
                  <a:lnTo>
                    <a:pt x="2771" y="2419"/>
                  </a:lnTo>
                  <a:lnTo>
                    <a:pt x="2781" y="2416"/>
                  </a:lnTo>
                  <a:lnTo>
                    <a:pt x="2790" y="2412"/>
                  </a:lnTo>
                  <a:lnTo>
                    <a:pt x="2799" y="2409"/>
                  </a:lnTo>
                  <a:lnTo>
                    <a:pt x="2807" y="2409"/>
                  </a:lnTo>
                  <a:lnTo>
                    <a:pt x="2815" y="2409"/>
                  </a:lnTo>
                  <a:lnTo>
                    <a:pt x="2823" y="2412"/>
                  </a:lnTo>
                  <a:lnTo>
                    <a:pt x="2830" y="2416"/>
                  </a:lnTo>
                  <a:lnTo>
                    <a:pt x="2836" y="2422"/>
                  </a:lnTo>
                  <a:lnTo>
                    <a:pt x="2842" y="2430"/>
                  </a:lnTo>
                  <a:lnTo>
                    <a:pt x="2848" y="2440"/>
                  </a:lnTo>
                  <a:lnTo>
                    <a:pt x="2853" y="2452"/>
                  </a:lnTo>
                  <a:lnTo>
                    <a:pt x="2882" y="2448"/>
                  </a:lnTo>
                  <a:lnTo>
                    <a:pt x="2906" y="2442"/>
                  </a:lnTo>
                  <a:lnTo>
                    <a:pt x="2929" y="2434"/>
                  </a:lnTo>
                  <a:lnTo>
                    <a:pt x="2949" y="2425"/>
                  </a:lnTo>
                  <a:lnTo>
                    <a:pt x="2967" y="2416"/>
                  </a:lnTo>
                  <a:lnTo>
                    <a:pt x="2984" y="2403"/>
                  </a:lnTo>
                  <a:lnTo>
                    <a:pt x="2999" y="2391"/>
                  </a:lnTo>
                  <a:lnTo>
                    <a:pt x="3013" y="2377"/>
                  </a:lnTo>
                  <a:lnTo>
                    <a:pt x="3026" y="2362"/>
                  </a:lnTo>
                  <a:lnTo>
                    <a:pt x="3038" y="2347"/>
                  </a:lnTo>
                  <a:lnTo>
                    <a:pt x="3050" y="2330"/>
                  </a:lnTo>
                  <a:lnTo>
                    <a:pt x="3064" y="2313"/>
                  </a:lnTo>
                  <a:lnTo>
                    <a:pt x="3090" y="2276"/>
                  </a:lnTo>
                  <a:lnTo>
                    <a:pt x="3120" y="2237"/>
                  </a:lnTo>
                  <a:lnTo>
                    <a:pt x="3134" y="2222"/>
                  </a:lnTo>
                  <a:lnTo>
                    <a:pt x="3148" y="2208"/>
                  </a:lnTo>
                  <a:lnTo>
                    <a:pt x="3162" y="2195"/>
                  </a:lnTo>
                  <a:lnTo>
                    <a:pt x="3178" y="2181"/>
                  </a:lnTo>
                  <a:lnTo>
                    <a:pt x="3194" y="2168"/>
                  </a:lnTo>
                  <a:lnTo>
                    <a:pt x="3209" y="2156"/>
                  </a:lnTo>
                  <a:lnTo>
                    <a:pt x="3226" y="2145"/>
                  </a:lnTo>
                  <a:lnTo>
                    <a:pt x="3243" y="2133"/>
                  </a:lnTo>
                  <a:lnTo>
                    <a:pt x="3278" y="2113"/>
                  </a:lnTo>
                  <a:lnTo>
                    <a:pt x="3314" y="2093"/>
                  </a:lnTo>
                  <a:lnTo>
                    <a:pt x="3350" y="2075"/>
                  </a:lnTo>
                  <a:lnTo>
                    <a:pt x="3388" y="2060"/>
                  </a:lnTo>
                  <a:lnTo>
                    <a:pt x="3411" y="2054"/>
                  </a:lnTo>
                  <a:lnTo>
                    <a:pt x="3435" y="2049"/>
                  </a:lnTo>
                  <a:lnTo>
                    <a:pt x="3459" y="2044"/>
                  </a:lnTo>
                  <a:lnTo>
                    <a:pt x="3483" y="2040"/>
                  </a:lnTo>
                  <a:lnTo>
                    <a:pt x="3533" y="2035"/>
                  </a:lnTo>
                  <a:lnTo>
                    <a:pt x="3584" y="2032"/>
                  </a:lnTo>
                  <a:lnTo>
                    <a:pt x="3608" y="2029"/>
                  </a:lnTo>
                  <a:lnTo>
                    <a:pt x="3633" y="2026"/>
                  </a:lnTo>
                  <a:lnTo>
                    <a:pt x="3658" y="2022"/>
                  </a:lnTo>
                  <a:lnTo>
                    <a:pt x="3680" y="2017"/>
                  </a:lnTo>
                  <a:lnTo>
                    <a:pt x="3703" y="2011"/>
                  </a:lnTo>
                  <a:lnTo>
                    <a:pt x="3725" y="2003"/>
                  </a:lnTo>
                  <a:lnTo>
                    <a:pt x="3745" y="1993"/>
                  </a:lnTo>
                  <a:lnTo>
                    <a:pt x="3765" y="1981"/>
                  </a:lnTo>
                  <a:lnTo>
                    <a:pt x="3773" y="1975"/>
                  </a:lnTo>
                  <a:lnTo>
                    <a:pt x="3780" y="1968"/>
                  </a:lnTo>
                  <a:lnTo>
                    <a:pt x="3788" y="1959"/>
                  </a:lnTo>
                  <a:lnTo>
                    <a:pt x="3795" y="1951"/>
                  </a:lnTo>
                  <a:lnTo>
                    <a:pt x="3807" y="1933"/>
                  </a:lnTo>
                  <a:lnTo>
                    <a:pt x="3818" y="1912"/>
                  </a:lnTo>
                  <a:lnTo>
                    <a:pt x="3827" y="1892"/>
                  </a:lnTo>
                  <a:lnTo>
                    <a:pt x="3835" y="1869"/>
                  </a:lnTo>
                  <a:lnTo>
                    <a:pt x="3841" y="1846"/>
                  </a:lnTo>
                  <a:lnTo>
                    <a:pt x="3845" y="1822"/>
                  </a:lnTo>
                  <a:lnTo>
                    <a:pt x="3848" y="1798"/>
                  </a:lnTo>
                  <a:lnTo>
                    <a:pt x="3848" y="1775"/>
                  </a:lnTo>
                  <a:lnTo>
                    <a:pt x="3847" y="1751"/>
                  </a:lnTo>
                  <a:lnTo>
                    <a:pt x="3844" y="1728"/>
                  </a:lnTo>
                  <a:lnTo>
                    <a:pt x="3839" y="1706"/>
                  </a:lnTo>
                  <a:lnTo>
                    <a:pt x="3832" y="1686"/>
                  </a:lnTo>
                  <a:lnTo>
                    <a:pt x="3824" y="1666"/>
                  </a:lnTo>
                  <a:lnTo>
                    <a:pt x="3814" y="1648"/>
                  </a:lnTo>
                  <a:lnTo>
                    <a:pt x="3807" y="1639"/>
                  </a:lnTo>
                  <a:lnTo>
                    <a:pt x="3800" y="1629"/>
                  </a:lnTo>
                  <a:lnTo>
                    <a:pt x="3792" y="1620"/>
                  </a:lnTo>
                  <a:lnTo>
                    <a:pt x="3784" y="1612"/>
                  </a:lnTo>
                  <a:lnTo>
                    <a:pt x="3766" y="1598"/>
                  </a:lnTo>
                  <a:lnTo>
                    <a:pt x="3748" y="1583"/>
                  </a:lnTo>
                  <a:lnTo>
                    <a:pt x="3727" y="1571"/>
                  </a:lnTo>
                  <a:lnTo>
                    <a:pt x="3706" y="1560"/>
                  </a:lnTo>
                  <a:lnTo>
                    <a:pt x="3684" y="1550"/>
                  </a:lnTo>
                  <a:lnTo>
                    <a:pt x="3661" y="1542"/>
                  </a:lnTo>
                  <a:lnTo>
                    <a:pt x="3615" y="1525"/>
                  </a:lnTo>
                  <a:lnTo>
                    <a:pt x="3570" y="1509"/>
                  </a:lnTo>
                  <a:lnTo>
                    <a:pt x="3548" y="1501"/>
                  </a:lnTo>
                  <a:lnTo>
                    <a:pt x="3526" y="1493"/>
                  </a:lnTo>
                  <a:lnTo>
                    <a:pt x="3506" y="1483"/>
                  </a:lnTo>
                  <a:lnTo>
                    <a:pt x="3486" y="1472"/>
                  </a:lnTo>
                  <a:lnTo>
                    <a:pt x="3473" y="1472"/>
                  </a:lnTo>
                  <a:lnTo>
                    <a:pt x="3462" y="1471"/>
                  </a:lnTo>
                  <a:lnTo>
                    <a:pt x="3450" y="1467"/>
                  </a:lnTo>
                  <a:lnTo>
                    <a:pt x="3437" y="1462"/>
                  </a:lnTo>
                  <a:lnTo>
                    <a:pt x="3435" y="1461"/>
                  </a:lnTo>
                  <a:lnTo>
                    <a:pt x="3432" y="1460"/>
                  </a:lnTo>
                  <a:lnTo>
                    <a:pt x="3430" y="1459"/>
                  </a:lnTo>
                  <a:lnTo>
                    <a:pt x="3427" y="1456"/>
                  </a:lnTo>
                  <a:lnTo>
                    <a:pt x="3424" y="1448"/>
                  </a:lnTo>
                  <a:lnTo>
                    <a:pt x="3420" y="1439"/>
                  </a:lnTo>
                  <a:lnTo>
                    <a:pt x="3414" y="1414"/>
                  </a:lnTo>
                  <a:lnTo>
                    <a:pt x="3409" y="1386"/>
                  </a:lnTo>
                  <a:lnTo>
                    <a:pt x="3405" y="1357"/>
                  </a:lnTo>
                  <a:lnTo>
                    <a:pt x="3400" y="1330"/>
                  </a:lnTo>
                  <a:lnTo>
                    <a:pt x="3397" y="1319"/>
                  </a:lnTo>
                  <a:lnTo>
                    <a:pt x="3395" y="1308"/>
                  </a:lnTo>
                  <a:lnTo>
                    <a:pt x="3391" y="1301"/>
                  </a:lnTo>
                  <a:lnTo>
                    <a:pt x="3388" y="1296"/>
                  </a:lnTo>
                  <a:lnTo>
                    <a:pt x="3380" y="1289"/>
                  </a:lnTo>
                  <a:lnTo>
                    <a:pt x="3373" y="1284"/>
                  </a:lnTo>
                  <a:lnTo>
                    <a:pt x="3366" y="1281"/>
                  </a:lnTo>
                  <a:lnTo>
                    <a:pt x="3358" y="1279"/>
                  </a:lnTo>
                  <a:lnTo>
                    <a:pt x="3350" y="1278"/>
                  </a:lnTo>
                  <a:lnTo>
                    <a:pt x="3342" y="1278"/>
                  </a:lnTo>
                  <a:lnTo>
                    <a:pt x="3335" y="1279"/>
                  </a:lnTo>
                  <a:lnTo>
                    <a:pt x="3326" y="1279"/>
                  </a:lnTo>
                  <a:lnTo>
                    <a:pt x="3309" y="1283"/>
                  </a:lnTo>
                  <a:lnTo>
                    <a:pt x="3290" y="1286"/>
                  </a:lnTo>
                  <a:lnTo>
                    <a:pt x="3280" y="1287"/>
                  </a:lnTo>
                  <a:lnTo>
                    <a:pt x="3271" y="1287"/>
                  </a:lnTo>
                  <a:lnTo>
                    <a:pt x="3260" y="1287"/>
                  </a:lnTo>
                  <a:lnTo>
                    <a:pt x="3249" y="1286"/>
                  </a:lnTo>
                  <a:lnTo>
                    <a:pt x="3237" y="1281"/>
                  </a:lnTo>
                  <a:lnTo>
                    <a:pt x="3224" y="1277"/>
                  </a:lnTo>
                  <a:lnTo>
                    <a:pt x="3212" y="1272"/>
                  </a:lnTo>
                  <a:lnTo>
                    <a:pt x="3201" y="1266"/>
                  </a:lnTo>
                  <a:lnTo>
                    <a:pt x="3178" y="1254"/>
                  </a:lnTo>
                  <a:lnTo>
                    <a:pt x="3155" y="1242"/>
                  </a:lnTo>
                  <a:lnTo>
                    <a:pt x="3144" y="1237"/>
                  </a:lnTo>
                  <a:lnTo>
                    <a:pt x="3132" y="1232"/>
                  </a:lnTo>
                  <a:lnTo>
                    <a:pt x="3121" y="1228"/>
                  </a:lnTo>
                  <a:lnTo>
                    <a:pt x="3109" y="1225"/>
                  </a:lnTo>
                  <a:lnTo>
                    <a:pt x="3099" y="1224"/>
                  </a:lnTo>
                  <a:lnTo>
                    <a:pt x="3087" y="1224"/>
                  </a:lnTo>
                  <a:lnTo>
                    <a:pt x="3073" y="1225"/>
                  </a:lnTo>
                  <a:lnTo>
                    <a:pt x="3061" y="1227"/>
                  </a:lnTo>
                  <a:lnTo>
                    <a:pt x="3052" y="1230"/>
                  </a:lnTo>
                  <a:lnTo>
                    <a:pt x="3044" y="1233"/>
                  </a:lnTo>
                  <a:lnTo>
                    <a:pt x="3037" y="1238"/>
                  </a:lnTo>
                  <a:lnTo>
                    <a:pt x="3030" y="1242"/>
                  </a:lnTo>
                  <a:lnTo>
                    <a:pt x="3024" y="1246"/>
                  </a:lnTo>
                  <a:lnTo>
                    <a:pt x="3019" y="1252"/>
                  </a:lnTo>
                  <a:lnTo>
                    <a:pt x="3014" y="1257"/>
                  </a:lnTo>
                  <a:lnTo>
                    <a:pt x="3009" y="1263"/>
                  </a:lnTo>
                  <a:lnTo>
                    <a:pt x="3002" y="1277"/>
                  </a:lnTo>
                  <a:lnTo>
                    <a:pt x="2997" y="1291"/>
                  </a:lnTo>
                  <a:lnTo>
                    <a:pt x="2994" y="1306"/>
                  </a:lnTo>
                  <a:lnTo>
                    <a:pt x="2991" y="1321"/>
                  </a:lnTo>
                  <a:lnTo>
                    <a:pt x="2989" y="1354"/>
                  </a:lnTo>
                  <a:lnTo>
                    <a:pt x="2989" y="1389"/>
                  </a:lnTo>
                  <a:lnTo>
                    <a:pt x="2988" y="1405"/>
                  </a:lnTo>
                  <a:lnTo>
                    <a:pt x="2987" y="1421"/>
                  </a:lnTo>
                  <a:lnTo>
                    <a:pt x="2985" y="1437"/>
                  </a:lnTo>
                  <a:lnTo>
                    <a:pt x="2982" y="1453"/>
                  </a:lnTo>
                  <a:lnTo>
                    <a:pt x="2977" y="1466"/>
                  </a:lnTo>
                  <a:lnTo>
                    <a:pt x="2971" y="1479"/>
                  </a:lnTo>
                  <a:lnTo>
                    <a:pt x="2965" y="1493"/>
                  </a:lnTo>
                  <a:lnTo>
                    <a:pt x="2959" y="1505"/>
                  </a:lnTo>
                  <a:lnTo>
                    <a:pt x="2943" y="1529"/>
                  </a:lnTo>
                  <a:lnTo>
                    <a:pt x="2926" y="1552"/>
                  </a:lnTo>
                  <a:lnTo>
                    <a:pt x="2908" y="1573"/>
                  </a:lnTo>
                  <a:lnTo>
                    <a:pt x="2889" y="1594"/>
                  </a:lnTo>
                  <a:lnTo>
                    <a:pt x="2867" y="1614"/>
                  </a:lnTo>
                  <a:lnTo>
                    <a:pt x="2846" y="1634"/>
                  </a:lnTo>
                  <a:lnTo>
                    <a:pt x="2800" y="1671"/>
                  </a:lnTo>
                  <a:lnTo>
                    <a:pt x="2753" y="1709"/>
                  </a:lnTo>
                  <a:lnTo>
                    <a:pt x="2730" y="1728"/>
                  </a:lnTo>
                  <a:lnTo>
                    <a:pt x="2708" y="1746"/>
                  </a:lnTo>
                  <a:lnTo>
                    <a:pt x="2685" y="1765"/>
                  </a:lnTo>
                  <a:lnTo>
                    <a:pt x="2665" y="1786"/>
                  </a:lnTo>
                  <a:lnTo>
                    <a:pt x="2649" y="1801"/>
                  </a:lnTo>
                  <a:lnTo>
                    <a:pt x="2634" y="1816"/>
                  </a:lnTo>
                  <a:lnTo>
                    <a:pt x="2618" y="1830"/>
                  </a:lnTo>
                  <a:lnTo>
                    <a:pt x="2601" y="1844"/>
                  </a:lnTo>
                  <a:lnTo>
                    <a:pt x="2570" y="1868"/>
                  </a:lnTo>
                  <a:lnTo>
                    <a:pt x="2541" y="1893"/>
                  </a:lnTo>
                  <a:lnTo>
                    <a:pt x="2529" y="1906"/>
                  </a:lnTo>
                  <a:lnTo>
                    <a:pt x="2518" y="1921"/>
                  </a:lnTo>
                  <a:lnTo>
                    <a:pt x="2513" y="1928"/>
                  </a:lnTo>
                  <a:lnTo>
                    <a:pt x="2509" y="1935"/>
                  </a:lnTo>
                  <a:lnTo>
                    <a:pt x="2506" y="1943"/>
                  </a:lnTo>
                  <a:lnTo>
                    <a:pt x="2503" y="1951"/>
                  </a:lnTo>
                  <a:lnTo>
                    <a:pt x="2501" y="1959"/>
                  </a:lnTo>
                  <a:lnTo>
                    <a:pt x="2500" y="1968"/>
                  </a:lnTo>
                  <a:lnTo>
                    <a:pt x="2499" y="1978"/>
                  </a:lnTo>
                  <a:lnTo>
                    <a:pt x="2499" y="1987"/>
                  </a:lnTo>
                  <a:lnTo>
                    <a:pt x="2499" y="1997"/>
                  </a:lnTo>
                  <a:lnTo>
                    <a:pt x="2501" y="2008"/>
                  </a:lnTo>
                  <a:lnTo>
                    <a:pt x="2503" y="2019"/>
                  </a:lnTo>
                  <a:lnTo>
                    <a:pt x="2506" y="2031"/>
                  </a:lnTo>
                  <a:lnTo>
                    <a:pt x="2511" y="2042"/>
                  </a:lnTo>
                  <a:lnTo>
                    <a:pt x="2516" y="2051"/>
                  </a:lnTo>
                  <a:lnTo>
                    <a:pt x="2522" y="2061"/>
                  </a:lnTo>
                  <a:lnTo>
                    <a:pt x="2528" y="2070"/>
                  </a:lnTo>
                  <a:lnTo>
                    <a:pt x="2541" y="2089"/>
                  </a:lnTo>
                  <a:lnTo>
                    <a:pt x="2554" y="2105"/>
                  </a:lnTo>
                  <a:lnTo>
                    <a:pt x="2569" y="2124"/>
                  </a:lnTo>
                  <a:lnTo>
                    <a:pt x="2581" y="2142"/>
                  </a:lnTo>
                  <a:lnTo>
                    <a:pt x="2585" y="2153"/>
                  </a:lnTo>
                  <a:lnTo>
                    <a:pt x="2589" y="2163"/>
                  </a:lnTo>
                  <a:lnTo>
                    <a:pt x="2593" y="2175"/>
                  </a:lnTo>
                  <a:lnTo>
                    <a:pt x="2595" y="2188"/>
                  </a:lnTo>
                  <a:close/>
                  <a:moveTo>
                    <a:pt x="3864" y="3285"/>
                  </a:moveTo>
                  <a:lnTo>
                    <a:pt x="3852" y="3290"/>
                  </a:lnTo>
                  <a:lnTo>
                    <a:pt x="3839" y="3293"/>
                  </a:lnTo>
                  <a:lnTo>
                    <a:pt x="3827" y="3295"/>
                  </a:lnTo>
                  <a:lnTo>
                    <a:pt x="3814" y="3295"/>
                  </a:lnTo>
                  <a:lnTo>
                    <a:pt x="3801" y="3294"/>
                  </a:lnTo>
                  <a:lnTo>
                    <a:pt x="3786" y="3291"/>
                  </a:lnTo>
                  <a:lnTo>
                    <a:pt x="3772" y="3288"/>
                  </a:lnTo>
                  <a:lnTo>
                    <a:pt x="3758" y="3284"/>
                  </a:lnTo>
                  <a:lnTo>
                    <a:pt x="3726" y="3272"/>
                  </a:lnTo>
                  <a:lnTo>
                    <a:pt x="3695" y="3258"/>
                  </a:lnTo>
                  <a:lnTo>
                    <a:pt x="3662" y="3241"/>
                  </a:lnTo>
                  <a:lnTo>
                    <a:pt x="3630" y="3223"/>
                  </a:lnTo>
                  <a:lnTo>
                    <a:pt x="3564" y="3184"/>
                  </a:lnTo>
                  <a:lnTo>
                    <a:pt x="3500" y="3149"/>
                  </a:lnTo>
                  <a:lnTo>
                    <a:pt x="3470" y="3133"/>
                  </a:lnTo>
                  <a:lnTo>
                    <a:pt x="3441" y="3121"/>
                  </a:lnTo>
                  <a:lnTo>
                    <a:pt x="3426" y="3116"/>
                  </a:lnTo>
                  <a:lnTo>
                    <a:pt x="3413" y="3113"/>
                  </a:lnTo>
                  <a:lnTo>
                    <a:pt x="3400" y="3110"/>
                  </a:lnTo>
                  <a:lnTo>
                    <a:pt x="3388" y="3108"/>
                  </a:lnTo>
                  <a:lnTo>
                    <a:pt x="3366" y="3107"/>
                  </a:lnTo>
                  <a:lnTo>
                    <a:pt x="3347" y="3107"/>
                  </a:lnTo>
                  <a:lnTo>
                    <a:pt x="3329" y="3108"/>
                  </a:lnTo>
                  <a:lnTo>
                    <a:pt x="3312" y="3110"/>
                  </a:lnTo>
                  <a:lnTo>
                    <a:pt x="3296" y="3113"/>
                  </a:lnTo>
                  <a:lnTo>
                    <a:pt x="3282" y="3116"/>
                  </a:lnTo>
                  <a:lnTo>
                    <a:pt x="3268" y="3121"/>
                  </a:lnTo>
                  <a:lnTo>
                    <a:pt x="3256" y="3127"/>
                  </a:lnTo>
                  <a:lnTo>
                    <a:pt x="3246" y="3133"/>
                  </a:lnTo>
                  <a:lnTo>
                    <a:pt x="3237" y="3141"/>
                  </a:lnTo>
                  <a:lnTo>
                    <a:pt x="3229" y="3148"/>
                  </a:lnTo>
                  <a:lnTo>
                    <a:pt x="3220" y="3156"/>
                  </a:lnTo>
                  <a:lnTo>
                    <a:pt x="3214" y="3166"/>
                  </a:lnTo>
                  <a:lnTo>
                    <a:pt x="3208" y="3176"/>
                  </a:lnTo>
                  <a:lnTo>
                    <a:pt x="3203" y="3186"/>
                  </a:lnTo>
                  <a:lnTo>
                    <a:pt x="3200" y="3197"/>
                  </a:lnTo>
                  <a:lnTo>
                    <a:pt x="3231" y="3208"/>
                  </a:lnTo>
                  <a:lnTo>
                    <a:pt x="3264" y="3220"/>
                  </a:lnTo>
                  <a:lnTo>
                    <a:pt x="3297" y="3231"/>
                  </a:lnTo>
                  <a:lnTo>
                    <a:pt x="3332" y="3242"/>
                  </a:lnTo>
                  <a:lnTo>
                    <a:pt x="3406" y="3262"/>
                  </a:lnTo>
                  <a:lnTo>
                    <a:pt x="3480" y="3282"/>
                  </a:lnTo>
                  <a:lnTo>
                    <a:pt x="3556" y="3299"/>
                  </a:lnTo>
                  <a:lnTo>
                    <a:pt x="3632" y="3314"/>
                  </a:lnTo>
                  <a:lnTo>
                    <a:pt x="3706" y="3330"/>
                  </a:lnTo>
                  <a:lnTo>
                    <a:pt x="3778" y="3342"/>
                  </a:lnTo>
                  <a:lnTo>
                    <a:pt x="3845" y="3354"/>
                  </a:lnTo>
                  <a:lnTo>
                    <a:pt x="3909" y="3365"/>
                  </a:lnTo>
                  <a:lnTo>
                    <a:pt x="3966" y="3373"/>
                  </a:lnTo>
                  <a:lnTo>
                    <a:pt x="4014" y="3381"/>
                  </a:lnTo>
                  <a:lnTo>
                    <a:pt x="4055" y="3386"/>
                  </a:lnTo>
                  <a:lnTo>
                    <a:pt x="4085" y="3389"/>
                  </a:lnTo>
                  <a:lnTo>
                    <a:pt x="4104" y="3392"/>
                  </a:lnTo>
                  <a:lnTo>
                    <a:pt x="4112" y="3393"/>
                  </a:lnTo>
                  <a:lnTo>
                    <a:pt x="4112" y="3388"/>
                  </a:lnTo>
                  <a:lnTo>
                    <a:pt x="4115" y="3373"/>
                  </a:lnTo>
                  <a:lnTo>
                    <a:pt x="4121" y="3351"/>
                  </a:lnTo>
                  <a:lnTo>
                    <a:pt x="4129" y="3318"/>
                  </a:lnTo>
                  <a:lnTo>
                    <a:pt x="4138" y="3277"/>
                  </a:lnTo>
                  <a:lnTo>
                    <a:pt x="4150" y="3227"/>
                  </a:lnTo>
                  <a:lnTo>
                    <a:pt x="4164" y="3172"/>
                  </a:lnTo>
                  <a:lnTo>
                    <a:pt x="4179" y="3107"/>
                  </a:lnTo>
                  <a:lnTo>
                    <a:pt x="4196" y="3037"/>
                  </a:lnTo>
                  <a:lnTo>
                    <a:pt x="4215" y="2958"/>
                  </a:lnTo>
                  <a:lnTo>
                    <a:pt x="4236" y="2875"/>
                  </a:lnTo>
                  <a:lnTo>
                    <a:pt x="4257" y="2785"/>
                  </a:lnTo>
                  <a:lnTo>
                    <a:pt x="4280" y="2689"/>
                  </a:lnTo>
                  <a:lnTo>
                    <a:pt x="4306" y="2589"/>
                  </a:lnTo>
                  <a:lnTo>
                    <a:pt x="4331" y="2483"/>
                  </a:lnTo>
                  <a:lnTo>
                    <a:pt x="4359" y="2373"/>
                  </a:lnTo>
                  <a:lnTo>
                    <a:pt x="4337" y="2385"/>
                  </a:lnTo>
                  <a:lnTo>
                    <a:pt x="4315" y="2399"/>
                  </a:lnTo>
                  <a:lnTo>
                    <a:pt x="4294" y="2412"/>
                  </a:lnTo>
                  <a:lnTo>
                    <a:pt x="4274" y="2426"/>
                  </a:lnTo>
                  <a:lnTo>
                    <a:pt x="4242" y="2452"/>
                  </a:lnTo>
                  <a:lnTo>
                    <a:pt x="4220" y="2471"/>
                  </a:lnTo>
                  <a:lnTo>
                    <a:pt x="4197" y="2471"/>
                  </a:lnTo>
                  <a:lnTo>
                    <a:pt x="4174" y="2471"/>
                  </a:lnTo>
                  <a:lnTo>
                    <a:pt x="4149" y="2471"/>
                  </a:lnTo>
                  <a:lnTo>
                    <a:pt x="4121" y="2471"/>
                  </a:lnTo>
                  <a:lnTo>
                    <a:pt x="4123" y="2452"/>
                  </a:lnTo>
                  <a:lnTo>
                    <a:pt x="4126" y="2431"/>
                  </a:lnTo>
                  <a:lnTo>
                    <a:pt x="4131" y="2408"/>
                  </a:lnTo>
                  <a:lnTo>
                    <a:pt x="4138" y="2385"/>
                  </a:lnTo>
                  <a:lnTo>
                    <a:pt x="4144" y="2361"/>
                  </a:lnTo>
                  <a:lnTo>
                    <a:pt x="4150" y="2337"/>
                  </a:lnTo>
                  <a:lnTo>
                    <a:pt x="4155" y="2314"/>
                  </a:lnTo>
                  <a:lnTo>
                    <a:pt x="4159" y="2291"/>
                  </a:lnTo>
                  <a:lnTo>
                    <a:pt x="4159" y="2280"/>
                  </a:lnTo>
                  <a:lnTo>
                    <a:pt x="4159" y="2271"/>
                  </a:lnTo>
                  <a:lnTo>
                    <a:pt x="4157" y="2261"/>
                  </a:lnTo>
                  <a:lnTo>
                    <a:pt x="4156" y="2251"/>
                  </a:lnTo>
                  <a:lnTo>
                    <a:pt x="4153" y="2243"/>
                  </a:lnTo>
                  <a:lnTo>
                    <a:pt x="4149" y="2236"/>
                  </a:lnTo>
                  <a:lnTo>
                    <a:pt x="4144" y="2229"/>
                  </a:lnTo>
                  <a:lnTo>
                    <a:pt x="4138" y="2222"/>
                  </a:lnTo>
                  <a:lnTo>
                    <a:pt x="4130" y="2216"/>
                  </a:lnTo>
                  <a:lnTo>
                    <a:pt x="4121" y="2212"/>
                  </a:lnTo>
                  <a:lnTo>
                    <a:pt x="4111" y="2208"/>
                  </a:lnTo>
                  <a:lnTo>
                    <a:pt x="4098" y="2206"/>
                  </a:lnTo>
                  <a:lnTo>
                    <a:pt x="4084" y="2204"/>
                  </a:lnTo>
                  <a:lnTo>
                    <a:pt x="4068" y="2204"/>
                  </a:lnTo>
                  <a:lnTo>
                    <a:pt x="4051" y="2204"/>
                  </a:lnTo>
                  <a:lnTo>
                    <a:pt x="4032" y="2207"/>
                  </a:lnTo>
                  <a:lnTo>
                    <a:pt x="4020" y="2210"/>
                  </a:lnTo>
                  <a:lnTo>
                    <a:pt x="4009" y="2215"/>
                  </a:lnTo>
                  <a:lnTo>
                    <a:pt x="3996" y="2222"/>
                  </a:lnTo>
                  <a:lnTo>
                    <a:pt x="3984" y="2232"/>
                  </a:lnTo>
                  <a:lnTo>
                    <a:pt x="3959" y="2253"/>
                  </a:lnTo>
                  <a:lnTo>
                    <a:pt x="3933" y="2274"/>
                  </a:lnTo>
                  <a:lnTo>
                    <a:pt x="3920" y="2284"/>
                  </a:lnTo>
                  <a:lnTo>
                    <a:pt x="3907" y="2294"/>
                  </a:lnTo>
                  <a:lnTo>
                    <a:pt x="3894" y="2302"/>
                  </a:lnTo>
                  <a:lnTo>
                    <a:pt x="3882" y="2308"/>
                  </a:lnTo>
                  <a:lnTo>
                    <a:pt x="3876" y="2309"/>
                  </a:lnTo>
                  <a:lnTo>
                    <a:pt x="3870" y="2312"/>
                  </a:lnTo>
                  <a:lnTo>
                    <a:pt x="3862" y="2312"/>
                  </a:lnTo>
                  <a:lnTo>
                    <a:pt x="3856" y="2313"/>
                  </a:lnTo>
                  <a:lnTo>
                    <a:pt x="3852" y="2312"/>
                  </a:lnTo>
                  <a:lnTo>
                    <a:pt x="3845" y="2311"/>
                  </a:lnTo>
                  <a:lnTo>
                    <a:pt x="3839" y="2308"/>
                  </a:lnTo>
                  <a:lnTo>
                    <a:pt x="3833" y="2305"/>
                  </a:lnTo>
                  <a:lnTo>
                    <a:pt x="3829" y="2301"/>
                  </a:lnTo>
                  <a:lnTo>
                    <a:pt x="3825" y="2297"/>
                  </a:lnTo>
                  <a:lnTo>
                    <a:pt x="3821" y="2294"/>
                  </a:lnTo>
                  <a:lnTo>
                    <a:pt x="3819" y="2290"/>
                  </a:lnTo>
                  <a:lnTo>
                    <a:pt x="3818" y="2286"/>
                  </a:lnTo>
                  <a:lnTo>
                    <a:pt x="3817" y="2282"/>
                  </a:lnTo>
                  <a:lnTo>
                    <a:pt x="3817" y="2278"/>
                  </a:lnTo>
                  <a:lnTo>
                    <a:pt x="3817" y="2274"/>
                  </a:lnTo>
                  <a:lnTo>
                    <a:pt x="3819" y="2266"/>
                  </a:lnTo>
                  <a:lnTo>
                    <a:pt x="3825" y="2259"/>
                  </a:lnTo>
                  <a:lnTo>
                    <a:pt x="3831" y="2250"/>
                  </a:lnTo>
                  <a:lnTo>
                    <a:pt x="3838" y="2243"/>
                  </a:lnTo>
                  <a:lnTo>
                    <a:pt x="3856" y="2227"/>
                  </a:lnTo>
                  <a:lnTo>
                    <a:pt x="3876" y="2213"/>
                  </a:lnTo>
                  <a:lnTo>
                    <a:pt x="3884" y="2206"/>
                  </a:lnTo>
                  <a:lnTo>
                    <a:pt x="3892" y="2200"/>
                  </a:lnTo>
                  <a:lnTo>
                    <a:pt x="3898" y="2194"/>
                  </a:lnTo>
                  <a:lnTo>
                    <a:pt x="3903" y="2188"/>
                  </a:lnTo>
                  <a:lnTo>
                    <a:pt x="3921" y="2162"/>
                  </a:lnTo>
                  <a:lnTo>
                    <a:pt x="3935" y="2139"/>
                  </a:lnTo>
                  <a:lnTo>
                    <a:pt x="3945" y="2120"/>
                  </a:lnTo>
                  <a:lnTo>
                    <a:pt x="3953" y="2102"/>
                  </a:lnTo>
                  <a:lnTo>
                    <a:pt x="3958" y="2087"/>
                  </a:lnTo>
                  <a:lnTo>
                    <a:pt x="3959" y="2074"/>
                  </a:lnTo>
                  <a:lnTo>
                    <a:pt x="3958" y="2063"/>
                  </a:lnTo>
                  <a:lnTo>
                    <a:pt x="3954" y="2054"/>
                  </a:lnTo>
                  <a:lnTo>
                    <a:pt x="3948" y="2048"/>
                  </a:lnTo>
                  <a:lnTo>
                    <a:pt x="3939" y="2042"/>
                  </a:lnTo>
                  <a:lnTo>
                    <a:pt x="3930" y="2038"/>
                  </a:lnTo>
                  <a:lnTo>
                    <a:pt x="3918" y="2035"/>
                  </a:lnTo>
                  <a:lnTo>
                    <a:pt x="3903" y="2034"/>
                  </a:lnTo>
                  <a:lnTo>
                    <a:pt x="3889" y="2035"/>
                  </a:lnTo>
                  <a:lnTo>
                    <a:pt x="3872" y="2037"/>
                  </a:lnTo>
                  <a:lnTo>
                    <a:pt x="3855" y="2039"/>
                  </a:lnTo>
                  <a:lnTo>
                    <a:pt x="3818" y="2046"/>
                  </a:lnTo>
                  <a:lnTo>
                    <a:pt x="3778" y="2057"/>
                  </a:lnTo>
                  <a:lnTo>
                    <a:pt x="3738" y="2069"/>
                  </a:lnTo>
                  <a:lnTo>
                    <a:pt x="3699" y="2081"/>
                  </a:lnTo>
                  <a:lnTo>
                    <a:pt x="3661" y="2093"/>
                  </a:lnTo>
                  <a:lnTo>
                    <a:pt x="3627" y="2104"/>
                  </a:lnTo>
                  <a:lnTo>
                    <a:pt x="3599" y="2113"/>
                  </a:lnTo>
                  <a:lnTo>
                    <a:pt x="3577" y="2119"/>
                  </a:lnTo>
                  <a:lnTo>
                    <a:pt x="3561" y="2120"/>
                  </a:lnTo>
                  <a:lnTo>
                    <a:pt x="3548" y="2120"/>
                  </a:lnTo>
                  <a:lnTo>
                    <a:pt x="3533" y="2119"/>
                  </a:lnTo>
                  <a:lnTo>
                    <a:pt x="3520" y="2118"/>
                  </a:lnTo>
                  <a:lnTo>
                    <a:pt x="3496" y="2114"/>
                  </a:lnTo>
                  <a:lnTo>
                    <a:pt x="3473" y="2113"/>
                  </a:lnTo>
                  <a:lnTo>
                    <a:pt x="3464" y="2114"/>
                  </a:lnTo>
                  <a:lnTo>
                    <a:pt x="3453" y="2116"/>
                  </a:lnTo>
                  <a:lnTo>
                    <a:pt x="3444" y="2121"/>
                  </a:lnTo>
                  <a:lnTo>
                    <a:pt x="3436" y="2128"/>
                  </a:lnTo>
                  <a:lnTo>
                    <a:pt x="3427" y="2138"/>
                  </a:lnTo>
                  <a:lnTo>
                    <a:pt x="3420" y="2151"/>
                  </a:lnTo>
                  <a:lnTo>
                    <a:pt x="3414" y="2167"/>
                  </a:lnTo>
                  <a:lnTo>
                    <a:pt x="3408" y="2188"/>
                  </a:lnTo>
                  <a:lnTo>
                    <a:pt x="3395" y="2189"/>
                  </a:lnTo>
                  <a:lnTo>
                    <a:pt x="3383" y="2192"/>
                  </a:lnTo>
                  <a:lnTo>
                    <a:pt x="3372" y="2196"/>
                  </a:lnTo>
                  <a:lnTo>
                    <a:pt x="3359" y="2197"/>
                  </a:lnTo>
                  <a:lnTo>
                    <a:pt x="3356" y="2209"/>
                  </a:lnTo>
                  <a:lnTo>
                    <a:pt x="3353" y="2221"/>
                  </a:lnTo>
                  <a:lnTo>
                    <a:pt x="3348" y="2232"/>
                  </a:lnTo>
                  <a:lnTo>
                    <a:pt x="3343" y="2243"/>
                  </a:lnTo>
                  <a:lnTo>
                    <a:pt x="3337" y="2254"/>
                  </a:lnTo>
                  <a:lnTo>
                    <a:pt x="3331" y="2262"/>
                  </a:lnTo>
                  <a:lnTo>
                    <a:pt x="3325" y="2272"/>
                  </a:lnTo>
                  <a:lnTo>
                    <a:pt x="3318" y="2280"/>
                  </a:lnTo>
                  <a:lnTo>
                    <a:pt x="3285" y="2313"/>
                  </a:lnTo>
                  <a:lnTo>
                    <a:pt x="3253" y="2343"/>
                  </a:lnTo>
                  <a:lnTo>
                    <a:pt x="3238" y="2359"/>
                  </a:lnTo>
                  <a:lnTo>
                    <a:pt x="3226" y="2375"/>
                  </a:lnTo>
                  <a:lnTo>
                    <a:pt x="3220" y="2383"/>
                  </a:lnTo>
                  <a:lnTo>
                    <a:pt x="3215" y="2391"/>
                  </a:lnTo>
                  <a:lnTo>
                    <a:pt x="3212" y="2401"/>
                  </a:lnTo>
                  <a:lnTo>
                    <a:pt x="3209" y="2411"/>
                  </a:lnTo>
                  <a:lnTo>
                    <a:pt x="3207" y="2422"/>
                  </a:lnTo>
                  <a:lnTo>
                    <a:pt x="3207" y="2431"/>
                  </a:lnTo>
                  <a:lnTo>
                    <a:pt x="3207" y="2443"/>
                  </a:lnTo>
                  <a:lnTo>
                    <a:pt x="3208" y="2455"/>
                  </a:lnTo>
                  <a:lnTo>
                    <a:pt x="3212" y="2467"/>
                  </a:lnTo>
                  <a:lnTo>
                    <a:pt x="3215" y="2482"/>
                  </a:lnTo>
                  <a:lnTo>
                    <a:pt x="3221" y="2495"/>
                  </a:lnTo>
                  <a:lnTo>
                    <a:pt x="3230" y="2511"/>
                  </a:lnTo>
                  <a:lnTo>
                    <a:pt x="3236" y="2522"/>
                  </a:lnTo>
                  <a:lnTo>
                    <a:pt x="3243" y="2533"/>
                  </a:lnTo>
                  <a:lnTo>
                    <a:pt x="3252" y="2542"/>
                  </a:lnTo>
                  <a:lnTo>
                    <a:pt x="3260" y="2552"/>
                  </a:lnTo>
                  <a:lnTo>
                    <a:pt x="3268" y="2559"/>
                  </a:lnTo>
                  <a:lnTo>
                    <a:pt x="3278" y="2566"/>
                  </a:lnTo>
                  <a:lnTo>
                    <a:pt x="3288" y="2574"/>
                  </a:lnTo>
                  <a:lnTo>
                    <a:pt x="3297" y="2580"/>
                  </a:lnTo>
                  <a:lnTo>
                    <a:pt x="3319" y="2589"/>
                  </a:lnTo>
                  <a:lnTo>
                    <a:pt x="3341" y="2599"/>
                  </a:lnTo>
                  <a:lnTo>
                    <a:pt x="3364" y="2605"/>
                  </a:lnTo>
                  <a:lnTo>
                    <a:pt x="3388" y="2611"/>
                  </a:lnTo>
                  <a:lnTo>
                    <a:pt x="3437" y="2622"/>
                  </a:lnTo>
                  <a:lnTo>
                    <a:pt x="3485" y="2633"/>
                  </a:lnTo>
                  <a:lnTo>
                    <a:pt x="3509" y="2639"/>
                  </a:lnTo>
                  <a:lnTo>
                    <a:pt x="3533" y="2646"/>
                  </a:lnTo>
                  <a:lnTo>
                    <a:pt x="3555" y="2656"/>
                  </a:lnTo>
                  <a:lnTo>
                    <a:pt x="3577" y="2668"/>
                  </a:lnTo>
                  <a:lnTo>
                    <a:pt x="3550" y="2670"/>
                  </a:lnTo>
                  <a:lnTo>
                    <a:pt x="3519" y="2672"/>
                  </a:lnTo>
                  <a:lnTo>
                    <a:pt x="3486" y="2674"/>
                  </a:lnTo>
                  <a:lnTo>
                    <a:pt x="3450" y="2675"/>
                  </a:lnTo>
                  <a:lnTo>
                    <a:pt x="3413" y="2676"/>
                  </a:lnTo>
                  <a:lnTo>
                    <a:pt x="3377" y="2677"/>
                  </a:lnTo>
                  <a:lnTo>
                    <a:pt x="3340" y="2681"/>
                  </a:lnTo>
                  <a:lnTo>
                    <a:pt x="3305" y="2686"/>
                  </a:lnTo>
                  <a:lnTo>
                    <a:pt x="3289" y="2689"/>
                  </a:lnTo>
                  <a:lnTo>
                    <a:pt x="3272" y="2693"/>
                  </a:lnTo>
                  <a:lnTo>
                    <a:pt x="3258" y="2698"/>
                  </a:lnTo>
                  <a:lnTo>
                    <a:pt x="3243" y="2703"/>
                  </a:lnTo>
                  <a:lnTo>
                    <a:pt x="3230" y="2709"/>
                  </a:lnTo>
                  <a:lnTo>
                    <a:pt x="3218" y="2716"/>
                  </a:lnTo>
                  <a:lnTo>
                    <a:pt x="3208" y="2723"/>
                  </a:lnTo>
                  <a:lnTo>
                    <a:pt x="3199" y="2733"/>
                  </a:lnTo>
                  <a:lnTo>
                    <a:pt x="3191" y="2742"/>
                  </a:lnTo>
                  <a:lnTo>
                    <a:pt x="3185" y="2753"/>
                  </a:lnTo>
                  <a:lnTo>
                    <a:pt x="3180" y="2765"/>
                  </a:lnTo>
                  <a:lnTo>
                    <a:pt x="3178" y="2779"/>
                  </a:lnTo>
                  <a:lnTo>
                    <a:pt x="3178" y="2793"/>
                  </a:lnTo>
                  <a:lnTo>
                    <a:pt x="3179" y="2809"/>
                  </a:lnTo>
                  <a:lnTo>
                    <a:pt x="3184" y="2826"/>
                  </a:lnTo>
                  <a:lnTo>
                    <a:pt x="3190" y="2844"/>
                  </a:lnTo>
                  <a:lnTo>
                    <a:pt x="3196" y="2860"/>
                  </a:lnTo>
                  <a:lnTo>
                    <a:pt x="3203" y="2875"/>
                  </a:lnTo>
                  <a:lnTo>
                    <a:pt x="3211" y="2888"/>
                  </a:lnTo>
                  <a:lnTo>
                    <a:pt x="3220" y="2901"/>
                  </a:lnTo>
                  <a:lnTo>
                    <a:pt x="3230" y="2913"/>
                  </a:lnTo>
                  <a:lnTo>
                    <a:pt x="3241" y="2922"/>
                  </a:lnTo>
                  <a:lnTo>
                    <a:pt x="3252" y="2932"/>
                  </a:lnTo>
                  <a:lnTo>
                    <a:pt x="3264" y="2940"/>
                  </a:lnTo>
                  <a:lnTo>
                    <a:pt x="3277" y="2949"/>
                  </a:lnTo>
                  <a:lnTo>
                    <a:pt x="3290" y="2956"/>
                  </a:lnTo>
                  <a:lnTo>
                    <a:pt x="3303" y="2962"/>
                  </a:lnTo>
                  <a:lnTo>
                    <a:pt x="3318" y="2968"/>
                  </a:lnTo>
                  <a:lnTo>
                    <a:pt x="3348" y="2978"/>
                  </a:lnTo>
                  <a:lnTo>
                    <a:pt x="3379" y="2985"/>
                  </a:lnTo>
                  <a:lnTo>
                    <a:pt x="3412" y="2991"/>
                  </a:lnTo>
                  <a:lnTo>
                    <a:pt x="3446" y="2996"/>
                  </a:lnTo>
                  <a:lnTo>
                    <a:pt x="3478" y="3001"/>
                  </a:lnTo>
                  <a:lnTo>
                    <a:pt x="3512" y="3005"/>
                  </a:lnTo>
                  <a:lnTo>
                    <a:pt x="3544" y="3010"/>
                  </a:lnTo>
                  <a:lnTo>
                    <a:pt x="3577" y="3015"/>
                  </a:lnTo>
                  <a:lnTo>
                    <a:pt x="3607" y="3022"/>
                  </a:lnTo>
                  <a:lnTo>
                    <a:pt x="3636" y="3030"/>
                  </a:lnTo>
                  <a:lnTo>
                    <a:pt x="3672" y="3047"/>
                  </a:lnTo>
                  <a:lnTo>
                    <a:pt x="3724" y="3072"/>
                  </a:lnTo>
                  <a:lnTo>
                    <a:pt x="3753" y="3086"/>
                  </a:lnTo>
                  <a:lnTo>
                    <a:pt x="3783" y="3103"/>
                  </a:lnTo>
                  <a:lnTo>
                    <a:pt x="3812" y="3121"/>
                  </a:lnTo>
                  <a:lnTo>
                    <a:pt x="3838" y="3139"/>
                  </a:lnTo>
                  <a:lnTo>
                    <a:pt x="3852" y="3149"/>
                  </a:lnTo>
                  <a:lnTo>
                    <a:pt x="3864" y="3159"/>
                  </a:lnTo>
                  <a:lnTo>
                    <a:pt x="3874" y="3168"/>
                  </a:lnTo>
                  <a:lnTo>
                    <a:pt x="3884" y="3178"/>
                  </a:lnTo>
                  <a:lnTo>
                    <a:pt x="3892" y="3188"/>
                  </a:lnTo>
                  <a:lnTo>
                    <a:pt x="3900" y="3197"/>
                  </a:lnTo>
                  <a:lnTo>
                    <a:pt x="3905" y="3207"/>
                  </a:lnTo>
                  <a:lnTo>
                    <a:pt x="3908" y="3217"/>
                  </a:lnTo>
                  <a:lnTo>
                    <a:pt x="3911" y="3226"/>
                  </a:lnTo>
                  <a:lnTo>
                    <a:pt x="3911" y="3235"/>
                  </a:lnTo>
                  <a:lnTo>
                    <a:pt x="3909" y="3244"/>
                  </a:lnTo>
                  <a:lnTo>
                    <a:pt x="3905" y="3253"/>
                  </a:lnTo>
                  <a:lnTo>
                    <a:pt x="3898" y="3261"/>
                  </a:lnTo>
                  <a:lnTo>
                    <a:pt x="3890" y="3270"/>
                  </a:lnTo>
                  <a:lnTo>
                    <a:pt x="3878" y="3277"/>
                  </a:lnTo>
                  <a:lnTo>
                    <a:pt x="3864" y="3285"/>
                  </a:lnTo>
                  <a:close/>
                  <a:moveTo>
                    <a:pt x="3765" y="874"/>
                  </a:moveTo>
                  <a:lnTo>
                    <a:pt x="3771" y="866"/>
                  </a:lnTo>
                  <a:lnTo>
                    <a:pt x="3777" y="859"/>
                  </a:lnTo>
                  <a:lnTo>
                    <a:pt x="3782" y="852"/>
                  </a:lnTo>
                  <a:lnTo>
                    <a:pt x="3785" y="845"/>
                  </a:lnTo>
                  <a:lnTo>
                    <a:pt x="3790" y="830"/>
                  </a:lnTo>
                  <a:lnTo>
                    <a:pt x="3792" y="816"/>
                  </a:lnTo>
                  <a:lnTo>
                    <a:pt x="3796" y="800"/>
                  </a:lnTo>
                  <a:lnTo>
                    <a:pt x="3800" y="786"/>
                  </a:lnTo>
                  <a:lnTo>
                    <a:pt x="3802" y="778"/>
                  </a:lnTo>
                  <a:lnTo>
                    <a:pt x="3805" y="771"/>
                  </a:lnTo>
                  <a:lnTo>
                    <a:pt x="3809" y="764"/>
                  </a:lnTo>
                  <a:lnTo>
                    <a:pt x="3814" y="757"/>
                  </a:lnTo>
                  <a:lnTo>
                    <a:pt x="3818" y="753"/>
                  </a:lnTo>
                  <a:lnTo>
                    <a:pt x="3823" y="751"/>
                  </a:lnTo>
                  <a:lnTo>
                    <a:pt x="3827" y="749"/>
                  </a:lnTo>
                  <a:lnTo>
                    <a:pt x="3832" y="748"/>
                  </a:lnTo>
                  <a:lnTo>
                    <a:pt x="3843" y="747"/>
                  </a:lnTo>
                  <a:lnTo>
                    <a:pt x="3855" y="746"/>
                  </a:lnTo>
                  <a:lnTo>
                    <a:pt x="3867" y="745"/>
                  </a:lnTo>
                  <a:lnTo>
                    <a:pt x="3879" y="741"/>
                  </a:lnTo>
                  <a:lnTo>
                    <a:pt x="3885" y="739"/>
                  </a:lnTo>
                  <a:lnTo>
                    <a:pt x="3891" y="736"/>
                  </a:lnTo>
                  <a:lnTo>
                    <a:pt x="3897" y="733"/>
                  </a:lnTo>
                  <a:lnTo>
                    <a:pt x="3903" y="728"/>
                  </a:lnTo>
                  <a:lnTo>
                    <a:pt x="3908" y="720"/>
                  </a:lnTo>
                  <a:lnTo>
                    <a:pt x="3914" y="711"/>
                  </a:lnTo>
                  <a:lnTo>
                    <a:pt x="3918" y="699"/>
                  </a:lnTo>
                  <a:lnTo>
                    <a:pt x="3923" y="684"/>
                  </a:lnTo>
                  <a:lnTo>
                    <a:pt x="3933" y="654"/>
                  </a:lnTo>
                  <a:lnTo>
                    <a:pt x="3944" y="622"/>
                  </a:lnTo>
                  <a:lnTo>
                    <a:pt x="3950" y="607"/>
                  </a:lnTo>
                  <a:lnTo>
                    <a:pt x="3958" y="593"/>
                  </a:lnTo>
                  <a:lnTo>
                    <a:pt x="3965" y="580"/>
                  </a:lnTo>
                  <a:lnTo>
                    <a:pt x="3974" y="570"/>
                  </a:lnTo>
                  <a:lnTo>
                    <a:pt x="3979" y="566"/>
                  </a:lnTo>
                  <a:lnTo>
                    <a:pt x="3984" y="562"/>
                  </a:lnTo>
                  <a:lnTo>
                    <a:pt x="3990" y="560"/>
                  </a:lnTo>
                  <a:lnTo>
                    <a:pt x="3995" y="558"/>
                  </a:lnTo>
                  <a:lnTo>
                    <a:pt x="4001" y="558"/>
                  </a:lnTo>
                  <a:lnTo>
                    <a:pt x="4008" y="558"/>
                  </a:lnTo>
                  <a:lnTo>
                    <a:pt x="4015" y="559"/>
                  </a:lnTo>
                  <a:lnTo>
                    <a:pt x="4023" y="560"/>
                  </a:lnTo>
                  <a:lnTo>
                    <a:pt x="4029" y="564"/>
                  </a:lnTo>
                  <a:lnTo>
                    <a:pt x="4035" y="567"/>
                  </a:lnTo>
                  <a:lnTo>
                    <a:pt x="4038" y="572"/>
                  </a:lnTo>
                  <a:lnTo>
                    <a:pt x="4042" y="577"/>
                  </a:lnTo>
                  <a:lnTo>
                    <a:pt x="4044" y="582"/>
                  </a:lnTo>
                  <a:lnTo>
                    <a:pt x="4045" y="588"/>
                  </a:lnTo>
                  <a:lnTo>
                    <a:pt x="4047" y="594"/>
                  </a:lnTo>
                  <a:lnTo>
                    <a:pt x="4047" y="601"/>
                  </a:lnTo>
                  <a:lnTo>
                    <a:pt x="4045" y="614"/>
                  </a:lnTo>
                  <a:lnTo>
                    <a:pt x="4042" y="630"/>
                  </a:lnTo>
                  <a:lnTo>
                    <a:pt x="4037" y="646"/>
                  </a:lnTo>
                  <a:lnTo>
                    <a:pt x="4033" y="661"/>
                  </a:lnTo>
                  <a:lnTo>
                    <a:pt x="4030" y="677"/>
                  </a:lnTo>
                  <a:lnTo>
                    <a:pt x="4027" y="691"/>
                  </a:lnTo>
                  <a:lnTo>
                    <a:pt x="4026" y="699"/>
                  </a:lnTo>
                  <a:lnTo>
                    <a:pt x="4026" y="705"/>
                  </a:lnTo>
                  <a:lnTo>
                    <a:pt x="4027" y="712"/>
                  </a:lnTo>
                  <a:lnTo>
                    <a:pt x="4029" y="718"/>
                  </a:lnTo>
                  <a:lnTo>
                    <a:pt x="4031" y="723"/>
                  </a:lnTo>
                  <a:lnTo>
                    <a:pt x="4035" y="729"/>
                  </a:lnTo>
                  <a:lnTo>
                    <a:pt x="4039" y="734"/>
                  </a:lnTo>
                  <a:lnTo>
                    <a:pt x="4045" y="737"/>
                  </a:lnTo>
                  <a:lnTo>
                    <a:pt x="4053" y="741"/>
                  </a:lnTo>
                  <a:lnTo>
                    <a:pt x="4060" y="743"/>
                  </a:lnTo>
                  <a:lnTo>
                    <a:pt x="4071" y="746"/>
                  </a:lnTo>
                  <a:lnTo>
                    <a:pt x="4082" y="747"/>
                  </a:lnTo>
                  <a:lnTo>
                    <a:pt x="4086" y="747"/>
                  </a:lnTo>
                  <a:lnTo>
                    <a:pt x="4091" y="746"/>
                  </a:lnTo>
                  <a:lnTo>
                    <a:pt x="4096" y="743"/>
                  </a:lnTo>
                  <a:lnTo>
                    <a:pt x="4101" y="741"/>
                  </a:lnTo>
                  <a:lnTo>
                    <a:pt x="4112" y="735"/>
                  </a:lnTo>
                  <a:lnTo>
                    <a:pt x="4123" y="726"/>
                  </a:lnTo>
                  <a:lnTo>
                    <a:pt x="4133" y="716"/>
                  </a:lnTo>
                  <a:lnTo>
                    <a:pt x="4144" y="705"/>
                  </a:lnTo>
                  <a:lnTo>
                    <a:pt x="4155" y="691"/>
                  </a:lnTo>
                  <a:lnTo>
                    <a:pt x="4166" y="678"/>
                  </a:lnTo>
                  <a:lnTo>
                    <a:pt x="4185" y="650"/>
                  </a:lnTo>
                  <a:lnTo>
                    <a:pt x="4201" y="623"/>
                  </a:lnTo>
                  <a:lnTo>
                    <a:pt x="4208" y="611"/>
                  </a:lnTo>
                  <a:lnTo>
                    <a:pt x="4213" y="599"/>
                  </a:lnTo>
                  <a:lnTo>
                    <a:pt x="4218" y="589"/>
                  </a:lnTo>
                  <a:lnTo>
                    <a:pt x="4220" y="580"/>
                  </a:lnTo>
                  <a:lnTo>
                    <a:pt x="4231" y="553"/>
                  </a:lnTo>
                  <a:lnTo>
                    <a:pt x="4243" y="524"/>
                  </a:lnTo>
                  <a:lnTo>
                    <a:pt x="4254" y="494"/>
                  </a:lnTo>
                  <a:lnTo>
                    <a:pt x="4265" y="462"/>
                  </a:lnTo>
                  <a:lnTo>
                    <a:pt x="4276" y="431"/>
                  </a:lnTo>
                  <a:lnTo>
                    <a:pt x="4288" y="401"/>
                  </a:lnTo>
                  <a:lnTo>
                    <a:pt x="4298" y="372"/>
                  </a:lnTo>
                  <a:lnTo>
                    <a:pt x="4309" y="345"/>
                  </a:lnTo>
                  <a:lnTo>
                    <a:pt x="4302" y="342"/>
                  </a:lnTo>
                  <a:lnTo>
                    <a:pt x="4295" y="339"/>
                  </a:lnTo>
                  <a:lnTo>
                    <a:pt x="4288" y="338"/>
                  </a:lnTo>
                  <a:lnTo>
                    <a:pt x="4282" y="338"/>
                  </a:lnTo>
                  <a:lnTo>
                    <a:pt x="4268" y="339"/>
                  </a:lnTo>
                  <a:lnTo>
                    <a:pt x="4255" y="342"/>
                  </a:lnTo>
                  <a:lnTo>
                    <a:pt x="4242" y="344"/>
                  </a:lnTo>
                  <a:lnTo>
                    <a:pt x="4229" y="346"/>
                  </a:lnTo>
                  <a:lnTo>
                    <a:pt x="4221" y="346"/>
                  </a:lnTo>
                  <a:lnTo>
                    <a:pt x="4215" y="346"/>
                  </a:lnTo>
                  <a:lnTo>
                    <a:pt x="4208" y="346"/>
                  </a:lnTo>
                  <a:lnTo>
                    <a:pt x="4201" y="345"/>
                  </a:lnTo>
                  <a:lnTo>
                    <a:pt x="4194" y="340"/>
                  </a:lnTo>
                  <a:lnTo>
                    <a:pt x="4184" y="337"/>
                  </a:lnTo>
                  <a:lnTo>
                    <a:pt x="4171" y="331"/>
                  </a:lnTo>
                  <a:lnTo>
                    <a:pt x="4157" y="327"/>
                  </a:lnTo>
                  <a:lnTo>
                    <a:pt x="4132" y="319"/>
                  </a:lnTo>
                  <a:lnTo>
                    <a:pt x="4121" y="315"/>
                  </a:lnTo>
                  <a:lnTo>
                    <a:pt x="4108" y="316"/>
                  </a:lnTo>
                  <a:lnTo>
                    <a:pt x="4095" y="317"/>
                  </a:lnTo>
                  <a:lnTo>
                    <a:pt x="4082" y="319"/>
                  </a:lnTo>
                  <a:lnTo>
                    <a:pt x="4070" y="321"/>
                  </a:lnTo>
                  <a:lnTo>
                    <a:pt x="4043" y="327"/>
                  </a:lnTo>
                  <a:lnTo>
                    <a:pt x="4017" y="337"/>
                  </a:lnTo>
                  <a:lnTo>
                    <a:pt x="3991" y="348"/>
                  </a:lnTo>
                  <a:lnTo>
                    <a:pt x="3965" y="361"/>
                  </a:lnTo>
                  <a:lnTo>
                    <a:pt x="3939" y="377"/>
                  </a:lnTo>
                  <a:lnTo>
                    <a:pt x="3913" y="393"/>
                  </a:lnTo>
                  <a:lnTo>
                    <a:pt x="3939" y="385"/>
                  </a:lnTo>
                  <a:lnTo>
                    <a:pt x="3943" y="384"/>
                  </a:lnTo>
                  <a:lnTo>
                    <a:pt x="3903" y="422"/>
                  </a:lnTo>
                  <a:lnTo>
                    <a:pt x="3862" y="460"/>
                  </a:lnTo>
                  <a:lnTo>
                    <a:pt x="3841" y="478"/>
                  </a:lnTo>
                  <a:lnTo>
                    <a:pt x="3819" y="495"/>
                  </a:lnTo>
                  <a:lnTo>
                    <a:pt x="3796" y="509"/>
                  </a:lnTo>
                  <a:lnTo>
                    <a:pt x="3774" y="521"/>
                  </a:lnTo>
                  <a:lnTo>
                    <a:pt x="3761" y="529"/>
                  </a:lnTo>
                  <a:lnTo>
                    <a:pt x="3745" y="533"/>
                  </a:lnTo>
                  <a:lnTo>
                    <a:pt x="3730" y="538"/>
                  </a:lnTo>
                  <a:lnTo>
                    <a:pt x="3713" y="542"/>
                  </a:lnTo>
                  <a:lnTo>
                    <a:pt x="3678" y="548"/>
                  </a:lnTo>
                  <a:lnTo>
                    <a:pt x="3643" y="552"/>
                  </a:lnTo>
                  <a:lnTo>
                    <a:pt x="3608" y="558"/>
                  </a:lnTo>
                  <a:lnTo>
                    <a:pt x="3577" y="564"/>
                  </a:lnTo>
                  <a:lnTo>
                    <a:pt x="3562" y="568"/>
                  </a:lnTo>
                  <a:lnTo>
                    <a:pt x="3549" y="574"/>
                  </a:lnTo>
                  <a:lnTo>
                    <a:pt x="3537" y="582"/>
                  </a:lnTo>
                  <a:lnTo>
                    <a:pt x="3526" y="590"/>
                  </a:lnTo>
                  <a:lnTo>
                    <a:pt x="3515" y="602"/>
                  </a:lnTo>
                  <a:lnTo>
                    <a:pt x="3506" y="614"/>
                  </a:lnTo>
                  <a:lnTo>
                    <a:pt x="3500" y="626"/>
                  </a:lnTo>
                  <a:lnTo>
                    <a:pt x="3495" y="637"/>
                  </a:lnTo>
                  <a:lnTo>
                    <a:pt x="3493" y="647"/>
                  </a:lnTo>
                  <a:lnTo>
                    <a:pt x="3493" y="657"/>
                  </a:lnTo>
                  <a:lnTo>
                    <a:pt x="3495" y="666"/>
                  </a:lnTo>
                  <a:lnTo>
                    <a:pt x="3499" y="676"/>
                  </a:lnTo>
                  <a:lnTo>
                    <a:pt x="3503" y="684"/>
                  </a:lnTo>
                  <a:lnTo>
                    <a:pt x="3511" y="693"/>
                  </a:lnTo>
                  <a:lnTo>
                    <a:pt x="3519" y="701"/>
                  </a:lnTo>
                  <a:lnTo>
                    <a:pt x="3527" y="710"/>
                  </a:lnTo>
                  <a:lnTo>
                    <a:pt x="3550" y="724"/>
                  </a:lnTo>
                  <a:lnTo>
                    <a:pt x="3574" y="740"/>
                  </a:lnTo>
                  <a:lnTo>
                    <a:pt x="3631" y="769"/>
                  </a:lnTo>
                  <a:lnTo>
                    <a:pt x="3686" y="799"/>
                  </a:lnTo>
                  <a:lnTo>
                    <a:pt x="3700" y="807"/>
                  </a:lnTo>
                  <a:lnTo>
                    <a:pt x="3712" y="816"/>
                  </a:lnTo>
                  <a:lnTo>
                    <a:pt x="3724" y="824"/>
                  </a:lnTo>
                  <a:lnTo>
                    <a:pt x="3735" y="834"/>
                  </a:lnTo>
                  <a:lnTo>
                    <a:pt x="3744" y="844"/>
                  </a:lnTo>
                  <a:lnTo>
                    <a:pt x="3752" y="853"/>
                  </a:lnTo>
                  <a:lnTo>
                    <a:pt x="3759" y="863"/>
                  </a:lnTo>
                  <a:lnTo>
                    <a:pt x="3765" y="874"/>
                  </a:lnTo>
                  <a:close/>
                  <a:moveTo>
                    <a:pt x="4012" y="963"/>
                  </a:moveTo>
                  <a:lnTo>
                    <a:pt x="4015" y="969"/>
                  </a:lnTo>
                  <a:lnTo>
                    <a:pt x="4020" y="975"/>
                  </a:lnTo>
                  <a:lnTo>
                    <a:pt x="4024" y="980"/>
                  </a:lnTo>
                  <a:lnTo>
                    <a:pt x="4029" y="985"/>
                  </a:lnTo>
                  <a:lnTo>
                    <a:pt x="4033" y="987"/>
                  </a:lnTo>
                  <a:lnTo>
                    <a:pt x="4038" y="989"/>
                  </a:lnTo>
                  <a:lnTo>
                    <a:pt x="4044" y="992"/>
                  </a:lnTo>
                  <a:lnTo>
                    <a:pt x="4051" y="992"/>
                  </a:lnTo>
                  <a:lnTo>
                    <a:pt x="4044" y="999"/>
                  </a:lnTo>
                  <a:lnTo>
                    <a:pt x="4025" y="1017"/>
                  </a:lnTo>
                  <a:lnTo>
                    <a:pt x="4013" y="1028"/>
                  </a:lnTo>
                  <a:lnTo>
                    <a:pt x="4002" y="1038"/>
                  </a:lnTo>
                  <a:lnTo>
                    <a:pt x="3991" y="1045"/>
                  </a:lnTo>
                  <a:lnTo>
                    <a:pt x="3983" y="1051"/>
                  </a:lnTo>
                  <a:lnTo>
                    <a:pt x="3985" y="1055"/>
                  </a:lnTo>
                  <a:lnTo>
                    <a:pt x="3989" y="1059"/>
                  </a:lnTo>
                  <a:lnTo>
                    <a:pt x="3990" y="1064"/>
                  </a:lnTo>
                  <a:lnTo>
                    <a:pt x="3992" y="1070"/>
                  </a:lnTo>
                  <a:lnTo>
                    <a:pt x="3994" y="1075"/>
                  </a:lnTo>
                  <a:lnTo>
                    <a:pt x="3996" y="1081"/>
                  </a:lnTo>
                  <a:lnTo>
                    <a:pt x="3998" y="1086"/>
                  </a:lnTo>
                  <a:lnTo>
                    <a:pt x="4002" y="1090"/>
                  </a:lnTo>
                  <a:lnTo>
                    <a:pt x="3950" y="1105"/>
                  </a:lnTo>
                  <a:lnTo>
                    <a:pt x="3905" y="1117"/>
                  </a:lnTo>
                  <a:lnTo>
                    <a:pt x="3895" y="1122"/>
                  </a:lnTo>
                  <a:lnTo>
                    <a:pt x="3888" y="1128"/>
                  </a:lnTo>
                  <a:lnTo>
                    <a:pt x="3880" y="1135"/>
                  </a:lnTo>
                  <a:lnTo>
                    <a:pt x="3876" y="1144"/>
                  </a:lnTo>
                  <a:lnTo>
                    <a:pt x="3872" y="1154"/>
                  </a:lnTo>
                  <a:lnTo>
                    <a:pt x="3871" y="1166"/>
                  </a:lnTo>
                  <a:lnTo>
                    <a:pt x="3871" y="1180"/>
                  </a:lnTo>
                  <a:lnTo>
                    <a:pt x="3873" y="1197"/>
                  </a:lnTo>
                  <a:lnTo>
                    <a:pt x="3876" y="1205"/>
                  </a:lnTo>
                  <a:lnTo>
                    <a:pt x="3879" y="1213"/>
                  </a:lnTo>
                  <a:lnTo>
                    <a:pt x="3885" y="1220"/>
                  </a:lnTo>
                  <a:lnTo>
                    <a:pt x="3890" y="1228"/>
                  </a:lnTo>
                  <a:lnTo>
                    <a:pt x="3905" y="1244"/>
                  </a:lnTo>
                  <a:lnTo>
                    <a:pt x="3921" y="1259"/>
                  </a:lnTo>
                  <a:lnTo>
                    <a:pt x="3939" y="1273"/>
                  </a:lnTo>
                  <a:lnTo>
                    <a:pt x="3959" y="1286"/>
                  </a:lnTo>
                  <a:lnTo>
                    <a:pt x="3977" y="1297"/>
                  </a:lnTo>
                  <a:lnTo>
                    <a:pt x="3992" y="1306"/>
                  </a:lnTo>
                  <a:lnTo>
                    <a:pt x="4015" y="1319"/>
                  </a:lnTo>
                  <a:lnTo>
                    <a:pt x="4033" y="1327"/>
                  </a:lnTo>
                  <a:lnTo>
                    <a:pt x="4048" y="1335"/>
                  </a:lnTo>
                  <a:lnTo>
                    <a:pt x="4061" y="1338"/>
                  </a:lnTo>
                  <a:lnTo>
                    <a:pt x="4074" y="1341"/>
                  </a:lnTo>
                  <a:lnTo>
                    <a:pt x="4090" y="1339"/>
                  </a:lnTo>
                  <a:lnTo>
                    <a:pt x="4108" y="1338"/>
                  </a:lnTo>
                  <a:lnTo>
                    <a:pt x="4131" y="1335"/>
                  </a:lnTo>
                  <a:lnTo>
                    <a:pt x="4137" y="1333"/>
                  </a:lnTo>
                  <a:lnTo>
                    <a:pt x="4143" y="1331"/>
                  </a:lnTo>
                  <a:lnTo>
                    <a:pt x="4150" y="1326"/>
                  </a:lnTo>
                  <a:lnTo>
                    <a:pt x="4157" y="1320"/>
                  </a:lnTo>
                  <a:lnTo>
                    <a:pt x="4172" y="1307"/>
                  </a:lnTo>
                  <a:lnTo>
                    <a:pt x="4186" y="1296"/>
                  </a:lnTo>
                  <a:lnTo>
                    <a:pt x="4194" y="1292"/>
                  </a:lnTo>
                  <a:lnTo>
                    <a:pt x="4200" y="1290"/>
                  </a:lnTo>
                  <a:lnTo>
                    <a:pt x="4203" y="1290"/>
                  </a:lnTo>
                  <a:lnTo>
                    <a:pt x="4206" y="1290"/>
                  </a:lnTo>
                  <a:lnTo>
                    <a:pt x="4208" y="1291"/>
                  </a:lnTo>
                  <a:lnTo>
                    <a:pt x="4210" y="1294"/>
                  </a:lnTo>
                  <a:lnTo>
                    <a:pt x="4214" y="1300"/>
                  </a:lnTo>
                  <a:lnTo>
                    <a:pt x="4218" y="1310"/>
                  </a:lnTo>
                  <a:lnTo>
                    <a:pt x="4219" y="1325"/>
                  </a:lnTo>
                  <a:lnTo>
                    <a:pt x="4220" y="1344"/>
                  </a:lnTo>
                  <a:lnTo>
                    <a:pt x="4233" y="1349"/>
                  </a:lnTo>
                  <a:lnTo>
                    <a:pt x="4250" y="1353"/>
                  </a:lnTo>
                  <a:lnTo>
                    <a:pt x="4271" y="1355"/>
                  </a:lnTo>
                  <a:lnTo>
                    <a:pt x="4292" y="1356"/>
                  </a:lnTo>
                  <a:lnTo>
                    <a:pt x="4341" y="1357"/>
                  </a:lnTo>
                  <a:lnTo>
                    <a:pt x="4389" y="1361"/>
                  </a:lnTo>
                  <a:lnTo>
                    <a:pt x="4410" y="1363"/>
                  </a:lnTo>
                  <a:lnTo>
                    <a:pt x="4431" y="1367"/>
                  </a:lnTo>
                  <a:lnTo>
                    <a:pt x="4441" y="1371"/>
                  </a:lnTo>
                  <a:lnTo>
                    <a:pt x="4449" y="1373"/>
                  </a:lnTo>
                  <a:lnTo>
                    <a:pt x="4456" y="1378"/>
                  </a:lnTo>
                  <a:lnTo>
                    <a:pt x="4462" y="1382"/>
                  </a:lnTo>
                  <a:lnTo>
                    <a:pt x="4468" y="1386"/>
                  </a:lnTo>
                  <a:lnTo>
                    <a:pt x="4472" y="1392"/>
                  </a:lnTo>
                  <a:lnTo>
                    <a:pt x="4476" y="1398"/>
                  </a:lnTo>
                  <a:lnTo>
                    <a:pt x="4477" y="1406"/>
                  </a:lnTo>
                  <a:lnTo>
                    <a:pt x="4477" y="1414"/>
                  </a:lnTo>
                  <a:lnTo>
                    <a:pt x="4476" y="1423"/>
                  </a:lnTo>
                  <a:lnTo>
                    <a:pt x="4472" y="1432"/>
                  </a:lnTo>
                  <a:lnTo>
                    <a:pt x="4468" y="1443"/>
                  </a:lnTo>
                  <a:lnTo>
                    <a:pt x="4465" y="1449"/>
                  </a:lnTo>
                  <a:lnTo>
                    <a:pt x="4461" y="1455"/>
                  </a:lnTo>
                  <a:lnTo>
                    <a:pt x="4456" y="1460"/>
                  </a:lnTo>
                  <a:lnTo>
                    <a:pt x="4450" y="1466"/>
                  </a:lnTo>
                  <a:lnTo>
                    <a:pt x="4443" y="1471"/>
                  </a:lnTo>
                  <a:lnTo>
                    <a:pt x="4435" y="1476"/>
                  </a:lnTo>
                  <a:lnTo>
                    <a:pt x="4425" y="1479"/>
                  </a:lnTo>
                  <a:lnTo>
                    <a:pt x="4415" y="1484"/>
                  </a:lnTo>
                  <a:lnTo>
                    <a:pt x="4392" y="1491"/>
                  </a:lnTo>
                  <a:lnTo>
                    <a:pt x="4368" y="1497"/>
                  </a:lnTo>
                  <a:lnTo>
                    <a:pt x="4342" y="1503"/>
                  </a:lnTo>
                  <a:lnTo>
                    <a:pt x="4314" y="1507"/>
                  </a:lnTo>
                  <a:lnTo>
                    <a:pt x="4259" y="1514"/>
                  </a:lnTo>
                  <a:lnTo>
                    <a:pt x="4206" y="1518"/>
                  </a:lnTo>
                  <a:lnTo>
                    <a:pt x="4162" y="1520"/>
                  </a:lnTo>
                  <a:lnTo>
                    <a:pt x="4131" y="1522"/>
                  </a:lnTo>
                  <a:lnTo>
                    <a:pt x="4127" y="1529"/>
                  </a:lnTo>
                  <a:lnTo>
                    <a:pt x="4125" y="1537"/>
                  </a:lnTo>
                  <a:lnTo>
                    <a:pt x="4124" y="1546"/>
                  </a:lnTo>
                  <a:lnTo>
                    <a:pt x="4124" y="1555"/>
                  </a:lnTo>
                  <a:lnTo>
                    <a:pt x="4124" y="1565"/>
                  </a:lnTo>
                  <a:lnTo>
                    <a:pt x="4125" y="1573"/>
                  </a:lnTo>
                  <a:lnTo>
                    <a:pt x="4127" y="1582"/>
                  </a:lnTo>
                  <a:lnTo>
                    <a:pt x="4131" y="1589"/>
                  </a:lnTo>
                  <a:lnTo>
                    <a:pt x="4156" y="1602"/>
                  </a:lnTo>
                  <a:lnTo>
                    <a:pt x="4180" y="1613"/>
                  </a:lnTo>
                  <a:lnTo>
                    <a:pt x="4203" y="1622"/>
                  </a:lnTo>
                  <a:lnTo>
                    <a:pt x="4226" y="1628"/>
                  </a:lnTo>
                  <a:lnTo>
                    <a:pt x="4248" y="1631"/>
                  </a:lnTo>
                  <a:lnTo>
                    <a:pt x="4268" y="1634"/>
                  </a:lnTo>
                  <a:lnTo>
                    <a:pt x="4289" y="1634"/>
                  </a:lnTo>
                  <a:lnTo>
                    <a:pt x="4309" y="1631"/>
                  </a:lnTo>
                  <a:lnTo>
                    <a:pt x="4330" y="1628"/>
                  </a:lnTo>
                  <a:lnTo>
                    <a:pt x="4350" y="1623"/>
                  </a:lnTo>
                  <a:lnTo>
                    <a:pt x="4372" y="1617"/>
                  </a:lnTo>
                  <a:lnTo>
                    <a:pt x="4392" y="1608"/>
                  </a:lnTo>
                  <a:lnTo>
                    <a:pt x="4438" y="1592"/>
                  </a:lnTo>
                  <a:lnTo>
                    <a:pt x="4488" y="1570"/>
                  </a:lnTo>
                  <a:lnTo>
                    <a:pt x="4509" y="1563"/>
                  </a:lnTo>
                  <a:lnTo>
                    <a:pt x="4531" y="1557"/>
                  </a:lnTo>
                  <a:lnTo>
                    <a:pt x="4550" y="1552"/>
                  </a:lnTo>
                  <a:lnTo>
                    <a:pt x="4567" y="1550"/>
                  </a:lnTo>
                  <a:lnTo>
                    <a:pt x="4574" y="1514"/>
                  </a:lnTo>
                  <a:lnTo>
                    <a:pt x="4583" y="1478"/>
                  </a:lnTo>
                  <a:lnTo>
                    <a:pt x="4592" y="1443"/>
                  </a:lnTo>
                  <a:lnTo>
                    <a:pt x="4602" y="1408"/>
                  </a:lnTo>
                  <a:lnTo>
                    <a:pt x="4610" y="1373"/>
                  </a:lnTo>
                  <a:lnTo>
                    <a:pt x="4620" y="1338"/>
                  </a:lnTo>
                  <a:lnTo>
                    <a:pt x="4629" y="1302"/>
                  </a:lnTo>
                  <a:lnTo>
                    <a:pt x="4636" y="1266"/>
                  </a:lnTo>
                  <a:lnTo>
                    <a:pt x="4621" y="1259"/>
                  </a:lnTo>
                  <a:lnTo>
                    <a:pt x="4607" y="1249"/>
                  </a:lnTo>
                  <a:lnTo>
                    <a:pt x="4592" y="1238"/>
                  </a:lnTo>
                  <a:lnTo>
                    <a:pt x="4579" y="1227"/>
                  </a:lnTo>
                  <a:lnTo>
                    <a:pt x="4555" y="1205"/>
                  </a:lnTo>
                  <a:lnTo>
                    <a:pt x="4537" y="1187"/>
                  </a:lnTo>
                  <a:lnTo>
                    <a:pt x="4529" y="1172"/>
                  </a:lnTo>
                  <a:lnTo>
                    <a:pt x="4521" y="1154"/>
                  </a:lnTo>
                  <a:lnTo>
                    <a:pt x="4516" y="1134"/>
                  </a:lnTo>
                  <a:lnTo>
                    <a:pt x="4510" y="1114"/>
                  </a:lnTo>
                  <a:lnTo>
                    <a:pt x="4501" y="1070"/>
                  </a:lnTo>
                  <a:lnTo>
                    <a:pt x="4490" y="1028"/>
                  </a:lnTo>
                  <a:lnTo>
                    <a:pt x="4483" y="1009"/>
                  </a:lnTo>
                  <a:lnTo>
                    <a:pt x="4474" y="991"/>
                  </a:lnTo>
                  <a:lnTo>
                    <a:pt x="4470" y="982"/>
                  </a:lnTo>
                  <a:lnTo>
                    <a:pt x="4463" y="975"/>
                  </a:lnTo>
                  <a:lnTo>
                    <a:pt x="4457" y="968"/>
                  </a:lnTo>
                  <a:lnTo>
                    <a:pt x="4450" y="962"/>
                  </a:lnTo>
                  <a:lnTo>
                    <a:pt x="4443" y="956"/>
                  </a:lnTo>
                  <a:lnTo>
                    <a:pt x="4436" y="951"/>
                  </a:lnTo>
                  <a:lnTo>
                    <a:pt x="4426" y="947"/>
                  </a:lnTo>
                  <a:lnTo>
                    <a:pt x="4417" y="945"/>
                  </a:lnTo>
                  <a:lnTo>
                    <a:pt x="4406" y="942"/>
                  </a:lnTo>
                  <a:lnTo>
                    <a:pt x="4395" y="941"/>
                  </a:lnTo>
                  <a:lnTo>
                    <a:pt x="4383" y="941"/>
                  </a:lnTo>
                  <a:lnTo>
                    <a:pt x="4368" y="942"/>
                  </a:lnTo>
                  <a:lnTo>
                    <a:pt x="4376" y="922"/>
                  </a:lnTo>
                  <a:lnTo>
                    <a:pt x="4380" y="903"/>
                  </a:lnTo>
                  <a:lnTo>
                    <a:pt x="4383" y="886"/>
                  </a:lnTo>
                  <a:lnTo>
                    <a:pt x="4382" y="870"/>
                  </a:lnTo>
                  <a:lnTo>
                    <a:pt x="4379" y="857"/>
                  </a:lnTo>
                  <a:lnTo>
                    <a:pt x="4374" y="846"/>
                  </a:lnTo>
                  <a:lnTo>
                    <a:pt x="4368" y="835"/>
                  </a:lnTo>
                  <a:lnTo>
                    <a:pt x="4360" y="828"/>
                  </a:lnTo>
                  <a:lnTo>
                    <a:pt x="4350" y="821"/>
                  </a:lnTo>
                  <a:lnTo>
                    <a:pt x="4339" y="816"/>
                  </a:lnTo>
                  <a:lnTo>
                    <a:pt x="4327" y="812"/>
                  </a:lnTo>
                  <a:lnTo>
                    <a:pt x="4313" y="810"/>
                  </a:lnTo>
                  <a:lnTo>
                    <a:pt x="4298" y="809"/>
                  </a:lnTo>
                  <a:lnTo>
                    <a:pt x="4283" y="809"/>
                  </a:lnTo>
                  <a:lnTo>
                    <a:pt x="4267" y="810"/>
                  </a:lnTo>
                  <a:lnTo>
                    <a:pt x="4250" y="813"/>
                  </a:lnTo>
                  <a:lnTo>
                    <a:pt x="4232" y="817"/>
                  </a:lnTo>
                  <a:lnTo>
                    <a:pt x="4215" y="822"/>
                  </a:lnTo>
                  <a:lnTo>
                    <a:pt x="4197" y="828"/>
                  </a:lnTo>
                  <a:lnTo>
                    <a:pt x="4179" y="834"/>
                  </a:lnTo>
                  <a:lnTo>
                    <a:pt x="4161" y="841"/>
                  </a:lnTo>
                  <a:lnTo>
                    <a:pt x="4143" y="850"/>
                  </a:lnTo>
                  <a:lnTo>
                    <a:pt x="4126" y="859"/>
                  </a:lnTo>
                  <a:lnTo>
                    <a:pt x="4109" y="869"/>
                  </a:lnTo>
                  <a:lnTo>
                    <a:pt x="4094" y="878"/>
                  </a:lnTo>
                  <a:lnTo>
                    <a:pt x="4078" y="889"/>
                  </a:lnTo>
                  <a:lnTo>
                    <a:pt x="4065" y="900"/>
                  </a:lnTo>
                  <a:lnTo>
                    <a:pt x="4051" y="912"/>
                  </a:lnTo>
                  <a:lnTo>
                    <a:pt x="4039" y="924"/>
                  </a:lnTo>
                  <a:lnTo>
                    <a:pt x="4029" y="936"/>
                  </a:lnTo>
                  <a:lnTo>
                    <a:pt x="4019" y="950"/>
                  </a:lnTo>
                  <a:lnTo>
                    <a:pt x="4012" y="963"/>
                  </a:lnTo>
                  <a:close/>
                  <a:moveTo>
                    <a:pt x="4775" y="521"/>
                  </a:moveTo>
                  <a:lnTo>
                    <a:pt x="4786" y="508"/>
                  </a:lnTo>
                  <a:lnTo>
                    <a:pt x="4800" y="489"/>
                  </a:lnTo>
                  <a:lnTo>
                    <a:pt x="4812" y="467"/>
                  </a:lnTo>
                  <a:lnTo>
                    <a:pt x="4825" y="442"/>
                  </a:lnTo>
                  <a:lnTo>
                    <a:pt x="4837" y="414"/>
                  </a:lnTo>
                  <a:lnTo>
                    <a:pt x="4848" y="385"/>
                  </a:lnTo>
                  <a:lnTo>
                    <a:pt x="4856" y="357"/>
                  </a:lnTo>
                  <a:lnTo>
                    <a:pt x="4863" y="330"/>
                  </a:lnTo>
                  <a:lnTo>
                    <a:pt x="4865" y="316"/>
                  </a:lnTo>
                  <a:lnTo>
                    <a:pt x="4866" y="303"/>
                  </a:lnTo>
                  <a:lnTo>
                    <a:pt x="4867" y="291"/>
                  </a:lnTo>
                  <a:lnTo>
                    <a:pt x="4867" y="280"/>
                  </a:lnTo>
                  <a:lnTo>
                    <a:pt x="4865" y="269"/>
                  </a:lnTo>
                  <a:lnTo>
                    <a:pt x="4862" y="260"/>
                  </a:lnTo>
                  <a:lnTo>
                    <a:pt x="4859" y="251"/>
                  </a:lnTo>
                  <a:lnTo>
                    <a:pt x="4854" y="244"/>
                  </a:lnTo>
                  <a:lnTo>
                    <a:pt x="4848" y="239"/>
                  </a:lnTo>
                  <a:lnTo>
                    <a:pt x="4841" y="234"/>
                  </a:lnTo>
                  <a:lnTo>
                    <a:pt x="4832" y="232"/>
                  </a:lnTo>
                  <a:lnTo>
                    <a:pt x="4822" y="231"/>
                  </a:lnTo>
                  <a:lnTo>
                    <a:pt x="4810" y="232"/>
                  </a:lnTo>
                  <a:lnTo>
                    <a:pt x="4797" y="235"/>
                  </a:lnTo>
                  <a:lnTo>
                    <a:pt x="4782" y="240"/>
                  </a:lnTo>
                  <a:lnTo>
                    <a:pt x="4765" y="248"/>
                  </a:lnTo>
                  <a:lnTo>
                    <a:pt x="4765" y="238"/>
                  </a:lnTo>
                  <a:lnTo>
                    <a:pt x="4765" y="237"/>
                  </a:lnTo>
                  <a:lnTo>
                    <a:pt x="4748" y="245"/>
                  </a:lnTo>
                  <a:lnTo>
                    <a:pt x="4732" y="254"/>
                  </a:lnTo>
                  <a:lnTo>
                    <a:pt x="4715" y="260"/>
                  </a:lnTo>
                  <a:lnTo>
                    <a:pt x="4700" y="266"/>
                  </a:lnTo>
                  <a:lnTo>
                    <a:pt x="4669" y="278"/>
                  </a:lnTo>
                  <a:lnTo>
                    <a:pt x="4642" y="290"/>
                  </a:lnTo>
                  <a:lnTo>
                    <a:pt x="4629" y="297"/>
                  </a:lnTo>
                  <a:lnTo>
                    <a:pt x="4618" y="305"/>
                  </a:lnTo>
                  <a:lnTo>
                    <a:pt x="4607" y="315"/>
                  </a:lnTo>
                  <a:lnTo>
                    <a:pt x="4598" y="327"/>
                  </a:lnTo>
                  <a:lnTo>
                    <a:pt x="4590" y="340"/>
                  </a:lnTo>
                  <a:lnTo>
                    <a:pt x="4584" y="355"/>
                  </a:lnTo>
                  <a:lnTo>
                    <a:pt x="4579" y="373"/>
                  </a:lnTo>
                  <a:lnTo>
                    <a:pt x="4577" y="393"/>
                  </a:lnTo>
                  <a:lnTo>
                    <a:pt x="4576" y="412"/>
                  </a:lnTo>
                  <a:lnTo>
                    <a:pt x="4574" y="427"/>
                  </a:lnTo>
                  <a:lnTo>
                    <a:pt x="4576" y="441"/>
                  </a:lnTo>
                  <a:lnTo>
                    <a:pt x="4576" y="454"/>
                  </a:lnTo>
                  <a:lnTo>
                    <a:pt x="4578" y="465"/>
                  </a:lnTo>
                  <a:lnTo>
                    <a:pt x="4580" y="473"/>
                  </a:lnTo>
                  <a:lnTo>
                    <a:pt x="4583" y="482"/>
                  </a:lnTo>
                  <a:lnTo>
                    <a:pt x="4586" y="489"/>
                  </a:lnTo>
                  <a:lnTo>
                    <a:pt x="4591" y="494"/>
                  </a:lnTo>
                  <a:lnTo>
                    <a:pt x="4596" y="498"/>
                  </a:lnTo>
                  <a:lnTo>
                    <a:pt x="4601" y="502"/>
                  </a:lnTo>
                  <a:lnTo>
                    <a:pt x="4607" y="504"/>
                  </a:lnTo>
                  <a:lnTo>
                    <a:pt x="4614" y="507"/>
                  </a:lnTo>
                  <a:lnTo>
                    <a:pt x="4620" y="508"/>
                  </a:lnTo>
                  <a:lnTo>
                    <a:pt x="4627" y="509"/>
                  </a:lnTo>
                  <a:lnTo>
                    <a:pt x="4635" y="509"/>
                  </a:lnTo>
                  <a:lnTo>
                    <a:pt x="4668" y="507"/>
                  </a:lnTo>
                  <a:lnTo>
                    <a:pt x="4703" y="504"/>
                  </a:lnTo>
                  <a:lnTo>
                    <a:pt x="4721" y="504"/>
                  </a:lnTo>
                  <a:lnTo>
                    <a:pt x="4741" y="507"/>
                  </a:lnTo>
                  <a:lnTo>
                    <a:pt x="4749" y="509"/>
                  </a:lnTo>
                  <a:lnTo>
                    <a:pt x="4757" y="513"/>
                  </a:lnTo>
                  <a:lnTo>
                    <a:pt x="4767" y="517"/>
                  </a:lnTo>
                  <a:lnTo>
                    <a:pt x="4775" y="521"/>
                  </a:lnTo>
                  <a:close/>
                  <a:moveTo>
                    <a:pt x="3676" y="5441"/>
                  </a:moveTo>
                  <a:lnTo>
                    <a:pt x="3670" y="5409"/>
                  </a:lnTo>
                  <a:lnTo>
                    <a:pt x="3664" y="5374"/>
                  </a:lnTo>
                  <a:lnTo>
                    <a:pt x="3659" y="5335"/>
                  </a:lnTo>
                  <a:lnTo>
                    <a:pt x="3653" y="5295"/>
                  </a:lnTo>
                  <a:lnTo>
                    <a:pt x="3649" y="5276"/>
                  </a:lnTo>
                  <a:lnTo>
                    <a:pt x="3644" y="5257"/>
                  </a:lnTo>
                  <a:lnTo>
                    <a:pt x="3638" y="5237"/>
                  </a:lnTo>
                  <a:lnTo>
                    <a:pt x="3631" y="5219"/>
                  </a:lnTo>
                  <a:lnTo>
                    <a:pt x="3623" y="5202"/>
                  </a:lnTo>
                  <a:lnTo>
                    <a:pt x="3612" y="5186"/>
                  </a:lnTo>
                  <a:lnTo>
                    <a:pt x="3600" y="5171"/>
                  </a:lnTo>
                  <a:lnTo>
                    <a:pt x="3586" y="5157"/>
                  </a:lnTo>
                  <a:lnTo>
                    <a:pt x="3578" y="5151"/>
                  </a:lnTo>
                  <a:lnTo>
                    <a:pt x="3571" y="5146"/>
                  </a:lnTo>
                  <a:lnTo>
                    <a:pt x="3562" y="5141"/>
                  </a:lnTo>
                  <a:lnTo>
                    <a:pt x="3554" y="5136"/>
                  </a:lnTo>
                  <a:lnTo>
                    <a:pt x="3537" y="5129"/>
                  </a:lnTo>
                  <a:lnTo>
                    <a:pt x="3519" y="5124"/>
                  </a:lnTo>
                  <a:lnTo>
                    <a:pt x="3500" y="5119"/>
                  </a:lnTo>
                  <a:lnTo>
                    <a:pt x="3480" y="5117"/>
                  </a:lnTo>
                  <a:lnTo>
                    <a:pt x="3461" y="5114"/>
                  </a:lnTo>
                  <a:lnTo>
                    <a:pt x="3441" y="5112"/>
                  </a:lnTo>
                  <a:lnTo>
                    <a:pt x="3421" y="5110"/>
                  </a:lnTo>
                  <a:lnTo>
                    <a:pt x="3401" y="5106"/>
                  </a:lnTo>
                  <a:lnTo>
                    <a:pt x="3382" y="5102"/>
                  </a:lnTo>
                  <a:lnTo>
                    <a:pt x="3362" y="5097"/>
                  </a:lnTo>
                  <a:lnTo>
                    <a:pt x="3343" y="5091"/>
                  </a:lnTo>
                  <a:lnTo>
                    <a:pt x="3324" y="5083"/>
                  </a:lnTo>
                  <a:lnTo>
                    <a:pt x="3315" y="5078"/>
                  </a:lnTo>
                  <a:lnTo>
                    <a:pt x="3306" y="5072"/>
                  </a:lnTo>
                  <a:lnTo>
                    <a:pt x="3297" y="5066"/>
                  </a:lnTo>
                  <a:lnTo>
                    <a:pt x="3289" y="5059"/>
                  </a:lnTo>
                  <a:lnTo>
                    <a:pt x="3267" y="5037"/>
                  </a:lnTo>
                  <a:lnTo>
                    <a:pt x="3246" y="5014"/>
                  </a:lnTo>
                  <a:lnTo>
                    <a:pt x="3225" y="4989"/>
                  </a:lnTo>
                  <a:lnTo>
                    <a:pt x="3205" y="4962"/>
                  </a:lnTo>
                  <a:lnTo>
                    <a:pt x="3184" y="4935"/>
                  </a:lnTo>
                  <a:lnTo>
                    <a:pt x="3165" y="4906"/>
                  </a:lnTo>
                  <a:lnTo>
                    <a:pt x="3146" y="4876"/>
                  </a:lnTo>
                  <a:lnTo>
                    <a:pt x="3126" y="4845"/>
                  </a:lnTo>
                  <a:lnTo>
                    <a:pt x="3089" y="4785"/>
                  </a:lnTo>
                  <a:lnTo>
                    <a:pt x="3050" y="4726"/>
                  </a:lnTo>
                  <a:lnTo>
                    <a:pt x="3031" y="4697"/>
                  </a:lnTo>
                  <a:lnTo>
                    <a:pt x="3012" y="4669"/>
                  </a:lnTo>
                  <a:lnTo>
                    <a:pt x="2993" y="4643"/>
                  </a:lnTo>
                  <a:lnTo>
                    <a:pt x="2972" y="4617"/>
                  </a:lnTo>
                  <a:lnTo>
                    <a:pt x="2960" y="4604"/>
                  </a:lnTo>
                  <a:lnTo>
                    <a:pt x="2948" y="4590"/>
                  </a:lnTo>
                  <a:lnTo>
                    <a:pt x="2938" y="4576"/>
                  </a:lnTo>
                  <a:lnTo>
                    <a:pt x="2929" y="4562"/>
                  </a:lnTo>
                  <a:lnTo>
                    <a:pt x="2920" y="4547"/>
                  </a:lnTo>
                  <a:lnTo>
                    <a:pt x="2912" y="4533"/>
                  </a:lnTo>
                  <a:lnTo>
                    <a:pt x="2905" y="4517"/>
                  </a:lnTo>
                  <a:lnTo>
                    <a:pt x="2899" y="4503"/>
                  </a:lnTo>
                  <a:lnTo>
                    <a:pt x="2888" y="4473"/>
                  </a:lnTo>
                  <a:lnTo>
                    <a:pt x="2878" y="4442"/>
                  </a:lnTo>
                  <a:lnTo>
                    <a:pt x="2871" y="4411"/>
                  </a:lnTo>
                  <a:lnTo>
                    <a:pt x="2862" y="4380"/>
                  </a:lnTo>
                  <a:lnTo>
                    <a:pt x="2855" y="4348"/>
                  </a:lnTo>
                  <a:lnTo>
                    <a:pt x="2847" y="4317"/>
                  </a:lnTo>
                  <a:lnTo>
                    <a:pt x="2838" y="4286"/>
                  </a:lnTo>
                  <a:lnTo>
                    <a:pt x="2828" y="4254"/>
                  </a:lnTo>
                  <a:lnTo>
                    <a:pt x="2820" y="4238"/>
                  </a:lnTo>
                  <a:lnTo>
                    <a:pt x="2814" y="4223"/>
                  </a:lnTo>
                  <a:lnTo>
                    <a:pt x="2806" y="4207"/>
                  </a:lnTo>
                  <a:lnTo>
                    <a:pt x="2797" y="4190"/>
                  </a:lnTo>
                  <a:lnTo>
                    <a:pt x="2788" y="4175"/>
                  </a:lnTo>
                  <a:lnTo>
                    <a:pt x="2778" y="4159"/>
                  </a:lnTo>
                  <a:lnTo>
                    <a:pt x="2766" y="4143"/>
                  </a:lnTo>
                  <a:lnTo>
                    <a:pt x="2754" y="4127"/>
                  </a:lnTo>
                  <a:lnTo>
                    <a:pt x="2732" y="4105"/>
                  </a:lnTo>
                  <a:lnTo>
                    <a:pt x="2708" y="4080"/>
                  </a:lnTo>
                  <a:lnTo>
                    <a:pt x="2683" y="4058"/>
                  </a:lnTo>
                  <a:lnTo>
                    <a:pt x="2656" y="4035"/>
                  </a:lnTo>
                  <a:lnTo>
                    <a:pt x="2602" y="3988"/>
                  </a:lnTo>
                  <a:lnTo>
                    <a:pt x="2548" y="3939"/>
                  </a:lnTo>
                  <a:lnTo>
                    <a:pt x="2523" y="3914"/>
                  </a:lnTo>
                  <a:lnTo>
                    <a:pt x="2500" y="3889"/>
                  </a:lnTo>
                  <a:lnTo>
                    <a:pt x="2488" y="3874"/>
                  </a:lnTo>
                  <a:lnTo>
                    <a:pt x="2478" y="3861"/>
                  </a:lnTo>
                  <a:lnTo>
                    <a:pt x="2467" y="3848"/>
                  </a:lnTo>
                  <a:lnTo>
                    <a:pt x="2459" y="3833"/>
                  </a:lnTo>
                  <a:lnTo>
                    <a:pt x="2450" y="3819"/>
                  </a:lnTo>
                  <a:lnTo>
                    <a:pt x="2442" y="3803"/>
                  </a:lnTo>
                  <a:lnTo>
                    <a:pt x="2436" y="3788"/>
                  </a:lnTo>
                  <a:lnTo>
                    <a:pt x="2430" y="3773"/>
                  </a:lnTo>
                  <a:lnTo>
                    <a:pt x="2425" y="3757"/>
                  </a:lnTo>
                  <a:lnTo>
                    <a:pt x="2422" y="3740"/>
                  </a:lnTo>
                  <a:lnTo>
                    <a:pt x="2419" y="3723"/>
                  </a:lnTo>
                  <a:lnTo>
                    <a:pt x="2417" y="3706"/>
                  </a:lnTo>
                  <a:lnTo>
                    <a:pt x="2417" y="3696"/>
                  </a:lnTo>
                  <a:lnTo>
                    <a:pt x="2417" y="3684"/>
                  </a:lnTo>
                  <a:lnTo>
                    <a:pt x="2418" y="3671"/>
                  </a:lnTo>
                  <a:lnTo>
                    <a:pt x="2420" y="3658"/>
                  </a:lnTo>
                  <a:lnTo>
                    <a:pt x="2426" y="3628"/>
                  </a:lnTo>
                  <a:lnTo>
                    <a:pt x="2435" y="3595"/>
                  </a:lnTo>
                  <a:lnTo>
                    <a:pt x="2446" y="3562"/>
                  </a:lnTo>
                  <a:lnTo>
                    <a:pt x="2458" y="3525"/>
                  </a:lnTo>
                  <a:lnTo>
                    <a:pt x="2473" y="3488"/>
                  </a:lnTo>
                  <a:lnTo>
                    <a:pt x="2489" y="3452"/>
                  </a:lnTo>
                  <a:lnTo>
                    <a:pt x="2506" y="3416"/>
                  </a:lnTo>
                  <a:lnTo>
                    <a:pt x="2524" y="3379"/>
                  </a:lnTo>
                  <a:lnTo>
                    <a:pt x="2543" y="3346"/>
                  </a:lnTo>
                  <a:lnTo>
                    <a:pt x="2562" y="3316"/>
                  </a:lnTo>
                  <a:lnTo>
                    <a:pt x="2581" y="3287"/>
                  </a:lnTo>
                  <a:lnTo>
                    <a:pt x="2600" y="3262"/>
                  </a:lnTo>
                  <a:lnTo>
                    <a:pt x="2608" y="3252"/>
                  </a:lnTo>
                  <a:lnTo>
                    <a:pt x="2618" y="3242"/>
                  </a:lnTo>
                  <a:lnTo>
                    <a:pt x="2626" y="3234"/>
                  </a:lnTo>
                  <a:lnTo>
                    <a:pt x="2635" y="3226"/>
                  </a:lnTo>
                  <a:lnTo>
                    <a:pt x="2643" y="3220"/>
                  </a:lnTo>
                  <a:lnTo>
                    <a:pt x="2652" y="3217"/>
                  </a:lnTo>
                  <a:lnTo>
                    <a:pt x="2661" y="3213"/>
                  </a:lnTo>
                  <a:lnTo>
                    <a:pt x="2675" y="3207"/>
                  </a:lnTo>
                  <a:lnTo>
                    <a:pt x="2638" y="3177"/>
                  </a:lnTo>
                  <a:lnTo>
                    <a:pt x="2602" y="3148"/>
                  </a:lnTo>
                  <a:lnTo>
                    <a:pt x="2569" y="3118"/>
                  </a:lnTo>
                  <a:lnTo>
                    <a:pt x="2536" y="3086"/>
                  </a:lnTo>
                  <a:lnTo>
                    <a:pt x="2506" y="3055"/>
                  </a:lnTo>
                  <a:lnTo>
                    <a:pt x="2477" y="3022"/>
                  </a:lnTo>
                  <a:lnTo>
                    <a:pt x="2464" y="3005"/>
                  </a:lnTo>
                  <a:lnTo>
                    <a:pt x="2450" y="2987"/>
                  </a:lnTo>
                  <a:lnTo>
                    <a:pt x="2438" y="2970"/>
                  </a:lnTo>
                  <a:lnTo>
                    <a:pt x="2428" y="2952"/>
                  </a:lnTo>
                  <a:lnTo>
                    <a:pt x="2403" y="2951"/>
                  </a:lnTo>
                  <a:lnTo>
                    <a:pt x="2383" y="2952"/>
                  </a:lnTo>
                  <a:lnTo>
                    <a:pt x="2363" y="2955"/>
                  </a:lnTo>
                  <a:lnTo>
                    <a:pt x="2344" y="2960"/>
                  </a:lnTo>
                  <a:lnTo>
                    <a:pt x="2328" y="2964"/>
                  </a:lnTo>
                  <a:lnTo>
                    <a:pt x="2312" y="2970"/>
                  </a:lnTo>
                  <a:lnTo>
                    <a:pt x="2296" y="2978"/>
                  </a:lnTo>
                  <a:lnTo>
                    <a:pt x="2281" y="2984"/>
                  </a:lnTo>
                  <a:lnTo>
                    <a:pt x="2266" y="2990"/>
                  </a:lnTo>
                  <a:lnTo>
                    <a:pt x="2252" y="2996"/>
                  </a:lnTo>
                  <a:lnTo>
                    <a:pt x="2236" y="3001"/>
                  </a:lnTo>
                  <a:lnTo>
                    <a:pt x="2220" y="3004"/>
                  </a:lnTo>
                  <a:lnTo>
                    <a:pt x="2205" y="3007"/>
                  </a:lnTo>
                  <a:lnTo>
                    <a:pt x="2188" y="3007"/>
                  </a:lnTo>
                  <a:lnTo>
                    <a:pt x="2170" y="3005"/>
                  </a:lnTo>
                  <a:lnTo>
                    <a:pt x="2149" y="3001"/>
                  </a:lnTo>
                  <a:lnTo>
                    <a:pt x="2166" y="2962"/>
                  </a:lnTo>
                  <a:lnTo>
                    <a:pt x="2181" y="2926"/>
                  </a:lnTo>
                  <a:lnTo>
                    <a:pt x="2194" y="2890"/>
                  </a:lnTo>
                  <a:lnTo>
                    <a:pt x="2205" y="2856"/>
                  </a:lnTo>
                  <a:lnTo>
                    <a:pt x="2214" y="2826"/>
                  </a:lnTo>
                  <a:lnTo>
                    <a:pt x="2220" y="2799"/>
                  </a:lnTo>
                  <a:lnTo>
                    <a:pt x="2222" y="2787"/>
                  </a:lnTo>
                  <a:lnTo>
                    <a:pt x="2223" y="2775"/>
                  </a:lnTo>
                  <a:lnTo>
                    <a:pt x="2223" y="2765"/>
                  </a:lnTo>
                  <a:lnTo>
                    <a:pt x="2223" y="2757"/>
                  </a:lnTo>
                  <a:lnTo>
                    <a:pt x="2222" y="2750"/>
                  </a:lnTo>
                  <a:lnTo>
                    <a:pt x="2218" y="2744"/>
                  </a:lnTo>
                  <a:lnTo>
                    <a:pt x="2214" y="2739"/>
                  </a:lnTo>
                  <a:lnTo>
                    <a:pt x="2210" y="2736"/>
                  </a:lnTo>
                  <a:lnTo>
                    <a:pt x="2203" y="2734"/>
                  </a:lnTo>
                  <a:lnTo>
                    <a:pt x="2196" y="2735"/>
                  </a:lnTo>
                  <a:lnTo>
                    <a:pt x="2189" y="2736"/>
                  </a:lnTo>
                  <a:lnTo>
                    <a:pt x="2179" y="2740"/>
                  </a:lnTo>
                  <a:lnTo>
                    <a:pt x="2167" y="2746"/>
                  </a:lnTo>
                  <a:lnTo>
                    <a:pt x="2155" y="2753"/>
                  </a:lnTo>
                  <a:lnTo>
                    <a:pt x="2142" y="2763"/>
                  </a:lnTo>
                  <a:lnTo>
                    <a:pt x="2126" y="2775"/>
                  </a:lnTo>
                  <a:lnTo>
                    <a:pt x="2110" y="2788"/>
                  </a:lnTo>
                  <a:lnTo>
                    <a:pt x="2091" y="2805"/>
                  </a:lnTo>
                  <a:lnTo>
                    <a:pt x="2072" y="2823"/>
                  </a:lnTo>
                  <a:lnTo>
                    <a:pt x="2050" y="2844"/>
                  </a:lnTo>
                  <a:lnTo>
                    <a:pt x="2052" y="2783"/>
                  </a:lnTo>
                  <a:lnTo>
                    <a:pt x="2055" y="2721"/>
                  </a:lnTo>
                  <a:lnTo>
                    <a:pt x="2057" y="2689"/>
                  </a:lnTo>
                  <a:lnTo>
                    <a:pt x="2058" y="2657"/>
                  </a:lnTo>
                  <a:lnTo>
                    <a:pt x="2059" y="2624"/>
                  </a:lnTo>
                  <a:lnTo>
                    <a:pt x="2058" y="2593"/>
                  </a:lnTo>
                  <a:lnTo>
                    <a:pt x="2057" y="2562"/>
                  </a:lnTo>
                  <a:lnTo>
                    <a:pt x="2053" y="2530"/>
                  </a:lnTo>
                  <a:lnTo>
                    <a:pt x="2049" y="2500"/>
                  </a:lnTo>
                  <a:lnTo>
                    <a:pt x="2042" y="2471"/>
                  </a:lnTo>
                  <a:lnTo>
                    <a:pt x="2038" y="2457"/>
                  </a:lnTo>
                  <a:lnTo>
                    <a:pt x="2034" y="2442"/>
                  </a:lnTo>
                  <a:lnTo>
                    <a:pt x="2028" y="2428"/>
                  </a:lnTo>
                  <a:lnTo>
                    <a:pt x="2022" y="2414"/>
                  </a:lnTo>
                  <a:lnTo>
                    <a:pt x="2016" y="2401"/>
                  </a:lnTo>
                  <a:lnTo>
                    <a:pt x="2008" y="2389"/>
                  </a:lnTo>
                  <a:lnTo>
                    <a:pt x="2000" y="2376"/>
                  </a:lnTo>
                  <a:lnTo>
                    <a:pt x="1991" y="2364"/>
                  </a:lnTo>
                  <a:lnTo>
                    <a:pt x="1995" y="2372"/>
                  </a:lnTo>
                  <a:lnTo>
                    <a:pt x="1995" y="2379"/>
                  </a:lnTo>
                  <a:lnTo>
                    <a:pt x="1990" y="2385"/>
                  </a:lnTo>
                  <a:lnTo>
                    <a:pt x="1984" y="2390"/>
                  </a:lnTo>
                  <a:lnTo>
                    <a:pt x="1973" y="2394"/>
                  </a:lnTo>
                  <a:lnTo>
                    <a:pt x="1961" y="2396"/>
                  </a:lnTo>
                  <a:lnTo>
                    <a:pt x="1946" y="2399"/>
                  </a:lnTo>
                  <a:lnTo>
                    <a:pt x="1928" y="2399"/>
                  </a:lnTo>
                  <a:lnTo>
                    <a:pt x="1908" y="2399"/>
                  </a:lnTo>
                  <a:lnTo>
                    <a:pt x="1887" y="2399"/>
                  </a:lnTo>
                  <a:lnTo>
                    <a:pt x="1863" y="2396"/>
                  </a:lnTo>
                  <a:lnTo>
                    <a:pt x="1838" y="2395"/>
                  </a:lnTo>
                  <a:lnTo>
                    <a:pt x="1785" y="2389"/>
                  </a:lnTo>
                  <a:lnTo>
                    <a:pt x="1730" y="2381"/>
                  </a:lnTo>
                  <a:lnTo>
                    <a:pt x="1618" y="2362"/>
                  </a:lnTo>
                  <a:lnTo>
                    <a:pt x="1519" y="2344"/>
                  </a:lnTo>
                  <a:lnTo>
                    <a:pt x="1447" y="2330"/>
                  </a:lnTo>
                  <a:lnTo>
                    <a:pt x="1417" y="2325"/>
                  </a:lnTo>
                  <a:lnTo>
                    <a:pt x="1405" y="2329"/>
                  </a:lnTo>
                  <a:lnTo>
                    <a:pt x="1390" y="2333"/>
                  </a:lnTo>
                  <a:lnTo>
                    <a:pt x="1373" y="2338"/>
                  </a:lnTo>
                  <a:lnTo>
                    <a:pt x="1354" y="2342"/>
                  </a:lnTo>
                  <a:lnTo>
                    <a:pt x="1311" y="2350"/>
                  </a:lnTo>
                  <a:lnTo>
                    <a:pt x="1261" y="2356"/>
                  </a:lnTo>
                  <a:lnTo>
                    <a:pt x="1208" y="2362"/>
                  </a:lnTo>
                  <a:lnTo>
                    <a:pt x="1154" y="2365"/>
                  </a:lnTo>
                  <a:lnTo>
                    <a:pt x="1128" y="2365"/>
                  </a:lnTo>
                  <a:lnTo>
                    <a:pt x="1101" y="2365"/>
                  </a:lnTo>
                  <a:lnTo>
                    <a:pt x="1076" y="2365"/>
                  </a:lnTo>
                  <a:lnTo>
                    <a:pt x="1051" y="2362"/>
                  </a:lnTo>
                  <a:lnTo>
                    <a:pt x="1028" y="2360"/>
                  </a:lnTo>
                  <a:lnTo>
                    <a:pt x="1006" y="2356"/>
                  </a:lnTo>
                  <a:lnTo>
                    <a:pt x="987" y="2353"/>
                  </a:lnTo>
                  <a:lnTo>
                    <a:pt x="969" y="2347"/>
                  </a:lnTo>
                  <a:lnTo>
                    <a:pt x="953" y="2341"/>
                  </a:lnTo>
                  <a:lnTo>
                    <a:pt x="941" y="2333"/>
                  </a:lnTo>
                  <a:lnTo>
                    <a:pt x="931" y="2325"/>
                  </a:lnTo>
                  <a:lnTo>
                    <a:pt x="925" y="2315"/>
                  </a:lnTo>
                  <a:lnTo>
                    <a:pt x="922" y="2305"/>
                  </a:lnTo>
                  <a:lnTo>
                    <a:pt x="923" y="2291"/>
                  </a:lnTo>
                  <a:lnTo>
                    <a:pt x="927" y="2278"/>
                  </a:lnTo>
                  <a:lnTo>
                    <a:pt x="936" y="2262"/>
                  </a:lnTo>
                  <a:lnTo>
                    <a:pt x="949" y="2247"/>
                  </a:lnTo>
                  <a:lnTo>
                    <a:pt x="967" y="2229"/>
                  </a:lnTo>
                  <a:lnTo>
                    <a:pt x="992" y="2208"/>
                  </a:lnTo>
                  <a:lnTo>
                    <a:pt x="1020" y="2188"/>
                  </a:lnTo>
                  <a:lnTo>
                    <a:pt x="1022" y="2188"/>
                  </a:lnTo>
                  <a:lnTo>
                    <a:pt x="1022" y="2186"/>
                  </a:lnTo>
                  <a:lnTo>
                    <a:pt x="1022" y="2184"/>
                  </a:lnTo>
                  <a:lnTo>
                    <a:pt x="1022" y="2181"/>
                  </a:lnTo>
                  <a:lnTo>
                    <a:pt x="1018" y="2175"/>
                  </a:lnTo>
                  <a:lnTo>
                    <a:pt x="1014" y="2168"/>
                  </a:lnTo>
                  <a:lnTo>
                    <a:pt x="1005" y="2155"/>
                  </a:lnTo>
                  <a:lnTo>
                    <a:pt x="1000" y="2148"/>
                  </a:lnTo>
                  <a:lnTo>
                    <a:pt x="964" y="2162"/>
                  </a:lnTo>
                  <a:lnTo>
                    <a:pt x="927" y="2173"/>
                  </a:lnTo>
                  <a:lnTo>
                    <a:pt x="907" y="2179"/>
                  </a:lnTo>
                  <a:lnTo>
                    <a:pt x="889" y="2183"/>
                  </a:lnTo>
                  <a:lnTo>
                    <a:pt x="870" y="2186"/>
                  </a:lnTo>
                  <a:lnTo>
                    <a:pt x="852" y="2190"/>
                  </a:lnTo>
                  <a:lnTo>
                    <a:pt x="834" y="2192"/>
                  </a:lnTo>
                  <a:lnTo>
                    <a:pt x="814" y="2194"/>
                  </a:lnTo>
                  <a:lnTo>
                    <a:pt x="796" y="2195"/>
                  </a:lnTo>
                  <a:lnTo>
                    <a:pt x="777" y="2195"/>
                  </a:lnTo>
                  <a:lnTo>
                    <a:pt x="759" y="2195"/>
                  </a:lnTo>
                  <a:lnTo>
                    <a:pt x="740" y="2194"/>
                  </a:lnTo>
                  <a:lnTo>
                    <a:pt x="722" y="2191"/>
                  </a:lnTo>
                  <a:lnTo>
                    <a:pt x="704" y="2188"/>
                  </a:lnTo>
                  <a:lnTo>
                    <a:pt x="708" y="2195"/>
                  </a:lnTo>
                  <a:lnTo>
                    <a:pt x="712" y="2202"/>
                  </a:lnTo>
                  <a:lnTo>
                    <a:pt x="716" y="2209"/>
                  </a:lnTo>
                  <a:lnTo>
                    <a:pt x="719" y="2216"/>
                  </a:lnTo>
                  <a:lnTo>
                    <a:pt x="724" y="2231"/>
                  </a:lnTo>
                  <a:lnTo>
                    <a:pt x="727" y="2245"/>
                  </a:lnTo>
                  <a:lnTo>
                    <a:pt x="729" y="2259"/>
                  </a:lnTo>
                  <a:lnTo>
                    <a:pt x="733" y="2272"/>
                  </a:lnTo>
                  <a:lnTo>
                    <a:pt x="736" y="2284"/>
                  </a:lnTo>
                  <a:lnTo>
                    <a:pt x="743" y="2295"/>
                  </a:lnTo>
                  <a:lnTo>
                    <a:pt x="714" y="2290"/>
                  </a:lnTo>
                  <a:lnTo>
                    <a:pt x="687" y="2283"/>
                  </a:lnTo>
                  <a:lnTo>
                    <a:pt x="663" y="2273"/>
                  </a:lnTo>
                  <a:lnTo>
                    <a:pt x="639" y="2264"/>
                  </a:lnTo>
                  <a:lnTo>
                    <a:pt x="617" y="2251"/>
                  </a:lnTo>
                  <a:lnTo>
                    <a:pt x="596" y="2237"/>
                  </a:lnTo>
                  <a:lnTo>
                    <a:pt x="578" y="2222"/>
                  </a:lnTo>
                  <a:lnTo>
                    <a:pt x="560" y="2207"/>
                  </a:lnTo>
                  <a:lnTo>
                    <a:pt x="545" y="2189"/>
                  </a:lnTo>
                  <a:lnTo>
                    <a:pt x="530" y="2171"/>
                  </a:lnTo>
                  <a:lnTo>
                    <a:pt x="516" y="2151"/>
                  </a:lnTo>
                  <a:lnTo>
                    <a:pt x="504" y="2131"/>
                  </a:lnTo>
                  <a:lnTo>
                    <a:pt x="492" y="2110"/>
                  </a:lnTo>
                  <a:lnTo>
                    <a:pt x="481" y="2087"/>
                  </a:lnTo>
                  <a:lnTo>
                    <a:pt x="470" y="2064"/>
                  </a:lnTo>
                  <a:lnTo>
                    <a:pt x="460" y="2042"/>
                  </a:lnTo>
                  <a:lnTo>
                    <a:pt x="443" y="1993"/>
                  </a:lnTo>
                  <a:lnTo>
                    <a:pt x="427" y="1944"/>
                  </a:lnTo>
                  <a:lnTo>
                    <a:pt x="412" y="1893"/>
                  </a:lnTo>
                  <a:lnTo>
                    <a:pt x="398" y="1841"/>
                  </a:lnTo>
                  <a:lnTo>
                    <a:pt x="382" y="1792"/>
                  </a:lnTo>
                  <a:lnTo>
                    <a:pt x="366" y="1741"/>
                  </a:lnTo>
                  <a:lnTo>
                    <a:pt x="357" y="1717"/>
                  </a:lnTo>
                  <a:lnTo>
                    <a:pt x="347" y="1694"/>
                  </a:lnTo>
                  <a:lnTo>
                    <a:pt x="337" y="1671"/>
                  </a:lnTo>
                  <a:lnTo>
                    <a:pt x="327" y="1648"/>
                  </a:lnTo>
                  <a:lnTo>
                    <a:pt x="327" y="1654"/>
                  </a:lnTo>
                  <a:lnTo>
                    <a:pt x="325" y="1657"/>
                  </a:lnTo>
                  <a:lnTo>
                    <a:pt x="323" y="1658"/>
                  </a:lnTo>
                  <a:lnTo>
                    <a:pt x="317" y="1658"/>
                  </a:lnTo>
                  <a:lnTo>
                    <a:pt x="343" y="1744"/>
                  </a:lnTo>
                  <a:lnTo>
                    <a:pt x="372" y="1830"/>
                  </a:lnTo>
                  <a:lnTo>
                    <a:pt x="404" y="1918"/>
                  </a:lnTo>
                  <a:lnTo>
                    <a:pt x="436" y="2004"/>
                  </a:lnTo>
                  <a:lnTo>
                    <a:pt x="453" y="2045"/>
                  </a:lnTo>
                  <a:lnTo>
                    <a:pt x="470" y="2086"/>
                  </a:lnTo>
                  <a:lnTo>
                    <a:pt x="488" y="2126"/>
                  </a:lnTo>
                  <a:lnTo>
                    <a:pt x="506" y="2166"/>
                  </a:lnTo>
                  <a:lnTo>
                    <a:pt x="525" y="2203"/>
                  </a:lnTo>
                  <a:lnTo>
                    <a:pt x="545" y="2238"/>
                  </a:lnTo>
                  <a:lnTo>
                    <a:pt x="564" y="2273"/>
                  </a:lnTo>
                  <a:lnTo>
                    <a:pt x="584" y="2305"/>
                  </a:lnTo>
                  <a:lnTo>
                    <a:pt x="568" y="2330"/>
                  </a:lnTo>
                  <a:lnTo>
                    <a:pt x="549" y="2355"/>
                  </a:lnTo>
                  <a:lnTo>
                    <a:pt x="529" y="2382"/>
                  </a:lnTo>
                  <a:lnTo>
                    <a:pt x="506" y="2409"/>
                  </a:lnTo>
                  <a:lnTo>
                    <a:pt x="459" y="2467"/>
                  </a:lnTo>
                  <a:lnTo>
                    <a:pt x="412" y="2528"/>
                  </a:lnTo>
                  <a:lnTo>
                    <a:pt x="390" y="2558"/>
                  </a:lnTo>
                  <a:lnTo>
                    <a:pt x="370" y="2589"/>
                  </a:lnTo>
                  <a:lnTo>
                    <a:pt x="351" y="2619"/>
                  </a:lnTo>
                  <a:lnTo>
                    <a:pt x="335" y="2650"/>
                  </a:lnTo>
                  <a:lnTo>
                    <a:pt x="328" y="2664"/>
                  </a:lnTo>
                  <a:lnTo>
                    <a:pt x="322" y="2680"/>
                  </a:lnTo>
                  <a:lnTo>
                    <a:pt x="317" y="2694"/>
                  </a:lnTo>
                  <a:lnTo>
                    <a:pt x="313" y="2709"/>
                  </a:lnTo>
                  <a:lnTo>
                    <a:pt x="310" y="2723"/>
                  </a:lnTo>
                  <a:lnTo>
                    <a:pt x="307" y="2738"/>
                  </a:lnTo>
                  <a:lnTo>
                    <a:pt x="306" y="2752"/>
                  </a:lnTo>
                  <a:lnTo>
                    <a:pt x="307" y="2765"/>
                  </a:lnTo>
                  <a:lnTo>
                    <a:pt x="275" y="2773"/>
                  </a:lnTo>
                  <a:lnTo>
                    <a:pt x="247" y="2781"/>
                  </a:lnTo>
                  <a:lnTo>
                    <a:pt x="223" y="2788"/>
                  </a:lnTo>
                  <a:lnTo>
                    <a:pt x="203" y="2797"/>
                  </a:lnTo>
                  <a:lnTo>
                    <a:pt x="186" y="2805"/>
                  </a:lnTo>
                  <a:lnTo>
                    <a:pt x="172" y="2814"/>
                  </a:lnTo>
                  <a:lnTo>
                    <a:pt x="163" y="2822"/>
                  </a:lnTo>
                  <a:lnTo>
                    <a:pt x="156" y="2832"/>
                  </a:lnTo>
                  <a:lnTo>
                    <a:pt x="152" y="2840"/>
                  </a:lnTo>
                  <a:lnTo>
                    <a:pt x="151" y="2850"/>
                  </a:lnTo>
                  <a:lnTo>
                    <a:pt x="151" y="2858"/>
                  </a:lnTo>
                  <a:lnTo>
                    <a:pt x="154" y="2867"/>
                  </a:lnTo>
                  <a:lnTo>
                    <a:pt x="159" y="2876"/>
                  </a:lnTo>
                  <a:lnTo>
                    <a:pt x="166" y="2885"/>
                  </a:lnTo>
                  <a:lnTo>
                    <a:pt x="175" y="2894"/>
                  </a:lnTo>
                  <a:lnTo>
                    <a:pt x="184" y="2903"/>
                  </a:lnTo>
                  <a:lnTo>
                    <a:pt x="207" y="2920"/>
                  </a:lnTo>
                  <a:lnTo>
                    <a:pt x="234" y="2937"/>
                  </a:lnTo>
                  <a:lnTo>
                    <a:pt x="262" y="2952"/>
                  </a:lnTo>
                  <a:lnTo>
                    <a:pt x="289" y="2967"/>
                  </a:lnTo>
                  <a:lnTo>
                    <a:pt x="315" y="2980"/>
                  </a:lnTo>
                  <a:lnTo>
                    <a:pt x="337" y="2992"/>
                  </a:lnTo>
                  <a:lnTo>
                    <a:pt x="355" y="3002"/>
                  </a:lnTo>
                  <a:lnTo>
                    <a:pt x="366" y="3010"/>
                  </a:lnTo>
                  <a:lnTo>
                    <a:pt x="376" y="3024"/>
                  </a:lnTo>
                  <a:lnTo>
                    <a:pt x="384" y="3037"/>
                  </a:lnTo>
                  <a:lnTo>
                    <a:pt x="392" y="3049"/>
                  </a:lnTo>
                  <a:lnTo>
                    <a:pt x="398" y="3062"/>
                  </a:lnTo>
                  <a:lnTo>
                    <a:pt x="402" y="3075"/>
                  </a:lnTo>
                  <a:lnTo>
                    <a:pt x="406" y="3088"/>
                  </a:lnTo>
                  <a:lnTo>
                    <a:pt x="409" y="3101"/>
                  </a:lnTo>
                  <a:lnTo>
                    <a:pt x="411" y="3114"/>
                  </a:lnTo>
                  <a:lnTo>
                    <a:pt x="411" y="3126"/>
                  </a:lnTo>
                  <a:lnTo>
                    <a:pt x="411" y="3139"/>
                  </a:lnTo>
                  <a:lnTo>
                    <a:pt x="410" y="3153"/>
                  </a:lnTo>
                  <a:lnTo>
                    <a:pt x="409" y="3165"/>
                  </a:lnTo>
                  <a:lnTo>
                    <a:pt x="405" y="3178"/>
                  </a:lnTo>
                  <a:lnTo>
                    <a:pt x="401" y="3191"/>
                  </a:lnTo>
                  <a:lnTo>
                    <a:pt x="398" y="3203"/>
                  </a:lnTo>
                  <a:lnTo>
                    <a:pt x="393" y="3217"/>
                  </a:lnTo>
                  <a:lnTo>
                    <a:pt x="381" y="3242"/>
                  </a:lnTo>
                  <a:lnTo>
                    <a:pt x="366" y="3267"/>
                  </a:lnTo>
                  <a:lnTo>
                    <a:pt x="349" y="3294"/>
                  </a:lnTo>
                  <a:lnTo>
                    <a:pt x="331" y="3319"/>
                  </a:lnTo>
                  <a:lnTo>
                    <a:pt x="312" y="3344"/>
                  </a:lnTo>
                  <a:lnTo>
                    <a:pt x="292" y="3371"/>
                  </a:lnTo>
                  <a:lnTo>
                    <a:pt x="270" y="3396"/>
                  </a:lnTo>
                  <a:lnTo>
                    <a:pt x="247" y="3422"/>
                  </a:lnTo>
                  <a:lnTo>
                    <a:pt x="254" y="3430"/>
                  </a:lnTo>
                  <a:lnTo>
                    <a:pt x="260" y="3439"/>
                  </a:lnTo>
                  <a:lnTo>
                    <a:pt x="266" y="3447"/>
                  </a:lnTo>
                  <a:lnTo>
                    <a:pt x="272" y="3457"/>
                  </a:lnTo>
                  <a:lnTo>
                    <a:pt x="278" y="3465"/>
                  </a:lnTo>
                  <a:lnTo>
                    <a:pt x="283" y="3475"/>
                  </a:lnTo>
                  <a:lnTo>
                    <a:pt x="290" y="3483"/>
                  </a:lnTo>
                  <a:lnTo>
                    <a:pt x="296" y="3490"/>
                  </a:lnTo>
                  <a:lnTo>
                    <a:pt x="304" y="3493"/>
                  </a:lnTo>
                  <a:lnTo>
                    <a:pt x="311" y="3495"/>
                  </a:lnTo>
                  <a:lnTo>
                    <a:pt x="318" y="3499"/>
                  </a:lnTo>
                  <a:lnTo>
                    <a:pt x="324" y="3503"/>
                  </a:lnTo>
                  <a:lnTo>
                    <a:pt x="336" y="3512"/>
                  </a:lnTo>
                  <a:lnTo>
                    <a:pt x="348" y="3522"/>
                  </a:lnTo>
                  <a:lnTo>
                    <a:pt x="360" y="3532"/>
                  </a:lnTo>
                  <a:lnTo>
                    <a:pt x="374" y="3542"/>
                  </a:lnTo>
                  <a:lnTo>
                    <a:pt x="389" y="3551"/>
                  </a:lnTo>
                  <a:lnTo>
                    <a:pt x="406" y="3559"/>
                  </a:lnTo>
                  <a:lnTo>
                    <a:pt x="404" y="3573"/>
                  </a:lnTo>
                  <a:lnTo>
                    <a:pt x="401" y="3585"/>
                  </a:lnTo>
                  <a:lnTo>
                    <a:pt x="398" y="3597"/>
                  </a:lnTo>
                  <a:lnTo>
                    <a:pt x="395" y="3608"/>
                  </a:lnTo>
                  <a:lnTo>
                    <a:pt x="390" y="3617"/>
                  </a:lnTo>
                  <a:lnTo>
                    <a:pt x="387" y="3627"/>
                  </a:lnTo>
                  <a:lnTo>
                    <a:pt x="382" y="3635"/>
                  </a:lnTo>
                  <a:lnTo>
                    <a:pt x="377" y="3642"/>
                  </a:lnTo>
                  <a:lnTo>
                    <a:pt x="365" y="3657"/>
                  </a:lnTo>
                  <a:lnTo>
                    <a:pt x="353" y="3669"/>
                  </a:lnTo>
                  <a:lnTo>
                    <a:pt x="340" y="3681"/>
                  </a:lnTo>
                  <a:lnTo>
                    <a:pt x="327" y="3691"/>
                  </a:lnTo>
                  <a:lnTo>
                    <a:pt x="298" y="3709"/>
                  </a:lnTo>
                  <a:lnTo>
                    <a:pt x="270" y="3729"/>
                  </a:lnTo>
                  <a:lnTo>
                    <a:pt x="256" y="3740"/>
                  </a:lnTo>
                  <a:lnTo>
                    <a:pt x="242" y="3753"/>
                  </a:lnTo>
                  <a:lnTo>
                    <a:pt x="229" y="3768"/>
                  </a:lnTo>
                  <a:lnTo>
                    <a:pt x="218" y="3785"/>
                  </a:lnTo>
                  <a:lnTo>
                    <a:pt x="206" y="3809"/>
                  </a:lnTo>
                  <a:lnTo>
                    <a:pt x="193" y="3836"/>
                  </a:lnTo>
                  <a:lnTo>
                    <a:pt x="180" y="3864"/>
                  </a:lnTo>
                  <a:lnTo>
                    <a:pt x="169" y="3893"/>
                  </a:lnTo>
                  <a:lnTo>
                    <a:pt x="163" y="3909"/>
                  </a:lnTo>
                  <a:lnTo>
                    <a:pt x="158" y="3925"/>
                  </a:lnTo>
                  <a:lnTo>
                    <a:pt x="154" y="3939"/>
                  </a:lnTo>
                  <a:lnTo>
                    <a:pt x="151" y="3954"/>
                  </a:lnTo>
                  <a:lnTo>
                    <a:pt x="148" y="3969"/>
                  </a:lnTo>
                  <a:lnTo>
                    <a:pt x="147" y="3983"/>
                  </a:lnTo>
                  <a:lnTo>
                    <a:pt x="147" y="3997"/>
                  </a:lnTo>
                  <a:lnTo>
                    <a:pt x="148" y="4010"/>
                  </a:lnTo>
                  <a:lnTo>
                    <a:pt x="149" y="4031"/>
                  </a:lnTo>
                  <a:lnTo>
                    <a:pt x="152" y="4048"/>
                  </a:lnTo>
                  <a:lnTo>
                    <a:pt x="157" y="4062"/>
                  </a:lnTo>
                  <a:lnTo>
                    <a:pt x="162" y="4074"/>
                  </a:lnTo>
                  <a:lnTo>
                    <a:pt x="169" y="4085"/>
                  </a:lnTo>
                  <a:lnTo>
                    <a:pt x="177" y="4095"/>
                  </a:lnTo>
                  <a:lnTo>
                    <a:pt x="186" y="4102"/>
                  </a:lnTo>
                  <a:lnTo>
                    <a:pt x="195" y="4109"/>
                  </a:lnTo>
                  <a:lnTo>
                    <a:pt x="217" y="4123"/>
                  </a:lnTo>
                  <a:lnTo>
                    <a:pt x="240" y="4138"/>
                  </a:lnTo>
                  <a:lnTo>
                    <a:pt x="252" y="4148"/>
                  </a:lnTo>
                  <a:lnTo>
                    <a:pt x="264" y="4159"/>
                  </a:lnTo>
                  <a:lnTo>
                    <a:pt x="276" y="4171"/>
                  </a:lnTo>
                  <a:lnTo>
                    <a:pt x="287" y="4187"/>
                  </a:lnTo>
                  <a:lnTo>
                    <a:pt x="280" y="4224"/>
                  </a:lnTo>
                  <a:lnTo>
                    <a:pt x="272" y="4255"/>
                  </a:lnTo>
                  <a:lnTo>
                    <a:pt x="266" y="4282"/>
                  </a:lnTo>
                  <a:lnTo>
                    <a:pt x="262" y="4307"/>
                  </a:lnTo>
                  <a:lnTo>
                    <a:pt x="257" y="4330"/>
                  </a:lnTo>
                  <a:lnTo>
                    <a:pt x="256" y="4354"/>
                  </a:lnTo>
                  <a:lnTo>
                    <a:pt x="256" y="4382"/>
                  </a:lnTo>
                  <a:lnTo>
                    <a:pt x="258" y="4412"/>
                  </a:lnTo>
                  <a:lnTo>
                    <a:pt x="269" y="4459"/>
                  </a:lnTo>
                  <a:lnTo>
                    <a:pt x="281" y="4500"/>
                  </a:lnTo>
                  <a:lnTo>
                    <a:pt x="283" y="4510"/>
                  </a:lnTo>
                  <a:lnTo>
                    <a:pt x="284" y="4521"/>
                  </a:lnTo>
                  <a:lnTo>
                    <a:pt x="284" y="4530"/>
                  </a:lnTo>
                  <a:lnTo>
                    <a:pt x="284" y="4541"/>
                  </a:lnTo>
                  <a:lnTo>
                    <a:pt x="282" y="4552"/>
                  </a:lnTo>
                  <a:lnTo>
                    <a:pt x="278" y="4564"/>
                  </a:lnTo>
                  <a:lnTo>
                    <a:pt x="274" y="4576"/>
                  </a:lnTo>
                  <a:lnTo>
                    <a:pt x="268" y="4588"/>
                  </a:lnTo>
                  <a:lnTo>
                    <a:pt x="263" y="4597"/>
                  </a:lnTo>
                  <a:lnTo>
                    <a:pt x="258" y="4605"/>
                  </a:lnTo>
                  <a:lnTo>
                    <a:pt x="251" y="4612"/>
                  </a:lnTo>
                  <a:lnTo>
                    <a:pt x="243" y="4619"/>
                  </a:lnTo>
                  <a:lnTo>
                    <a:pt x="227" y="4631"/>
                  </a:lnTo>
                  <a:lnTo>
                    <a:pt x="207" y="4643"/>
                  </a:lnTo>
                  <a:lnTo>
                    <a:pt x="189" y="4654"/>
                  </a:lnTo>
                  <a:lnTo>
                    <a:pt x="172" y="4666"/>
                  </a:lnTo>
                  <a:lnTo>
                    <a:pt x="165" y="4673"/>
                  </a:lnTo>
                  <a:lnTo>
                    <a:pt x="158" y="4680"/>
                  </a:lnTo>
                  <a:lnTo>
                    <a:pt x="153" y="4687"/>
                  </a:lnTo>
                  <a:lnTo>
                    <a:pt x="148" y="4696"/>
                  </a:lnTo>
                  <a:lnTo>
                    <a:pt x="143" y="4708"/>
                  </a:lnTo>
                  <a:lnTo>
                    <a:pt x="141" y="4720"/>
                  </a:lnTo>
                  <a:lnTo>
                    <a:pt x="139" y="4732"/>
                  </a:lnTo>
                  <a:lnTo>
                    <a:pt x="139" y="4745"/>
                  </a:lnTo>
                  <a:lnTo>
                    <a:pt x="140" y="4758"/>
                  </a:lnTo>
                  <a:lnTo>
                    <a:pt x="141" y="4772"/>
                  </a:lnTo>
                  <a:lnTo>
                    <a:pt x="145" y="4785"/>
                  </a:lnTo>
                  <a:lnTo>
                    <a:pt x="147" y="4799"/>
                  </a:lnTo>
                  <a:lnTo>
                    <a:pt x="154" y="4826"/>
                  </a:lnTo>
                  <a:lnTo>
                    <a:pt x="162" y="4854"/>
                  </a:lnTo>
                  <a:lnTo>
                    <a:pt x="164" y="4866"/>
                  </a:lnTo>
                  <a:lnTo>
                    <a:pt x="166" y="4879"/>
                  </a:lnTo>
                  <a:lnTo>
                    <a:pt x="168" y="4891"/>
                  </a:lnTo>
                  <a:lnTo>
                    <a:pt x="169" y="4902"/>
                  </a:lnTo>
                  <a:lnTo>
                    <a:pt x="165" y="4929"/>
                  </a:lnTo>
                  <a:lnTo>
                    <a:pt x="160" y="4953"/>
                  </a:lnTo>
                  <a:lnTo>
                    <a:pt x="153" y="4976"/>
                  </a:lnTo>
                  <a:lnTo>
                    <a:pt x="145" y="4996"/>
                  </a:lnTo>
                  <a:lnTo>
                    <a:pt x="135" y="5017"/>
                  </a:lnTo>
                  <a:lnTo>
                    <a:pt x="124" y="5035"/>
                  </a:lnTo>
                  <a:lnTo>
                    <a:pt x="112" y="5053"/>
                  </a:lnTo>
                  <a:lnTo>
                    <a:pt x="99" y="5070"/>
                  </a:lnTo>
                  <a:lnTo>
                    <a:pt x="72" y="5104"/>
                  </a:lnTo>
                  <a:lnTo>
                    <a:pt x="46" y="5137"/>
                  </a:lnTo>
                  <a:lnTo>
                    <a:pt x="33" y="5155"/>
                  </a:lnTo>
                  <a:lnTo>
                    <a:pt x="21" y="5175"/>
                  </a:lnTo>
                  <a:lnTo>
                    <a:pt x="10" y="5194"/>
                  </a:lnTo>
                  <a:lnTo>
                    <a:pt x="0" y="5216"/>
                  </a:lnTo>
                  <a:lnTo>
                    <a:pt x="11" y="5218"/>
                  </a:lnTo>
                  <a:lnTo>
                    <a:pt x="23" y="5221"/>
                  </a:lnTo>
                  <a:lnTo>
                    <a:pt x="34" y="5221"/>
                  </a:lnTo>
                  <a:lnTo>
                    <a:pt x="46" y="5219"/>
                  </a:lnTo>
                  <a:lnTo>
                    <a:pt x="58" y="5217"/>
                  </a:lnTo>
                  <a:lnTo>
                    <a:pt x="70" y="5215"/>
                  </a:lnTo>
                  <a:lnTo>
                    <a:pt x="82" y="5210"/>
                  </a:lnTo>
                  <a:lnTo>
                    <a:pt x="94" y="5206"/>
                  </a:lnTo>
                  <a:lnTo>
                    <a:pt x="118" y="5196"/>
                  </a:lnTo>
                  <a:lnTo>
                    <a:pt x="142" y="5186"/>
                  </a:lnTo>
                  <a:lnTo>
                    <a:pt x="165" y="5175"/>
                  </a:lnTo>
                  <a:lnTo>
                    <a:pt x="188" y="5166"/>
                  </a:lnTo>
                  <a:lnTo>
                    <a:pt x="196" y="5181"/>
                  </a:lnTo>
                  <a:lnTo>
                    <a:pt x="204" y="5194"/>
                  </a:lnTo>
                  <a:lnTo>
                    <a:pt x="211" y="5208"/>
                  </a:lnTo>
                  <a:lnTo>
                    <a:pt x="216" y="5223"/>
                  </a:lnTo>
                  <a:lnTo>
                    <a:pt x="221" y="5237"/>
                  </a:lnTo>
                  <a:lnTo>
                    <a:pt x="224" y="5252"/>
                  </a:lnTo>
                  <a:lnTo>
                    <a:pt x="227" y="5266"/>
                  </a:lnTo>
                  <a:lnTo>
                    <a:pt x="229" y="5281"/>
                  </a:lnTo>
                  <a:lnTo>
                    <a:pt x="230" y="5310"/>
                  </a:lnTo>
                  <a:lnTo>
                    <a:pt x="229" y="5339"/>
                  </a:lnTo>
                  <a:lnTo>
                    <a:pt x="227" y="5369"/>
                  </a:lnTo>
                  <a:lnTo>
                    <a:pt x="223" y="5399"/>
                  </a:lnTo>
                  <a:lnTo>
                    <a:pt x="212" y="5461"/>
                  </a:lnTo>
                  <a:lnTo>
                    <a:pt x="203" y="5522"/>
                  </a:lnTo>
                  <a:lnTo>
                    <a:pt x="198" y="5554"/>
                  </a:lnTo>
                  <a:lnTo>
                    <a:pt x="196" y="5585"/>
                  </a:lnTo>
                  <a:lnTo>
                    <a:pt x="195" y="5601"/>
                  </a:lnTo>
                  <a:lnTo>
                    <a:pt x="195" y="5615"/>
                  </a:lnTo>
                  <a:lnTo>
                    <a:pt x="196" y="5631"/>
                  </a:lnTo>
                  <a:lnTo>
                    <a:pt x="198" y="5646"/>
                  </a:lnTo>
                  <a:lnTo>
                    <a:pt x="201" y="5663"/>
                  </a:lnTo>
                  <a:lnTo>
                    <a:pt x="205" y="5680"/>
                  </a:lnTo>
                  <a:lnTo>
                    <a:pt x="210" y="5696"/>
                  </a:lnTo>
                  <a:lnTo>
                    <a:pt x="215" y="5709"/>
                  </a:lnTo>
                  <a:lnTo>
                    <a:pt x="221" y="5724"/>
                  </a:lnTo>
                  <a:lnTo>
                    <a:pt x="227" y="5737"/>
                  </a:lnTo>
                  <a:lnTo>
                    <a:pt x="234" y="5749"/>
                  </a:lnTo>
                  <a:lnTo>
                    <a:pt x="241" y="5760"/>
                  </a:lnTo>
                  <a:lnTo>
                    <a:pt x="248" y="5772"/>
                  </a:lnTo>
                  <a:lnTo>
                    <a:pt x="257" y="5782"/>
                  </a:lnTo>
                  <a:lnTo>
                    <a:pt x="266" y="5791"/>
                  </a:lnTo>
                  <a:lnTo>
                    <a:pt x="275" y="5801"/>
                  </a:lnTo>
                  <a:lnTo>
                    <a:pt x="295" y="5819"/>
                  </a:lnTo>
                  <a:lnTo>
                    <a:pt x="317" y="5835"/>
                  </a:lnTo>
                  <a:lnTo>
                    <a:pt x="340" y="5849"/>
                  </a:lnTo>
                  <a:lnTo>
                    <a:pt x="364" y="5862"/>
                  </a:lnTo>
                  <a:lnTo>
                    <a:pt x="389" y="5876"/>
                  </a:lnTo>
                  <a:lnTo>
                    <a:pt x="416" y="5888"/>
                  </a:lnTo>
                  <a:lnTo>
                    <a:pt x="470" y="5913"/>
                  </a:lnTo>
                  <a:lnTo>
                    <a:pt x="525" y="5941"/>
                  </a:lnTo>
                  <a:lnTo>
                    <a:pt x="559" y="5953"/>
                  </a:lnTo>
                  <a:lnTo>
                    <a:pt x="578" y="5959"/>
                  </a:lnTo>
                  <a:lnTo>
                    <a:pt x="581" y="5963"/>
                  </a:lnTo>
                  <a:lnTo>
                    <a:pt x="583" y="5966"/>
                  </a:lnTo>
                  <a:lnTo>
                    <a:pt x="586" y="5971"/>
                  </a:lnTo>
                  <a:lnTo>
                    <a:pt x="588" y="5978"/>
                  </a:lnTo>
                  <a:lnTo>
                    <a:pt x="590" y="5999"/>
                  </a:lnTo>
                  <a:lnTo>
                    <a:pt x="594" y="6029"/>
                  </a:lnTo>
                  <a:lnTo>
                    <a:pt x="595" y="6039"/>
                  </a:lnTo>
                  <a:lnTo>
                    <a:pt x="596" y="6048"/>
                  </a:lnTo>
                  <a:lnTo>
                    <a:pt x="596" y="6058"/>
                  </a:lnTo>
                  <a:lnTo>
                    <a:pt x="595" y="6067"/>
                  </a:lnTo>
                  <a:lnTo>
                    <a:pt x="592" y="6087"/>
                  </a:lnTo>
                  <a:lnTo>
                    <a:pt x="587" y="6107"/>
                  </a:lnTo>
                  <a:lnTo>
                    <a:pt x="575" y="6147"/>
                  </a:lnTo>
                  <a:lnTo>
                    <a:pt x="565" y="6186"/>
                  </a:lnTo>
                  <a:lnTo>
                    <a:pt x="565" y="6223"/>
                  </a:lnTo>
                  <a:lnTo>
                    <a:pt x="565" y="6261"/>
                  </a:lnTo>
                  <a:lnTo>
                    <a:pt x="565" y="6300"/>
                  </a:lnTo>
                  <a:lnTo>
                    <a:pt x="565" y="6343"/>
                  </a:lnTo>
                  <a:lnTo>
                    <a:pt x="651" y="6380"/>
                  </a:lnTo>
                  <a:lnTo>
                    <a:pt x="737" y="6417"/>
                  </a:lnTo>
                  <a:lnTo>
                    <a:pt x="825" y="6456"/>
                  </a:lnTo>
                  <a:lnTo>
                    <a:pt x="913" y="6495"/>
                  </a:lnTo>
                  <a:lnTo>
                    <a:pt x="1004" y="6533"/>
                  </a:lnTo>
                  <a:lnTo>
                    <a:pt x="1094" y="6572"/>
                  </a:lnTo>
                  <a:lnTo>
                    <a:pt x="1186" y="6609"/>
                  </a:lnTo>
                  <a:lnTo>
                    <a:pt x="1278" y="6647"/>
                  </a:lnTo>
                  <a:lnTo>
                    <a:pt x="1387" y="6689"/>
                  </a:lnTo>
                  <a:lnTo>
                    <a:pt x="1496" y="6730"/>
                  </a:lnTo>
                  <a:lnTo>
                    <a:pt x="1608" y="6771"/>
                  </a:lnTo>
                  <a:lnTo>
                    <a:pt x="1722" y="6812"/>
                  </a:lnTo>
                  <a:lnTo>
                    <a:pt x="1836" y="6852"/>
                  </a:lnTo>
                  <a:lnTo>
                    <a:pt x="1953" y="6890"/>
                  </a:lnTo>
                  <a:lnTo>
                    <a:pt x="2071" y="6929"/>
                  </a:lnTo>
                  <a:lnTo>
                    <a:pt x="2190" y="6966"/>
                  </a:lnTo>
                  <a:lnTo>
                    <a:pt x="2312" y="7002"/>
                  </a:lnTo>
                  <a:lnTo>
                    <a:pt x="2434" y="7039"/>
                  </a:lnTo>
                  <a:lnTo>
                    <a:pt x="2558" y="7074"/>
                  </a:lnTo>
                  <a:lnTo>
                    <a:pt x="2683" y="7109"/>
                  </a:lnTo>
                  <a:lnTo>
                    <a:pt x="2811" y="7141"/>
                  </a:lnTo>
                  <a:lnTo>
                    <a:pt x="2938" y="7174"/>
                  </a:lnTo>
                  <a:lnTo>
                    <a:pt x="3068" y="7204"/>
                  </a:lnTo>
                  <a:lnTo>
                    <a:pt x="3200" y="7234"/>
                  </a:lnTo>
                  <a:lnTo>
                    <a:pt x="3289" y="7255"/>
                  </a:lnTo>
                  <a:lnTo>
                    <a:pt x="3380" y="7274"/>
                  </a:lnTo>
                  <a:lnTo>
                    <a:pt x="3471" y="7293"/>
                  </a:lnTo>
                  <a:lnTo>
                    <a:pt x="3564" y="7311"/>
                  </a:lnTo>
                  <a:lnTo>
                    <a:pt x="3656" y="7329"/>
                  </a:lnTo>
                  <a:lnTo>
                    <a:pt x="3750" y="7348"/>
                  </a:lnTo>
                  <a:lnTo>
                    <a:pt x="3845" y="7364"/>
                  </a:lnTo>
                  <a:lnTo>
                    <a:pt x="3941" y="7380"/>
                  </a:lnTo>
                  <a:lnTo>
                    <a:pt x="4036" y="7396"/>
                  </a:lnTo>
                  <a:lnTo>
                    <a:pt x="4133" y="7411"/>
                  </a:lnTo>
                  <a:lnTo>
                    <a:pt x="4230" y="7426"/>
                  </a:lnTo>
                  <a:lnTo>
                    <a:pt x="4329" y="7440"/>
                  </a:lnTo>
                  <a:lnTo>
                    <a:pt x="4426" y="7454"/>
                  </a:lnTo>
                  <a:lnTo>
                    <a:pt x="4526" y="7466"/>
                  </a:lnTo>
                  <a:lnTo>
                    <a:pt x="4625" y="7478"/>
                  </a:lnTo>
                  <a:lnTo>
                    <a:pt x="4725" y="7489"/>
                  </a:lnTo>
                  <a:lnTo>
                    <a:pt x="4737" y="7404"/>
                  </a:lnTo>
                  <a:lnTo>
                    <a:pt x="4748" y="7319"/>
                  </a:lnTo>
                  <a:lnTo>
                    <a:pt x="4760" y="7233"/>
                  </a:lnTo>
                  <a:lnTo>
                    <a:pt x="4771" y="7146"/>
                  </a:lnTo>
                  <a:lnTo>
                    <a:pt x="4784" y="7060"/>
                  </a:lnTo>
                  <a:lnTo>
                    <a:pt x="4796" y="6974"/>
                  </a:lnTo>
                  <a:lnTo>
                    <a:pt x="4810" y="6888"/>
                  </a:lnTo>
                  <a:lnTo>
                    <a:pt x="4825" y="6803"/>
                  </a:lnTo>
                  <a:lnTo>
                    <a:pt x="4832" y="6752"/>
                  </a:lnTo>
                  <a:lnTo>
                    <a:pt x="4838" y="6694"/>
                  </a:lnTo>
                  <a:lnTo>
                    <a:pt x="4844" y="6630"/>
                  </a:lnTo>
                  <a:lnTo>
                    <a:pt x="4850" y="6561"/>
                  </a:lnTo>
                  <a:lnTo>
                    <a:pt x="4856" y="6491"/>
                  </a:lnTo>
                  <a:lnTo>
                    <a:pt x="4861" y="6419"/>
                  </a:lnTo>
                  <a:lnTo>
                    <a:pt x="4865" y="6346"/>
                  </a:lnTo>
                  <a:lnTo>
                    <a:pt x="4869" y="6276"/>
                  </a:lnTo>
                  <a:lnTo>
                    <a:pt x="4873" y="6210"/>
                  </a:lnTo>
                  <a:lnTo>
                    <a:pt x="4875" y="6147"/>
                  </a:lnTo>
                  <a:lnTo>
                    <a:pt x="4878" y="6089"/>
                  </a:lnTo>
                  <a:lnTo>
                    <a:pt x="4880" y="6040"/>
                  </a:lnTo>
                  <a:lnTo>
                    <a:pt x="4882" y="5999"/>
                  </a:lnTo>
                  <a:lnTo>
                    <a:pt x="4883" y="5967"/>
                  </a:lnTo>
                  <a:lnTo>
                    <a:pt x="4884" y="5948"/>
                  </a:lnTo>
                  <a:lnTo>
                    <a:pt x="4884" y="5941"/>
                  </a:lnTo>
                  <a:lnTo>
                    <a:pt x="4865" y="5930"/>
                  </a:lnTo>
                  <a:lnTo>
                    <a:pt x="4813" y="5900"/>
                  </a:lnTo>
                  <a:lnTo>
                    <a:pt x="4736" y="5855"/>
                  </a:lnTo>
                  <a:lnTo>
                    <a:pt x="4638" y="5802"/>
                  </a:lnTo>
                  <a:lnTo>
                    <a:pt x="4585" y="5774"/>
                  </a:lnTo>
                  <a:lnTo>
                    <a:pt x="4530" y="5745"/>
                  </a:lnTo>
                  <a:lnTo>
                    <a:pt x="4473" y="5716"/>
                  </a:lnTo>
                  <a:lnTo>
                    <a:pt x="4415" y="5689"/>
                  </a:lnTo>
                  <a:lnTo>
                    <a:pt x="4359" y="5662"/>
                  </a:lnTo>
                  <a:lnTo>
                    <a:pt x="4303" y="5638"/>
                  </a:lnTo>
                  <a:lnTo>
                    <a:pt x="4250" y="5616"/>
                  </a:lnTo>
                  <a:lnTo>
                    <a:pt x="4201" y="5598"/>
                  </a:lnTo>
                  <a:lnTo>
                    <a:pt x="4136" y="5580"/>
                  </a:lnTo>
                  <a:lnTo>
                    <a:pt x="4070" y="5561"/>
                  </a:lnTo>
                  <a:lnTo>
                    <a:pt x="4002" y="5543"/>
                  </a:lnTo>
                  <a:lnTo>
                    <a:pt x="3935" y="5523"/>
                  </a:lnTo>
                  <a:lnTo>
                    <a:pt x="3867" y="5504"/>
                  </a:lnTo>
                  <a:lnTo>
                    <a:pt x="3801" y="5484"/>
                  </a:lnTo>
                  <a:lnTo>
                    <a:pt x="3736" y="5463"/>
                  </a:lnTo>
                  <a:lnTo>
                    <a:pt x="3676" y="5441"/>
                  </a:lnTo>
                  <a:close/>
                  <a:moveTo>
                    <a:pt x="4647" y="80"/>
                  </a:moveTo>
                  <a:lnTo>
                    <a:pt x="4649" y="89"/>
                  </a:lnTo>
                  <a:lnTo>
                    <a:pt x="4654" y="98"/>
                  </a:lnTo>
                  <a:lnTo>
                    <a:pt x="4659" y="105"/>
                  </a:lnTo>
                  <a:lnTo>
                    <a:pt x="4663" y="112"/>
                  </a:lnTo>
                  <a:lnTo>
                    <a:pt x="4669" y="120"/>
                  </a:lnTo>
                  <a:lnTo>
                    <a:pt x="4677" y="126"/>
                  </a:lnTo>
                  <a:lnTo>
                    <a:pt x="4684" y="130"/>
                  </a:lnTo>
                  <a:lnTo>
                    <a:pt x="4692" y="137"/>
                  </a:lnTo>
                  <a:lnTo>
                    <a:pt x="4701" y="140"/>
                  </a:lnTo>
                  <a:lnTo>
                    <a:pt x="4709" y="145"/>
                  </a:lnTo>
                  <a:lnTo>
                    <a:pt x="4719" y="149"/>
                  </a:lnTo>
                  <a:lnTo>
                    <a:pt x="4729" y="151"/>
                  </a:lnTo>
                  <a:lnTo>
                    <a:pt x="4749" y="156"/>
                  </a:lnTo>
                  <a:lnTo>
                    <a:pt x="4769" y="158"/>
                  </a:lnTo>
                  <a:lnTo>
                    <a:pt x="4791" y="159"/>
                  </a:lnTo>
                  <a:lnTo>
                    <a:pt x="4813" y="158"/>
                  </a:lnTo>
                  <a:lnTo>
                    <a:pt x="4835" y="156"/>
                  </a:lnTo>
                  <a:lnTo>
                    <a:pt x="4855" y="152"/>
                  </a:lnTo>
                  <a:lnTo>
                    <a:pt x="4874" y="146"/>
                  </a:lnTo>
                  <a:lnTo>
                    <a:pt x="4892" y="139"/>
                  </a:lnTo>
                  <a:lnTo>
                    <a:pt x="4909" y="129"/>
                  </a:lnTo>
                  <a:lnTo>
                    <a:pt x="4924" y="120"/>
                  </a:lnTo>
                  <a:lnTo>
                    <a:pt x="4930" y="98"/>
                  </a:lnTo>
                  <a:lnTo>
                    <a:pt x="4933" y="75"/>
                  </a:lnTo>
                  <a:lnTo>
                    <a:pt x="4937" y="53"/>
                  </a:lnTo>
                  <a:lnTo>
                    <a:pt x="4943" y="32"/>
                  </a:lnTo>
                  <a:lnTo>
                    <a:pt x="4938" y="24"/>
                  </a:lnTo>
                  <a:lnTo>
                    <a:pt x="4932" y="18"/>
                  </a:lnTo>
                  <a:lnTo>
                    <a:pt x="4926" y="13"/>
                  </a:lnTo>
                  <a:lnTo>
                    <a:pt x="4919" y="10"/>
                  </a:lnTo>
                  <a:lnTo>
                    <a:pt x="4910" y="6"/>
                  </a:lnTo>
                  <a:lnTo>
                    <a:pt x="4902" y="4"/>
                  </a:lnTo>
                  <a:lnTo>
                    <a:pt x="4892" y="1"/>
                  </a:lnTo>
                  <a:lnTo>
                    <a:pt x="4883" y="0"/>
                  </a:lnTo>
                  <a:lnTo>
                    <a:pt x="4862" y="0"/>
                  </a:lnTo>
                  <a:lnTo>
                    <a:pt x="4841" y="3"/>
                  </a:lnTo>
                  <a:lnTo>
                    <a:pt x="4818" y="6"/>
                  </a:lnTo>
                  <a:lnTo>
                    <a:pt x="4795" y="12"/>
                  </a:lnTo>
                  <a:lnTo>
                    <a:pt x="4772" y="18"/>
                  </a:lnTo>
                  <a:lnTo>
                    <a:pt x="4749" y="27"/>
                  </a:lnTo>
                  <a:lnTo>
                    <a:pt x="4727" y="36"/>
                  </a:lnTo>
                  <a:lnTo>
                    <a:pt x="4707" y="45"/>
                  </a:lnTo>
                  <a:lnTo>
                    <a:pt x="4688" y="54"/>
                  </a:lnTo>
                  <a:lnTo>
                    <a:pt x="4671" y="64"/>
                  </a:lnTo>
                  <a:lnTo>
                    <a:pt x="4657" y="73"/>
                  </a:lnTo>
                  <a:lnTo>
                    <a:pt x="4647" y="8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0" name="Freeform 15"/>
            <p:cNvSpPr>
              <a:spLocks/>
            </p:cNvSpPr>
            <p:nvPr/>
          </p:nvSpPr>
          <p:spPr bwMode="auto">
            <a:xfrm>
              <a:off x="8323263" y="5443538"/>
              <a:ext cx="1528762" cy="2627313"/>
            </a:xfrm>
            <a:custGeom>
              <a:avLst/>
              <a:gdLst>
                <a:gd name="T0" fmla="*/ 2540 w 2889"/>
                <a:gd name="T1" fmla="*/ 2035 h 4964"/>
                <a:gd name="T2" fmla="*/ 2177 w 2889"/>
                <a:gd name="T3" fmla="*/ 3543 h 4964"/>
                <a:gd name="T4" fmla="*/ 1966 w 2889"/>
                <a:gd name="T5" fmla="*/ 4418 h 4964"/>
                <a:gd name="T6" fmla="*/ 1866 w 2889"/>
                <a:gd name="T7" fmla="*/ 4830 h 4964"/>
                <a:gd name="T8" fmla="*/ 1836 w 2889"/>
                <a:gd name="T9" fmla="*/ 4956 h 4964"/>
                <a:gd name="T10" fmla="*/ 1759 w 2889"/>
                <a:gd name="T11" fmla="*/ 4947 h 4964"/>
                <a:gd name="T12" fmla="*/ 1536 w 2889"/>
                <a:gd name="T13" fmla="*/ 4894 h 4964"/>
                <a:gd name="T14" fmla="*/ 1320 w 2889"/>
                <a:gd name="T15" fmla="*/ 4839 h 4964"/>
                <a:gd name="T16" fmla="*/ 1110 w 2889"/>
                <a:gd name="T17" fmla="*/ 4782 h 4964"/>
                <a:gd name="T18" fmla="*/ 907 w 2889"/>
                <a:gd name="T19" fmla="*/ 4724 h 4964"/>
                <a:gd name="T20" fmla="*/ 709 w 2889"/>
                <a:gd name="T21" fmla="*/ 4668 h 4964"/>
                <a:gd name="T22" fmla="*/ 690 w 2889"/>
                <a:gd name="T23" fmla="*/ 4551 h 4964"/>
                <a:gd name="T24" fmla="*/ 686 w 2889"/>
                <a:gd name="T25" fmla="*/ 4433 h 4964"/>
                <a:gd name="T26" fmla="*/ 701 w 2889"/>
                <a:gd name="T27" fmla="*/ 4320 h 4964"/>
                <a:gd name="T28" fmla="*/ 723 w 2889"/>
                <a:gd name="T29" fmla="*/ 4245 h 4964"/>
                <a:gd name="T30" fmla="*/ 744 w 2889"/>
                <a:gd name="T31" fmla="*/ 4192 h 4964"/>
                <a:gd name="T32" fmla="*/ 772 w 2889"/>
                <a:gd name="T33" fmla="*/ 4142 h 4964"/>
                <a:gd name="T34" fmla="*/ 806 w 2889"/>
                <a:gd name="T35" fmla="*/ 4092 h 4964"/>
                <a:gd name="T36" fmla="*/ 797 w 2889"/>
                <a:gd name="T37" fmla="*/ 4072 h 4964"/>
                <a:gd name="T38" fmla="*/ 761 w 2889"/>
                <a:gd name="T39" fmla="*/ 4056 h 4964"/>
                <a:gd name="T40" fmla="*/ 706 w 2889"/>
                <a:gd name="T41" fmla="*/ 4033 h 4964"/>
                <a:gd name="T42" fmla="*/ 673 w 2889"/>
                <a:gd name="T43" fmla="*/ 4027 h 4964"/>
                <a:gd name="T44" fmla="*/ 661 w 2889"/>
                <a:gd name="T45" fmla="*/ 3975 h 4964"/>
                <a:gd name="T46" fmla="*/ 655 w 2889"/>
                <a:gd name="T47" fmla="*/ 3891 h 4964"/>
                <a:gd name="T48" fmla="*/ 643 w 2889"/>
                <a:gd name="T49" fmla="*/ 3803 h 4964"/>
                <a:gd name="T50" fmla="*/ 623 w 2889"/>
                <a:gd name="T51" fmla="*/ 3712 h 4964"/>
                <a:gd name="T52" fmla="*/ 597 w 2889"/>
                <a:gd name="T53" fmla="*/ 3620 h 4964"/>
                <a:gd name="T54" fmla="*/ 563 w 2889"/>
                <a:gd name="T55" fmla="*/ 3531 h 4964"/>
                <a:gd name="T56" fmla="*/ 525 w 2889"/>
                <a:gd name="T57" fmla="*/ 3445 h 4964"/>
                <a:gd name="T58" fmla="*/ 479 w 2889"/>
                <a:gd name="T59" fmla="*/ 3368 h 4964"/>
                <a:gd name="T60" fmla="*/ 427 w 2889"/>
                <a:gd name="T61" fmla="*/ 3299 h 4964"/>
                <a:gd name="T62" fmla="*/ 370 w 2889"/>
                <a:gd name="T63" fmla="*/ 3242 h 4964"/>
                <a:gd name="T64" fmla="*/ 306 w 2889"/>
                <a:gd name="T65" fmla="*/ 3198 h 4964"/>
                <a:gd name="T66" fmla="*/ 327 w 2889"/>
                <a:gd name="T67" fmla="*/ 3140 h 4964"/>
                <a:gd name="T68" fmla="*/ 336 w 2889"/>
                <a:gd name="T69" fmla="*/ 3083 h 4964"/>
                <a:gd name="T70" fmla="*/ 331 w 2889"/>
                <a:gd name="T71" fmla="*/ 3044 h 4964"/>
                <a:gd name="T72" fmla="*/ 321 w 2889"/>
                <a:gd name="T73" fmla="*/ 3023 h 4964"/>
                <a:gd name="T74" fmla="*/ 307 w 2889"/>
                <a:gd name="T75" fmla="*/ 3009 h 4964"/>
                <a:gd name="T76" fmla="*/ 286 w 2889"/>
                <a:gd name="T77" fmla="*/ 2999 h 4964"/>
                <a:gd name="T78" fmla="*/ 260 w 2889"/>
                <a:gd name="T79" fmla="*/ 2995 h 4964"/>
                <a:gd name="T80" fmla="*/ 227 w 2889"/>
                <a:gd name="T81" fmla="*/ 3000 h 4964"/>
                <a:gd name="T82" fmla="*/ 245 w 2889"/>
                <a:gd name="T83" fmla="*/ 2911 h 4964"/>
                <a:gd name="T84" fmla="*/ 238 w 2889"/>
                <a:gd name="T85" fmla="*/ 2826 h 4964"/>
                <a:gd name="T86" fmla="*/ 212 w 2889"/>
                <a:gd name="T87" fmla="*/ 2744 h 4964"/>
                <a:gd name="T88" fmla="*/ 173 w 2889"/>
                <a:gd name="T89" fmla="*/ 2666 h 4964"/>
                <a:gd name="T90" fmla="*/ 80 w 2889"/>
                <a:gd name="T91" fmla="*/ 2513 h 4964"/>
                <a:gd name="T92" fmla="*/ 29 w 2889"/>
                <a:gd name="T93" fmla="*/ 2410 h 4964"/>
                <a:gd name="T94" fmla="*/ 5 w 2889"/>
                <a:gd name="T95" fmla="*/ 2333 h 4964"/>
                <a:gd name="T96" fmla="*/ 2 w 2889"/>
                <a:gd name="T97" fmla="*/ 2253 h 4964"/>
                <a:gd name="T98" fmla="*/ 25 w 2889"/>
                <a:gd name="T99" fmla="*/ 2170 h 4964"/>
                <a:gd name="T100" fmla="*/ 83 w 2889"/>
                <a:gd name="T101" fmla="*/ 2062 h 4964"/>
                <a:gd name="T102" fmla="*/ 183 w 2889"/>
                <a:gd name="T103" fmla="*/ 1856 h 4964"/>
                <a:gd name="T104" fmla="*/ 359 w 2889"/>
                <a:gd name="T105" fmla="*/ 1464 h 4964"/>
                <a:gd name="T106" fmla="*/ 550 w 2889"/>
                <a:gd name="T107" fmla="*/ 1013 h 4964"/>
                <a:gd name="T108" fmla="*/ 744 w 2889"/>
                <a:gd name="T109" fmla="*/ 551 h 4964"/>
                <a:gd name="T110" fmla="*/ 922 w 2889"/>
                <a:gd name="T111" fmla="*/ 125 h 4964"/>
                <a:gd name="T112" fmla="*/ 1194 w 2889"/>
                <a:gd name="T113" fmla="*/ 84 h 4964"/>
                <a:gd name="T114" fmla="*/ 1532 w 2889"/>
                <a:gd name="T115" fmla="*/ 206 h 4964"/>
                <a:gd name="T116" fmla="*/ 1884 w 2889"/>
                <a:gd name="T117" fmla="*/ 322 h 4964"/>
                <a:gd name="T118" fmla="*/ 2250 w 2889"/>
                <a:gd name="T119" fmla="*/ 430 h 4964"/>
                <a:gd name="T120" fmla="*/ 2628 w 2889"/>
                <a:gd name="T121" fmla="*/ 531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9" h="4964">
                  <a:moveTo>
                    <a:pt x="2889" y="592"/>
                  </a:moveTo>
                  <a:lnTo>
                    <a:pt x="2702" y="1362"/>
                  </a:lnTo>
                  <a:lnTo>
                    <a:pt x="2540" y="2035"/>
                  </a:lnTo>
                  <a:lnTo>
                    <a:pt x="2399" y="2619"/>
                  </a:lnTo>
                  <a:lnTo>
                    <a:pt x="2278" y="3120"/>
                  </a:lnTo>
                  <a:lnTo>
                    <a:pt x="2177" y="3543"/>
                  </a:lnTo>
                  <a:lnTo>
                    <a:pt x="2091" y="3897"/>
                  </a:lnTo>
                  <a:lnTo>
                    <a:pt x="2021" y="4186"/>
                  </a:lnTo>
                  <a:lnTo>
                    <a:pt x="1966" y="4418"/>
                  </a:lnTo>
                  <a:lnTo>
                    <a:pt x="1921" y="4598"/>
                  </a:lnTo>
                  <a:lnTo>
                    <a:pt x="1889" y="4734"/>
                  </a:lnTo>
                  <a:lnTo>
                    <a:pt x="1866" y="4830"/>
                  </a:lnTo>
                  <a:lnTo>
                    <a:pt x="1850" y="4896"/>
                  </a:lnTo>
                  <a:lnTo>
                    <a:pt x="1840" y="4935"/>
                  </a:lnTo>
                  <a:lnTo>
                    <a:pt x="1836" y="4956"/>
                  </a:lnTo>
                  <a:lnTo>
                    <a:pt x="1833" y="4963"/>
                  </a:lnTo>
                  <a:lnTo>
                    <a:pt x="1833" y="4964"/>
                  </a:lnTo>
                  <a:lnTo>
                    <a:pt x="1759" y="4947"/>
                  </a:lnTo>
                  <a:lnTo>
                    <a:pt x="1683" y="4929"/>
                  </a:lnTo>
                  <a:lnTo>
                    <a:pt x="1609" y="4912"/>
                  </a:lnTo>
                  <a:lnTo>
                    <a:pt x="1536" y="4894"/>
                  </a:lnTo>
                  <a:lnTo>
                    <a:pt x="1463" y="4876"/>
                  </a:lnTo>
                  <a:lnTo>
                    <a:pt x="1391" y="4857"/>
                  </a:lnTo>
                  <a:lnTo>
                    <a:pt x="1320" y="4839"/>
                  </a:lnTo>
                  <a:lnTo>
                    <a:pt x="1249" y="4820"/>
                  </a:lnTo>
                  <a:lnTo>
                    <a:pt x="1179" y="4800"/>
                  </a:lnTo>
                  <a:lnTo>
                    <a:pt x="1110" y="4782"/>
                  </a:lnTo>
                  <a:lnTo>
                    <a:pt x="1042" y="4763"/>
                  </a:lnTo>
                  <a:lnTo>
                    <a:pt x="974" y="4744"/>
                  </a:lnTo>
                  <a:lnTo>
                    <a:pt x="907" y="4724"/>
                  </a:lnTo>
                  <a:lnTo>
                    <a:pt x="841" y="4705"/>
                  </a:lnTo>
                  <a:lnTo>
                    <a:pt x="774" y="4687"/>
                  </a:lnTo>
                  <a:lnTo>
                    <a:pt x="709" y="4668"/>
                  </a:lnTo>
                  <a:lnTo>
                    <a:pt x="701" y="4629"/>
                  </a:lnTo>
                  <a:lnTo>
                    <a:pt x="695" y="4590"/>
                  </a:lnTo>
                  <a:lnTo>
                    <a:pt x="690" y="4551"/>
                  </a:lnTo>
                  <a:lnTo>
                    <a:pt x="686" y="4512"/>
                  </a:lnTo>
                  <a:lnTo>
                    <a:pt x="685" y="4472"/>
                  </a:lnTo>
                  <a:lnTo>
                    <a:pt x="686" y="4433"/>
                  </a:lnTo>
                  <a:lnTo>
                    <a:pt x="689" y="4395"/>
                  </a:lnTo>
                  <a:lnTo>
                    <a:pt x="694" y="4357"/>
                  </a:lnTo>
                  <a:lnTo>
                    <a:pt x="701" y="4320"/>
                  </a:lnTo>
                  <a:lnTo>
                    <a:pt x="710" y="4283"/>
                  </a:lnTo>
                  <a:lnTo>
                    <a:pt x="715" y="4265"/>
                  </a:lnTo>
                  <a:lnTo>
                    <a:pt x="723" y="4245"/>
                  </a:lnTo>
                  <a:lnTo>
                    <a:pt x="729" y="4228"/>
                  </a:lnTo>
                  <a:lnTo>
                    <a:pt x="736" y="4210"/>
                  </a:lnTo>
                  <a:lnTo>
                    <a:pt x="744" y="4192"/>
                  </a:lnTo>
                  <a:lnTo>
                    <a:pt x="753" y="4175"/>
                  </a:lnTo>
                  <a:lnTo>
                    <a:pt x="762" y="4158"/>
                  </a:lnTo>
                  <a:lnTo>
                    <a:pt x="772" y="4142"/>
                  </a:lnTo>
                  <a:lnTo>
                    <a:pt x="783" y="4125"/>
                  </a:lnTo>
                  <a:lnTo>
                    <a:pt x="794" y="4108"/>
                  </a:lnTo>
                  <a:lnTo>
                    <a:pt x="806" y="4092"/>
                  </a:lnTo>
                  <a:lnTo>
                    <a:pt x="818" y="4076"/>
                  </a:lnTo>
                  <a:lnTo>
                    <a:pt x="808" y="4074"/>
                  </a:lnTo>
                  <a:lnTo>
                    <a:pt x="797" y="4072"/>
                  </a:lnTo>
                  <a:lnTo>
                    <a:pt x="788" y="4068"/>
                  </a:lnTo>
                  <a:lnTo>
                    <a:pt x="778" y="4064"/>
                  </a:lnTo>
                  <a:lnTo>
                    <a:pt x="761" y="4056"/>
                  </a:lnTo>
                  <a:lnTo>
                    <a:pt x="743" y="4047"/>
                  </a:lnTo>
                  <a:lnTo>
                    <a:pt x="725" y="4039"/>
                  </a:lnTo>
                  <a:lnTo>
                    <a:pt x="706" y="4033"/>
                  </a:lnTo>
                  <a:lnTo>
                    <a:pt x="696" y="4031"/>
                  </a:lnTo>
                  <a:lnTo>
                    <a:pt x="685" y="4028"/>
                  </a:lnTo>
                  <a:lnTo>
                    <a:pt x="673" y="4027"/>
                  </a:lnTo>
                  <a:lnTo>
                    <a:pt x="661" y="4027"/>
                  </a:lnTo>
                  <a:lnTo>
                    <a:pt x="661" y="4002"/>
                  </a:lnTo>
                  <a:lnTo>
                    <a:pt x="661" y="3975"/>
                  </a:lnTo>
                  <a:lnTo>
                    <a:pt x="660" y="3947"/>
                  </a:lnTo>
                  <a:lnTo>
                    <a:pt x="657" y="3920"/>
                  </a:lnTo>
                  <a:lnTo>
                    <a:pt x="655" y="3891"/>
                  </a:lnTo>
                  <a:lnTo>
                    <a:pt x="651" y="3862"/>
                  </a:lnTo>
                  <a:lnTo>
                    <a:pt x="648" y="3833"/>
                  </a:lnTo>
                  <a:lnTo>
                    <a:pt x="643" y="3803"/>
                  </a:lnTo>
                  <a:lnTo>
                    <a:pt x="637" y="3772"/>
                  </a:lnTo>
                  <a:lnTo>
                    <a:pt x="630" y="3742"/>
                  </a:lnTo>
                  <a:lnTo>
                    <a:pt x="623" y="3712"/>
                  </a:lnTo>
                  <a:lnTo>
                    <a:pt x="615" y="3681"/>
                  </a:lnTo>
                  <a:lnTo>
                    <a:pt x="606" y="3651"/>
                  </a:lnTo>
                  <a:lnTo>
                    <a:pt x="597" y="3620"/>
                  </a:lnTo>
                  <a:lnTo>
                    <a:pt x="586" y="3590"/>
                  </a:lnTo>
                  <a:lnTo>
                    <a:pt x="576" y="3560"/>
                  </a:lnTo>
                  <a:lnTo>
                    <a:pt x="563" y="3531"/>
                  </a:lnTo>
                  <a:lnTo>
                    <a:pt x="551" y="3502"/>
                  </a:lnTo>
                  <a:lnTo>
                    <a:pt x="538" y="3473"/>
                  </a:lnTo>
                  <a:lnTo>
                    <a:pt x="525" y="3445"/>
                  </a:lnTo>
                  <a:lnTo>
                    <a:pt x="510" y="3419"/>
                  </a:lnTo>
                  <a:lnTo>
                    <a:pt x="495" y="3394"/>
                  </a:lnTo>
                  <a:lnTo>
                    <a:pt x="479" y="3368"/>
                  </a:lnTo>
                  <a:lnTo>
                    <a:pt x="462" y="3344"/>
                  </a:lnTo>
                  <a:lnTo>
                    <a:pt x="445" y="3321"/>
                  </a:lnTo>
                  <a:lnTo>
                    <a:pt x="427" y="3299"/>
                  </a:lnTo>
                  <a:lnTo>
                    <a:pt x="408" y="3279"/>
                  </a:lnTo>
                  <a:lnTo>
                    <a:pt x="389" y="3260"/>
                  </a:lnTo>
                  <a:lnTo>
                    <a:pt x="370" y="3242"/>
                  </a:lnTo>
                  <a:lnTo>
                    <a:pt x="349" y="3225"/>
                  </a:lnTo>
                  <a:lnTo>
                    <a:pt x="327" y="3210"/>
                  </a:lnTo>
                  <a:lnTo>
                    <a:pt x="306" y="3198"/>
                  </a:lnTo>
                  <a:lnTo>
                    <a:pt x="314" y="3179"/>
                  </a:lnTo>
                  <a:lnTo>
                    <a:pt x="321" y="3159"/>
                  </a:lnTo>
                  <a:lnTo>
                    <a:pt x="327" y="3140"/>
                  </a:lnTo>
                  <a:lnTo>
                    <a:pt x="332" y="3121"/>
                  </a:lnTo>
                  <a:lnTo>
                    <a:pt x="335" y="3102"/>
                  </a:lnTo>
                  <a:lnTo>
                    <a:pt x="336" y="3083"/>
                  </a:lnTo>
                  <a:lnTo>
                    <a:pt x="336" y="3067"/>
                  </a:lnTo>
                  <a:lnTo>
                    <a:pt x="333" y="3051"/>
                  </a:lnTo>
                  <a:lnTo>
                    <a:pt x="331" y="3044"/>
                  </a:lnTo>
                  <a:lnTo>
                    <a:pt x="329" y="3036"/>
                  </a:lnTo>
                  <a:lnTo>
                    <a:pt x="325" y="3029"/>
                  </a:lnTo>
                  <a:lnTo>
                    <a:pt x="321" y="3023"/>
                  </a:lnTo>
                  <a:lnTo>
                    <a:pt x="317" y="3018"/>
                  </a:lnTo>
                  <a:lnTo>
                    <a:pt x="312" y="3013"/>
                  </a:lnTo>
                  <a:lnTo>
                    <a:pt x="307" y="3009"/>
                  </a:lnTo>
                  <a:lnTo>
                    <a:pt x="300" y="3005"/>
                  </a:lnTo>
                  <a:lnTo>
                    <a:pt x="294" y="3001"/>
                  </a:lnTo>
                  <a:lnTo>
                    <a:pt x="286" y="2999"/>
                  </a:lnTo>
                  <a:lnTo>
                    <a:pt x="278" y="2997"/>
                  </a:lnTo>
                  <a:lnTo>
                    <a:pt x="270" y="2997"/>
                  </a:lnTo>
                  <a:lnTo>
                    <a:pt x="260" y="2995"/>
                  </a:lnTo>
                  <a:lnTo>
                    <a:pt x="249" y="2997"/>
                  </a:lnTo>
                  <a:lnTo>
                    <a:pt x="238" y="2998"/>
                  </a:lnTo>
                  <a:lnTo>
                    <a:pt x="227" y="3000"/>
                  </a:lnTo>
                  <a:lnTo>
                    <a:pt x="236" y="2970"/>
                  </a:lnTo>
                  <a:lnTo>
                    <a:pt x="242" y="2940"/>
                  </a:lnTo>
                  <a:lnTo>
                    <a:pt x="245" y="2911"/>
                  </a:lnTo>
                  <a:lnTo>
                    <a:pt x="245" y="2882"/>
                  </a:lnTo>
                  <a:lnTo>
                    <a:pt x="243" y="2854"/>
                  </a:lnTo>
                  <a:lnTo>
                    <a:pt x="238" y="2826"/>
                  </a:lnTo>
                  <a:lnTo>
                    <a:pt x="231" y="2799"/>
                  </a:lnTo>
                  <a:lnTo>
                    <a:pt x="223" y="2772"/>
                  </a:lnTo>
                  <a:lnTo>
                    <a:pt x="212" y="2744"/>
                  </a:lnTo>
                  <a:lnTo>
                    <a:pt x="200" y="2718"/>
                  </a:lnTo>
                  <a:lnTo>
                    <a:pt x="186" y="2693"/>
                  </a:lnTo>
                  <a:lnTo>
                    <a:pt x="173" y="2666"/>
                  </a:lnTo>
                  <a:lnTo>
                    <a:pt x="143" y="2614"/>
                  </a:lnTo>
                  <a:lnTo>
                    <a:pt x="111" y="2563"/>
                  </a:lnTo>
                  <a:lnTo>
                    <a:pt x="80" y="2513"/>
                  </a:lnTo>
                  <a:lnTo>
                    <a:pt x="51" y="2462"/>
                  </a:lnTo>
                  <a:lnTo>
                    <a:pt x="39" y="2437"/>
                  </a:lnTo>
                  <a:lnTo>
                    <a:pt x="29" y="2410"/>
                  </a:lnTo>
                  <a:lnTo>
                    <a:pt x="19" y="2385"/>
                  </a:lnTo>
                  <a:lnTo>
                    <a:pt x="11" y="2360"/>
                  </a:lnTo>
                  <a:lnTo>
                    <a:pt x="5" y="2333"/>
                  </a:lnTo>
                  <a:lnTo>
                    <a:pt x="1" y="2307"/>
                  </a:lnTo>
                  <a:lnTo>
                    <a:pt x="0" y="2280"/>
                  </a:lnTo>
                  <a:lnTo>
                    <a:pt x="2" y="2253"/>
                  </a:lnTo>
                  <a:lnTo>
                    <a:pt x="6" y="2226"/>
                  </a:lnTo>
                  <a:lnTo>
                    <a:pt x="14" y="2198"/>
                  </a:lnTo>
                  <a:lnTo>
                    <a:pt x="25" y="2170"/>
                  </a:lnTo>
                  <a:lnTo>
                    <a:pt x="39" y="2141"/>
                  </a:lnTo>
                  <a:lnTo>
                    <a:pt x="61" y="2104"/>
                  </a:lnTo>
                  <a:lnTo>
                    <a:pt x="83" y="2062"/>
                  </a:lnTo>
                  <a:lnTo>
                    <a:pt x="106" y="2015"/>
                  </a:lnTo>
                  <a:lnTo>
                    <a:pt x="131" y="1965"/>
                  </a:lnTo>
                  <a:lnTo>
                    <a:pt x="183" y="1856"/>
                  </a:lnTo>
                  <a:lnTo>
                    <a:pt x="238" y="1735"/>
                  </a:lnTo>
                  <a:lnTo>
                    <a:pt x="297" y="1603"/>
                  </a:lnTo>
                  <a:lnTo>
                    <a:pt x="359" y="1464"/>
                  </a:lnTo>
                  <a:lnTo>
                    <a:pt x="421" y="1318"/>
                  </a:lnTo>
                  <a:lnTo>
                    <a:pt x="485" y="1168"/>
                  </a:lnTo>
                  <a:lnTo>
                    <a:pt x="550" y="1013"/>
                  </a:lnTo>
                  <a:lnTo>
                    <a:pt x="615" y="858"/>
                  </a:lnTo>
                  <a:lnTo>
                    <a:pt x="680" y="703"/>
                  </a:lnTo>
                  <a:lnTo>
                    <a:pt x="744" y="551"/>
                  </a:lnTo>
                  <a:lnTo>
                    <a:pt x="806" y="403"/>
                  </a:lnTo>
                  <a:lnTo>
                    <a:pt x="866" y="260"/>
                  </a:lnTo>
                  <a:lnTo>
                    <a:pt x="922" y="125"/>
                  </a:lnTo>
                  <a:lnTo>
                    <a:pt x="975" y="0"/>
                  </a:lnTo>
                  <a:lnTo>
                    <a:pt x="1084" y="42"/>
                  </a:lnTo>
                  <a:lnTo>
                    <a:pt x="1194" y="84"/>
                  </a:lnTo>
                  <a:lnTo>
                    <a:pt x="1304" y="125"/>
                  </a:lnTo>
                  <a:lnTo>
                    <a:pt x="1418" y="166"/>
                  </a:lnTo>
                  <a:lnTo>
                    <a:pt x="1532" y="206"/>
                  </a:lnTo>
                  <a:lnTo>
                    <a:pt x="1648" y="246"/>
                  </a:lnTo>
                  <a:lnTo>
                    <a:pt x="1765" y="284"/>
                  </a:lnTo>
                  <a:lnTo>
                    <a:pt x="1884" y="322"/>
                  </a:lnTo>
                  <a:lnTo>
                    <a:pt x="2004" y="359"/>
                  </a:lnTo>
                  <a:lnTo>
                    <a:pt x="2126" y="395"/>
                  </a:lnTo>
                  <a:lnTo>
                    <a:pt x="2250" y="430"/>
                  </a:lnTo>
                  <a:lnTo>
                    <a:pt x="2374" y="465"/>
                  </a:lnTo>
                  <a:lnTo>
                    <a:pt x="2501" y="498"/>
                  </a:lnTo>
                  <a:lnTo>
                    <a:pt x="2628" y="531"/>
                  </a:lnTo>
                  <a:lnTo>
                    <a:pt x="2757" y="562"/>
                  </a:lnTo>
                  <a:lnTo>
                    <a:pt x="2889" y="592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7031038" y="2794001"/>
              <a:ext cx="1454150" cy="2482850"/>
            </a:xfrm>
            <a:custGeom>
              <a:avLst/>
              <a:gdLst>
                <a:gd name="T0" fmla="*/ 2743 w 2747"/>
                <a:gd name="T1" fmla="*/ 4437 h 4693"/>
                <a:gd name="T2" fmla="*/ 2715 w 2747"/>
                <a:gd name="T3" fmla="*/ 4650 h 4693"/>
                <a:gd name="T4" fmla="*/ 2194 w 2747"/>
                <a:gd name="T5" fmla="*/ 4430 h 4693"/>
                <a:gd name="T6" fmla="*/ 1630 w 2747"/>
                <a:gd name="T7" fmla="*/ 4103 h 4693"/>
                <a:gd name="T8" fmla="*/ 1134 w 2747"/>
                <a:gd name="T9" fmla="*/ 3770 h 4693"/>
                <a:gd name="T10" fmla="*/ 704 w 2747"/>
                <a:gd name="T11" fmla="*/ 3440 h 4693"/>
                <a:gd name="T12" fmla="*/ 342 w 2747"/>
                <a:gd name="T13" fmla="*/ 3119 h 4693"/>
                <a:gd name="T14" fmla="*/ 189 w 2747"/>
                <a:gd name="T15" fmla="*/ 2897 h 4693"/>
                <a:gd name="T16" fmla="*/ 148 w 2747"/>
                <a:gd name="T17" fmla="*/ 2858 h 4693"/>
                <a:gd name="T18" fmla="*/ 14 w 2747"/>
                <a:gd name="T19" fmla="*/ 2776 h 4693"/>
                <a:gd name="T20" fmla="*/ 331 w 2747"/>
                <a:gd name="T21" fmla="*/ 2410 h 4693"/>
                <a:gd name="T22" fmla="*/ 1441 w 2747"/>
                <a:gd name="T23" fmla="*/ 1157 h 4693"/>
                <a:gd name="T24" fmla="*/ 2390 w 2747"/>
                <a:gd name="T25" fmla="*/ 84 h 4693"/>
                <a:gd name="T26" fmla="*/ 2605 w 2747"/>
                <a:gd name="T27" fmla="*/ 388 h 4693"/>
                <a:gd name="T28" fmla="*/ 2715 w 2747"/>
                <a:gd name="T29" fmla="*/ 616 h 4693"/>
                <a:gd name="T30" fmla="*/ 2611 w 2747"/>
                <a:gd name="T31" fmla="*/ 811 h 4693"/>
                <a:gd name="T32" fmla="*/ 2480 w 2747"/>
                <a:gd name="T33" fmla="*/ 1008 h 4693"/>
                <a:gd name="T34" fmla="*/ 2459 w 2747"/>
                <a:gd name="T35" fmla="*/ 1095 h 4693"/>
                <a:gd name="T36" fmla="*/ 2340 w 2747"/>
                <a:gd name="T37" fmla="*/ 1149 h 4693"/>
                <a:gd name="T38" fmla="*/ 2305 w 2747"/>
                <a:gd name="T39" fmla="*/ 1202 h 4693"/>
                <a:gd name="T40" fmla="*/ 2361 w 2747"/>
                <a:gd name="T41" fmla="*/ 1264 h 4693"/>
                <a:gd name="T42" fmla="*/ 2507 w 2747"/>
                <a:gd name="T43" fmla="*/ 1346 h 4693"/>
                <a:gd name="T44" fmla="*/ 2554 w 2747"/>
                <a:gd name="T45" fmla="*/ 1420 h 4693"/>
                <a:gd name="T46" fmla="*/ 2562 w 2747"/>
                <a:gd name="T47" fmla="*/ 1497 h 4693"/>
                <a:gd name="T48" fmla="*/ 2532 w 2747"/>
                <a:gd name="T49" fmla="*/ 1587 h 4693"/>
                <a:gd name="T50" fmla="*/ 2423 w 2747"/>
                <a:gd name="T51" fmla="*/ 1742 h 4693"/>
                <a:gd name="T52" fmla="*/ 2431 w 2747"/>
                <a:gd name="T53" fmla="*/ 1810 h 4693"/>
                <a:gd name="T54" fmla="*/ 2470 w 2747"/>
                <a:gd name="T55" fmla="*/ 1844 h 4693"/>
                <a:gd name="T56" fmla="*/ 2541 w 2747"/>
                <a:gd name="T57" fmla="*/ 1896 h 4693"/>
                <a:gd name="T58" fmla="*/ 2543 w 2747"/>
                <a:gd name="T59" fmla="*/ 1962 h 4693"/>
                <a:gd name="T60" fmla="*/ 2492 w 2747"/>
                <a:gd name="T61" fmla="*/ 2026 h 4693"/>
                <a:gd name="T62" fmla="*/ 2383 w 2747"/>
                <a:gd name="T63" fmla="*/ 2113 h 4693"/>
                <a:gd name="T64" fmla="*/ 2317 w 2747"/>
                <a:gd name="T65" fmla="*/ 2254 h 4693"/>
                <a:gd name="T66" fmla="*/ 2301 w 2747"/>
                <a:gd name="T67" fmla="*/ 2342 h 4693"/>
                <a:gd name="T68" fmla="*/ 2323 w 2747"/>
                <a:gd name="T69" fmla="*/ 2432 h 4693"/>
                <a:gd name="T70" fmla="*/ 2406 w 2747"/>
                <a:gd name="T71" fmla="*/ 2494 h 4693"/>
                <a:gd name="T72" fmla="*/ 2419 w 2747"/>
                <a:gd name="T73" fmla="*/ 2628 h 4693"/>
                <a:gd name="T74" fmla="*/ 2421 w 2747"/>
                <a:gd name="T75" fmla="*/ 2806 h 4693"/>
                <a:gd name="T76" fmla="*/ 2435 w 2747"/>
                <a:gd name="T77" fmla="*/ 2900 h 4693"/>
                <a:gd name="T78" fmla="*/ 2403 w 2747"/>
                <a:gd name="T79" fmla="*/ 2960 h 4693"/>
                <a:gd name="T80" fmla="*/ 2319 w 2747"/>
                <a:gd name="T81" fmla="*/ 3019 h 4693"/>
                <a:gd name="T82" fmla="*/ 2293 w 2747"/>
                <a:gd name="T83" fmla="*/ 3080 h 4693"/>
                <a:gd name="T84" fmla="*/ 2308 w 2747"/>
                <a:gd name="T85" fmla="*/ 3174 h 4693"/>
                <a:gd name="T86" fmla="*/ 2319 w 2747"/>
                <a:gd name="T87" fmla="*/ 3276 h 4693"/>
                <a:gd name="T88" fmla="*/ 2266 w 2747"/>
                <a:gd name="T89" fmla="*/ 3401 h 4693"/>
                <a:gd name="T90" fmla="*/ 2165 w 2747"/>
                <a:gd name="T91" fmla="*/ 3543 h 4693"/>
                <a:gd name="T92" fmla="*/ 2212 w 2747"/>
                <a:gd name="T93" fmla="*/ 3566 h 4693"/>
                <a:gd name="T94" fmla="*/ 2319 w 2747"/>
                <a:gd name="T95" fmla="*/ 3524 h 4693"/>
                <a:gd name="T96" fmla="*/ 2373 w 2747"/>
                <a:gd name="T97" fmla="*/ 3585 h 4693"/>
                <a:gd name="T98" fmla="*/ 2380 w 2747"/>
                <a:gd name="T99" fmla="*/ 3718 h 4693"/>
                <a:gd name="T100" fmla="*/ 2349 w 2747"/>
                <a:gd name="T101" fmla="*/ 3949 h 4693"/>
                <a:gd name="T102" fmla="*/ 2362 w 2747"/>
                <a:gd name="T103" fmla="*/ 4045 h 4693"/>
                <a:gd name="T104" fmla="*/ 2402 w 2747"/>
                <a:gd name="T105" fmla="*/ 4121 h 4693"/>
                <a:gd name="T106" fmla="*/ 2492 w 2747"/>
                <a:gd name="T107" fmla="*/ 4198 h 4693"/>
                <a:gd name="T108" fmla="*/ 2711 w 2747"/>
                <a:gd name="T109" fmla="*/ 4303 h 4693"/>
                <a:gd name="T110" fmla="*/ 2742 w 2747"/>
                <a:gd name="T111" fmla="*/ 4348 h 4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47" h="4693">
                  <a:moveTo>
                    <a:pt x="2745" y="4379"/>
                  </a:moveTo>
                  <a:lnTo>
                    <a:pt x="2747" y="4389"/>
                  </a:lnTo>
                  <a:lnTo>
                    <a:pt x="2747" y="4398"/>
                  </a:lnTo>
                  <a:lnTo>
                    <a:pt x="2747" y="4408"/>
                  </a:lnTo>
                  <a:lnTo>
                    <a:pt x="2745" y="4418"/>
                  </a:lnTo>
                  <a:lnTo>
                    <a:pt x="2743" y="4437"/>
                  </a:lnTo>
                  <a:lnTo>
                    <a:pt x="2737" y="4457"/>
                  </a:lnTo>
                  <a:lnTo>
                    <a:pt x="2725" y="4497"/>
                  </a:lnTo>
                  <a:lnTo>
                    <a:pt x="2715" y="4536"/>
                  </a:lnTo>
                  <a:lnTo>
                    <a:pt x="2715" y="4573"/>
                  </a:lnTo>
                  <a:lnTo>
                    <a:pt x="2715" y="4611"/>
                  </a:lnTo>
                  <a:lnTo>
                    <a:pt x="2715" y="4650"/>
                  </a:lnTo>
                  <a:lnTo>
                    <a:pt x="2715" y="4693"/>
                  </a:lnTo>
                  <a:lnTo>
                    <a:pt x="2607" y="4641"/>
                  </a:lnTo>
                  <a:lnTo>
                    <a:pt x="2501" y="4589"/>
                  </a:lnTo>
                  <a:lnTo>
                    <a:pt x="2397" y="4536"/>
                  </a:lnTo>
                  <a:lnTo>
                    <a:pt x="2295" y="4483"/>
                  </a:lnTo>
                  <a:lnTo>
                    <a:pt x="2194" y="4430"/>
                  </a:lnTo>
                  <a:lnTo>
                    <a:pt x="2096" y="4375"/>
                  </a:lnTo>
                  <a:lnTo>
                    <a:pt x="1999" y="4321"/>
                  </a:lnTo>
                  <a:lnTo>
                    <a:pt x="1903" y="4267"/>
                  </a:lnTo>
                  <a:lnTo>
                    <a:pt x="1811" y="4212"/>
                  </a:lnTo>
                  <a:lnTo>
                    <a:pt x="1719" y="4157"/>
                  </a:lnTo>
                  <a:lnTo>
                    <a:pt x="1630" y="4103"/>
                  </a:lnTo>
                  <a:lnTo>
                    <a:pt x="1543" y="4047"/>
                  </a:lnTo>
                  <a:lnTo>
                    <a:pt x="1456" y="3992"/>
                  </a:lnTo>
                  <a:lnTo>
                    <a:pt x="1373" y="3936"/>
                  </a:lnTo>
                  <a:lnTo>
                    <a:pt x="1291" y="3881"/>
                  </a:lnTo>
                  <a:lnTo>
                    <a:pt x="1212" y="3825"/>
                  </a:lnTo>
                  <a:lnTo>
                    <a:pt x="1134" y="3770"/>
                  </a:lnTo>
                  <a:lnTo>
                    <a:pt x="1057" y="3714"/>
                  </a:lnTo>
                  <a:lnTo>
                    <a:pt x="983" y="3659"/>
                  </a:lnTo>
                  <a:lnTo>
                    <a:pt x="910" y="3604"/>
                  </a:lnTo>
                  <a:lnTo>
                    <a:pt x="840" y="3549"/>
                  </a:lnTo>
                  <a:lnTo>
                    <a:pt x="771" y="3495"/>
                  </a:lnTo>
                  <a:lnTo>
                    <a:pt x="704" y="3440"/>
                  </a:lnTo>
                  <a:lnTo>
                    <a:pt x="638" y="3386"/>
                  </a:lnTo>
                  <a:lnTo>
                    <a:pt x="576" y="3332"/>
                  </a:lnTo>
                  <a:lnTo>
                    <a:pt x="514" y="3277"/>
                  </a:lnTo>
                  <a:lnTo>
                    <a:pt x="455" y="3224"/>
                  </a:lnTo>
                  <a:lnTo>
                    <a:pt x="398" y="3171"/>
                  </a:lnTo>
                  <a:lnTo>
                    <a:pt x="342" y="3119"/>
                  </a:lnTo>
                  <a:lnTo>
                    <a:pt x="288" y="3068"/>
                  </a:lnTo>
                  <a:lnTo>
                    <a:pt x="237" y="3016"/>
                  </a:lnTo>
                  <a:lnTo>
                    <a:pt x="187" y="2965"/>
                  </a:lnTo>
                  <a:lnTo>
                    <a:pt x="188" y="2943"/>
                  </a:lnTo>
                  <a:lnTo>
                    <a:pt x="189" y="2912"/>
                  </a:lnTo>
                  <a:lnTo>
                    <a:pt x="189" y="2897"/>
                  </a:lnTo>
                  <a:lnTo>
                    <a:pt x="187" y="2884"/>
                  </a:lnTo>
                  <a:lnTo>
                    <a:pt x="186" y="2878"/>
                  </a:lnTo>
                  <a:lnTo>
                    <a:pt x="183" y="2873"/>
                  </a:lnTo>
                  <a:lnTo>
                    <a:pt x="181" y="2870"/>
                  </a:lnTo>
                  <a:lnTo>
                    <a:pt x="177" y="2867"/>
                  </a:lnTo>
                  <a:lnTo>
                    <a:pt x="148" y="2858"/>
                  </a:lnTo>
                  <a:lnTo>
                    <a:pt x="118" y="2847"/>
                  </a:lnTo>
                  <a:lnTo>
                    <a:pt x="88" y="2836"/>
                  </a:lnTo>
                  <a:lnTo>
                    <a:pt x="59" y="2827"/>
                  </a:lnTo>
                  <a:lnTo>
                    <a:pt x="45" y="2812"/>
                  </a:lnTo>
                  <a:lnTo>
                    <a:pt x="29" y="2794"/>
                  </a:lnTo>
                  <a:lnTo>
                    <a:pt x="14" y="2776"/>
                  </a:lnTo>
                  <a:lnTo>
                    <a:pt x="0" y="2759"/>
                  </a:lnTo>
                  <a:lnTo>
                    <a:pt x="37" y="2723"/>
                  </a:lnTo>
                  <a:lnTo>
                    <a:pt x="82" y="2677"/>
                  </a:lnTo>
                  <a:lnTo>
                    <a:pt x="135" y="2621"/>
                  </a:lnTo>
                  <a:lnTo>
                    <a:pt x="194" y="2558"/>
                  </a:lnTo>
                  <a:lnTo>
                    <a:pt x="331" y="2410"/>
                  </a:lnTo>
                  <a:lnTo>
                    <a:pt x="488" y="2235"/>
                  </a:lnTo>
                  <a:lnTo>
                    <a:pt x="663" y="2040"/>
                  </a:lnTo>
                  <a:lnTo>
                    <a:pt x="849" y="1830"/>
                  </a:lnTo>
                  <a:lnTo>
                    <a:pt x="1043" y="1609"/>
                  </a:lnTo>
                  <a:lnTo>
                    <a:pt x="1242" y="1383"/>
                  </a:lnTo>
                  <a:lnTo>
                    <a:pt x="1441" y="1157"/>
                  </a:lnTo>
                  <a:lnTo>
                    <a:pt x="1635" y="936"/>
                  </a:lnTo>
                  <a:lnTo>
                    <a:pt x="1820" y="725"/>
                  </a:lnTo>
                  <a:lnTo>
                    <a:pt x="1993" y="529"/>
                  </a:lnTo>
                  <a:lnTo>
                    <a:pt x="2148" y="353"/>
                  </a:lnTo>
                  <a:lnTo>
                    <a:pt x="2282" y="203"/>
                  </a:lnTo>
                  <a:lnTo>
                    <a:pt x="2390" y="84"/>
                  </a:lnTo>
                  <a:lnTo>
                    <a:pt x="2470" y="0"/>
                  </a:lnTo>
                  <a:lnTo>
                    <a:pt x="2496" y="85"/>
                  </a:lnTo>
                  <a:lnTo>
                    <a:pt x="2525" y="173"/>
                  </a:lnTo>
                  <a:lnTo>
                    <a:pt x="2555" y="260"/>
                  </a:lnTo>
                  <a:lnTo>
                    <a:pt x="2588" y="346"/>
                  </a:lnTo>
                  <a:lnTo>
                    <a:pt x="2605" y="388"/>
                  </a:lnTo>
                  <a:lnTo>
                    <a:pt x="2621" y="429"/>
                  </a:lnTo>
                  <a:lnTo>
                    <a:pt x="2639" y="469"/>
                  </a:lnTo>
                  <a:lnTo>
                    <a:pt x="2658" y="507"/>
                  </a:lnTo>
                  <a:lnTo>
                    <a:pt x="2677" y="545"/>
                  </a:lnTo>
                  <a:lnTo>
                    <a:pt x="2695" y="581"/>
                  </a:lnTo>
                  <a:lnTo>
                    <a:pt x="2715" y="616"/>
                  </a:lnTo>
                  <a:lnTo>
                    <a:pt x="2735" y="647"/>
                  </a:lnTo>
                  <a:lnTo>
                    <a:pt x="2719" y="673"/>
                  </a:lnTo>
                  <a:lnTo>
                    <a:pt x="2700" y="698"/>
                  </a:lnTo>
                  <a:lnTo>
                    <a:pt x="2679" y="725"/>
                  </a:lnTo>
                  <a:lnTo>
                    <a:pt x="2658" y="754"/>
                  </a:lnTo>
                  <a:lnTo>
                    <a:pt x="2611" y="811"/>
                  </a:lnTo>
                  <a:lnTo>
                    <a:pt x="2565" y="871"/>
                  </a:lnTo>
                  <a:lnTo>
                    <a:pt x="2542" y="902"/>
                  </a:lnTo>
                  <a:lnTo>
                    <a:pt x="2521" y="932"/>
                  </a:lnTo>
                  <a:lnTo>
                    <a:pt x="2503" y="962"/>
                  </a:lnTo>
                  <a:lnTo>
                    <a:pt x="2488" y="992"/>
                  </a:lnTo>
                  <a:lnTo>
                    <a:pt x="2480" y="1008"/>
                  </a:lnTo>
                  <a:lnTo>
                    <a:pt x="2474" y="1023"/>
                  </a:lnTo>
                  <a:lnTo>
                    <a:pt x="2470" y="1038"/>
                  </a:lnTo>
                  <a:lnTo>
                    <a:pt x="2466" y="1053"/>
                  </a:lnTo>
                  <a:lnTo>
                    <a:pt x="2462" y="1067"/>
                  </a:lnTo>
                  <a:lnTo>
                    <a:pt x="2460" y="1082"/>
                  </a:lnTo>
                  <a:lnTo>
                    <a:pt x="2459" y="1095"/>
                  </a:lnTo>
                  <a:lnTo>
                    <a:pt x="2460" y="1109"/>
                  </a:lnTo>
                  <a:lnTo>
                    <a:pt x="2427" y="1117"/>
                  </a:lnTo>
                  <a:lnTo>
                    <a:pt x="2400" y="1125"/>
                  </a:lnTo>
                  <a:lnTo>
                    <a:pt x="2376" y="1132"/>
                  </a:lnTo>
                  <a:lnTo>
                    <a:pt x="2356" y="1141"/>
                  </a:lnTo>
                  <a:lnTo>
                    <a:pt x="2340" y="1149"/>
                  </a:lnTo>
                  <a:lnTo>
                    <a:pt x="2326" y="1158"/>
                  </a:lnTo>
                  <a:lnTo>
                    <a:pt x="2317" y="1166"/>
                  </a:lnTo>
                  <a:lnTo>
                    <a:pt x="2309" y="1176"/>
                  </a:lnTo>
                  <a:lnTo>
                    <a:pt x="2306" y="1184"/>
                  </a:lnTo>
                  <a:lnTo>
                    <a:pt x="2305" y="1193"/>
                  </a:lnTo>
                  <a:lnTo>
                    <a:pt x="2305" y="1202"/>
                  </a:lnTo>
                  <a:lnTo>
                    <a:pt x="2308" y="1211"/>
                  </a:lnTo>
                  <a:lnTo>
                    <a:pt x="2313" y="1220"/>
                  </a:lnTo>
                  <a:lnTo>
                    <a:pt x="2320" y="1229"/>
                  </a:lnTo>
                  <a:lnTo>
                    <a:pt x="2329" y="1239"/>
                  </a:lnTo>
                  <a:lnTo>
                    <a:pt x="2338" y="1247"/>
                  </a:lnTo>
                  <a:lnTo>
                    <a:pt x="2361" y="1264"/>
                  </a:lnTo>
                  <a:lnTo>
                    <a:pt x="2386" y="1281"/>
                  </a:lnTo>
                  <a:lnTo>
                    <a:pt x="2414" y="1296"/>
                  </a:lnTo>
                  <a:lnTo>
                    <a:pt x="2442" y="1311"/>
                  </a:lnTo>
                  <a:lnTo>
                    <a:pt x="2467" y="1324"/>
                  </a:lnTo>
                  <a:lnTo>
                    <a:pt x="2490" y="1336"/>
                  </a:lnTo>
                  <a:lnTo>
                    <a:pt x="2507" y="1346"/>
                  </a:lnTo>
                  <a:lnTo>
                    <a:pt x="2519" y="1354"/>
                  </a:lnTo>
                  <a:lnTo>
                    <a:pt x="2529" y="1368"/>
                  </a:lnTo>
                  <a:lnTo>
                    <a:pt x="2537" y="1381"/>
                  </a:lnTo>
                  <a:lnTo>
                    <a:pt x="2543" y="1393"/>
                  </a:lnTo>
                  <a:lnTo>
                    <a:pt x="2549" y="1406"/>
                  </a:lnTo>
                  <a:lnTo>
                    <a:pt x="2554" y="1420"/>
                  </a:lnTo>
                  <a:lnTo>
                    <a:pt x="2558" y="1432"/>
                  </a:lnTo>
                  <a:lnTo>
                    <a:pt x="2561" y="1445"/>
                  </a:lnTo>
                  <a:lnTo>
                    <a:pt x="2562" y="1458"/>
                  </a:lnTo>
                  <a:lnTo>
                    <a:pt x="2564" y="1470"/>
                  </a:lnTo>
                  <a:lnTo>
                    <a:pt x="2564" y="1483"/>
                  </a:lnTo>
                  <a:lnTo>
                    <a:pt x="2562" y="1497"/>
                  </a:lnTo>
                  <a:lnTo>
                    <a:pt x="2560" y="1510"/>
                  </a:lnTo>
                  <a:lnTo>
                    <a:pt x="2558" y="1522"/>
                  </a:lnTo>
                  <a:lnTo>
                    <a:pt x="2554" y="1535"/>
                  </a:lnTo>
                  <a:lnTo>
                    <a:pt x="2549" y="1549"/>
                  </a:lnTo>
                  <a:lnTo>
                    <a:pt x="2544" y="1561"/>
                  </a:lnTo>
                  <a:lnTo>
                    <a:pt x="2532" y="1587"/>
                  </a:lnTo>
                  <a:lnTo>
                    <a:pt x="2518" y="1613"/>
                  </a:lnTo>
                  <a:lnTo>
                    <a:pt x="2502" y="1638"/>
                  </a:lnTo>
                  <a:lnTo>
                    <a:pt x="2484" y="1664"/>
                  </a:lnTo>
                  <a:lnTo>
                    <a:pt x="2465" y="1690"/>
                  </a:lnTo>
                  <a:lnTo>
                    <a:pt x="2444" y="1715"/>
                  </a:lnTo>
                  <a:lnTo>
                    <a:pt x="2423" y="1742"/>
                  </a:lnTo>
                  <a:lnTo>
                    <a:pt x="2401" y="1767"/>
                  </a:lnTo>
                  <a:lnTo>
                    <a:pt x="2407" y="1775"/>
                  </a:lnTo>
                  <a:lnTo>
                    <a:pt x="2414" y="1784"/>
                  </a:lnTo>
                  <a:lnTo>
                    <a:pt x="2420" y="1792"/>
                  </a:lnTo>
                  <a:lnTo>
                    <a:pt x="2425" y="1802"/>
                  </a:lnTo>
                  <a:lnTo>
                    <a:pt x="2431" y="1810"/>
                  </a:lnTo>
                  <a:lnTo>
                    <a:pt x="2437" y="1820"/>
                  </a:lnTo>
                  <a:lnTo>
                    <a:pt x="2443" y="1829"/>
                  </a:lnTo>
                  <a:lnTo>
                    <a:pt x="2450" y="1836"/>
                  </a:lnTo>
                  <a:lnTo>
                    <a:pt x="2458" y="1838"/>
                  </a:lnTo>
                  <a:lnTo>
                    <a:pt x="2464" y="1841"/>
                  </a:lnTo>
                  <a:lnTo>
                    <a:pt x="2470" y="1844"/>
                  </a:lnTo>
                  <a:lnTo>
                    <a:pt x="2477" y="1848"/>
                  </a:lnTo>
                  <a:lnTo>
                    <a:pt x="2489" y="1856"/>
                  </a:lnTo>
                  <a:lnTo>
                    <a:pt x="2500" y="1867"/>
                  </a:lnTo>
                  <a:lnTo>
                    <a:pt x="2513" y="1877"/>
                  </a:lnTo>
                  <a:lnTo>
                    <a:pt x="2526" y="1886"/>
                  </a:lnTo>
                  <a:lnTo>
                    <a:pt x="2541" y="1896"/>
                  </a:lnTo>
                  <a:lnTo>
                    <a:pt x="2558" y="1905"/>
                  </a:lnTo>
                  <a:lnTo>
                    <a:pt x="2556" y="1918"/>
                  </a:lnTo>
                  <a:lnTo>
                    <a:pt x="2554" y="1930"/>
                  </a:lnTo>
                  <a:lnTo>
                    <a:pt x="2550" y="1942"/>
                  </a:lnTo>
                  <a:lnTo>
                    <a:pt x="2547" y="1953"/>
                  </a:lnTo>
                  <a:lnTo>
                    <a:pt x="2543" y="1962"/>
                  </a:lnTo>
                  <a:lnTo>
                    <a:pt x="2538" y="1972"/>
                  </a:lnTo>
                  <a:lnTo>
                    <a:pt x="2533" y="1981"/>
                  </a:lnTo>
                  <a:lnTo>
                    <a:pt x="2529" y="1988"/>
                  </a:lnTo>
                  <a:lnTo>
                    <a:pt x="2518" y="2002"/>
                  </a:lnTo>
                  <a:lnTo>
                    <a:pt x="2506" y="2014"/>
                  </a:lnTo>
                  <a:lnTo>
                    <a:pt x="2492" y="2026"/>
                  </a:lnTo>
                  <a:lnTo>
                    <a:pt x="2479" y="2036"/>
                  </a:lnTo>
                  <a:lnTo>
                    <a:pt x="2452" y="2054"/>
                  </a:lnTo>
                  <a:lnTo>
                    <a:pt x="2423" y="2075"/>
                  </a:lnTo>
                  <a:lnTo>
                    <a:pt x="2408" y="2085"/>
                  </a:lnTo>
                  <a:lnTo>
                    <a:pt x="2395" y="2099"/>
                  </a:lnTo>
                  <a:lnTo>
                    <a:pt x="2383" y="2113"/>
                  </a:lnTo>
                  <a:lnTo>
                    <a:pt x="2371" y="2130"/>
                  </a:lnTo>
                  <a:lnTo>
                    <a:pt x="2359" y="2154"/>
                  </a:lnTo>
                  <a:lnTo>
                    <a:pt x="2347" y="2181"/>
                  </a:lnTo>
                  <a:lnTo>
                    <a:pt x="2333" y="2210"/>
                  </a:lnTo>
                  <a:lnTo>
                    <a:pt x="2321" y="2240"/>
                  </a:lnTo>
                  <a:lnTo>
                    <a:pt x="2317" y="2254"/>
                  </a:lnTo>
                  <a:lnTo>
                    <a:pt x="2312" y="2270"/>
                  </a:lnTo>
                  <a:lnTo>
                    <a:pt x="2308" y="2286"/>
                  </a:lnTo>
                  <a:lnTo>
                    <a:pt x="2305" y="2300"/>
                  </a:lnTo>
                  <a:lnTo>
                    <a:pt x="2302" y="2315"/>
                  </a:lnTo>
                  <a:lnTo>
                    <a:pt x="2301" y="2329"/>
                  </a:lnTo>
                  <a:lnTo>
                    <a:pt x="2301" y="2342"/>
                  </a:lnTo>
                  <a:lnTo>
                    <a:pt x="2302" y="2356"/>
                  </a:lnTo>
                  <a:lnTo>
                    <a:pt x="2303" y="2376"/>
                  </a:lnTo>
                  <a:lnTo>
                    <a:pt x="2306" y="2394"/>
                  </a:lnTo>
                  <a:lnTo>
                    <a:pt x="2309" y="2409"/>
                  </a:lnTo>
                  <a:lnTo>
                    <a:pt x="2315" y="2421"/>
                  </a:lnTo>
                  <a:lnTo>
                    <a:pt x="2323" y="2432"/>
                  </a:lnTo>
                  <a:lnTo>
                    <a:pt x="2330" y="2440"/>
                  </a:lnTo>
                  <a:lnTo>
                    <a:pt x="2340" y="2449"/>
                  </a:lnTo>
                  <a:lnTo>
                    <a:pt x="2349" y="2456"/>
                  </a:lnTo>
                  <a:lnTo>
                    <a:pt x="2371" y="2469"/>
                  </a:lnTo>
                  <a:lnTo>
                    <a:pt x="2394" y="2485"/>
                  </a:lnTo>
                  <a:lnTo>
                    <a:pt x="2406" y="2494"/>
                  </a:lnTo>
                  <a:lnTo>
                    <a:pt x="2417" y="2505"/>
                  </a:lnTo>
                  <a:lnTo>
                    <a:pt x="2429" y="2517"/>
                  </a:lnTo>
                  <a:lnTo>
                    <a:pt x="2439" y="2533"/>
                  </a:lnTo>
                  <a:lnTo>
                    <a:pt x="2432" y="2570"/>
                  </a:lnTo>
                  <a:lnTo>
                    <a:pt x="2426" y="2602"/>
                  </a:lnTo>
                  <a:lnTo>
                    <a:pt x="2419" y="2628"/>
                  </a:lnTo>
                  <a:lnTo>
                    <a:pt x="2414" y="2654"/>
                  </a:lnTo>
                  <a:lnTo>
                    <a:pt x="2411" y="2677"/>
                  </a:lnTo>
                  <a:lnTo>
                    <a:pt x="2408" y="2702"/>
                  </a:lnTo>
                  <a:lnTo>
                    <a:pt x="2408" y="2729"/>
                  </a:lnTo>
                  <a:lnTo>
                    <a:pt x="2411" y="2759"/>
                  </a:lnTo>
                  <a:lnTo>
                    <a:pt x="2421" y="2806"/>
                  </a:lnTo>
                  <a:lnTo>
                    <a:pt x="2433" y="2847"/>
                  </a:lnTo>
                  <a:lnTo>
                    <a:pt x="2436" y="2858"/>
                  </a:lnTo>
                  <a:lnTo>
                    <a:pt x="2437" y="2867"/>
                  </a:lnTo>
                  <a:lnTo>
                    <a:pt x="2437" y="2878"/>
                  </a:lnTo>
                  <a:lnTo>
                    <a:pt x="2437" y="2889"/>
                  </a:lnTo>
                  <a:lnTo>
                    <a:pt x="2435" y="2900"/>
                  </a:lnTo>
                  <a:lnTo>
                    <a:pt x="2431" y="2911"/>
                  </a:lnTo>
                  <a:lnTo>
                    <a:pt x="2426" y="2923"/>
                  </a:lnTo>
                  <a:lnTo>
                    <a:pt x="2420" y="2936"/>
                  </a:lnTo>
                  <a:lnTo>
                    <a:pt x="2415" y="2944"/>
                  </a:lnTo>
                  <a:lnTo>
                    <a:pt x="2411" y="2952"/>
                  </a:lnTo>
                  <a:lnTo>
                    <a:pt x="2403" y="2960"/>
                  </a:lnTo>
                  <a:lnTo>
                    <a:pt x="2396" y="2966"/>
                  </a:lnTo>
                  <a:lnTo>
                    <a:pt x="2379" y="2978"/>
                  </a:lnTo>
                  <a:lnTo>
                    <a:pt x="2361" y="2989"/>
                  </a:lnTo>
                  <a:lnTo>
                    <a:pt x="2343" y="3001"/>
                  </a:lnTo>
                  <a:lnTo>
                    <a:pt x="2326" y="3013"/>
                  </a:lnTo>
                  <a:lnTo>
                    <a:pt x="2319" y="3019"/>
                  </a:lnTo>
                  <a:lnTo>
                    <a:pt x="2312" y="3027"/>
                  </a:lnTo>
                  <a:lnTo>
                    <a:pt x="2307" y="3035"/>
                  </a:lnTo>
                  <a:lnTo>
                    <a:pt x="2302" y="3043"/>
                  </a:lnTo>
                  <a:lnTo>
                    <a:pt x="2297" y="3055"/>
                  </a:lnTo>
                  <a:lnTo>
                    <a:pt x="2295" y="3068"/>
                  </a:lnTo>
                  <a:lnTo>
                    <a:pt x="2293" y="3080"/>
                  </a:lnTo>
                  <a:lnTo>
                    <a:pt x="2293" y="3093"/>
                  </a:lnTo>
                  <a:lnTo>
                    <a:pt x="2294" y="3106"/>
                  </a:lnTo>
                  <a:lnTo>
                    <a:pt x="2295" y="3119"/>
                  </a:lnTo>
                  <a:lnTo>
                    <a:pt x="2299" y="3133"/>
                  </a:lnTo>
                  <a:lnTo>
                    <a:pt x="2301" y="3147"/>
                  </a:lnTo>
                  <a:lnTo>
                    <a:pt x="2308" y="3174"/>
                  </a:lnTo>
                  <a:lnTo>
                    <a:pt x="2314" y="3201"/>
                  </a:lnTo>
                  <a:lnTo>
                    <a:pt x="2318" y="3214"/>
                  </a:lnTo>
                  <a:lnTo>
                    <a:pt x="2320" y="3227"/>
                  </a:lnTo>
                  <a:lnTo>
                    <a:pt x="2321" y="3239"/>
                  </a:lnTo>
                  <a:lnTo>
                    <a:pt x="2321" y="3250"/>
                  </a:lnTo>
                  <a:lnTo>
                    <a:pt x="2319" y="3276"/>
                  </a:lnTo>
                  <a:lnTo>
                    <a:pt x="2314" y="3300"/>
                  </a:lnTo>
                  <a:lnTo>
                    <a:pt x="2307" y="3323"/>
                  </a:lnTo>
                  <a:lnTo>
                    <a:pt x="2299" y="3344"/>
                  </a:lnTo>
                  <a:lnTo>
                    <a:pt x="2289" y="3364"/>
                  </a:lnTo>
                  <a:lnTo>
                    <a:pt x="2278" y="3382"/>
                  </a:lnTo>
                  <a:lnTo>
                    <a:pt x="2266" y="3401"/>
                  </a:lnTo>
                  <a:lnTo>
                    <a:pt x="2253" y="3417"/>
                  </a:lnTo>
                  <a:lnTo>
                    <a:pt x="2226" y="3451"/>
                  </a:lnTo>
                  <a:lnTo>
                    <a:pt x="2200" y="3486"/>
                  </a:lnTo>
                  <a:lnTo>
                    <a:pt x="2188" y="3504"/>
                  </a:lnTo>
                  <a:lnTo>
                    <a:pt x="2176" y="3522"/>
                  </a:lnTo>
                  <a:lnTo>
                    <a:pt x="2165" y="3543"/>
                  </a:lnTo>
                  <a:lnTo>
                    <a:pt x="2155" y="3563"/>
                  </a:lnTo>
                  <a:lnTo>
                    <a:pt x="2166" y="3567"/>
                  </a:lnTo>
                  <a:lnTo>
                    <a:pt x="2177" y="3568"/>
                  </a:lnTo>
                  <a:lnTo>
                    <a:pt x="2189" y="3568"/>
                  </a:lnTo>
                  <a:lnTo>
                    <a:pt x="2201" y="3567"/>
                  </a:lnTo>
                  <a:lnTo>
                    <a:pt x="2212" y="3566"/>
                  </a:lnTo>
                  <a:lnTo>
                    <a:pt x="2224" y="3562"/>
                  </a:lnTo>
                  <a:lnTo>
                    <a:pt x="2236" y="3559"/>
                  </a:lnTo>
                  <a:lnTo>
                    <a:pt x="2248" y="3554"/>
                  </a:lnTo>
                  <a:lnTo>
                    <a:pt x="2272" y="3544"/>
                  </a:lnTo>
                  <a:lnTo>
                    <a:pt x="2296" y="3533"/>
                  </a:lnTo>
                  <a:lnTo>
                    <a:pt x="2319" y="3524"/>
                  </a:lnTo>
                  <a:lnTo>
                    <a:pt x="2342" y="3515"/>
                  </a:lnTo>
                  <a:lnTo>
                    <a:pt x="2350" y="3528"/>
                  </a:lnTo>
                  <a:lnTo>
                    <a:pt x="2358" y="3543"/>
                  </a:lnTo>
                  <a:lnTo>
                    <a:pt x="2364" y="3557"/>
                  </a:lnTo>
                  <a:lnTo>
                    <a:pt x="2370" y="3571"/>
                  </a:lnTo>
                  <a:lnTo>
                    <a:pt x="2373" y="3585"/>
                  </a:lnTo>
                  <a:lnTo>
                    <a:pt x="2377" y="3600"/>
                  </a:lnTo>
                  <a:lnTo>
                    <a:pt x="2380" y="3614"/>
                  </a:lnTo>
                  <a:lnTo>
                    <a:pt x="2382" y="3629"/>
                  </a:lnTo>
                  <a:lnTo>
                    <a:pt x="2384" y="3659"/>
                  </a:lnTo>
                  <a:lnTo>
                    <a:pt x="2383" y="3688"/>
                  </a:lnTo>
                  <a:lnTo>
                    <a:pt x="2380" y="3718"/>
                  </a:lnTo>
                  <a:lnTo>
                    <a:pt x="2376" y="3748"/>
                  </a:lnTo>
                  <a:lnTo>
                    <a:pt x="2366" y="3810"/>
                  </a:lnTo>
                  <a:lnTo>
                    <a:pt x="2355" y="3871"/>
                  </a:lnTo>
                  <a:lnTo>
                    <a:pt x="2352" y="3902"/>
                  </a:lnTo>
                  <a:lnTo>
                    <a:pt x="2349" y="3934"/>
                  </a:lnTo>
                  <a:lnTo>
                    <a:pt x="2349" y="3949"/>
                  </a:lnTo>
                  <a:lnTo>
                    <a:pt x="2349" y="3965"/>
                  </a:lnTo>
                  <a:lnTo>
                    <a:pt x="2350" y="3981"/>
                  </a:lnTo>
                  <a:lnTo>
                    <a:pt x="2352" y="3997"/>
                  </a:lnTo>
                  <a:lnTo>
                    <a:pt x="2354" y="4013"/>
                  </a:lnTo>
                  <a:lnTo>
                    <a:pt x="2359" y="4029"/>
                  </a:lnTo>
                  <a:lnTo>
                    <a:pt x="2362" y="4045"/>
                  </a:lnTo>
                  <a:lnTo>
                    <a:pt x="2367" y="4059"/>
                  </a:lnTo>
                  <a:lnTo>
                    <a:pt x="2373" y="4073"/>
                  </a:lnTo>
                  <a:lnTo>
                    <a:pt x="2379" y="4086"/>
                  </a:lnTo>
                  <a:lnTo>
                    <a:pt x="2386" y="4098"/>
                  </a:lnTo>
                  <a:lnTo>
                    <a:pt x="2394" y="4110"/>
                  </a:lnTo>
                  <a:lnTo>
                    <a:pt x="2402" y="4121"/>
                  </a:lnTo>
                  <a:lnTo>
                    <a:pt x="2411" y="4132"/>
                  </a:lnTo>
                  <a:lnTo>
                    <a:pt x="2419" y="4141"/>
                  </a:lnTo>
                  <a:lnTo>
                    <a:pt x="2429" y="4151"/>
                  </a:lnTo>
                  <a:lnTo>
                    <a:pt x="2448" y="4168"/>
                  </a:lnTo>
                  <a:lnTo>
                    <a:pt x="2470" y="4184"/>
                  </a:lnTo>
                  <a:lnTo>
                    <a:pt x="2492" y="4198"/>
                  </a:lnTo>
                  <a:lnTo>
                    <a:pt x="2517" y="4212"/>
                  </a:lnTo>
                  <a:lnTo>
                    <a:pt x="2542" y="4225"/>
                  </a:lnTo>
                  <a:lnTo>
                    <a:pt x="2567" y="4238"/>
                  </a:lnTo>
                  <a:lnTo>
                    <a:pt x="2621" y="4263"/>
                  </a:lnTo>
                  <a:lnTo>
                    <a:pt x="2676" y="4291"/>
                  </a:lnTo>
                  <a:lnTo>
                    <a:pt x="2711" y="4303"/>
                  </a:lnTo>
                  <a:lnTo>
                    <a:pt x="2729" y="4309"/>
                  </a:lnTo>
                  <a:lnTo>
                    <a:pt x="2732" y="4311"/>
                  </a:lnTo>
                  <a:lnTo>
                    <a:pt x="2735" y="4315"/>
                  </a:lnTo>
                  <a:lnTo>
                    <a:pt x="2737" y="4321"/>
                  </a:lnTo>
                  <a:lnTo>
                    <a:pt x="2738" y="4328"/>
                  </a:lnTo>
                  <a:lnTo>
                    <a:pt x="2742" y="4348"/>
                  </a:lnTo>
                  <a:lnTo>
                    <a:pt x="2745" y="4379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>
              <a:off x="7075488" y="4368801"/>
              <a:ext cx="1771650" cy="3535363"/>
            </a:xfrm>
            <a:custGeom>
              <a:avLst/>
              <a:gdLst>
                <a:gd name="T0" fmla="*/ 507 w 3349"/>
                <a:gd name="T1" fmla="*/ 5059 h 6679"/>
                <a:gd name="T2" fmla="*/ 251 w 3349"/>
                <a:gd name="T3" fmla="*/ 4779 h 6679"/>
                <a:gd name="T4" fmla="*/ 112 w 3349"/>
                <a:gd name="T5" fmla="*/ 4559 h 6679"/>
                <a:gd name="T6" fmla="*/ 4 w 3349"/>
                <a:gd name="T7" fmla="*/ 4563 h 6679"/>
                <a:gd name="T8" fmla="*/ 30 w 3349"/>
                <a:gd name="T9" fmla="*/ 4749 h 6679"/>
                <a:gd name="T10" fmla="*/ 25 w 3349"/>
                <a:gd name="T11" fmla="*/ 4872 h 6679"/>
                <a:gd name="T12" fmla="*/ 204 w 3349"/>
                <a:gd name="T13" fmla="*/ 5118 h 6679"/>
                <a:gd name="T14" fmla="*/ 163 w 3349"/>
                <a:gd name="T15" fmla="*/ 5264 h 6679"/>
                <a:gd name="T16" fmla="*/ 331 w 3349"/>
                <a:gd name="T17" fmla="*/ 5478 h 6679"/>
                <a:gd name="T18" fmla="*/ 398 w 3349"/>
                <a:gd name="T19" fmla="*/ 5737 h 6679"/>
                <a:gd name="T20" fmla="*/ 671 w 3349"/>
                <a:gd name="T21" fmla="*/ 6014 h 6679"/>
                <a:gd name="T22" fmla="*/ 701 w 3349"/>
                <a:gd name="T23" fmla="*/ 5737 h 6679"/>
                <a:gd name="T24" fmla="*/ 3035 w 3349"/>
                <a:gd name="T25" fmla="*/ 6041 h 6679"/>
                <a:gd name="T26" fmla="*/ 2971 w 3349"/>
                <a:gd name="T27" fmla="*/ 5637 h 6679"/>
                <a:gd name="T28" fmla="*/ 2764 w 3349"/>
                <a:gd name="T29" fmla="*/ 5277 h 6679"/>
                <a:gd name="T30" fmla="*/ 2702 w 3349"/>
                <a:gd name="T31" fmla="*/ 5055 h 6679"/>
                <a:gd name="T32" fmla="*/ 2602 w 3349"/>
                <a:gd name="T33" fmla="*/ 5019 h 6679"/>
                <a:gd name="T34" fmla="*/ 2487 w 3349"/>
                <a:gd name="T35" fmla="*/ 4585 h 6679"/>
                <a:gd name="T36" fmla="*/ 2416 w 3349"/>
                <a:gd name="T37" fmla="*/ 4165 h 6679"/>
                <a:gd name="T38" fmla="*/ 3118 w 3349"/>
                <a:gd name="T39" fmla="*/ 2582 h 6679"/>
                <a:gd name="T40" fmla="*/ 2428 w 3349"/>
                <a:gd name="T41" fmla="*/ 1625 h 6679"/>
                <a:gd name="T42" fmla="*/ 1137 w 3349"/>
                <a:gd name="T43" fmla="*/ 860 h 6679"/>
                <a:gd name="T44" fmla="*/ 216 w 3349"/>
                <a:gd name="T45" fmla="*/ 103 h 6679"/>
                <a:gd name="T46" fmla="*/ 123 w 3349"/>
                <a:gd name="T47" fmla="*/ 496 h 6679"/>
                <a:gd name="T48" fmla="*/ 160 w 3349"/>
                <a:gd name="T49" fmla="*/ 653 h 6679"/>
                <a:gd name="T50" fmla="*/ 300 w 3349"/>
                <a:gd name="T51" fmla="*/ 698 h 6679"/>
                <a:gd name="T52" fmla="*/ 389 w 3349"/>
                <a:gd name="T53" fmla="*/ 619 h 6679"/>
                <a:gd name="T54" fmla="*/ 568 w 3349"/>
                <a:gd name="T55" fmla="*/ 588 h 6679"/>
                <a:gd name="T56" fmla="*/ 637 w 3349"/>
                <a:gd name="T57" fmla="*/ 736 h 6679"/>
                <a:gd name="T58" fmla="*/ 605 w 3349"/>
                <a:gd name="T59" fmla="*/ 963 h 6679"/>
                <a:gd name="T60" fmla="*/ 651 w 3349"/>
                <a:gd name="T61" fmla="*/ 1196 h 6679"/>
                <a:gd name="T62" fmla="*/ 615 w 3349"/>
                <a:gd name="T63" fmla="*/ 1393 h 6679"/>
                <a:gd name="T64" fmla="*/ 596 w 3349"/>
                <a:gd name="T65" fmla="*/ 1523 h 6679"/>
                <a:gd name="T66" fmla="*/ 599 w 3349"/>
                <a:gd name="T67" fmla="*/ 1775 h 6679"/>
                <a:gd name="T68" fmla="*/ 555 w 3349"/>
                <a:gd name="T69" fmla="*/ 1910 h 6679"/>
                <a:gd name="T70" fmla="*/ 523 w 3349"/>
                <a:gd name="T71" fmla="*/ 2019 h 6679"/>
                <a:gd name="T72" fmla="*/ 715 w 3349"/>
                <a:gd name="T73" fmla="*/ 2382 h 6679"/>
                <a:gd name="T74" fmla="*/ 681 w 3349"/>
                <a:gd name="T75" fmla="*/ 2576 h 6679"/>
                <a:gd name="T76" fmla="*/ 378 w 3349"/>
                <a:gd name="T77" fmla="*/ 2973 h 6679"/>
                <a:gd name="T78" fmla="*/ 275 w 3349"/>
                <a:gd name="T79" fmla="*/ 3316 h 6679"/>
                <a:gd name="T80" fmla="*/ 335 w 3349"/>
                <a:gd name="T81" fmla="*/ 3431 h 6679"/>
                <a:gd name="T82" fmla="*/ 475 w 3349"/>
                <a:gd name="T83" fmla="*/ 3375 h 6679"/>
                <a:gd name="T84" fmla="*/ 495 w 3349"/>
                <a:gd name="T85" fmla="*/ 3448 h 6679"/>
                <a:gd name="T86" fmla="*/ 406 w 3349"/>
                <a:gd name="T87" fmla="*/ 3666 h 6679"/>
                <a:gd name="T88" fmla="*/ 389 w 3349"/>
                <a:gd name="T89" fmla="*/ 3880 h 6679"/>
                <a:gd name="T90" fmla="*/ 405 w 3349"/>
                <a:gd name="T91" fmla="*/ 4027 h 6679"/>
                <a:gd name="T92" fmla="*/ 543 w 3349"/>
                <a:gd name="T93" fmla="*/ 4141 h 6679"/>
                <a:gd name="T94" fmla="*/ 330 w 3349"/>
                <a:gd name="T95" fmla="*/ 4249 h 6679"/>
                <a:gd name="T96" fmla="*/ 222 w 3349"/>
                <a:gd name="T97" fmla="*/ 4516 h 6679"/>
                <a:gd name="T98" fmla="*/ 402 w 3349"/>
                <a:gd name="T99" fmla="*/ 4692 h 6679"/>
                <a:gd name="T100" fmla="*/ 454 w 3349"/>
                <a:gd name="T101" fmla="*/ 4872 h 6679"/>
                <a:gd name="T102" fmla="*/ 635 w 3349"/>
                <a:gd name="T103" fmla="*/ 5020 h 6679"/>
                <a:gd name="T104" fmla="*/ 713 w 3349"/>
                <a:gd name="T105" fmla="*/ 5176 h 6679"/>
                <a:gd name="T106" fmla="*/ 688 w 3349"/>
                <a:gd name="T107" fmla="*/ 5342 h 6679"/>
                <a:gd name="T108" fmla="*/ 861 w 3349"/>
                <a:gd name="T109" fmla="*/ 5678 h 6679"/>
                <a:gd name="T110" fmla="*/ 959 w 3349"/>
                <a:gd name="T111" fmla="*/ 5854 h 6679"/>
                <a:gd name="T112" fmla="*/ 2422 w 3349"/>
                <a:gd name="T113" fmla="*/ 6460 h 6679"/>
                <a:gd name="T114" fmla="*/ 3067 w 3349"/>
                <a:gd name="T115" fmla="*/ 6369 h 6679"/>
                <a:gd name="T116" fmla="*/ 3191 w 3349"/>
                <a:gd name="T117" fmla="*/ 6089 h 6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49" h="6679">
                  <a:moveTo>
                    <a:pt x="557" y="5382"/>
                  </a:moveTo>
                  <a:lnTo>
                    <a:pt x="549" y="5361"/>
                  </a:lnTo>
                  <a:lnTo>
                    <a:pt x="545" y="5339"/>
                  </a:lnTo>
                  <a:lnTo>
                    <a:pt x="541" y="5316"/>
                  </a:lnTo>
                  <a:lnTo>
                    <a:pt x="539" y="5294"/>
                  </a:lnTo>
                  <a:lnTo>
                    <a:pt x="536" y="5251"/>
                  </a:lnTo>
                  <a:lnTo>
                    <a:pt x="534" y="5207"/>
                  </a:lnTo>
                  <a:lnTo>
                    <a:pt x="533" y="5186"/>
                  </a:lnTo>
                  <a:lnTo>
                    <a:pt x="531" y="5164"/>
                  </a:lnTo>
                  <a:lnTo>
                    <a:pt x="529" y="5142"/>
                  </a:lnTo>
                  <a:lnTo>
                    <a:pt x="525" y="5122"/>
                  </a:lnTo>
                  <a:lnTo>
                    <a:pt x="522" y="5101"/>
                  </a:lnTo>
                  <a:lnTo>
                    <a:pt x="515" y="5079"/>
                  </a:lnTo>
                  <a:lnTo>
                    <a:pt x="507" y="5059"/>
                  </a:lnTo>
                  <a:lnTo>
                    <a:pt x="498" y="5038"/>
                  </a:lnTo>
                  <a:lnTo>
                    <a:pt x="486" y="5022"/>
                  </a:lnTo>
                  <a:lnTo>
                    <a:pt x="472" y="5003"/>
                  </a:lnTo>
                  <a:lnTo>
                    <a:pt x="459" y="4988"/>
                  </a:lnTo>
                  <a:lnTo>
                    <a:pt x="445" y="4972"/>
                  </a:lnTo>
                  <a:lnTo>
                    <a:pt x="415" y="4942"/>
                  </a:lnTo>
                  <a:lnTo>
                    <a:pt x="383" y="4913"/>
                  </a:lnTo>
                  <a:lnTo>
                    <a:pt x="351" y="4884"/>
                  </a:lnTo>
                  <a:lnTo>
                    <a:pt x="319" y="4855"/>
                  </a:lnTo>
                  <a:lnTo>
                    <a:pt x="304" y="4841"/>
                  </a:lnTo>
                  <a:lnTo>
                    <a:pt x="289" y="4825"/>
                  </a:lnTo>
                  <a:lnTo>
                    <a:pt x="275" y="4809"/>
                  </a:lnTo>
                  <a:lnTo>
                    <a:pt x="262" y="4794"/>
                  </a:lnTo>
                  <a:lnTo>
                    <a:pt x="251" y="4779"/>
                  </a:lnTo>
                  <a:lnTo>
                    <a:pt x="241" y="4765"/>
                  </a:lnTo>
                  <a:lnTo>
                    <a:pt x="233" y="4748"/>
                  </a:lnTo>
                  <a:lnTo>
                    <a:pt x="224" y="4730"/>
                  </a:lnTo>
                  <a:lnTo>
                    <a:pt x="207" y="4693"/>
                  </a:lnTo>
                  <a:lnTo>
                    <a:pt x="192" y="4656"/>
                  </a:lnTo>
                  <a:lnTo>
                    <a:pt x="182" y="4638"/>
                  </a:lnTo>
                  <a:lnTo>
                    <a:pt x="172" y="4620"/>
                  </a:lnTo>
                  <a:lnTo>
                    <a:pt x="162" y="4604"/>
                  </a:lnTo>
                  <a:lnTo>
                    <a:pt x="150" y="4588"/>
                  </a:lnTo>
                  <a:lnTo>
                    <a:pt x="142" y="4582"/>
                  </a:lnTo>
                  <a:lnTo>
                    <a:pt x="135" y="4575"/>
                  </a:lnTo>
                  <a:lnTo>
                    <a:pt x="128" y="4569"/>
                  </a:lnTo>
                  <a:lnTo>
                    <a:pt x="121" y="4564"/>
                  </a:lnTo>
                  <a:lnTo>
                    <a:pt x="112" y="4559"/>
                  </a:lnTo>
                  <a:lnTo>
                    <a:pt x="104" y="4555"/>
                  </a:lnTo>
                  <a:lnTo>
                    <a:pt x="94" y="4551"/>
                  </a:lnTo>
                  <a:lnTo>
                    <a:pt x="84" y="4547"/>
                  </a:lnTo>
                  <a:lnTo>
                    <a:pt x="71" y="4544"/>
                  </a:lnTo>
                  <a:lnTo>
                    <a:pt x="59" y="4541"/>
                  </a:lnTo>
                  <a:lnTo>
                    <a:pt x="48" y="4540"/>
                  </a:lnTo>
                  <a:lnTo>
                    <a:pt x="40" y="4539"/>
                  </a:lnTo>
                  <a:lnTo>
                    <a:pt x="31" y="4540"/>
                  </a:lnTo>
                  <a:lnTo>
                    <a:pt x="24" y="4541"/>
                  </a:lnTo>
                  <a:lnTo>
                    <a:pt x="18" y="4545"/>
                  </a:lnTo>
                  <a:lnTo>
                    <a:pt x="13" y="4547"/>
                  </a:lnTo>
                  <a:lnTo>
                    <a:pt x="10" y="4552"/>
                  </a:lnTo>
                  <a:lnTo>
                    <a:pt x="6" y="4557"/>
                  </a:lnTo>
                  <a:lnTo>
                    <a:pt x="4" y="4563"/>
                  </a:lnTo>
                  <a:lnTo>
                    <a:pt x="3" y="4570"/>
                  </a:lnTo>
                  <a:lnTo>
                    <a:pt x="3" y="4576"/>
                  </a:lnTo>
                  <a:lnTo>
                    <a:pt x="3" y="4585"/>
                  </a:lnTo>
                  <a:lnTo>
                    <a:pt x="3" y="4592"/>
                  </a:lnTo>
                  <a:lnTo>
                    <a:pt x="4" y="4601"/>
                  </a:lnTo>
                  <a:lnTo>
                    <a:pt x="9" y="4619"/>
                  </a:lnTo>
                  <a:lnTo>
                    <a:pt x="15" y="4637"/>
                  </a:lnTo>
                  <a:lnTo>
                    <a:pt x="22" y="4655"/>
                  </a:lnTo>
                  <a:lnTo>
                    <a:pt x="30" y="4674"/>
                  </a:lnTo>
                  <a:lnTo>
                    <a:pt x="48" y="4708"/>
                  </a:lnTo>
                  <a:lnTo>
                    <a:pt x="64" y="4734"/>
                  </a:lnTo>
                  <a:lnTo>
                    <a:pt x="52" y="4738"/>
                  </a:lnTo>
                  <a:lnTo>
                    <a:pt x="40" y="4743"/>
                  </a:lnTo>
                  <a:lnTo>
                    <a:pt x="30" y="4749"/>
                  </a:lnTo>
                  <a:lnTo>
                    <a:pt x="22" y="4754"/>
                  </a:lnTo>
                  <a:lnTo>
                    <a:pt x="16" y="4761"/>
                  </a:lnTo>
                  <a:lnTo>
                    <a:pt x="10" y="4767"/>
                  </a:lnTo>
                  <a:lnTo>
                    <a:pt x="6" y="4774"/>
                  </a:lnTo>
                  <a:lnTo>
                    <a:pt x="3" y="4783"/>
                  </a:lnTo>
                  <a:lnTo>
                    <a:pt x="1" y="4791"/>
                  </a:lnTo>
                  <a:lnTo>
                    <a:pt x="0" y="4798"/>
                  </a:lnTo>
                  <a:lnTo>
                    <a:pt x="1" y="4808"/>
                  </a:lnTo>
                  <a:lnTo>
                    <a:pt x="3" y="4816"/>
                  </a:lnTo>
                  <a:lnTo>
                    <a:pt x="5" y="4826"/>
                  </a:lnTo>
                  <a:lnTo>
                    <a:pt x="7" y="4835"/>
                  </a:lnTo>
                  <a:lnTo>
                    <a:pt x="11" y="4844"/>
                  </a:lnTo>
                  <a:lnTo>
                    <a:pt x="16" y="4854"/>
                  </a:lnTo>
                  <a:lnTo>
                    <a:pt x="25" y="4872"/>
                  </a:lnTo>
                  <a:lnTo>
                    <a:pt x="37" y="4891"/>
                  </a:lnTo>
                  <a:lnTo>
                    <a:pt x="51" y="4909"/>
                  </a:lnTo>
                  <a:lnTo>
                    <a:pt x="64" y="4926"/>
                  </a:lnTo>
                  <a:lnTo>
                    <a:pt x="92" y="4956"/>
                  </a:lnTo>
                  <a:lnTo>
                    <a:pt x="113" y="4981"/>
                  </a:lnTo>
                  <a:lnTo>
                    <a:pt x="139" y="5008"/>
                  </a:lnTo>
                  <a:lnTo>
                    <a:pt x="165" y="5036"/>
                  </a:lnTo>
                  <a:lnTo>
                    <a:pt x="177" y="5052"/>
                  </a:lnTo>
                  <a:lnTo>
                    <a:pt x="188" y="5069"/>
                  </a:lnTo>
                  <a:lnTo>
                    <a:pt x="193" y="5077"/>
                  </a:lnTo>
                  <a:lnTo>
                    <a:pt x="196" y="5087"/>
                  </a:lnTo>
                  <a:lnTo>
                    <a:pt x="200" y="5096"/>
                  </a:lnTo>
                  <a:lnTo>
                    <a:pt x="203" y="5107"/>
                  </a:lnTo>
                  <a:lnTo>
                    <a:pt x="204" y="5118"/>
                  </a:lnTo>
                  <a:lnTo>
                    <a:pt x="204" y="5128"/>
                  </a:lnTo>
                  <a:lnTo>
                    <a:pt x="203" y="5136"/>
                  </a:lnTo>
                  <a:lnTo>
                    <a:pt x="200" y="5145"/>
                  </a:lnTo>
                  <a:lnTo>
                    <a:pt x="194" y="5158"/>
                  </a:lnTo>
                  <a:lnTo>
                    <a:pt x="186" y="5171"/>
                  </a:lnTo>
                  <a:lnTo>
                    <a:pt x="178" y="5184"/>
                  </a:lnTo>
                  <a:lnTo>
                    <a:pt x="170" y="5199"/>
                  </a:lnTo>
                  <a:lnTo>
                    <a:pt x="168" y="5206"/>
                  </a:lnTo>
                  <a:lnTo>
                    <a:pt x="165" y="5216"/>
                  </a:lnTo>
                  <a:lnTo>
                    <a:pt x="164" y="5225"/>
                  </a:lnTo>
                  <a:lnTo>
                    <a:pt x="163" y="5235"/>
                  </a:lnTo>
                  <a:lnTo>
                    <a:pt x="163" y="5245"/>
                  </a:lnTo>
                  <a:lnTo>
                    <a:pt x="163" y="5254"/>
                  </a:lnTo>
                  <a:lnTo>
                    <a:pt x="163" y="5264"/>
                  </a:lnTo>
                  <a:lnTo>
                    <a:pt x="164" y="5273"/>
                  </a:lnTo>
                  <a:lnTo>
                    <a:pt x="169" y="5289"/>
                  </a:lnTo>
                  <a:lnTo>
                    <a:pt x="175" y="5305"/>
                  </a:lnTo>
                  <a:lnTo>
                    <a:pt x="183" y="5320"/>
                  </a:lnTo>
                  <a:lnTo>
                    <a:pt x="193" y="5334"/>
                  </a:lnTo>
                  <a:lnTo>
                    <a:pt x="204" y="5347"/>
                  </a:lnTo>
                  <a:lnTo>
                    <a:pt x="216" y="5359"/>
                  </a:lnTo>
                  <a:lnTo>
                    <a:pt x="242" y="5384"/>
                  </a:lnTo>
                  <a:lnTo>
                    <a:pt x="269" y="5408"/>
                  </a:lnTo>
                  <a:lnTo>
                    <a:pt x="283" y="5421"/>
                  </a:lnTo>
                  <a:lnTo>
                    <a:pt x="296" y="5433"/>
                  </a:lnTo>
                  <a:lnTo>
                    <a:pt x="309" y="5447"/>
                  </a:lnTo>
                  <a:lnTo>
                    <a:pt x="321" y="5461"/>
                  </a:lnTo>
                  <a:lnTo>
                    <a:pt x="331" y="5478"/>
                  </a:lnTo>
                  <a:lnTo>
                    <a:pt x="341" y="5496"/>
                  </a:lnTo>
                  <a:lnTo>
                    <a:pt x="348" y="5513"/>
                  </a:lnTo>
                  <a:lnTo>
                    <a:pt x="353" y="5531"/>
                  </a:lnTo>
                  <a:lnTo>
                    <a:pt x="358" y="5549"/>
                  </a:lnTo>
                  <a:lnTo>
                    <a:pt x="360" y="5567"/>
                  </a:lnTo>
                  <a:lnTo>
                    <a:pt x="363" y="5586"/>
                  </a:lnTo>
                  <a:lnTo>
                    <a:pt x="364" y="5604"/>
                  </a:lnTo>
                  <a:lnTo>
                    <a:pt x="366" y="5624"/>
                  </a:lnTo>
                  <a:lnTo>
                    <a:pt x="369" y="5643"/>
                  </a:lnTo>
                  <a:lnTo>
                    <a:pt x="371" y="5662"/>
                  </a:lnTo>
                  <a:lnTo>
                    <a:pt x="376" y="5680"/>
                  </a:lnTo>
                  <a:lnTo>
                    <a:pt x="381" y="5700"/>
                  </a:lnTo>
                  <a:lnTo>
                    <a:pt x="388" y="5719"/>
                  </a:lnTo>
                  <a:lnTo>
                    <a:pt x="398" y="5737"/>
                  </a:lnTo>
                  <a:lnTo>
                    <a:pt x="409" y="5756"/>
                  </a:lnTo>
                  <a:lnTo>
                    <a:pt x="430" y="5788"/>
                  </a:lnTo>
                  <a:lnTo>
                    <a:pt x="457" y="5823"/>
                  </a:lnTo>
                  <a:lnTo>
                    <a:pt x="487" y="5859"/>
                  </a:lnTo>
                  <a:lnTo>
                    <a:pt x="521" y="5895"/>
                  </a:lnTo>
                  <a:lnTo>
                    <a:pt x="555" y="5930"/>
                  </a:lnTo>
                  <a:lnTo>
                    <a:pt x="590" y="5961"/>
                  </a:lnTo>
                  <a:lnTo>
                    <a:pt x="607" y="5976"/>
                  </a:lnTo>
                  <a:lnTo>
                    <a:pt x="623" y="5989"/>
                  </a:lnTo>
                  <a:lnTo>
                    <a:pt x="640" y="6001"/>
                  </a:lnTo>
                  <a:lnTo>
                    <a:pt x="654" y="6011"/>
                  </a:lnTo>
                  <a:lnTo>
                    <a:pt x="660" y="6014"/>
                  </a:lnTo>
                  <a:lnTo>
                    <a:pt x="666" y="6016"/>
                  </a:lnTo>
                  <a:lnTo>
                    <a:pt x="671" y="6014"/>
                  </a:lnTo>
                  <a:lnTo>
                    <a:pt x="676" y="6013"/>
                  </a:lnTo>
                  <a:lnTo>
                    <a:pt x="681" y="6010"/>
                  </a:lnTo>
                  <a:lnTo>
                    <a:pt x="684" y="6005"/>
                  </a:lnTo>
                  <a:lnTo>
                    <a:pt x="688" y="5999"/>
                  </a:lnTo>
                  <a:lnTo>
                    <a:pt x="692" y="5993"/>
                  </a:lnTo>
                  <a:lnTo>
                    <a:pt x="696" y="5976"/>
                  </a:lnTo>
                  <a:lnTo>
                    <a:pt x="700" y="5957"/>
                  </a:lnTo>
                  <a:lnTo>
                    <a:pt x="704" y="5934"/>
                  </a:lnTo>
                  <a:lnTo>
                    <a:pt x="705" y="5911"/>
                  </a:lnTo>
                  <a:lnTo>
                    <a:pt x="706" y="5862"/>
                  </a:lnTo>
                  <a:lnTo>
                    <a:pt x="706" y="5818"/>
                  </a:lnTo>
                  <a:lnTo>
                    <a:pt x="705" y="5784"/>
                  </a:lnTo>
                  <a:lnTo>
                    <a:pt x="704" y="5766"/>
                  </a:lnTo>
                  <a:lnTo>
                    <a:pt x="701" y="5737"/>
                  </a:lnTo>
                  <a:lnTo>
                    <a:pt x="696" y="5710"/>
                  </a:lnTo>
                  <a:lnTo>
                    <a:pt x="692" y="5685"/>
                  </a:lnTo>
                  <a:lnTo>
                    <a:pt x="684" y="5660"/>
                  </a:lnTo>
                  <a:lnTo>
                    <a:pt x="677" y="5637"/>
                  </a:lnTo>
                  <a:lnTo>
                    <a:pt x="669" y="5614"/>
                  </a:lnTo>
                  <a:lnTo>
                    <a:pt x="659" y="5592"/>
                  </a:lnTo>
                  <a:lnTo>
                    <a:pt x="648" y="5571"/>
                  </a:lnTo>
                  <a:lnTo>
                    <a:pt x="627" y="5527"/>
                  </a:lnTo>
                  <a:lnTo>
                    <a:pt x="602" y="5482"/>
                  </a:lnTo>
                  <a:lnTo>
                    <a:pt x="590" y="5460"/>
                  </a:lnTo>
                  <a:lnTo>
                    <a:pt x="580" y="5435"/>
                  </a:lnTo>
                  <a:lnTo>
                    <a:pt x="568" y="5410"/>
                  </a:lnTo>
                  <a:lnTo>
                    <a:pt x="557" y="5382"/>
                  </a:lnTo>
                  <a:close/>
                  <a:moveTo>
                    <a:pt x="3035" y="6041"/>
                  </a:moveTo>
                  <a:lnTo>
                    <a:pt x="3035" y="6016"/>
                  </a:lnTo>
                  <a:lnTo>
                    <a:pt x="3035" y="5989"/>
                  </a:lnTo>
                  <a:lnTo>
                    <a:pt x="3034" y="5963"/>
                  </a:lnTo>
                  <a:lnTo>
                    <a:pt x="3032" y="5935"/>
                  </a:lnTo>
                  <a:lnTo>
                    <a:pt x="3029" y="5906"/>
                  </a:lnTo>
                  <a:lnTo>
                    <a:pt x="3026" y="5877"/>
                  </a:lnTo>
                  <a:lnTo>
                    <a:pt x="3021" y="5848"/>
                  </a:lnTo>
                  <a:lnTo>
                    <a:pt x="3017" y="5818"/>
                  </a:lnTo>
                  <a:lnTo>
                    <a:pt x="3011" y="5788"/>
                  </a:lnTo>
                  <a:lnTo>
                    <a:pt x="3005" y="5758"/>
                  </a:lnTo>
                  <a:lnTo>
                    <a:pt x="2997" y="5727"/>
                  </a:lnTo>
                  <a:lnTo>
                    <a:pt x="2989" y="5697"/>
                  </a:lnTo>
                  <a:lnTo>
                    <a:pt x="2981" y="5667"/>
                  </a:lnTo>
                  <a:lnTo>
                    <a:pt x="2971" y="5637"/>
                  </a:lnTo>
                  <a:lnTo>
                    <a:pt x="2960" y="5607"/>
                  </a:lnTo>
                  <a:lnTo>
                    <a:pt x="2949" y="5577"/>
                  </a:lnTo>
                  <a:lnTo>
                    <a:pt x="2938" y="5548"/>
                  </a:lnTo>
                  <a:lnTo>
                    <a:pt x="2925" y="5519"/>
                  </a:lnTo>
                  <a:lnTo>
                    <a:pt x="2913" y="5491"/>
                  </a:lnTo>
                  <a:lnTo>
                    <a:pt x="2899" y="5463"/>
                  </a:lnTo>
                  <a:lnTo>
                    <a:pt x="2884" y="5437"/>
                  </a:lnTo>
                  <a:lnTo>
                    <a:pt x="2870" y="5410"/>
                  </a:lnTo>
                  <a:lnTo>
                    <a:pt x="2853" y="5385"/>
                  </a:lnTo>
                  <a:lnTo>
                    <a:pt x="2837" y="5362"/>
                  </a:lnTo>
                  <a:lnTo>
                    <a:pt x="2819" y="5339"/>
                  </a:lnTo>
                  <a:lnTo>
                    <a:pt x="2802" y="5317"/>
                  </a:lnTo>
                  <a:lnTo>
                    <a:pt x="2783" y="5297"/>
                  </a:lnTo>
                  <a:lnTo>
                    <a:pt x="2764" y="5277"/>
                  </a:lnTo>
                  <a:lnTo>
                    <a:pt x="2744" y="5259"/>
                  </a:lnTo>
                  <a:lnTo>
                    <a:pt x="2724" y="5244"/>
                  </a:lnTo>
                  <a:lnTo>
                    <a:pt x="2702" y="5229"/>
                  </a:lnTo>
                  <a:lnTo>
                    <a:pt x="2681" y="5216"/>
                  </a:lnTo>
                  <a:lnTo>
                    <a:pt x="2689" y="5197"/>
                  </a:lnTo>
                  <a:lnTo>
                    <a:pt x="2696" y="5178"/>
                  </a:lnTo>
                  <a:lnTo>
                    <a:pt x="2702" y="5159"/>
                  </a:lnTo>
                  <a:lnTo>
                    <a:pt x="2707" y="5140"/>
                  </a:lnTo>
                  <a:lnTo>
                    <a:pt x="2709" y="5120"/>
                  </a:lnTo>
                  <a:lnTo>
                    <a:pt x="2711" y="5102"/>
                  </a:lnTo>
                  <a:lnTo>
                    <a:pt x="2711" y="5086"/>
                  </a:lnTo>
                  <a:lnTo>
                    <a:pt x="2707" y="5070"/>
                  </a:lnTo>
                  <a:lnTo>
                    <a:pt x="2706" y="5063"/>
                  </a:lnTo>
                  <a:lnTo>
                    <a:pt x="2702" y="5055"/>
                  </a:lnTo>
                  <a:lnTo>
                    <a:pt x="2700" y="5048"/>
                  </a:lnTo>
                  <a:lnTo>
                    <a:pt x="2696" y="5042"/>
                  </a:lnTo>
                  <a:lnTo>
                    <a:pt x="2691" y="5037"/>
                  </a:lnTo>
                  <a:lnTo>
                    <a:pt x="2687" y="5032"/>
                  </a:lnTo>
                  <a:lnTo>
                    <a:pt x="2681" y="5028"/>
                  </a:lnTo>
                  <a:lnTo>
                    <a:pt x="2675" y="5024"/>
                  </a:lnTo>
                  <a:lnTo>
                    <a:pt x="2669" y="5020"/>
                  </a:lnTo>
                  <a:lnTo>
                    <a:pt x="2661" y="5018"/>
                  </a:lnTo>
                  <a:lnTo>
                    <a:pt x="2653" y="5017"/>
                  </a:lnTo>
                  <a:lnTo>
                    <a:pt x="2644" y="5016"/>
                  </a:lnTo>
                  <a:lnTo>
                    <a:pt x="2635" y="5016"/>
                  </a:lnTo>
                  <a:lnTo>
                    <a:pt x="2624" y="5016"/>
                  </a:lnTo>
                  <a:lnTo>
                    <a:pt x="2613" y="5017"/>
                  </a:lnTo>
                  <a:lnTo>
                    <a:pt x="2602" y="5019"/>
                  </a:lnTo>
                  <a:lnTo>
                    <a:pt x="2611" y="4989"/>
                  </a:lnTo>
                  <a:lnTo>
                    <a:pt x="2617" y="4960"/>
                  </a:lnTo>
                  <a:lnTo>
                    <a:pt x="2620" y="4931"/>
                  </a:lnTo>
                  <a:lnTo>
                    <a:pt x="2620" y="4902"/>
                  </a:lnTo>
                  <a:lnTo>
                    <a:pt x="2618" y="4874"/>
                  </a:lnTo>
                  <a:lnTo>
                    <a:pt x="2613" y="4847"/>
                  </a:lnTo>
                  <a:lnTo>
                    <a:pt x="2606" y="4819"/>
                  </a:lnTo>
                  <a:lnTo>
                    <a:pt x="2597" y="4792"/>
                  </a:lnTo>
                  <a:lnTo>
                    <a:pt x="2587" y="4766"/>
                  </a:lnTo>
                  <a:lnTo>
                    <a:pt x="2575" y="4739"/>
                  </a:lnTo>
                  <a:lnTo>
                    <a:pt x="2562" y="4713"/>
                  </a:lnTo>
                  <a:lnTo>
                    <a:pt x="2548" y="4686"/>
                  </a:lnTo>
                  <a:lnTo>
                    <a:pt x="2518" y="4636"/>
                  </a:lnTo>
                  <a:lnTo>
                    <a:pt x="2487" y="4585"/>
                  </a:lnTo>
                  <a:lnTo>
                    <a:pt x="2455" y="4534"/>
                  </a:lnTo>
                  <a:lnTo>
                    <a:pt x="2428" y="4483"/>
                  </a:lnTo>
                  <a:lnTo>
                    <a:pt x="2414" y="4458"/>
                  </a:lnTo>
                  <a:lnTo>
                    <a:pt x="2403" y="4433"/>
                  </a:lnTo>
                  <a:lnTo>
                    <a:pt x="2394" y="4407"/>
                  </a:lnTo>
                  <a:lnTo>
                    <a:pt x="2387" y="4381"/>
                  </a:lnTo>
                  <a:lnTo>
                    <a:pt x="2381" y="4356"/>
                  </a:lnTo>
                  <a:lnTo>
                    <a:pt x="2377" y="4329"/>
                  </a:lnTo>
                  <a:lnTo>
                    <a:pt x="2376" y="4303"/>
                  </a:lnTo>
                  <a:lnTo>
                    <a:pt x="2377" y="4276"/>
                  </a:lnTo>
                  <a:lnTo>
                    <a:pt x="2382" y="4248"/>
                  </a:lnTo>
                  <a:lnTo>
                    <a:pt x="2389" y="4220"/>
                  </a:lnTo>
                  <a:lnTo>
                    <a:pt x="2400" y="4193"/>
                  </a:lnTo>
                  <a:lnTo>
                    <a:pt x="2416" y="4165"/>
                  </a:lnTo>
                  <a:lnTo>
                    <a:pt x="2436" y="4126"/>
                  </a:lnTo>
                  <a:lnTo>
                    <a:pt x="2458" y="4084"/>
                  </a:lnTo>
                  <a:lnTo>
                    <a:pt x="2482" y="4038"/>
                  </a:lnTo>
                  <a:lnTo>
                    <a:pt x="2506" y="3989"/>
                  </a:lnTo>
                  <a:lnTo>
                    <a:pt x="2558" y="3880"/>
                  </a:lnTo>
                  <a:lnTo>
                    <a:pt x="2613" y="3760"/>
                  </a:lnTo>
                  <a:lnTo>
                    <a:pt x="2672" y="3629"/>
                  </a:lnTo>
                  <a:lnTo>
                    <a:pt x="2734" y="3491"/>
                  </a:lnTo>
                  <a:lnTo>
                    <a:pt x="2796" y="3345"/>
                  </a:lnTo>
                  <a:lnTo>
                    <a:pt x="2860" y="3195"/>
                  </a:lnTo>
                  <a:lnTo>
                    <a:pt x="2925" y="3042"/>
                  </a:lnTo>
                  <a:lnTo>
                    <a:pt x="2990" y="2887"/>
                  </a:lnTo>
                  <a:lnTo>
                    <a:pt x="3054" y="2733"/>
                  </a:lnTo>
                  <a:lnTo>
                    <a:pt x="3118" y="2582"/>
                  </a:lnTo>
                  <a:lnTo>
                    <a:pt x="3179" y="2435"/>
                  </a:lnTo>
                  <a:lnTo>
                    <a:pt x="3238" y="2293"/>
                  </a:lnTo>
                  <a:lnTo>
                    <a:pt x="3296" y="2159"/>
                  </a:lnTo>
                  <a:lnTo>
                    <a:pt x="3349" y="2033"/>
                  </a:lnTo>
                  <a:lnTo>
                    <a:pt x="3258" y="1996"/>
                  </a:lnTo>
                  <a:lnTo>
                    <a:pt x="3167" y="1958"/>
                  </a:lnTo>
                  <a:lnTo>
                    <a:pt x="3077" y="1920"/>
                  </a:lnTo>
                  <a:lnTo>
                    <a:pt x="2988" y="1881"/>
                  </a:lnTo>
                  <a:lnTo>
                    <a:pt x="2900" y="1843"/>
                  </a:lnTo>
                  <a:lnTo>
                    <a:pt x="2813" y="1804"/>
                  </a:lnTo>
                  <a:lnTo>
                    <a:pt x="2726" y="1767"/>
                  </a:lnTo>
                  <a:lnTo>
                    <a:pt x="2641" y="1729"/>
                  </a:lnTo>
                  <a:lnTo>
                    <a:pt x="2534" y="1677"/>
                  </a:lnTo>
                  <a:lnTo>
                    <a:pt x="2428" y="1625"/>
                  </a:lnTo>
                  <a:lnTo>
                    <a:pt x="2323" y="1572"/>
                  </a:lnTo>
                  <a:lnTo>
                    <a:pt x="2220" y="1519"/>
                  </a:lnTo>
                  <a:lnTo>
                    <a:pt x="2120" y="1465"/>
                  </a:lnTo>
                  <a:lnTo>
                    <a:pt x="2022" y="1412"/>
                  </a:lnTo>
                  <a:lnTo>
                    <a:pt x="1925" y="1358"/>
                  </a:lnTo>
                  <a:lnTo>
                    <a:pt x="1830" y="1303"/>
                  </a:lnTo>
                  <a:lnTo>
                    <a:pt x="1737" y="1248"/>
                  </a:lnTo>
                  <a:lnTo>
                    <a:pt x="1646" y="1193"/>
                  </a:lnTo>
                  <a:lnTo>
                    <a:pt x="1557" y="1138"/>
                  </a:lnTo>
                  <a:lnTo>
                    <a:pt x="1469" y="1082"/>
                  </a:lnTo>
                  <a:lnTo>
                    <a:pt x="1383" y="1027"/>
                  </a:lnTo>
                  <a:lnTo>
                    <a:pt x="1300" y="971"/>
                  </a:lnTo>
                  <a:lnTo>
                    <a:pt x="1218" y="916"/>
                  </a:lnTo>
                  <a:lnTo>
                    <a:pt x="1137" y="860"/>
                  </a:lnTo>
                  <a:lnTo>
                    <a:pt x="1059" y="805"/>
                  </a:lnTo>
                  <a:lnTo>
                    <a:pt x="983" y="749"/>
                  </a:lnTo>
                  <a:lnTo>
                    <a:pt x="908" y="695"/>
                  </a:lnTo>
                  <a:lnTo>
                    <a:pt x="836" y="640"/>
                  </a:lnTo>
                  <a:lnTo>
                    <a:pt x="766" y="584"/>
                  </a:lnTo>
                  <a:lnTo>
                    <a:pt x="698" y="530"/>
                  </a:lnTo>
                  <a:lnTo>
                    <a:pt x="630" y="476"/>
                  </a:lnTo>
                  <a:lnTo>
                    <a:pt x="565" y="421"/>
                  </a:lnTo>
                  <a:lnTo>
                    <a:pt x="502" y="367"/>
                  </a:lnTo>
                  <a:lnTo>
                    <a:pt x="441" y="313"/>
                  </a:lnTo>
                  <a:lnTo>
                    <a:pt x="382" y="260"/>
                  </a:lnTo>
                  <a:lnTo>
                    <a:pt x="324" y="207"/>
                  </a:lnTo>
                  <a:lnTo>
                    <a:pt x="269" y="155"/>
                  </a:lnTo>
                  <a:lnTo>
                    <a:pt x="216" y="103"/>
                  </a:lnTo>
                  <a:lnTo>
                    <a:pt x="164" y="51"/>
                  </a:lnTo>
                  <a:lnTo>
                    <a:pt x="113" y="0"/>
                  </a:lnTo>
                  <a:lnTo>
                    <a:pt x="117" y="51"/>
                  </a:lnTo>
                  <a:lnTo>
                    <a:pt x="119" y="102"/>
                  </a:lnTo>
                  <a:lnTo>
                    <a:pt x="121" y="152"/>
                  </a:lnTo>
                  <a:lnTo>
                    <a:pt x="122" y="202"/>
                  </a:lnTo>
                  <a:lnTo>
                    <a:pt x="123" y="251"/>
                  </a:lnTo>
                  <a:lnTo>
                    <a:pt x="123" y="302"/>
                  </a:lnTo>
                  <a:lnTo>
                    <a:pt x="123" y="351"/>
                  </a:lnTo>
                  <a:lnTo>
                    <a:pt x="123" y="403"/>
                  </a:lnTo>
                  <a:lnTo>
                    <a:pt x="123" y="425"/>
                  </a:lnTo>
                  <a:lnTo>
                    <a:pt x="123" y="449"/>
                  </a:lnTo>
                  <a:lnTo>
                    <a:pt x="123" y="472"/>
                  </a:lnTo>
                  <a:lnTo>
                    <a:pt x="123" y="496"/>
                  </a:lnTo>
                  <a:lnTo>
                    <a:pt x="123" y="520"/>
                  </a:lnTo>
                  <a:lnTo>
                    <a:pt x="123" y="544"/>
                  </a:lnTo>
                  <a:lnTo>
                    <a:pt x="123" y="567"/>
                  </a:lnTo>
                  <a:lnTo>
                    <a:pt x="123" y="589"/>
                  </a:lnTo>
                  <a:lnTo>
                    <a:pt x="124" y="604"/>
                  </a:lnTo>
                  <a:lnTo>
                    <a:pt x="125" y="616"/>
                  </a:lnTo>
                  <a:lnTo>
                    <a:pt x="127" y="625"/>
                  </a:lnTo>
                  <a:lnTo>
                    <a:pt x="130" y="634"/>
                  </a:lnTo>
                  <a:lnTo>
                    <a:pt x="133" y="640"/>
                  </a:lnTo>
                  <a:lnTo>
                    <a:pt x="136" y="645"/>
                  </a:lnTo>
                  <a:lnTo>
                    <a:pt x="140" y="648"/>
                  </a:lnTo>
                  <a:lnTo>
                    <a:pt x="143" y="648"/>
                  </a:lnTo>
                  <a:lnTo>
                    <a:pt x="151" y="652"/>
                  </a:lnTo>
                  <a:lnTo>
                    <a:pt x="160" y="653"/>
                  </a:lnTo>
                  <a:lnTo>
                    <a:pt x="170" y="653"/>
                  </a:lnTo>
                  <a:lnTo>
                    <a:pt x="180" y="653"/>
                  </a:lnTo>
                  <a:lnTo>
                    <a:pt x="192" y="653"/>
                  </a:lnTo>
                  <a:lnTo>
                    <a:pt x="204" y="654"/>
                  </a:lnTo>
                  <a:lnTo>
                    <a:pt x="217" y="655"/>
                  </a:lnTo>
                  <a:lnTo>
                    <a:pt x="231" y="658"/>
                  </a:lnTo>
                  <a:lnTo>
                    <a:pt x="239" y="661"/>
                  </a:lnTo>
                  <a:lnTo>
                    <a:pt x="246" y="664"/>
                  </a:lnTo>
                  <a:lnTo>
                    <a:pt x="253" y="669"/>
                  </a:lnTo>
                  <a:lnTo>
                    <a:pt x="260" y="673"/>
                  </a:lnTo>
                  <a:lnTo>
                    <a:pt x="275" y="684"/>
                  </a:lnTo>
                  <a:lnTo>
                    <a:pt x="288" y="693"/>
                  </a:lnTo>
                  <a:lnTo>
                    <a:pt x="294" y="696"/>
                  </a:lnTo>
                  <a:lnTo>
                    <a:pt x="300" y="698"/>
                  </a:lnTo>
                  <a:lnTo>
                    <a:pt x="306" y="699"/>
                  </a:lnTo>
                  <a:lnTo>
                    <a:pt x="312" y="698"/>
                  </a:lnTo>
                  <a:lnTo>
                    <a:pt x="317" y="694"/>
                  </a:lnTo>
                  <a:lnTo>
                    <a:pt x="322" y="688"/>
                  </a:lnTo>
                  <a:lnTo>
                    <a:pt x="327" y="680"/>
                  </a:lnTo>
                  <a:lnTo>
                    <a:pt x="330" y="669"/>
                  </a:lnTo>
                  <a:lnTo>
                    <a:pt x="335" y="667"/>
                  </a:lnTo>
                  <a:lnTo>
                    <a:pt x="340" y="667"/>
                  </a:lnTo>
                  <a:lnTo>
                    <a:pt x="345" y="665"/>
                  </a:lnTo>
                  <a:lnTo>
                    <a:pt x="349" y="664"/>
                  </a:lnTo>
                  <a:lnTo>
                    <a:pt x="357" y="658"/>
                  </a:lnTo>
                  <a:lnTo>
                    <a:pt x="363" y="651"/>
                  </a:lnTo>
                  <a:lnTo>
                    <a:pt x="376" y="635"/>
                  </a:lnTo>
                  <a:lnTo>
                    <a:pt x="389" y="619"/>
                  </a:lnTo>
                  <a:lnTo>
                    <a:pt x="404" y="597"/>
                  </a:lnTo>
                  <a:lnTo>
                    <a:pt x="410" y="589"/>
                  </a:lnTo>
                  <a:lnTo>
                    <a:pt x="418" y="589"/>
                  </a:lnTo>
                  <a:lnTo>
                    <a:pt x="439" y="589"/>
                  </a:lnTo>
                  <a:lnTo>
                    <a:pt x="447" y="588"/>
                  </a:lnTo>
                  <a:lnTo>
                    <a:pt x="457" y="588"/>
                  </a:lnTo>
                  <a:lnTo>
                    <a:pt x="466" y="588"/>
                  </a:lnTo>
                  <a:lnTo>
                    <a:pt x="475" y="588"/>
                  </a:lnTo>
                  <a:lnTo>
                    <a:pt x="494" y="590"/>
                  </a:lnTo>
                  <a:lnTo>
                    <a:pt x="512" y="591"/>
                  </a:lnTo>
                  <a:lnTo>
                    <a:pt x="530" y="593"/>
                  </a:lnTo>
                  <a:lnTo>
                    <a:pt x="548" y="593"/>
                  </a:lnTo>
                  <a:lnTo>
                    <a:pt x="558" y="590"/>
                  </a:lnTo>
                  <a:lnTo>
                    <a:pt x="568" y="588"/>
                  </a:lnTo>
                  <a:lnTo>
                    <a:pt x="576" y="584"/>
                  </a:lnTo>
                  <a:lnTo>
                    <a:pt x="586" y="579"/>
                  </a:lnTo>
                  <a:lnTo>
                    <a:pt x="593" y="584"/>
                  </a:lnTo>
                  <a:lnTo>
                    <a:pt x="600" y="591"/>
                  </a:lnTo>
                  <a:lnTo>
                    <a:pt x="606" y="599"/>
                  </a:lnTo>
                  <a:lnTo>
                    <a:pt x="611" y="608"/>
                  </a:lnTo>
                  <a:lnTo>
                    <a:pt x="617" y="619"/>
                  </a:lnTo>
                  <a:lnTo>
                    <a:pt x="622" y="631"/>
                  </a:lnTo>
                  <a:lnTo>
                    <a:pt x="625" y="645"/>
                  </a:lnTo>
                  <a:lnTo>
                    <a:pt x="629" y="657"/>
                  </a:lnTo>
                  <a:lnTo>
                    <a:pt x="634" y="684"/>
                  </a:lnTo>
                  <a:lnTo>
                    <a:pt x="637" y="711"/>
                  </a:lnTo>
                  <a:lnTo>
                    <a:pt x="637" y="724"/>
                  </a:lnTo>
                  <a:lnTo>
                    <a:pt x="637" y="736"/>
                  </a:lnTo>
                  <a:lnTo>
                    <a:pt x="636" y="747"/>
                  </a:lnTo>
                  <a:lnTo>
                    <a:pt x="635" y="757"/>
                  </a:lnTo>
                  <a:lnTo>
                    <a:pt x="627" y="757"/>
                  </a:lnTo>
                  <a:lnTo>
                    <a:pt x="625" y="757"/>
                  </a:lnTo>
                  <a:lnTo>
                    <a:pt x="621" y="766"/>
                  </a:lnTo>
                  <a:lnTo>
                    <a:pt x="616" y="777"/>
                  </a:lnTo>
                  <a:lnTo>
                    <a:pt x="612" y="789"/>
                  </a:lnTo>
                  <a:lnTo>
                    <a:pt x="610" y="801"/>
                  </a:lnTo>
                  <a:lnTo>
                    <a:pt x="606" y="828"/>
                  </a:lnTo>
                  <a:lnTo>
                    <a:pt x="604" y="856"/>
                  </a:lnTo>
                  <a:lnTo>
                    <a:pt x="604" y="885"/>
                  </a:lnTo>
                  <a:lnTo>
                    <a:pt x="605" y="912"/>
                  </a:lnTo>
                  <a:lnTo>
                    <a:pt x="605" y="939"/>
                  </a:lnTo>
                  <a:lnTo>
                    <a:pt x="605" y="963"/>
                  </a:lnTo>
                  <a:lnTo>
                    <a:pt x="602" y="974"/>
                  </a:lnTo>
                  <a:lnTo>
                    <a:pt x="600" y="986"/>
                  </a:lnTo>
                  <a:lnTo>
                    <a:pt x="599" y="999"/>
                  </a:lnTo>
                  <a:lnTo>
                    <a:pt x="598" y="1012"/>
                  </a:lnTo>
                  <a:lnTo>
                    <a:pt x="599" y="1025"/>
                  </a:lnTo>
                  <a:lnTo>
                    <a:pt x="600" y="1038"/>
                  </a:lnTo>
                  <a:lnTo>
                    <a:pt x="602" y="1050"/>
                  </a:lnTo>
                  <a:lnTo>
                    <a:pt x="605" y="1061"/>
                  </a:lnTo>
                  <a:lnTo>
                    <a:pt x="617" y="1092"/>
                  </a:lnTo>
                  <a:lnTo>
                    <a:pt x="627" y="1120"/>
                  </a:lnTo>
                  <a:lnTo>
                    <a:pt x="636" y="1145"/>
                  </a:lnTo>
                  <a:lnTo>
                    <a:pt x="645" y="1171"/>
                  </a:lnTo>
                  <a:lnTo>
                    <a:pt x="648" y="1183"/>
                  </a:lnTo>
                  <a:lnTo>
                    <a:pt x="651" y="1196"/>
                  </a:lnTo>
                  <a:lnTo>
                    <a:pt x="653" y="1209"/>
                  </a:lnTo>
                  <a:lnTo>
                    <a:pt x="655" y="1222"/>
                  </a:lnTo>
                  <a:lnTo>
                    <a:pt x="657" y="1237"/>
                  </a:lnTo>
                  <a:lnTo>
                    <a:pt x="657" y="1253"/>
                  </a:lnTo>
                  <a:lnTo>
                    <a:pt x="655" y="1269"/>
                  </a:lnTo>
                  <a:lnTo>
                    <a:pt x="654" y="1286"/>
                  </a:lnTo>
                  <a:lnTo>
                    <a:pt x="648" y="1309"/>
                  </a:lnTo>
                  <a:lnTo>
                    <a:pt x="643" y="1331"/>
                  </a:lnTo>
                  <a:lnTo>
                    <a:pt x="641" y="1342"/>
                  </a:lnTo>
                  <a:lnTo>
                    <a:pt x="636" y="1353"/>
                  </a:lnTo>
                  <a:lnTo>
                    <a:pt x="631" y="1365"/>
                  </a:lnTo>
                  <a:lnTo>
                    <a:pt x="625" y="1376"/>
                  </a:lnTo>
                  <a:lnTo>
                    <a:pt x="621" y="1385"/>
                  </a:lnTo>
                  <a:lnTo>
                    <a:pt x="615" y="1393"/>
                  </a:lnTo>
                  <a:lnTo>
                    <a:pt x="608" y="1400"/>
                  </a:lnTo>
                  <a:lnTo>
                    <a:pt x="601" y="1405"/>
                  </a:lnTo>
                  <a:lnTo>
                    <a:pt x="595" y="1411"/>
                  </a:lnTo>
                  <a:lnTo>
                    <a:pt x="590" y="1417"/>
                  </a:lnTo>
                  <a:lnTo>
                    <a:pt x="588" y="1420"/>
                  </a:lnTo>
                  <a:lnTo>
                    <a:pt x="587" y="1424"/>
                  </a:lnTo>
                  <a:lnTo>
                    <a:pt x="586" y="1429"/>
                  </a:lnTo>
                  <a:lnTo>
                    <a:pt x="586" y="1435"/>
                  </a:lnTo>
                  <a:lnTo>
                    <a:pt x="584" y="1443"/>
                  </a:lnTo>
                  <a:lnTo>
                    <a:pt x="584" y="1454"/>
                  </a:lnTo>
                  <a:lnTo>
                    <a:pt x="584" y="1465"/>
                  </a:lnTo>
                  <a:lnTo>
                    <a:pt x="586" y="1476"/>
                  </a:lnTo>
                  <a:lnTo>
                    <a:pt x="590" y="1499"/>
                  </a:lnTo>
                  <a:lnTo>
                    <a:pt x="596" y="1523"/>
                  </a:lnTo>
                  <a:lnTo>
                    <a:pt x="604" y="1547"/>
                  </a:lnTo>
                  <a:lnTo>
                    <a:pt x="610" y="1570"/>
                  </a:lnTo>
                  <a:lnTo>
                    <a:pt x="613" y="1592"/>
                  </a:lnTo>
                  <a:lnTo>
                    <a:pt x="616" y="1611"/>
                  </a:lnTo>
                  <a:lnTo>
                    <a:pt x="618" y="1636"/>
                  </a:lnTo>
                  <a:lnTo>
                    <a:pt x="621" y="1660"/>
                  </a:lnTo>
                  <a:lnTo>
                    <a:pt x="621" y="1684"/>
                  </a:lnTo>
                  <a:lnTo>
                    <a:pt x="619" y="1709"/>
                  </a:lnTo>
                  <a:lnTo>
                    <a:pt x="617" y="1719"/>
                  </a:lnTo>
                  <a:lnTo>
                    <a:pt x="615" y="1730"/>
                  </a:lnTo>
                  <a:lnTo>
                    <a:pt x="612" y="1742"/>
                  </a:lnTo>
                  <a:lnTo>
                    <a:pt x="608" y="1753"/>
                  </a:lnTo>
                  <a:lnTo>
                    <a:pt x="604" y="1764"/>
                  </a:lnTo>
                  <a:lnTo>
                    <a:pt x="599" y="1775"/>
                  </a:lnTo>
                  <a:lnTo>
                    <a:pt x="593" y="1787"/>
                  </a:lnTo>
                  <a:lnTo>
                    <a:pt x="586" y="1798"/>
                  </a:lnTo>
                  <a:lnTo>
                    <a:pt x="571" y="1812"/>
                  </a:lnTo>
                  <a:lnTo>
                    <a:pt x="557" y="1827"/>
                  </a:lnTo>
                  <a:lnTo>
                    <a:pt x="558" y="1837"/>
                  </a:lnTo>
                  <a:lnTo>
                    <a:pt x="560" y="1847"/>
                  </a:lnTo>
                  <a:lnTo>
                    <a:pt x="560" y="1852"/>
                  </a:lnTo>
                  <a:lnTo>
                    <a:pt x="560" y="1857"/>
                  </a:lnTo>
                  <a:lnTo>
                    <a:pt x="559" y="1862"/>
                  </a:lnTo>
                  <a:lnTo>
                    <a:pt x="557" y="1867"/>
                  </a:lnTo>
                  <a:lnTo>
                    <a:pt x="558" y="1887"/>
                  </a:lnTo>
                  <a:lnTo>
                    <a:pt x="559" y="1903"/>
                  </a:lnTo>
                  <a:lnTo>
                    <a:pt x="558" y="1906"/>
                  </a:lnTo>
                  <a:lnTo>
                    <a:pt x="555" y="1910"/>
                  </a:lnTo>
                  <a:lnTo>
                    <a:pt x="552" y="1914"/>
                  </a:lnTo>
                  <a:lnTo>
                    <a:pt x="548" y="1916"/>
                  </a:lnTo>
                  <a:lnTo>
                    <a:pt x="542" y="1919"/>
                  </a:lnTo>
                  <a:lnTo>
                    <a:pt x="535" y="1921"/>
                  </a:lnTo>
                  <a:lnTo>
                    <a:pt x="527" y="1923"/>
                  </a:lnTo>
                  <a:lnTo>
                    <a:pt x="517" y="1926"/>
                  </a:lnTo>
                  <a:lnTo>
                    <a:pt x="513" y="1935"/>
                  </a:lnTo>
                  <a:lnTo>
                    <a:pt x="512" y="1945"/>
                  </a:lnTo>
                  <a:lnTo>
                    <a:pt x="512" y="1957"/>
                  </a:lnTo>
                  <a:lnTo>
                    <a:pt x="512" y="1968"/>
                  </a:lnTo>
                  <a:lnTo>
                    <a:pt x="513" y="1980"/>
                  </a:lnTo>
                  <a:lnTo>
                    <a:pt x="516" y="1993"/>
                  </a:lnTo>
                  <a:lnTo>
                    <a:pt x="519" y="2005"/>
                  </a:lnTo>
                  <a:lnTo>
                    <a:pt x="523" y="2019"/>
                  </a:lnTo>
                  <a:lnTo>
                    <a:pt x="533" y="2044"/>
                  </a:lnTo>
                  <a:lnTo>
                    <a:pt x="543" y="2069"/>
                  </a:lnTo>
                  <a:lnTo>
                    <a:pt x="554" y="2092"/>
                  </a:lnTo>
                  <a:lnTo>
                    <a:pt x="566" y="2112"/>
                  </a:lnTo>
                  <a:lnTo>
                    <a:pt x="584" y="2142"/>
                  </a:lnTo>
                  <a:lnTo>
                    <a:pt x="602" y="2172"/>
                  </a:lnTo>
                  <a:lnTo>
                    <a:pt x="621" y="2203"/>
                  </a:lnTo>
                  <a:lnTo>
                    <a:pt x="639" y="2235"/>
                  </a:lnTo>
                  <a:lnTo>
                    <a:pt x="655" y="2266"/>
                  </a:lnTo>
                  <a:lnTo>
                    <a:pt x="672" y="2297"/>
                  </a:lnTo>
                  <a:lnTo>
                    <a:pt x="688" y="2328"/>
                  </a:lnTo>
                  <a:lnTo>
                    <a:pt x="704" y="2358"/>
                  </a:lnTo>
                  <a:lnTo>
                    <a:pt x="710" y="2370"/>
                  </a:lnTo>
                  <a:lnTo>
                    <a:pt x="715" y="2382"/>
                  </a:lnTo>
                  <a:lnTo>
                    <a:pt x="718" y="2393"/>
                  </a:lnTo>
                  <a:lnTo>
                    <a:pt x="722" y="2405"/>
                  </a:lnTo>
                  <a:lnTo>
                    <a:pt x="724" y="2416"/>
                  </a:lnTo>
                  <a:lnTo>
                    <a:pt x="725" y="2428"/>
                  </a:lnTo>
                  <a:lnTo>
                    <a:pt x="725" y="2439"/>
                  </a:lnTo>
                  <a:lnTo>
                    <a:pt x="725" y="2449"/>
                  </a:lnTo>
                  <a:lnTo>
                    <a:pt x="725" y="2460"/>
                  </a:lnTo>
                  <a:lnTo>
                    <a:pt x="723" y="2472"/>
                  </a:lnTo>
                  <a:lnTo>
                    <a:pt x="722" y="2483"/>
                  </a:lnTo>
                  <a:lnTo>
                    <a:pt x="718" y="2493"/>
                  </a:lnTo>
                  <a:lnTo>
                    <a:pt x="711" y="2515"/>
                  </a:lnTo>
                  <a:lnTo>
                    <a:pt x="702" y="2535"/>
                  </a:lnTo>
                  <a:lnTo>
                    <a:pt x="692" y="2556"/>
                  </a:lnTo>
                  <a:lnTo>
                    <a:pt x="681" y="2576"/>
                  </a:lnTo>
                  <a:lnTo>
                    <a:pt x="669" y="2597"/>
                  </a:lnTo>
                  <a:lnTo>
                    <a:pt x="655" y="2616"/>
                  </a:lnTo>
                  <a:lnTo>
                    <a:pt x="629" y="2654"/>
                  </a:lnTo>
                  <a:lnTo>
                    <a:pt x="605" y="2692"/>
                  </a:lnTo>
                  <a:lnTo>
                    <a:pt x="589" y="2718"/>
                  </a:lnTo>
                  <a:lnTo>
                    <a:pt x="572" y="2744"/>
                  </a:lnTo>
                  <a:lnTo>
                    <a:pt x="554" y="2768"/>
                  </a:lnTo>
                  <a:lnTo>
                    <a:pt x="535" y="2792"/>
                  </a:lnTo>
                  <a:lnTo>
                    <a:pt x="494" y="2837"/>
                  </a:lnTo>
                  <a:lnTo>
                    <a:pt x="453" y="2880"/>
                  </a:lnTo>
                  <a:lnTo>
                    <a:pt x="433" y="2903"/>
                  </a:lnTo>
                  <a:lnTo>
                    <a:pt x="413" y="2926"/>
                  </a:lnTo>
                  <a:lnTo>
                    <a:pt x="395" y="2949"/>
                  </a:lnTo>
                  <a:lnTo>
                    <a:pt x="378" y="2973"/>
                  </a:lnTo>
                  <a:lnTo>
                    <a:pt x="363" y="2998"/>
                  </a:lnTo>
                  <a:lnTo>
                    <a:pt x="349" y="3026"/>
                  </a:lnTo>
                  <a:lnTo>
                    <a:pt x="343" y="3039"/>
                  </a:lnTo>
                  <a:lnTo>
                    <a:pt x="339" y="3054"/>
                  </a:lnTo>
                  <a:lnTo>
                    <a:pt x="334" y="3070"/>
                  </a:lnTo>
                  <a:lnTo>
                    <a:pt x="330" y="3084"/>
                  </a:lnTo>
                  <a:lnTo>
                    <a:pt x="319" y="3117"/>
                  </a:lnTo>
                  <a:lnTo>
                    <a:pt x="306" y="3160"/>
                  </a:lnTo>
                  <a:lnTo>
                    <a:pt x="299" y="3184"/>
                  </a:lnTo>
                  <a:lnTo>
                    <a:pt x="293" y="3211"/>
                  </a:lnTo>
                  <a:lnTo>
                    <a:pt x="286" y="3237"/>
                  </a:lnTo>
                  <a:lnTo>
                    <a:pt x="281" y="3264"/>
                  </a:lnTo>
                  <a:lnTo>
                    <a:pt x="277" y="3290"/>
                  </a:lnTo>
                  <a:lnTo>
                    <a:pt x="275" y="3316"/>
                  </a:lnTo>
                  <a:lnTo>
                    <a:pt x="275" y="3329"/>
                  </a:lnTo>
                  <a:lnTo>
                    <a:pt x="275" y="3341"/>
                  </a:lnTo>
                  <a:lnTo>
                    <a:pt x="276" y="3352"/>
                  </a:lnTo>
                  <a:lnTo>
                    <a:pt x="277" y="3364"/>
                  </a:lnTo>
                  <a:lnTo>
                    <a:pt x="280" y="3374"/>
                  </a:lnTo>
                  <a:lnTo>
                    <a:pt x="283" y="3384"/>
                  </a:lnTo>
                  <a:lnTo>
                    <a:pt x="287" y="3394"/>
                  </a:lnTo>
                  <a:lnTo>
                    <a:pt x="292" y="3402"/>
                  </a:lnTo>
                  <a:lnTo>
                    <a:pt x="298" y="3410"/>
                  </a:lnTo>
                  <a:lnTo>
                    <a:pt x="304" y="3417"/>
                  </a:lnTo>
                  <a:lnTo>
                    <a:pt x="311" y="3423"/>
                  </a:lnTo>
                  <a:lnTo>
                    <a:pt x="321" y="3428"/>
                  </a:lnTo>
                  <a:lnTo>
                    <a:pt x="328" y="3431"/>
                  </a:lnTo>
                  <a:lnTo>
                    <a:pt x="335" y="3431"/>
                  </a:lnTo>
                  <a:lnTo>
                    <a:pt x="343" y="3431"/>
                  </a:lnTo>
                  <a:lnTo>
                    <a:pt x="351" y="3430"/>
                  </a:lnTo>
                  <a:lnTo>
                    <a:pt x="359" y="3428"/>
                  </a:lnTo>
                  <a:lnTo>
                    <a:pt x="368" y="3424"/>
                  </a:lnTo>
                  <a:lnTo>
                    <a:pt x="376" y="3419"/>
                  </a:lnTo>
                  <a:lnTo>
                    <a:pt x="384" y="3415"/>
                  </a:lnTo>
                  <a:lnTo>
                    <a:pt x="400" y="3404"/>
                  </a:lnTo>
                  <a:lnTo>
                    <a:pt x="417" y="3394"/>
                  </a:lnTo>
                  <a:lnTo>
                    <a:pt x="425" y="3389"/>
                  </a:lnTo>
                  <a:lnTo>
                    <a:pt x="433" y="3384"/>
                  </a:lnTo>
                  <a:lnTo>
                    <a:pt x="441" y="3382"/>
                  </a:lnTo>
                  <a:lnTo>
                    <a:pt x="448" y="3380"/>
                  </a:lnTo>
                  <a:lnTo>
                    <a:pt x="462" y="3377"/>
                  </a:lnTo>
                  <a:lnTo>
                    <a:pt x="475" y="3375"/>
                  </a:lnTo>
                  <a:lnTo>
                    <a:pt x="484" y="3375"/>
                  </a:lnTo>
                  <a:lnTo>
                    <a:pt x="494" y="3375"/>
                  </a:lnTo>
                  <a:lnTo>
                    <a:pt x="501" y="3376"/>
                  </a:lnTo>
                  <a:lnTo>
                    <a:pt x="509" y="3377"/>
                  </a:lnTo>
                  <a:lnTo>
                    <a:pt x="513" y="3380"/>
                  </a:lnTo>
                  <a:lnTo>
                    <a:pt x="517" y="3382"/>
                  </a:lnTo>
                  <a:lnTo>
                    <a:pt x="519" y="3386"/>
                  </a:lnTo>
                  <a:lnTo>
                    <a:pt x="522" y="3390"/>
                  </a:lnTo>
                  <a:lnTo>
                    <a:pt x="522" y="3394"/>
                  </a:lnTo>
                  <a:lnTo>
                    <a:pt x="522" y="3399"/>
                  </a:lnTo>
                  <a:lnTo>
                    <a:pt x="519" y="3410"/>
                  </a:lnTo>
                  <a:lnTo>
                    <a:pt x="513" y="3422"/>
                  </a:lnTo>
                  <a:lnTo>
                    <a:pt x="505" y="3435"/>
                  </a:lnTo>
                  <a:lnTo>
                    <a:pt x="495" y="3448"/>
                  </a:lnTo>
                  <a:lnTo>
                    <a:pt x="486" y="3462"/>
                  </a:lnTo>
                  <a:lnTo>
                    <a:pt x="475" y="3475"/>
                  </a:lnTo>
                  <a:lnTo>
                    <a:pt x="453" y="3498"/>
                  </a:lnTo>
                  <a:lnTo>
                    <a:pt x="439" y="3516"/>
                  </a:lnTo>
                  <a:lnTo>
                    <a:pt x="429" y="3530"/>
                  </a:lnTo>
                  <a:lnTo>
                    <a:pt x="421" y="3545"/>
                  </a:lnTo>
                  <a:lnTo>
                    <a:pt x="416" y="3558"/>
                  </a:lnTo>
                  <a:lnTo>
                    <a:pt x="412" y="3571"/>
                  </a:lnTo>
                  <a:lnTo>
                    <a:pt x="410" y="3586"/>
                  </a:lnTo>
                  <a:lnTo>
                    <a:pt x="410" y="3600"/>
                  </a:lnTo>
                  <a:lnTo>
                    <a:pt x="409" y="3617"/>
                  </a:lnTo>
                  <a:lnTo>
                    <a:pt x="409" y="3634"/>
                  </a:lnTo>
                  <a:lnTo>
                    <a:pt x="407" y="3650"/>
                  </a:lnTo>
                  <a:lnTo>
                    <a:pt x="406" y="3666"/>
                  </a:lnTo>
                  <a:lnTo>
                    <a:pt x="402" y="3681"/>
                  </a:lnTo>
                  <a:lnTo>
                    <a:pt x="399" y="3698"/>
                  </a:lnTo>
                  <a:lnTo>
                    <a:pt x="395" y="3715"/>
                  </a:lnTo>
                  <a:lnTo>
                    <a:pt x="392" y="3731"/>
                  </a:lnTo>
                  <a:lnTo>
                    <a:pt x="390" y="3746"/>
                  </a:lnTo>
                  <a:lnTo>
                    <a:pt x="389" y="3762"/>
                  </a:lnTo>
                  <a:lnTo>
                    <a:pt x="392" y="3796"/>
                  </a:lnTo>
                  <a:lnTo>
                    <a:pt x="396" y="3825"/>
                  </a:lnTo>
                  <a:lnTo>
                    <a:pt x="398" y="3838"/>
                  </a:lnTo>
                  <a:lnTo>
                    <a:pt x="398" y="3851"/>
                  </a:lnTo>
                  <a:lnTo>
                    <a:pt x="396" y="3859"/>
                  </a:lnTo>
                  <a:lnTo>
                    <a:pt x="395" y="3866"/>
                  </a:lnTo>
                  <a:lnTo>
                    <a:pt x="393" y="3873"/>
                  </a:lnTo>
                  <a:lnTo>
                    <a:pt x="389" y="3880"/>
                  </a:lnTo>
                  <a:lnTo>
                    <a:pt x="368" y="3909"/>
                  </a:lnTo>
                  <a:lnTo>
                    <a:pt x="352" y="3930"/>
                  </a:lnTo>
                  <a:lnTo>
                    <a:pt x="349" y="3936"/>
                  </a:lnTo>
                  <a:lnTo>
                    <a:pt x="348" y="3941"/>
                  </a:lnTo>
                  <a:lnTo>
                    <a:pt x="347" y="3947"/>
                  </a:lnTo>
                  <a:lnTo>
                    <a:pt x="347" y="3953"/>
                  </a:lnTo>
                  <a:lnTo>
                    <a:pt x="348" y="3960"/>
                  </a:lnTo>
                  <a:lnTo>
                    <a:pt x="351" y="3968"/>
                  </a:lnTo>
                  <a:lnTo>
                    <a:pt x="354" y="3978"/>
                  </a:lnTo>
                  <a:lnTo>
                    <a:pt x="359" y="3988"/>
                  </a:lnTo>
                  <a:lnTo>
                    <a:pt x="369" y="4000"/>
                  </a:lnTo>
                  <a:lnTo>
                    <a:pt x="380" y="4011"/>
                  </a:lnTo>
                  <a:lnTo>
                    <a:pt x="392" y="4020"/>
                  </a:lnTo>
                  <a:lnTo>
                    <a:pt x="405" y="4027"/>
                  </a:lnTo>
                  <a:lnTo>
                    <a:pt x="418" y="4035"/>
                  </a:lnTo>
                  <a:lnTo>
                    <a:pt x="431" y="4041"/>
                  </a:lnTo>
                  <a:lnTo>
                    <a:pt x="447" y="4046"/>
                  </a:lnTo>
                  <a:lnTo>
                    <a:pt x="462" y="4049"/>
                  </a:lnTo>
                  <a:lnTo>
                    <a:pt x="493" y="4055"/>
                  </a:lnTo>
                  <a:lnTo>
                    <a:pt x="524" y="4060"/>
                  </a:lnTo>
                  <a:lnTo>
                    <a:pt x="555" y="4064"/>
                  </a:lnTo>
                  <a:lnTo>
                    <a:pt x="586" y="4066"/>
                  </a:lnTo>
                  <a:lnTo>
                    <a:pt x="583" y="4083"/>
                  </a:lnTo>
                  <a:lnTo>
                    <a:pt x="578" y="4096"/>
                  </a:lnTo>
                  <a:lnTo>
                    <a:pt x="571" y="4109"/>
                  </a:lnTo>
                  <a:lnTo>
                    <a:pt x="564" y="4122"/>
                  </a:lnTo>
                  <a:lnTo>
                    <a:pt x="554" y="4131"/>
                  </a:lnTo>
                  <a:lnTo>
                    <a:pt x="543" y="4141"/>
                  </a:lnTo>
                  <a:lnTo>
                    <a:pt x="531" y="4149"/>
                  </a:lnTo>
                  <a:lnTo>
                    <a:pt x="519" y="4157"/>
                  </a:lnTo>
                  <a:lnTo>
                    <a:pt x="506" y="4163"/>
                  </a:lnTo>
                  <a:lnTo>
                    <a:pt x="493" y="4169"/>
                  </a:lnTo>
                  <a:lnTo>
                    <a:pt x="478" y="4173"/>
                  </a:lnTo>
                  <a:lnTo>
                    <a:pt x="464" y="4178"/>
                  </a:lnTo>
                  <a:lnTo>
                    <a:pt x="436" y="4187"/>
                  </a:lnTo>
                  <a:lnTo>
                    <a:pt x="409" y="4194"/>
                  </a:lnTo>
                  <a:lnTo>
                    <a:pt x="393" y="4202"/>
                  </a:lnTo>
                  <a:lnTo>
                    <a:pt x="378" y="4211"/>
                  </a:lnTo>
                  <a:lnTo>
                    <a:pt x="365" y="4219"/>
                  </a:lnTo>
                  <a:lnTo>
                    <a:pt x="352" y="4229"/>
                  </a:lnTo>
                  <a:lnTo>
                    <a:pt x="341" y="4239"/>
                  </a:lnTo>
                  <a:lnTo>
                    <a:pt x="330" y="4249"/>
                  </a:lnTo>
                  <a:lnTo>
                    <a:pt x="321" y="4261"/>
                  </a:lnTo>
                  <a:lnTo>
                    <a:pt x="312" y="4272"/>
                  </a:lnTo>
                  <a:lnTo>
                    <a:pt x="295" y="4298"/>
                  </a:lnTo>
                  <a:lnTo>
                    <a:pt x="280" y="4324"/>
                  </a:lnTo>
                  <a:lnTo>
                    <a:pt x="266" y="4352"/>
                  </a:lnTo>
                  <a:lnTo>
                    <a:pt x="252" y="4381"/>
                  </a:lnTo>
                  <a:lnTo>
                    <a:pt x="243" y="4401"/>
                  </a:lnTo>
                  <a:lnTo>
                    <a:pt x="236" y="4430"/>
                  </a:lnTo>
                  <a:lnTo>
                    <a:pt x="229" y="4458"/>
                  </a:lnTo>
                  <a:lnTo>
                    <a:pt x="222" y="4479"/>
                  </a:lnTo>
                  <a:lnTo>
                    <a:pt x="221" y="4487"/>
                  </a:lnTo>
                  <a:lnTo>
                    <a:pt x="219" y="4496"/>
                  </a:lnTo>
                  <a:lnTo>
                    <a:pt x="221" y="4505"/>
                  </a:lnTo>
                  <a:lnTo>
                    <a:pt x="222" y="4516"/>
                  </a:lnTo>
                  <a:lnTo>
                    <a:pt x="225" y="4539"/>
                  </a:lnTo>
                  <a:lnTo>
                    <a:pt x="231" y="4563"/>
                  </a:lnTo>
                  <a:lnTo>
                    <a:pt x="240" y="4586"/>
                  </a:lnTo>
                  <a:lnTo>
                    <a:pt x="249" y="4609"/>
                  </a:lnTo>
                  <a:lnTo>
                    <a:pt x="260" y="4629"/>
                  </a:lnTo>
                  <a:lnTo>
                    <a:pt x="271" y="4646"/>
                  </a:lnTo>
                  <a:lnTo>
                    <a:pt x="288" y="4646"/>
                  </a:lnTo>
                  <a:lnTo>
                    <a:pt x="305" y="4649"/>
                  </a:lnTo>
                  <a:lnTo>
                    <a:pt x="322" y="4654"/>
                  </a:lnTo>
                  <a:lnTo>
                    <a:pt x="339" y="4658"/>
                  </a:lnTo>
                  <a:lnTo>
                    <a:pt x="356" y="4664"/>
                  </a:lnTo>
                  <a:lnTo>
                    <a:pt x="372" y="4673"/>
                  </a:lnTo>
                  <a:lnTo>
                    <a:pt x="388" y="4683"/>
                  </a:lnTo>
                  <a:lnTo>
                    <a:pt x="402" y="4692"/>
                  </a:lnTo>
                  <a:lnTo>
                    <a:pt x="416" y="4704"/>
                  </a:lnTo>
                  <a:lnTo>
                    <a:pt x="429" y="4718"/>
                  </a:lnTo>
                  <a:lnTo>
                    <a:pt x="440" y="4731"/>
                  </a:lnTo>
                  <a:lnTo>
                    <a:pt x="449" y="4745"/>
                  </a:lnTo>
                  <a:lnTo>
                    <a:pt x="457" y="4761"/>
                  </a:lnTo>
                  <a:lnTo>
                    <a:pt x="463" y="4778"/>
                  </a:lnTo>
                  <a:lnTo>
                    <a:pt x="465" y="4786"/>
                  </a:lnTo>
                  <a:lnTo>
                    <a:pt x="466" y="4795"/>
                  </a:lnTo>
                  <a:lnTo>
                    <a:pt x="468" y="4804"/>
                  </a:lnTo>
                  <a:lnTo>
                    <a:pt x="468" y="4813"/>
                  </a:lnTo>
                  <a:lnTo>
                    <a:pt x="459" y="4842"/>
                  </a:lnTo>
                  <a:lnTo>
                    <a:pt x="454" y="4862"/>
                  </a:lnTo>
                  <a:lnTo>
                    <a:pt x="454" y="4867"/>
                  </a:lnTo>
                  <a:lnTo>
                    <a:pt x="454" y="4872"/>
                  </a:lnTo>
                  <a:lnTo>
                    <a:pt x="455" y="4877"/>
                  </a:lnTo>
                  <a:lnTo>
                    <a:pt x="458" y="4882"/>
                  </a:lnTo>
                  <a:lnTo>
                    <a:pt x="465" y="4895"/>
                  </a:lnTo>
                  <a:lnTo>
                    <a:pt x="477" y="4912"/>
                  </a:lnTo>
                  <a:lnTo>
                    <a:pt x="489" y="4921"/>
                  </a:lnTo>
                  <a:lnTo>
                    <a:pt x="502" y="4930"/>
                  </a:lnTo>
                  <a:lnTo>
                    <a:pt x="517" y="4938"/>
                  </a:lnTo>
                  <a:lnTo>
                    <a:pt x="531" y="4946"/>
                  </a:lnTo>
                  <a:lnTo>
                    <a:pt x="546" y="4953"/>
                  </a:lnTo>
                  <a:lnTo>
                    <a:pt x="560" y="4961"/>
                  </a:lnTo>
                  <a:lnTo>
                    <a:pt x="574" y="4970"/>
                  </a:lnTo>
                  <a:lnTo>
                    <a:pt x="586" y="4981"/>
                  </a:lnTo>
                  <a:lnTo>
                    <a:pt x="610" y="5000"/>
                  </a:lnTo>
                  <a:lnTo>
                    <a:pt x="635" y="5020"/>
                  </a:lnTo>
                  <a:lnTo>
                    <a:pt x="647" y="5031"/>
                  </a:lnTo>
                  <a:lnTo>
                    <a:pt x="660" y="5043"/>
                  </a:lnTo>
                  <a:lnTo>
                    <a:pt x="672" y="5055"/>
                  </a:lnTo>
                  <a:lnTo>
                    <a:pt x="683" y="5067"/>
                  </a:lnTo>
                  <a:lnTo>
                    <a:pt x="693" y="5079"/>
                  </a:lnTo>
                  <a:lnTo>
                    <a:pt x="701" y="5093"/>
                  </a:lnTo>
                  <a:lnTo>
                    <a:pt x="708" y="5106"/>
                  </a:lnTo>
                  <a:lnTo>
                    <a:pt x="715" y="5119"/>
                  </a:lnTo>
                  <a:lnTo>
                    <a:pt x="718" y="5134"/>
                  </a:lnTo>
                  <a:lnTo>
                    <a:pt x="719" y="5147"/>
                  </a:lnTo>
                  <a:lnTo>
                    <a:pt x="718" y="5154"/>
                  </a:lnTo>
                  <a:lnTo>
                    <a:pt x="718" y="5162"/>
                  </a:lnTo>
                  <a:lnTo>
                    <a:pt x="716" y="5169"/>
                  </a:lnTo>
                  <a:lnTo>
                    <a:pt x="713" y="5176"/>
                  </a:lnTo>
                  <a:lnTo>
                    <a:pt x="708" y="5190"/>
                  </a:lnTo>
                  <a:lnTo>
                    <a:pt x="704" y="5203"/>
                  </a:lnTo>
                  <a:lnTo>
                    <a:pt x="696" y="5215"/>
                  </a:lnTo>
                  <a:lnTo>
                    <a:pt x="690" y="5227"/>
                  </a:lnTo>
                  <a:lnTo>
                    <a:pt x="684" y="5239"/>
                  </a:lnTo>
                  <a:lnTo>
                    <a:pt x="680" y="5252"/>
                  </a:lnTo>
                  <a:lnTo>
                    <a:pt x="677" y="5259"/>
                  </a:lnTo>
                  <a:lnTo>
                    <a:pt x="676" y="5268"/>
                  </a:lnTo>
                  <a:lnTo>
                    <a:pt x="675" y="5276"/>
                  </a:lnTo>
                  <a:lnTo>
                    <a:pt x="675" y="5285"/>
                  </a:lnTo>
                  <a:lnTo>
                    <a:pt x="675" y="5301"/>
                  </a:lnTo>
                  <a:lnTo>
                    <a:pt x="678" y="5317"/>
                  </a:lnTo>
                  <a:lnTo>
                    <a:pt x="682" y="5330"/>
                  </a:lnTo>
                  <a:lnTo>
                    <a:pt x="688" y="5342"/>
                  </a:lnTo>
                  <a:lnTo>
                    <a:pt x="704" y="5365"/>
                  </a:lnTo>
                  <a:lnTo>
                    <a:pt x="723" y="5392"/>
                  </a:lnTo>
                  <a:lnTo>
                    <a:pt x="736" y="5406"/>
                  </a:lnTo>
                  <a:lnTo>
                    <a:pt x="747" y="5421"/>
                  </a:lnTo>
                  <a:lnTo>
                    <a:pt x="758" y="5435"/>
                  </a:lnTo>
                  <a:lnTo>
                    <a:pt x="769" y="5452"/>
                  </a:lnTo>
                  <a:lnTo>
                    <a:pt x="778" y="5469"/>
                  </a:lnTo>
                  <a:lnTo>
                    <a:pt x="787" y="5487"/>
                  </a:lnTo>
                  <a:lnTo>
                    <a:pt x="795" y="5505"/>
                  </a:lnTo>
                  <a:lnTo>
                    <a:pt x="804" y="5523"/>
                  </a:lnTo>
                  <a:lnTo>
                    <a:pt x="818" y="5562"/>
                  </a:lnTo>
                  <a:lnTo>
                    <a:pt x="833" y="5601"/>
                  </a:lnTo>
                  <a:lnTo>
                    <a:pt x="847" y="5639"/>
                  </a:lnTo>
                  <a:lnTo>
                    <a:pt x="861" y="5678"/>
                  </a:lnTo>
                  <a:lnTo>
                    <a:pt x="870" y="5694"/>
                  </a:lnTo>
                  <a:lnTo>
                    <a:pt x="876" y="5708"/>
                  </a:lnTo>
                  <a:lnTo>
                    <a:pt x="881" y="5721"/>
                  </a:lnTo>
                  <a:lnTo>
                    <a:pt x="884" y="5733"/>
                  </a:lnTo>
                  <a:lnTo>
                    <a:pt x="890" y="5756"/>
                  </a:lnTo>
                  <a:lnTo>
                    <a:pt x="895" y="5777"/>
                  </a:lnTo>
                  <a:lnTo>
                    <a:pt x="899" y="5786"/>
                  </a:lnTo>
                  <a:lnTo>
                    <a:pt x="902" y="5796"/>
                  </a:lnTo>
                  <a:lnTo>
                    <a:pt x="907" y="5805"/>
                  </a:lnTo>
                  <a:lnTo>
                    <a:pt x="913" y="5814"/>
                  </a:lnTo>
                  <a:lnTo>
                    <a:pt x="922" y="5824"/>
                  </a:lnTo>
                  <a:lnTo>
                    <a:pt x="931" y="5834"/>
                  </a:lnTo>
                  <a:lnTo>
                    <a:pt x="945" y="5843"/>
                  </a:lnTo>
                  <a:lnTo>
                    <a:pt x="959" y="5854"/>
                  </a:lnTo>
                  <a:lnTo>
                    <a:pt x="980" y="5864"/>
                  </a:lnTo>
                  <a:lnTo>
                    <a:pt x="1016" y="5882"/>
                  </a:lnTo>
                  <a:lnTo>
                    <a:pt x="1069" y="5907"/>
                  </a:lnTo>
                  <a:lnTo>
                    <a:pt x="1137" y="5940"/>
                  </a:lnTo>
                  <a:lnTo>
                    <a:pt x="1223" y="5979"/>
                  </a:lnTo>
                  <a:lnTo>
                    <a:pt x="1323" y="6024"/>
                  </a:lnTo>
                  <a:lnTo>
                    <a:pt x="1439" y="6075"/>
                  </a:lnTo>
                  <a:lnTo>
                    <a:pt x="1567" y="6130"/>
                  </a:lnTo>
                  <a:lnTo>
                    <a:pt x="1712" y="6189"/>
                  </a:lnTo>
                  <a:lnTo>
                    <a:pt x="1870" y="6253"/>
                  </a:lnTo>
                  <a:lnTo>
                    <a:pt x="2041" y="6320"/>
                  </a:lnTo>
                  <a:lnTo>
                    <a:pt x="2225" y="6388"/>
                  </a:lnTo>
                  <a:lnTo>
                    <a:pt x="2322" y="6423"/>
                  </a:lnTo>
                  <a:lnTo>
                    <a:pt x="2422" y="6460"/>
                  </a:lnTo>
                  <a:lnTo>
                    <a:pt x="2525" y="6496"/>
                  </a:lnTo>
                  <a:lnTo>
                    <a:pt x="2631" y="6532"/>
                  </a:lnTo>
                  <a:lnTo>
                    <a:pt x="2740" y="6568"/>
                  </a:lnTo>
                  <a:lnTo>
                    <a:pt x="2852" y="6606"/>
                  </a:lnTo>
                  <a:lnTo>
                    <a:pt x="2966" y="6642"/>
                  </a:lnTo>
                  <a:lnTo>
                    <a:pt x="3084" y="6679"/>
                  </a:lnTo>
                  <a:lnTo>
                    <a:pt x="3076" y="6641"/>
                  </a:lnTo>
                  <a:lnTo>
                    <a:pt x="3068" y="6602"/>
                  </a:lnTo>
                  <a:lnTo>
                    <a:pt x="3064" y="6562"/>
                  </a:lnTo>
                  <a:lnTo>
                    <a:pt x="3060" y="6524"/>
                  </a:lnTo>
                  <a:lnTo>
                    <a:pt x="3059" y="6485"/>
                  </a:lnTo>
                  <a:lnTo>
                    <a:pt x="3060" y="6446"/>
                  </a:lnTo>
                  <a:lnTo>
                    <a:pt x="3062" y="6408"/>
                  </a:lnTo>
                  <a:lnTo>
                    <a:pt x="3067" y="6369"/>
                  </a:lnTo>
                  <a:lnTo>
                    <a:pt x="3074" y="6332"/>
                  </a:lnTo>
                  <a:lnTo>
                    <a:pt x="3084" y="6296"/>
                  </a:lnTo>
                  <a:lnTo>
                    <a:pt x="3090" y="6277"/>
                  </a:lnTo>
                  <a:lnTo>
                    <a:pt x="3096" y="6259"/>
                  </a:lnTo>
                  <a:lnTo>
                    <a:pt x="3102" y="6241"/>
                  </a:lnTo>
                  <a:lnTo>
                    <a:pt x="3109" y="6223"/>
                  </a:lnTo>
                  <a:lnTo>
                    <a:pt x="3118" y="6206"/>
                  </a:lnTo>
                  <a:lnTo>
                    <a:pt x="3126" y="6188"/>
                  </a:lnTo>
                  <a:lnTo>
                    <a:pt x="3136" y="6171"/>
                  </a:lnTo>
                  <a:lnTo>
                    <a:pt x="3146" y="6154"/>
                  </a:lnTo>
                  <a:lnTo>
                    <a:pt x="3156" y="6138"/>
                  </a:lnTo>
                  <a:lnTo>
                    <a:pt x="3167" y="6122"/>
                  </a:lnTo>
                  <a:lnTo>
                    <a:pt x="3179" y="6106"/>
                  </a:lnTo>
                  <a:lnTo>
                    <a:pt x="3191" y="6089"/>
                  </a:lnTo>
                  <a:lnTo>
                    <a:pt x="3182" y="6088"/>
                  </a:lnTo>
                  <a:lnTo>
                    <a:pt x="3171" y="6084"/>
                  </a:lnTo>
                  <a:lnTo>
                    <a:pt x="3161" y="6082"/>
                  </a:lnTo>
                  <a:lnTo>
                    <a:pt x="3152" y="6078"/>
                  </a:lnTo>
                  <a:lnTo>
                    <a:pt x="3135" y="6070"/>
                  </a:lnTo>
                  <a:lnTo>
                    <a:pt x="3117" y="6062"/>
                  </a:lnTo>
                  <a:lnTo>
                    <a:pt x="3099" y="6054"/>
                  </a:lnTo>
                  <a:lnTo>
                    <a:pt x="3079" y="6047"/>
                  </a:lnTo>
                  <a:lnTo>
                    <a:pt x="3070" y="6045"/>
                  </a:lnTo>
                  <a:lnTo>
                    <a:pt x="3059" y="6042"/>
                  </a:lnTo>
                  <a:lnTo>
                    <a:pt x="3047" y="6041"/>
                  </a:lnTo>
                  <a:lnTo>
                    <a:pt x="3035" y="604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</p:grpSp>
      <p:sp>
        <p:nvSpPr>
          <p:cNvPr id="8" name="Arc 7"/>
          <p:cNvSpPr/>
          <p:nvPr/>
        </p:nvSpPr>
        <p:spPr>
          <a:xfrm rot="19980585">
            <a:off x="2785220" y="2353168"/>
            <a:ext cx="3935389" cy="4237629"/>
          </a:xfrm>
          <a:prstGeom prst="arc">
            <a:avLst>
              <a:gd name="adj1" fmla="val 14945862"/>
              <a:gd name="adj2" fmla="val 0"/>
            </a:avLst>
          </a:prstGeom>
          <a:ln w="44450">
            <a:solidFill>
              <a:srgbClr val="E93016"/>
            </a:solidFill>
            <a:headEnd type="arrow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34" name="AutoShape 9"/>
          <p:cNvSpPr>
            <a:spLocks noChangeAspect="1" noChangeArrowheads="1" noTextEdit="1"/>
          </p:cNvSpPr>
          <p:nvPr/>
        </p:nvSpPr>
        <p:spPr bwMode="auto">
          <a:xfrm>
            <a:off x="0" y="1326591"/>
            <a:ext cx="4484914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305" y="366484"/>
            <a:ext cx="1728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TEXAS –</a:t>
            </a:r>
            <a:r>
              <a:rPr lang="fr-CA" sz="4800" b="1" i="0" u="none" spc="-150" baseline="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CA" sz="4800" b="1" i="0" u="none" spc="-150" baseline="0">
                <a:solidFill>
                  <a:srgbClr val="40404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COMMERCE DE MARCHANDISES BILATÉRAL AVEC LE </a:t>
            </a:r>
            <a:r>
              <a:rPr lang="fr-CA" sz="4800" b="1" i="0" u="none" spc="-150" baseline="0">
                <a:solidFill>
                  <a:srgbClr val="FF0E0E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CANADA</a:t>
            </a:r>
            <a:r>
              <a:rPr lang="fr-CA" sz="4800" b="1" i="0" u="none" spc="-150" baseline="0">
                <a:solidFill>
                  <a:srgbClr val="404040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 : 47,3 MILLIARDS DE DOLLARS</a:t>
            </a:r>
          </a:p>
        </p:txBody>
      </p:sp>
      <p:sp>
        <p:nvSpPr>
          <p:cNvPr id="41" name="Rectangle 40"/>
          <p:cNvSpPr/>
          <p:nvPr/>
        </p:nvSpPr>
        <p:spPr>
          <a:xfrm rot="5400000">
            <a:off x="-418640" y="1042959"/>
            <a:ext cx="1424943" cy="89670"/>
          </a:xfrm>
          <a:prstGeom prst="rect">
            <a:avLst/>
          </a:prstGeom>
          <a:solidFill>
            <a:srgbClr val="F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46735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1"/>
          <p:cNvSpPr>
            <a:spLocks/>
          </p:cNvSpPr>
          <p:nvPr/>
        </p:nvSpPr>
        <p:spPr bwMode="auto">
          <a:xfrm rot="12900000">
            <a:off x="6881328" y="795989"/>
            <a:ext cx="4913397" cy="2728875"/>
          </a:xfrm>
          <a:custGeom>
            <a:avLst/>
            <a:gdLst>
              <a:gd name="T0" fmla="*/ 2566 w 2566"/>
              <a:gd name="T1" fmla="*/ 1212 h 1276"/>
              <a:gd name="T2" fmla="*/ 1746 w 2566"/>
              <a:gd name="T3" fmla="*/ 708 h 1276"/>
              <a:gd name="T4" fmla="*/ 545 w 2566"/>
              <a:gd name="T5" fmla="*/ 0 h 1276"/>
              <a:gd name="T6" fmla="*/ 0 w 2566"/>
              <a:gd name="T7" fmla="*/ 371 h 1276"/>
              <a:gd name="T8" fmla="*/ 1973 w 2566"/>
              <a:gd name="T9" fmla="*/ 1276 h 1276"/>
              <a:gd name="T10" fmla="*/ 2566 w 2566"/>
              <a:gd name="T11" fmla="*/ 1212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6" h="1276">
                <a:moveTo>
                  <a:pt x="2566" y="1212"/>
                </a:moveTo>
                <a:lnTo>
                  <a:pt x="1746" y="708"/>
                </a:lnTo>
                <a:lnTo>
                  <a:pt x="545" y="0"/>
                </a:lnTo>
                <a:lnTo>
                  <a:pt x="0" y="371"/>
                </a:lnTo>
                <a:lnTo>
                  <a:pt x="1973" y="1276"/>
                </a:lnTo>
                <a:lnTo>
                  <a:pt x="2566" y="1212"/>
                </a:lnTo>
                <a:close/>
              </a:path>
            </a:pathLst>
          </a:custGeom>
          <a:gradFill flip="none" rotWithShape="1">
            <a:gsLst>
              <a:gs pos="100000">
                <a:srgbClr val="5D5D5D">
                  <a:alpha val="0"/>
                </a:srgbClr>
              </a:gs>
              <a:gs pos="79819">
                <a:srgbClr val="5D5D5D">
                  <a:alpha val="19000"/>
                </a:srgbClr>
              </a:gs>
              <a:gs pos="69000">
                <a:srgbClr val="5D5D5D">
                  <a:alpha val="72000"/>
                </a:srgbClr>
              </a:gs>
              <a:gs pos="27000">
                <a:schemeClr val="tx1">
                  <a:lumMod val="95000"/>
                  <a:lumOff val="5000"/>
                </a:schemeClr>
              </a:gs>
              <a:gs pos="52000">
                <a:schemeClr val="tx1">
                  <a:lumMod val="95000"/>
                  <a:lumOff val="5000"/>
                  <a:alpha val="83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任意多边形 121"/>
          <p:cNvSpPr>
            <a:spLocks/>
          </p:cNvSpPr>
          <p:nvPr/>
        </p:nvSpPr>
        <p:spPr bwMode="auto">
          <a:xfrm>
            <a:off x="8260621" y="2134"/>
            <a:ext cx="10025000" cy="4694603"/>
          </a:xfrm>
          <a:custGeom>
            <a:avLst/>
            <a:gdLst>
              <a:gd name="connsiteX0" fmla="*/ 0 w 6685074"/>
              <a:gd name="connsiteY0" fmla="*/ 0 h 3168650"/>
              <a:gd name="connsiteX1" fmla="*/ 6685074 w 6685074"/>
              <a:gd name="connsiteY1" fmla="*/ 0 h 3168650"/>
              <a:gd name="connsiteX2" fmla="*/ 6685074 w 6685074"/>
              <a:gd name="connsiteY2" fmla="*/ 3105560 h 3168650"/>
              <a:gd name="connsiteX3" fmla="*/ 3248153 w 6685074"/>
              <a:gd name="connsiteY3" fmla="*/ 3168650 h 3168650"/>
              <a:gd name="connsiteX4" fmla="*/ 1428630 w 6685074"/>
              <a:gd name="connsiteY4" fmla="*/ 2905019 h 3168650"/>
              <a:gd name="connsiteX5" fmla="*/ 617680 w 6685074"/>
              <a:gd name="connsiteY5" fmla="*/ 1252568 h 316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5074" h="3168650">
                <a:moveTo>
                  <a:pt x="0" y="0"/>
                </a:moveTo>
                <a:lnTo>
                  <a:pt x="6685074" y="0"/>
                </a:lnTo>
                <a:lnTo>
                  <a:pt x="6685074" y="3105560"/>
                </a:lnTo>
                <a:lnTo>
                  <a:pt x="3248153" y="3168650"/>
                </a:lnTo>
                <a:lnTo>
                  <a:pt x="1428630" y="2905019"/>
                </a:lnTo>
                <a:lnTo>
                  <a:pt x="617680" y="1252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Freeform 51"/>
          <p:cNvSpPr>
            <a:spLocks/>
          </p:cNvSpPr>
          <p:nvPr/>
        </p:nvSpPr>
        <p:spPr bwMode="auto">
          <a:xfrm rot="17580000">
            <a:off x="10120064" y="2723878"/>
            <a:ext cx="5945211" cy="2480796"/>
          </a:xfrm>
          <a:custGeom>
            <a:avLst/>
            <a:gdLst>
              <a:gd name="T0" fmla="*/ 2566 w 2566"/>
              <a:gd name="T1" fmla="*/ 1212 h 1276"/>
              <a:gd name="T2" fmla="*/ 1746 w 2566"/>
              <a:gd name="T3" fmla="*/ 708 h 1276"/>
              <a:gd name="T4" fmla="*/ 545 w 2566"/>
              <a:gd name="T5" fmla="*/ 0 h 1276"/>
              <a:gd name="T6" fmla="*/ 0 w 2566"/>
              <a:gd name="T7" fmla="*/ 371 h 1276"/>
              <a:gd name="T8" fmla="*/ 1973 w 2566"/>
              <a:gd name="T9" fmla="*/ 1276 h 1276"/>
              <a:gd name="T10" fmla="*/ 2566 w 2566"/>
              <a:gd name="T11" fmla="*/ 1212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6" h="1276">
                <a:moveTo>
                  <a:pt x="2566" y="1212"/>
                </a:moveTo>
                <a:lnTo>
                  <a:pt x="1746" y="708"/>
                </a:lnTo>
                <a:lnTo>
                  <a:pt x="545" y="0"/>
                </a:lnTo>
                <a:lnTo>
                  <a:pt x="0" y="371"/>
                </a:lnTo>
                <a:lnTo>
                  <a:pt x="1973" y="1276"/>
                </a:lnTo>
                <a:lnTo>
                  <a:pt x="2566" y="1212"/>
                </a:lnTo>
                <a:close/>
              </a:path>
            </a:pathLst>
          </a:custGeom>
          <a:gradFill flip="none" rotWithShape="1">
            <a:gsLst>
              <a:gs pos="100000">
                <a:srgbClr val="5D5D5D">
                  <a:alpha val="0"/>
                </a:srgbClr>
              </a:gs>
              <a:gs pos="79819">
                <a:srgbClr val="5D5D5D">
                  <a:alpha val="19000"/>
                </a:srgbClr>
              </a:gs>
              <a:gs pos="69000">
                <a:srgbClr val="5D5D5D">
                  <a:alpha val="72000"/>
                </a:srgbClr>
              </a:gs>
              <a:gs pos="27000">
                <a:schemeClr val="tx1">
                  <a:lumMod val="95000"/>
                  <a:lumOff val="5000"/>
                </a:schemeClr>
              </a:gs>
              <a:gs pos="52000">
                <a:schemeClr val="tx1">
                  <a:lumMod val="95000"/>
                  <a:lumOff val="5000"/>
                  <a:alpha val="83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任意多边形 135"/>
          <p:cNvSpPr>
            <a:spLocks/>
          </p:cNvSpPr>
          <p:nvPr/>
        </p:nvSpPr>
        <p:spPr bwMode="auto">
          <a:xfrm>
            <a:off x="11150704" y="2136"/>
            <a:ext cx="7134917" cy="10318511"/>
          </a:xfrm>
          <a:custGeom>
            <a:avLst/>
            <a:gdLst>
              <a:gd name="connsiteX0" fmla="*/ 3924351 w 4757850"/>
              <a:gd name="connsiteY0" fmla="*/ 0 h 6888083"/>
              <a:gd name="connsiteX1" fmla="*/ 4757850 w 4757850"/>
              <a:gd name="connsiteY1" fmla="*/ 0 h 6888083"/>
              <a:gd name="connsiteX2" fmla="*/ 4757850 w 4757850"/>
              <a:gd name="connsiteY2" fmla="*/ 6888083 h 6888083"/>
              <a:gd name="connsiteX3" fmla="*/ 2562859 w 4757850"/>
              <a:gd name="connsiteY3" fmla="*/ 6888083 h 6888083"/>
              <a:gd name="connsiteX4" fmla="*/ 317524 w 4757850"/>
              <a:gd name="connsiteY4" fmla="*/ 5722196 h 6888083"/>
              <a:gd name="connsiteX5" fmla="*/ 0 w 4757850"/>
              <a:gd name="connsiteY5" fmla="*/ 3899813 h 6888083"/>
              <a:gd name="connsiteX6" fmla="*/ 1319096 w 4757850"/>
              <a:gd name="connsiteY6" fmla="*/ 2610836 h 688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7850" h="6888083">
                <a:moveTo>
                  <a:pt x="3924351" y="0"/>
                </a:moveTo>
                <a:lnTo>
                  <a:pt x="4757850" y="0"/>
                </a:lnTo>
                <a:lnTo>
                  <a:pt x="4757850" y="6888083"/>
                </a:lnTo>
                <a:lnTo>
                  <a:pt x="2562859" y="6888083"/>
                </a:lnTo>
                <a:lnTo>
                  <a:pt x="317524" y="5722196"/>
                </a:lnTo>
                <a:lnTo>
                  <a:pt x="0" y="3899813"/>
                </a:lnTo>
                <a:lnTo>
                  <a:pt x="1319096" y="26108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Freeform 51"/>
          <p:cNvSpPr>
            <a:spLocks/>
          </p:cNvSpPr>
          <p:nvPr/>
        </p:nvSpPr>
        <p:spPr bwMode="auto">
          <a:xfrm>
            <a:off x="9187533" y="7075556"/>
            <a:ext cx="5600040" cy="3110232"/>
          </a:xfrm>
          <a:custGeom>
            <a:avLst/>
            <a:gdLst>
              <a:gd name="T0" fmla="*/ 2566 w 2566"/>
              <a:gd name="T1" fmla="*/ 1212 h 1276"/>
              <a:gd name="T2" fmla="*/ 1746 w 2566"/>
              <a:gd name="T3" fmla="*/ 708 h 1276"/>
              <a:gd name="T4" fmla="*/ 545 w 2566"/>
              <a:gd name="T5" fmla="*/ 0 h 1276"/>
              <a:gd name="T6" fmla="*/ 0 w 2566"/>
              <a:gd name="T7" fmla="*/ 371 h 1276"/>
              <a:gd name="T8" fmla="*/ 1973 w 2566"/>
              <a:gd name="T9" fmla="*/ 1276 h 1276"/>
              <a:gd name="T10" fmla="*/ 2566 w 2566"/>
              <a:gd name="T11" fmla="*/ 1212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6" h="1276">
                <a:moveTo>
                  <a:pt x="2566" y="1212"/>
                </a:moveTo>
                <a:lnTo>
                  <a:pt x="1746" y="708"/>
                </a:lnTo>
                <a:lnTo>
                  <a:pt x="545" y="0"/>
                </a:lnTo>
                <a:lnTo>
                  <a:pt x="0" y="371"/>
                </a:lnTo>
                <a:lnTo>
                  <a:pt x="1973" y="1276"/>
                </a:lnTo>
                <a:lnTo>
                  <a:pt x="2566" y="1212"/>
                </a:lnTo>
                <a:close/>
              </a:path>
            </a:pathLst>
          </a:custGeom>
          <a:gradFill flip="none" rotWithShape="1">
            <a:gsLst>
              <a:gs pos="100000">
                <a:srgbClr val="5D5D5D">
                  <a:alpha val="0"/>
                </a:srgbClr>
              </a:gs>
              <a:gs pos="79819">
                <a:srgbClr val="5D5D5D">
                  <a:alpha val="19000"/>
                </a:srgbClr>
              </a:gs>
              <a:gs pos="69000">
                <a:srgbClr val="5D5D5D">
                  <a:alpha val="72000"/>
                </a:srgbClr>
              </a:gs>
              <a:gs pos="27000">
                <a:schemeClr val="tx1">
                  <a:lumMod val="95000"/>
                  <a:lumOff val="5000"/>
                </a:schemeClr>
              </a:gs>
              <a:gs pos="52000">
                <a:schemeClr val="tx1">
                  <a:lumMod val="95000"/>
                  <a:lumOff val="5000"/>
                  <a:alpha val="83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700" b="0" i="0" u="none" kern="0" baseline="0">
                <a:solidFill>
                  <a:prstClr val="black"/>
                </a:solidFill>
                <a:latin typeface="+mn-lt"/>
              </a:rPr>
              <a:t> </a:t>
            </a:r>
            <a:endParaRPr lang="fr-CA" altLang="en-US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任意多边形 129"/>
          <p:cNvSpPr>
            <a:spLocks/>
          </p:cNvSpPr>
          <p:nvPr/>
        </p:nvSpPr>
        <p:spPr bwMode="auto">
          <a:xfrm>
            <a:off x="6313596" y="7058322"/>
            <a:ext cx="9067539" cy="3262325"/>
          </a:xfrm>
          <a:custGeom>
            <a:avLst/>
            <a:gdLst>
              <a:gd name="connsiteX0" fmla="*/ 1894412 w 6046600"/>
              <a:gd name="connsiteY0" fmla="*/ 0 h 2175449"/>
              <a:gd name="connsiteX1" fmla="*/ 3543788 w 6046600"/>
              <a:gd name="connsiteY1" fmla="*/ 866754 h 2175449"/>
              <a:gd name="connsiteX2" fmla="*/ 5650303 w 6046600"/>
              <a:gd name="connsiteY2" fmla="*/ 1974778 h 2175449"/>
              <a:gd name="connsiteX3" fmla="*/ 6046600 w 6046600"/>
              <a:gd name="connsiteY3" fmla="*/ 2167837 h 2175449"/>
              <a:gd name="connsiteX4" fmla="*/ 0 w 6046600"/>
              <a:gd name="connsiteY4" fmla="*/ 2175449 h 2175449"/>
              <a:gd name="connsiteX5" fmla="*/ 286338 w 6046600"/>
              <a:gd name="connsiteY5" fmla="*/ 855759 h 217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6600" h="2175449">
                <a:moveTo>
                  <a:pt x="1894412" y="0"/>
                </a:moveTo>
                <a:lnTo>
                  <a:pt x="3543788" y="866754"/>
                </a:lnTo>
                <a:lnTo>
                  <a:pt x="5650303" y="1974778"/>
                </a:lnTo>
                <a:lnTo>
                  <a:pt x="6046600" y="2167837"/>
                </a:lnTo>
                <a:lnTo>
                  <a:pt x="0" y="2175449"/>
                </a:lnTo>
                <a:lnTo>
                  <a:pt x="286338" y="8557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 rot="4380000">
            <a:off x="4323255" y="6703045"/>
            <a:ext cx="4913397" cy="2728875"/>
          </a:xfrm>
          <a:custGeom>
            <a:avLst/>
            <a:gdLst>
              <a:gd name="T0" fmla="*/ 2566 w 2566"/>
              <a:gd name="T1" fmla="*/ 1212 h 1276"/>
              <a:gd name="T2" fmla="*/ 1746 w 2566"/>
              <a:gd name="T3" fmla="*/ 708 h 1276"/>
              <a:gd name="T4" fmla="*/ 545 w 2566"/>
              <a:gd name="T5" fmla="*/ 0 h 1276"/>
              <a:gd name="T6" fmla="*/ 0 w 2566"/>
              <a:gd name="T7" fmla="*/ 371 h 1276"/>
              <a:gd name="T8" fmla="*/ 1973 w 2566"/>
              <a:gd name="T9" fmla="*/ 1276 h 1276"/>
              <a:gd name="T10" fmla="*/ 2566 w 2566"/>
              <a:gd name="T11" fmla="*/ 1212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6" h="1276">
                <a:moveTo>
                  <a:pt x="2566" y="1212"/>
                </a:moveTo>
                <a:lnTo>
                  <a:pt x="1746" y="708"/>
                </a:lnTo>
                <a:lnTo>
                  <a:pt x="545" y="0"/>
                </a:lnTo>
                <a:lnTo>
                  <a:pt x="0" y="371"/>
                </a:lnTo>
                <a:lnTo>
                  <a:pt x="1973" y="1276"/>
                </a:lnTo>
                <a:lnTo>
                  <a:pt x="2566" y="1212"/>
                </a:lnTo>
                <a:close/>
              </a:path>
            </a:pathLst>
          </a:custGeom>
          <a:gradFill flip="none" rotWithShape="1">
            <a:gsLst>
              <a:gs pos="100000">
                <a:srgbClr val="5D5D5D">
                  <a:alpha val="0"/>
                </a:srgbClr>
              </a:gs>
              <a:gs pos="79819">
                <a:srgbClr val="5D5D5D">
                  <a:alpha val="19000"/>
                </a:srgbClr>
              </a:gs>
              <a:gs pos="69000">
                <a:srgbClr val="5D5D5D">
                  <a:alpha val="72000"/>
                </a:srgbClr>
              </a:gs>
              <a:gs pos="27000">
                <a:schemeClr val="tx1">
                  <a:lumMod val="95000"/>
                  <a:lumOff val="5000"/>
                </a:schemeClr>
              </a:gs>
              <a:gs pos="52000">
                <a:schemeClr val="tx1">
                  <a:lumMod val="95000"/>
                  <a:lumOff val="5000"/>
                  <a:alpha val="83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任意多边形 130"/>
          <p:cNvSpPr>
            <a:spLocks/>
          </p:cNvSpPr>
          <p:nvPr/>
        </p:nvSpPr>
        <p:spPr bwMode="auto">
          <a:xfrm>
            <a:off x="-35799" y="3673066"/>
            <a:ext cx="7273085" cy="6647580"/>
          </a:xfrm>
          <a:custGeom>
            <a:avLst/>
            <a:gdLst>
              <a:gd name="connsiteX0" fmla="*/ 3503756 w 4849986"/>
              <a:gd name="connsiteY0" fmla="*/ 0 h 4432874"/>
              <a:gd name="connsiteX1" fmla="*/ 4849986 w 4849986"/>
              <a:gd name="connsiteY1" fmla="*/ 1315965 h 4432874"/>
              <a:gd name="connsiteX2" fmla="*/ 4540327 w 4849986"/>
              <a:gd name="connsiteY2" fmla="*/ 3113284 h 4432874"/>
              <a:gd name="connsiteX3" fmla="*/ 4314302 w 4849986"/>
              <a:gd name="connsiteY3" fmla="*/ 4432874 h 4432874"/>
              <a:gd name="connsiteX4" fmla="*/ 0 w 4849986"/>
              <a:gd name="connsiteY4" fmla="*/ 4432874 h 4432874"/>
              <a:gd name="connsiteX5" fmla="*/ 0 w 4849986"/>
              <a:gd name="connsiteY5" fmla="*/ 381096 h 443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9986" h="4432874">
                <a:moveTo>
                  <a:pt x="3503756" y="0"/>
                </a:moveTo>
                <a:lnTo>
                  <a:pt x="4849986" y="1315965"/>
                </a:lnTo>
                <a:lnTo>
                  <a:pt x="4540327" y="3113284"/>
                </a:lnTo>
                <a:lnTo>
                  <a:pt x="4314302" y="4432874"/>
                </a:lnTo>
                <a:lnTo>
                  <a:pt x="0" y="4432874"/>
                </a:lnTo>
                <a:lnTo>
                  <a:pt x="0" y="3810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Freeform 51"/>
          <p:cNvSpPr>
            <a:spLocks/>
          </p:cNvSpPr>
          <p:nvPr/>
        </p:nvSpPr>
        <p:spPr bwMode="auto">
          <a:xfrm rot="8700000">
            <a:off x="2671418" y="3263842"/>
            <a:ext cx="5404737" cy="2728875"/>
          </a:xfrm>
          <a:custGeom>
            <a:avLst/>
            <a:gdLst>
              <a:gd name="T0" fmla="*/ 2566 w 2566"/>
              <a:gd name="T1" fmla="*/ 1212 h 1276"/>
              <a:gd name="T2" fmla="*/ 1746 w 2566"/>
              <a:gd name="T3" fmla="*/ 708 h 1276"/>
              <a:gd name="T4" fmla="*/ 545 w 2566"/>
              <a:gd name="T5" fmla="*/ 0 h 1276"/>
              <a:gd name="T6" fmla="*/ 0 w 2566"/>
              <a:gd name="T7" fmla="*/ 371 h 1276"/>
              <a:gd name="T8" fmla="*/ 1973 w 2566"/>
              <a:gd name="T9" fmla="*/ 1276 h 1276"/>
              <a:gd name="T10" fmla="*/ 2566 w 2566"/>
              <a:gd name="T11" fmla="*/ 1212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6" h="1276">
                <a:moveTo>
                  <a:pt x="2566" y="1212"/>
                </a:moveTo>
                <a:lnTo>
                  <a:pt x="1746" y="708"/>
                </a:lnTo>
                <a:lnTo>
                  <a:pt x="545" y="0"/>
                </a:lnTo>
                <a:lnTo>
                  <a:pt x="0" y="371"/>
                </a:lnTo>
                <a:lnTo>
                  <a:pt x="1973" y="1276"/>
                </a:lnTo>
                <a:lnTo>
                  <a:pt x="2566" y="1212"/>
                </a:lnTo>
                <a:close/>
              </a:path>
            </a:pathLst>
          </a:custGeom>
          <a:gradFill flip="none" rotWithShape="1">
            <a:gsLst>
              <a:gs pos="100000">
                <a:srgbClr val="5D5D5D">
                  <a:alpha val="0"/>
                </a:srgbClr>
              </a:gs>
              <a:gs pos="79819">
                <a:srgbClr val="5D5D5D">
                  <a:alpha val="19000"/>
                </a:srgbClr>
              </a:gs>
              <a:gs pos="69000">
                <a:srgbClr val="5D5D5D">
                  <a:alpha val="72000"/>
                </a:srgbClr>
              </a:gs>
              <a:gs pos="27000">
                <a:schemeClr val="tx1">
                  <a:lumMod val="95000"/>
                  <a:lumOff val="5000"/>
                </a:schemeClr>
              </a:gs>
              <a:gs pos="52000">
                <a:schemeClr val="tx1">
                  <a:lumMod val="95000"/>
                  <a:lumOff val="5000"/>
                  <a:alpha val="83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任意多边形 136"/>
          <p:cNvSpPr>
            <a:spLocks/>
          </p:cNvSpPr>
          <p:nvPr/>
        </p:nvSpPr>
        <p:spPr bwMode="auto">
          <a:xfrm>
            <a:off x="-35799" y="-8789"/>
            <a:ext cx="9228033" cy="5617547"/>
          </a:xfrm>
          <a:custGeom>
            <a:avLst/>
            <a:gdLst>
              <a:gd name="connsiteX0" fmla="*/ 1531425 w 6153624"/>
              <a:gd name="connsiteY0" fmla="*/ 0 h 3746006"/>
              <a:gd name="connsiteX1" fmla="*/ 5548313 w 6153624"/>
              <a:gd name="connsiteY1" fmla="*/ 0 h 3746006"/>
              <a:gd name="connsiteX2" fmla="*/ 6153624 w 6153624"/>
              <a:gd name="connsiteY2" fmla="*/ 1221820 h 3746006"/>
              <a:gd name="connsiteX3" fmla="*/ 5343877 w 6153624"/>
              <a:gd name="connsiteY3" fmla="*/ 2855229 h 3746006"/>
              <a:gd name="connsiteX4" fmla="*/ 3486691 w 6153624"/>
              <a:gd name="connsiteY4" fmla="*/ 3126688 h 3746006"/>
              <a:gd name="connsiteX5" fmla="*/ 0 w 6153624"/>
              <a:gd name="connsiteY5" fmla="*/ 3746006 h 3746006"/>
              <a:gd name="connsiteX6" fmla="*/ 0 w 6153624"/>
              <a:gd name="connsiteY6" fmla="*/ 11793 h 374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3624" h="3746006">
                <a:moveTo>
                  <a:pt x="1531425" y="0"/>
                </a:moveTo>
                <a:lnTo>
                  <a:pt x="5548313" y="0"/>
                </a:lnTo>
                <a:lnTo>
                  <a:pt x="6153624" y="1221820"/>
                </a:lnTo>
                <a:lnTo>
                  <a:pt x="5343877" y="2855229"/>
                </a:lnTo>
                <a:lnTo>
                  <a:pt x="3486691" y="3126688"/>
                </a:lnTo>
                <a:lnTo>
                  <a:pt x="0" y="3746006"/>
                </a:lnTo>
                <a:lnTo>
                  <a:pt x="0" y="117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137124" tIns="68562" rIns="137124" bIns="68562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任意多边形 110"/>
          <p:cNvSpPr/>
          <p:nvPr/>
        </p:nvSpPr>
        <p:spPr bwMode="auto">
          <a:xfrm>
            <a:off x="8006380" y="-347521"/>
            <a:ext cx="2369984" cy="4707575"/>
          </a:xfrm>
          <a:custGeom>
            <a:avLst/>
            <a:gdLst>
              <a:gd name="connsiteX0" fmla="*/ 0 w 1580400"/>
              <a:gd name="connsiteY0" fmla="*/ 0 h 3139200"/>
              <a:gd name="connsiteX1" fmla="*/ 1580400 w 1580400"/>
              <a:gd name="connsiteY1" fmla="*/ 0 h 3139200"/>
              <a:gd name="connsiteX2" fmla="*/ 1580400 w 1580400"/>
              <a:gd name="connsiteY2" fmla="*/ 195063 h 3139200"/>
              <a:gd name="connsiteX3" fmla="*/ 169538 w 1580400"/>
              <a:gd name="connsiteY3" fmla="*/ 195063 h 3139200"/>
              <a:gd name="connsiteX4" fmla="*/ 787218 w 1580400"/>
              <a:gd name="connsiteY4" fmla="*/ 1447630 h 3139200"/>
              <a:gd name="connsiteX5" fmla="*/ 1580400 w 1580400"/>
              <a:gd name="connsiteY5" fmla="*/ 3063876 h 3139200"/>
              <a:gd name="connsiteX6" fmla="*/ 1580400 w 1580400"/>
              <a:gd name="connsiteY6" fmla="*/ 3139200 h 3139200"/>
              <a:gd name="connsiteX7" fmla="*/ 0 w 1580400"/>
              <a:gd name="connsiteY7" fmla="*/ 3139200 h 313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0400" h="3139200">
                <a:moveTo>
                  <a:pt x="0" y="0"/>
                </a:moveTo>
                <a:lnTo>
                  <a:pt x="1580400" y="0"/>
                </a:lnTo>
                <a:lnTo>
                  <a:pt x="1580400" y="195063"/>
                </a:lnTo>
                <a:lnTo>
                  <a:pt x="169538" y="195063"/>
                </a:lnTo>
                <a:lnTo>
                  <a:pt x="787218" y="1447630"/>
                </a:lnTo>
                <a:lnTo>
                  <a:pt x="1580400" y="3063876"/>
                </a:lnTo>
                <a:lnTo>
                  <a:pt x="1580400" y="3139200"/>
                </a:lnTo>
                <a:lnTo>
                  <a:pt x="0" y="313920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vert="horz" wrap="square" lIns="137124" tIns="68562" rIns="137124" bIns="68562" numCol="1" rtlCol="0" anchor="t" anchorCtr="0" compatLnSpc="1">
            <a:prstTxWarp prst="textNoShape">
              <a:avLst/>
            </a:prstTxWarp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en-US" sz="2700" ker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椭圆 1039"/>
          <p:cNvSpPr/>
          <p:nvPr/>
        </p:nvSpPr>
        <p:spPr bwMode="auto">
          <a:xfrm>
            <a:off x="6266941" y="2399748"/>
            <a:ext cx="1619579" cy="1619579"/>
          </a:xfrm>
          <a:prstGeom prst="ellipse">
            <a:avLst/>
          </a:prstGeom>
          <a:solidFill>
            <a:srgbClr val="FFFBE9"/>
          </a:solidFill>
          <a:ln>
            <a:noFill/>
          </a:ln>
          <a:effectLst/>
        </p:spPr>
        <p:txBody>
          <a:bodyPr vert="horz" wrap="square" lIns="137124" tIns="68562" rIns="137124" bIns="68562" numCol="1" rtlCol="0" anchor="t" anchorCtr="0" compatLnSpc="1">
            <a:prstTxWarp prst="textNoShape">
              <a:avLst/>
            </a:prstTxWarp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zh-CN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" name="椭圆 148"/>
          <p:cNvSpPr/>
          <p:nvPr/>
        </p:nvSpPr>
        <p:spPr bwMode="auto">
          <a:xfrm>
            <a:off x="11677126" y="5282341"/>
            <a:ext cx="1619579" cy="1619579"/>
          </a:xfrm>
          <a:prstGeom prst="ellipse">
            <a:avLst/>
          </a:prstGeom>
          <a:solidFill>
            <a:srgbClr val="FFFBE9"/>
          </a:solidFill>
          <a:ln>
            <a:noFill/>
          </a:ln>
          <a:effectLst/>
        </p:spPr>
        <p:txBody>
          <a:bodyPr vert="horz" wrap="square" lIns="137124" tIns="68562" rIns="137124" bIns="68562" numCol="1" rtlCol="0" anchor="t" anchorCtr="0" compatLnSpc="1">
            <a:prstTxWarp prst="textNoShape">
              <a:avLst/>
            </a:prstTxWarp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zh-CN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1" name="椭圆 146"/>
          <p:cNvSpPr/>
          <p:nvPr/>
        </p:nvSpPr>
        <p:spPr bwMode="auto">
          <a:xfrm>
            <a:off x="5187185" y="5282341"/>
            <a:ext cx="1619579" cy="1619579"/>
          </a:xfrm>
          <a:prstGeom prst="ellipse">
            <a:avLst/>
          </a:prstGeom>
          <a:solidFill>
            <a:srgbClr val="FFFBE9"/>
          </a:solidFill>
          <a:ln>
            <a:noFill/>
          </a:ln>
          <a:effectLst/>
        </p:spPr>
        <p:txBody>
          <a:bodyPr vert="horz" wrap="square" lIns="137124" tIns="68562" rIns="137124" bIns="68562" numCol="1" rtlCol="0" anchor="t" anchorCtr="0" compatLnSpc="1">
            <a:prstTxWarp prst="textNoShape">
              <a:avLst/>
            </a:prstTxWarp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zh-CN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4" name="椭圆 149"/>
          <p:cNvSpPr/>
          <p:nvPr/>
        </p:nvSpPr>
        <p:spPr bwMode="auto">
          <a:xfrm>
            <a:off x="10401484" y="2399748"/>
            <a:ext cx="1619579" cy="1619579"/>
          </a:xfrm>
          <a:prstGeom prst="ellipse">
            <a:avLst/>
          </a:prstGeom>
          <a:solidFill>
            <a:srgbClr val="FFFBE9"/>
          </a:solidFill>
          <a:ln>
            <a:noFill/>
          </a:ln>
          <a:effectLst/>
        </p:spPr>
        <p:txBody>
          <a:bodyPr vert="horz" wrap="square" lIns="137124" tIns="68562" rIns="137124" bIns="68562" numCol="1" rtlCol="0" anchor="t" anchorCtr="0" compatLnSpc="1">
            <a:prstTxWarp prst="textNoShape">
              <a:avLst/>
            </a:prstTxWarp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zh-CN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7" name="椭圆 147"/>
          <p:cNvSpPr/>
          <p:nvPr/>
        </p:nvSpPr>
        <p:spPr bwMode="auto">
          <a:xfrm>
            <a:off x="8354569" y="7357140"/>
            <a:ext cx="1619579" cy="1619579"/>
          </a:xfrm>
          <a:prstGeom prst="ellipse">
            <a:avLst/>
          </a:prstGeom>
          <a:solidFill>
            <a:srgbClr val="FFFBE9"/>
          </a:solidFill>
          <a:ln>
            <a:noFill/>
          </a:ln>
          <a:effectLst/>
        </p:spPr>
        <p:txBody>
          <a:bodyPr vert="horz" wrap="square" lIns="137124" tIns="68562" rIns="137124" bIns="68562" numCol="1" rtlCol="0" anchor="t" anchorCtr="0" compatLnSpc="1">
            <a:prstTxWarp prst="textNoShape">
              <a:avLst/>
            </a:prstTxWarp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A" altLang="zh-CN" sz="27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181320" y="2854788"/>
            <a:ext cx="290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600" b="0" i="0" u="none" kern="0" baseline="0">
                <a:solidFill>
                  <a:prstClr val="white"/>
                </a:solidFill>
                <a:latin typeface="+mn-lt"/>
              </a:rPr>
              <a:t>CORÉE DU SUD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961328" y="1200033"/>
            <a:ext cx="31758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6600" b="0" i="0" u="none" kern="0" baseline="0">
                <a:solidFill>
                  <a:prstClr val="white"/>
                </a:solidFill>
                <a:latin typeface="+mn-lt"/>
              </a:rPr>
              <a:t>CANADA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600938" y="5744075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600" b="0" i="0" u="none" kern="0" baseline="0">
                <a:solidFill>
                  <a:prstClr val="white"/>
                </a:solidFill>
                <a:latin typeface="+mn-lt"/>
              </a:rPr>
              <a:t>JAPON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270835" y="8992803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600" b="0" i="0" u="none" kern="0" baseline="0">
                <a:solidFill>
                  <a:prstClr val="white"/>
                </a:solidFill>
                <a:latin typeface="+mn-lt"/>
              </a:rPr>
              <a:t>TAÏWAN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27630" y="5811162"/>
            <a:ext cx="16840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300" b="1" i="0" u="none" kern="0" baseline="0">
                <a:solidFill>
                  <a:srgbClr val="424242"/>
                </a:solidFill>
                <a:latin typeface="+mn-lt"/>
              </a:rPr>
              <a:t>33,3 G $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266940" y="2876633"/>
            <a:ext cx="1619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300" b="1" i="0" u="none" kern="0" baseline="0">
                <a:solidFill>
                  <a:srgbClr val="424242"/>
                </a:solidFill>
                <a:latin typeface="+mn-lt"/>
              </a:rPr>
              <a:t>12,9 G $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99609" y="5809709"/>
            <a:ext cx="1619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300" b="1" i="0" u="none" kern="0" baseline="0">
                <a:solidFill>
                  <a:srgbClr val="424242"/>
                </a:solidFill>
                <a:latin typeface="+mn-lt"/>
              </a:rPr>
              <a:t>6,1 G $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604768" y="5704794"/>
            <a:ext cx="3112943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58" rtl="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fr-CA" sz="2700" b="1" i="0" u="none" kern="0" baseline="0" dirty="0">
                <a:solidFill>
                  <a:srgbClr val="424242"/>
                </a:solidFill>
                <a:latin typeface="+mn-lt"/>
              </a:rPr>
              <a:t>CINQ PREMIERS PARTENAIRES COMMERCIAUX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264647" y="2799752"/>
            <a:ext cx="1931003" cy="703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4000" b="1" i="0" u="none" kern="0" baseline="0" dirty="0">
                <a:solidFill>
                  <a:srgbClr val="424242"/>
                </a:solidFill>
                <a:latin typeface="+mn-lt"/>
              </a:rPr>
              <a:t>4,3 G $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46063" y="7850491"/>
            <a:ext cx="1619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300" b="1" i="0" u="none" kern="0" baseline="0">
                <a:solidFill>
                  <a:srgbClr val="424242"/>
                </a:solidFill>
                <a:latin typeface="+mn-lt"/>
              </a:rPr>
              <a:t>4,3 G $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3490824" y="5788078"/>
            <a:ext cx="1401346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258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3600" b="0" i="0" u="none" kern="0" baseline="0">
                <a:solidFill>
                  <a:prstClr val="white"/>
                </a:solidFill>
                <a:latin typeface="+mn-lt"/>
              </a:rPr>
              <a:t>CHINE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41616" y="4589531"/>
            <a:ext cx="223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8000" b="1" i="0" u="none" baseline="0">
                <a:solidFill>
                  <a:srgbClr val="FF0000"/>
                </a:solidFill>
              </a:rPr>
              <a:t>D</a:t>
            </a:r>
            <a:r>
              <a:rPr lang="fr-CA" sz="8000" b="1" i="0" u="none" baseline="0">
                <a:solidFill>
                  <a:schemeClr val="tx2">
                    <a:lumMod val="90000"/>
                    <a:lumOff val="10000"/>
                  </a:schemeClr>
                </a:solidFill>
              </a:rPr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212542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0" grpId="0"/>
      <p:bldP spid="71" grpId="0"/>
      <p:bldP spid="73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" y="62209"/>
            <a:ext cx="18221750" cy="101203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6390" y="1778923"/>
            <a:ext cx="6655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CA" sz="4000" b="1" i="0" u="none" baseline="0" dirty="0">
                <a:solidFill>
                  <a:srgbClr val="FF0000"/>
                </a:solidFill>
              </a:rPr>
              <a:t>4 HEURES </a:t>
            </a:r>
            <a:r>
              <a:rPr lang="fr-CA" sz="3000" b="0" i="0" u="none" baseline="0" dirty="0">
                <a:solidFill>
                  <a:schemeClr val="bg1"/>
                </a:solidFill>
              </a:rPr>
              <a:t>DE VOL À PARTIR DES CÔTES</a:t>
            </a:r>
          </a:p>
        </p:txBody>
      </p:sp>
    </p:spTree>
    <p:extLst>
      <p:ext uri="{BB962C8B-B14F-4D97-AF65-F5344CB8AC3E}">
        <p14:creationId xmlns:p14="http://schemas.microsoft.com/office/powerpoint/2010/main" val="1246770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Другая 157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F07564"/>
      </a:accent1>
      <a:accent2>
        <a:srgbClr val="2388D3"/>
      </a:accent2>
      <a:accent3>
        <a:srgbClr val="17151D"/>
      </a:accent3>
      <a:accent4>
        <a:srgbClr val="304C67"/>
      </a:accent4>
      <a:accent5>
        <a:srgbClr val="F2CC67"/>
      </a:accent5>
      <a:accent6>
        <a:srgbClr val="FFFFFF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Red">
      <a:dk1>
        <a:sysClr val="windowText" lastClr="000000"/>
      </a:dk1>
      <a:lt1>
        <a:sysClr val="window" lastClr="FFFFFF"/>
      </a:lt1>
      <a:dk2>
        <a:srgbClr val="111F3F"/>
      </a:dk2>
      <a:lt2>
        <a:srgbClr val="DBEFF9"/>
      </a:lt2>
      <a:accent1>
        <a:srgbClr val="DA1414"/>
      </a:accent1>
      <a:accent2>
        <a:srgbClr val="F65050"/>
      </a:accent2>
      <a:accent3>
        <a:srgbClr val="FC7C7C"/>
      </a:accent3>
      <a:accent4>
        <a:srgbClr val="FE6666"/>
      </a:accent4>
      <a:accent5>
        <a:srgbClr val="EE2222"/>
      </a:accent5>
      <a:accent6>
        <a:srgbClr val="D22828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14150</TotalTime>
  <Words>542</Words>
  <Application>Microsoft Office PowerPoint</Application>
  <PresentationFormat>Custom</PresentationFormat>
  <Paragraphs>279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Calibri</vt:lpstr>
      <vt:lpstr>Calibri Light</vt:lpstr>
      <vt:lpstr>Gulim</vt:lpstr>
      <vt:lpstr>Lato</vt:lpstr>
      <vt:lpstr>Lato Black</vt:lpstr>
      <vt:lpstr>Lato Light</vt:lpstr>
      <vt:lpstr>Montserrat</vt:lpstr>
      <vt:lpstr>Open Sans Light</vt:lpstr>
      <vt:lpstr>Roboto</vt:lpstr>
      <vt:lpstr>Roboto Black</vt:lpstr>
      <vt:lpstr>Roboto Condensed</vt:lpstr>
      <vt:lpstr>Roboto Condensed Light</vt:lpstr>
      <vt:lpstr>Segoe UI</vt:lpstr>
      <vt:lpstr>Segoe UI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mphan@fortworthchamber.com</dc:creator>
  <cp:lastModifiedBy>David Cardona</cp:lastModifiedBy>
  <cp:revision>1567</cp:revision>
  <dcterms:created xsi:type="dcterms:W3CDTF">2015-02-25T15:20:40Z</dcterms:created>
  <dcterms:modified xsi:type="dcterms:W3CDTF">2017-06-02T22:05:51Z</dcterms:modified>
</cp:coreProperties>
</file>